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custom-properties+xml" PartName="/docProps/custom.xml"/>
  <Override ContentType="application/vnd.openxmlformats-officedocument.presentationml.slideLayout+xml" PartName="/ppt/slideLayouts/slideLayout439.xml"/>
  <Override ContentType="application/vnd.openxmlformats-officedocument.presentationml.slideLayout+xml" PartName="/ppt/slideLayouts/slideLayout447.xml"/>
  <Override ContentType="application/vnd.openxmlformats-officedocument.presentationml.slideLayout+xml" PartName="/ppt/slideLayouts/slideLayout366.xml"/>
  <Override ContentType="application/vnd.openxmlformats-officedocument.presentationml.slideLayout+xml" PartName="/ppt/slideLayouts/slideLayout455.xml"/>
  <Override ContentType="application/vnd.openxmlformats-officedocument.presentationml.slideLayout+xml" PartName="/ppt/slideLayouts/slideLayout96.xml"/>
  <Override ContentType="application/vnd.openxmlformats-officedocument.presentationml.slideLayout+xml" PartName="/ppt/slideLayouts/slideLayout358.xml"/>
  <Override ContentType="application/vnd.openxmlformats-officedocument.presentationml.slideLayout+xml" PartName="/ppt/slideLayouts/slideLayout269.xml"/>
  <Override ContentType="application/vnd.openxmlformats-officedocument.presentationml.slideLayout+xml" PartName="/ppt/slideLayouts/slideLayout285.xml"/>
  <Override ContentType="application/vnd.openxmlformats-officedocument.presentationml.slideLayout+xml" PartName="/ppt/slideLayouts/slideLayout110.xml"/>
  <Override ContentType="application/vnd.openxmlformats-officedocument.presentationml.slideLayout+xml" PartName="/ppt/slideLayouts/slideLayout382.xml"/>
  <Override ContentType="application/vnd.openxmlformats-officedocument.presentationml.slideLayout+xml" PartName="/ppt/slideLayouts/slideLayout277.xml"/>
  <Override ContentType="application/vnd.openxmlformats-officedocument.presentationml.slideLayout+xml" PartName="/ppt/slideLayouts/slideLayout196.xml"/>
  <Override ContentType="application/vnd.openxmlformats-officedocument.presentationml.slideLayout+xml" PartName="/ppt/slideLayouts/slideLayout102.xml"/>
  <Override ContentType="application/vnd.openxmlformats-officedocument.presentationml.slideLayout+xml" PartName="/ppt/slideLayouts/slideLayout463.xml"/>
  <Override ContentType="application/vnd.openxmlformats-officedocument.presentationml.slideLayout+xml" PartName="/ppt/slideLayouts/slideLayout188.xml"/>
  <Override ContentType="application/vnd.openxmlformats-officedocument.presentationml.slideLayout+xml" PartName="/ppt/slideLayouts/slideLayout374.xml"/>
  <Override ContentType="application/vnd.openxmlformats-officedocument.presentationml.slideLayout+xml" PartName="/ppt/slideLayouts/slideLayout165.xml"/>
  <Override ContentType="application/vnd.openxmlformats-officedocument.presentationml.slideLayout+xml" PartName="/ppt/slideLayouts/slideLayout343.xml"/>
  <Override ContentType="application/vnd.openxmlformats-officedocument.presentationml.slideLayout+xml" PartName="/ppt/slideLayouts/slideLayout262.xml"/>
  <Override ContentType="application/vnd.openxmlformats-officedocument.presentationml.slideLayout+xml" PartName="/ppt/slideLayouts/slideLayout65.xml"/>
  <Override ContentType="application/vnd.openxmlformats-officedocument.presentationml.slideLayout+xml" PartName="/ppt/slideLayouts/slideLayout390.xml"/>
  <Override ContentType="application/vnd.openxmlformats-officedocument.presentationml.slideLayout+xml" PartName="/ppt/slideLayouts/slideLayout293.xml"/>
  <Override ContentType="application/vnd.openxmlformats-officedocument.presentationml.slideLayout+xml" PartName="/ppt/slideLayouts/slideLayout440.xml"/>
  <Override ContentType="application/vnd.openxmlformats-officedocument.presentationml.slideLayout+xml" PartName="/ppt/slideLayouts/slideLayout49.xml"/>
  <Override ContentType="application/vnd.openxmlformats-officedocument.presentationml.slideLayout+xml" PartName="/ppt/slideLayouts/slideLayout319.xml"/>
  <Override ContentType="application/vnd.openxmlformats-officedocument.presentationml.slideLayout+xml" PartName="/ppt/slideLayouts/slideLayout117.xml"/>
  <Override ContentType="application/vnd.openxmlformats-officedocument.presentationml.slideLayout+xml" PartName="/ppt/slideLayouts/slideLayout181.xml"/>
  <Override ContentType="application/vnd.openxmlformats-officedocument.presentationml.slideLayout+xml" PartName="/ppt/slideLayouts/slideLayout10.xml"/>
  <Override ContentType="application/vnd.openxmlformats-officedocument.presentationml.slideLayout+xml" PartName="/ppt/slideLayouts/slideLayout311.xml"/>
  <Override ContentType="application/vnd.openxmlformats-officedocument.presentationml.slideLayout+xml" PartName="/ppt/slideLayouts/slideLayout41.xml"/>
  <Override ContentType="application/vnd.openxmlformats-officedocument.presentationml.slideLayout+xml" PartName="/ppt/slideLayouts/slideLayout214.xml"/>
  <Override ContentType="application/vnd.openxmlformats-officedocument.presentationml.slideLayout+xml" PartName="/ppt/slideLayouts/slideLayout150.xml"/>
  <Override ContentType="application/vnd.openxmlformats-officedocument.presentationml.slideLayout+xml" PartName="/ppt/slideLayouts/slideLayout133.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6.xml"/>
  <Override ContentType="application/vnd.openxmlformats-officedocument.presentationml.slideLayout+xml" PartName="/ppt/slideLayouts/slideLayout238.xml"/>
  <Override ContentType="application/vnd.openxmlformats-officedocument.presentationml.slideLayout+xml" PartName="/ppt/slideLayouts/slideLayout424.xml"/>
  <Override ContentType="application/vnd.openxmlformats-officedocument.presentationml.slideLayout+xml" PartName="/ppt/slideLayouts/slideLayout73.xml"/>
  <Override ContentType="application/vnd.openxmlformats-officedocument.presentationml.slideLayout+xml" PartName="/ppt/slideLayouts/slideLayout415.xml"/>
  <Override ContentType="application/vnd.openxmlformats-officedocument.presentationml.slideLayout+xml" PartName="/ppt/slideLayouts/slideLayout351.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26.xml"/>
  <Override ContentType="application/vnd.openxmlformats-officedocument.presentationml.slideLayout+xml" PartName="/ppt/slideLayouts/slideLayout157.xml"/>
  <Override ContentType="application/vnd.openxmlformats-officedocument.presentationml.slideLayout+xml" PartName="/ppt/slideLayouts/slideLayout407.xml"/>
  <Override ContentType="application/vnd.openxmlformats-officedocument.presentationml.slideLayout+xml" PartName="/ppt/slideLayouts/slideLayout432.xml"/>
  <Override ContentType="application/vnd.openxmlformats-officedocument.presentationml.slideLayout+xml" PartName="/ppt/slideLayouts/slideLayout304.xml"/>
  <Override ContentType="application/vnd.openxmlformats-officedocument.presentationml.slideLayout+xml" PartName="/ppt/slideLayouts/slideLayout334.xml"/>
  <Override ContentType="application/vnd.openxmlformats-officedocument.presentationml.slideLayout+xml" PartName="/ppt/slideLayouts/slideLayout172.xml"/>
  <Override ContentType="application/vnd.openxmlformats-officedocument.presentationml.slideLayout+xml" PartName="/ppt/slideLayouts/slideLayout206.xml"/>
  <Override ContentType="application/vnd.openxmlformats-officedocument.presentationml.slideLayout+xml" PartName="/ppt/slideLayouts/slideLayout223.xml"/>
  <Override ContentType="application/vnd.openxmlformats-officedocument.presentationml.slideLayout+xml" PartName="/ppt/slideLayouts/slideLayout142.xml"/>
  <Override ContentType="application/vnd.openxmlformats-officedocument.presentationml.slideLayout+xml" PartName="/ppt/slideLayouts/slideLayout125.xml"/>
  <Override ContentType="application/vnd.openxmlformats-officedocument.presentationml.slideLayout+xml" PartName="/ppt/slideLayouts/slideLayout88.xml"/>
  <Override ContentType="application/vnd.openxmlformats-officedocument.presentationml.slideLayout+xml" PartName="/ppt/slideLayouts/slideLayout270.xml"/>
  <Override ContentType="application/vnd.openxmlformats-officedocument.presentationml.slideLayout+xml" PartName="/ppt/slideLayouts/slideLayout253.xml"/>
  <Override ContentType="application/vnd.openxmlformats-officedocument.presentationml.slideLayout+xml" PartName="/ppt/slideLayouts/slideLayout400.xml"/>
  <Override ContentType="application/vnd.openxmlformats-officedocument.presentationml.slideLayout+xml" PartName="/ppt/slideLayouts/slideLayout189.xml"/>
  <Override ContentType="application/vnd.openxmlformats-officedocument.presentationml.slideLayout+xml" PartName="/ppt/slideLayouts/slideLayout278.xml"/>
  <Override ContentType="application/vnd.openxmlformats-officedocument.presentationml.slideLayout+xml" PartName="/ppt/slideLayouts/slideLayout367.xml"/>
  <Override ContentType="application/vnd.openxmlformats-officedocument.presentationml.slideLayout+xml" PartName="/ppt/slideLayouts/slideLayout103.xml"/>
  <Override ContentType="application/vnd.openxmlformats-officedocument.presentationml.slideLayout+xml" PartName="/ppt/slideLayouts/slideLayout89.xml"/>
  <Override ContentType="application/vnd.openxmlformats-officedocument.presentationml.slideLayout+xml" PartName="/ppt/slideLayouts/slideLayout446.xml"/>
  <Override ContentType="application/vnd.openxmlformats-officedocument.presentationml.slideLayout+xml" PartName="/ppt/slideLayouts/slideLayout357.xml"/>
  <Override ContentType="application/vnd.openxmlformats-officedocument.presentationml.slideLayout+xml" PartName="/ppt/slideLayouts/slideLayout180.xml"/>
  <Override ContentType="application/vnd.openxmlformats-officedocument.presentationml.slideLayout+xml" PartName="/ppt/slideLayouts/slideLayout95.xml"/>
  <Override ContentType="application/vnd.openxmlformats-officedocument.presentationml.slideLayout+xml" PartName="/ppt/slideLayouts/slideLayout64.xml"/>
  <Override ContentType="application/vnd.openxmlformats-officedocument.presentationml.slideLayout+xml" PartName="/ppt/slideLayouts/slideLayout391.xml"/>
  <Override ContentType="application/vnd.openxmlformats-officedocument.presentationml.slideLayout+xml" PartName="/ppt/slideLayouts/slideLayout268.xml"/>
  <Override ContentType="application/vnd.openxmlformats-officedocument.presentationml.slideLayout+xml" PartName="/ppt/slideLayouts/slideLayout294.xml"/>
  <Override ContentType="application/vnd.openxmlformats-officedocument.presentationml.slideLayout+xml" PartName="/ppt/slideLayouts/slideLayout18.xml"/>
  <Override ContentType="application/vnd.openxmlformats-officedocument.presentationml.slideLayout+xml" PartName="/ppt/slideLayouts/slideLayout318.xml"/>
  <Override ContentType="application/vnd.openxmlformats-officedocument.presentationml.slideLayout+xml" PartName="/ppt/slideLayouts/slideLayout118.xml"/>
  <Override ContentType="application/vnd.openxmlformats-officedocument.presentationml.slideLayout+xml" PartName="/ppt/slideLayouts/slideLayout195.xml"/>
  <Override ContentType="application/vnd.openxmlformats-officedocument.presentationml.slideLayout+xml" PartName="/ppt/slideLayouts/slideLayout245.xml"/>
  <Override ContentType="application/vnd.openxmlformats-officedocument.presentationml.slideLayout+xml" PartName="/ppt/slideLayouts/slideLayout373.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231.xml"/>
  <Override ContentType="application/vnd.openxmlformats-officedocument.presentationml.slideLayout+xml" PartName="/ppt/slideLayouts/slideLayout342.xml"/>
  <Override ContentType="application/vnd.openxmlformats-officedocument.presentationml.slideLayout+xml" PartName="/ppt/slideLayouts/slideLayout230.xml"/>
  <Override ContentType="application/vnd.openxmlformats-officedocument.presentationml.slideLayout+xml" PartName="/ppt/slideLayouts/slideLayout141.xml"/>
  <Override ContentType="application/vnd.openxmlformats-officedocument.presentationml.slideLayout+xml" PartName="/ppt/slideLayouts/slideLayout239.xml"/>
  <Override ContentType="application/vnd.openxmlformats-officedocument.presentationml.slideLayout+xml" PartName="/ppt/slideLayouts/slideLayout425.xml"/>
  <Override ContentType="application/vnd.openxmlformats-officedocument.presentationml.slideLayout+xml" PartName="/ppt/slideLayouts/slideLayout7.xml"/>
  <Override ContentType="application/vnd.openxmlformats-officedocument.presentationml.slideLayout+xml" PartName="/ppt/slideLayouts/slideLayout299.xml"/>
  <Override ContentType="application/vnd.openxmlformats-officedocument.presentationml.slideLayout+xml" PartName="/ppt/slideLayouts/slideLayout124.xml"/>
  <Override ContentType="application/vnd.openxmlformats-officedocument.presentationml.slideLayout+xml" PartName="/ppt/slideLayouts/slideLayout21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42.xml"/>
  <Override ContentType="application/vnd.openxmlformats-officedocument.presentationml.slideLayout+xml" PartName="/ppt/slideLayouts/slideLayout263.xml"/>
  <Override ContentType="application/vnd.openxmlformats-officedocument.presentationml.slideLayout+xml" PartName="/ppt/slideLayouts/slideLayout352.xml"/>
  <Override ContentType="application/vnd.openxmlformats-officedocument.presentationml.slideLayout+xml" PartName="/ppt/slideLayouts/slideLayout335.xml"/>
  <Override ContentType="application/vnd.openxmlformats-officedocument.presentationml.slideLayout+xml" PartName="/ppt/slideLayouts/slideLayout246.xml"/>
  <Override ContentType="application/vnd.openxmlformats-officedocument.presentationml.slideLayout+xml" PartName="/ppt/slideLayouts/slideLayout229.xml"/>
  <Override ContentType="application/vnd.openxmlformats-officedocument.presentationml.slideLayout+xml" PartName="/ppt/slideLayouts/slideLayout190.xml"/>
  <Override ContentType="application/vnd.openxmlformats-officedocument.presentationml.slideLayout+xml" PartName="/ppt/slideLayouts/slideLayout224.xml"/>
  <Override ContentType="application/vnd.openxmlformats-officedocument.presentationml.slideLayout+xml" PartName="/ppt/slideLayouts/slideLayout284.xml"/>
  <Override ContentType="application/vnd.openxmlformats-officedocument.presentationml.slideLayout+xml" PartName="/ppt/slideLayouts/slideLayout207.xml"/>
  <Override ContentType="application/vnd.openxmlformats-officedocument.presentationml.slideLayout+xml" PartName="/ppt/slideLayouts/slideLayout431.xml"/>
  <Override ContentType="application/vnd.openxmlformats-officedocument.presentationml.slideLayout+xml" PartName="/ppt/slideLayouts/slideLayout57.xml"/>
  <Override ContentType="application/vnd.openxmlformats-officedocument.presentationml.slideLayout+xml" PartName="/ppt/slideLayouts/slideLayout414.xml"/>
  <Override ContentType="application/vnd.openxmlformats-officedocument.presentationml.slideLayout+xml" PartName="/ppt/slideLayouts/slideLayout80.xml"/>
  <Override ContentType="application/vnd.openxmlformats-officedocument.presentationml.slideLayout+xml" PartName="/ppt/slideLayouts/slideLayout139.xml"/>
  <Override ContentType="application/vnd.openxmlformats-officedocument.presentationml.slideLayout+xml" PartName="/ppt/slideLayouts/slideLayout63.xml"/>
  <Override ContentType="application/vnd.openxmlformats-officedocument.presentationml.slideLayout+xml" PartName="/ppt/slideLayouts/slideLayout303.xml"/>
  <Override ContentType="application/vnd.openxmlformats-officedocument.presentationml.slideLayout+xml" PartName="/ppt/slideLayouts/slideLayout156.xml"/>
  <Override ContentType="application/vnd.openxmlformats-officedocument.presentationml.slideLayout+xml" PartName="/ppt/slideLayouts/slideLayout408.xml"/>
  <Override ContentType="application/vnd.openxmlformats-officedocument.presentationml.slideLayout+xml" PartName="/ppt/slideLayouts/slideLayout173.xml"/>
  <Override ContentType="application/vnd.openxmlformats-officedocument.presentationml.slideLayout+xml" PartName="/ppt/slideLayouts/slideLayout389.xml"/>
  <Override ContentType="application/vnd.openxmlformats-officedocument.presentationml.slideLayout+xml" PartName="/ppt/slideLayouts/slideLayout320.xml"/>
  <Override ContentType="application/vnd.openxmlformats-officedocument.presentationml.slideLayout+xml" PartName="/ppt/slideLayouts/slideLayout260.xml"/>
  <Override ContentType="application/vnd.openxmlformats-officedocument.presentationml.slideLayout+xml" PartName="/ppt/slideLayouts/slideLayout198.xml"/>
  <Override ContentType="application/vnd.openxmlformats-officedocument.presentationml.slideLayout+xml" PartName="/ppt/slideLayouts/slideLayout252.xml"/>
  <Override ContentType="application/vnd.openxmlformats-officedocument.presentationml.slideLayout+xml" PartName="/ppt/slideLayouts/slideLayout384.xml"/>
  <Override ContentType="application/vnd.openxmlformats-officedocument.presentationml.slideLayout+xml" PartName="/ppt/slideLayouts/slideLayout20.xml"/>
  <Override ContentType="application/vnd.openxmlformats-officedocument.presentationml.slideLayout+xml" PartName="/ppt/slideLayouts/slideLayout295.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2.xml"/>
  <Override ContentType="application/vnd.openxmlformats-officedocument.presentationml.slideLayout+xml" PartName="/ppt/slideLayouts/slideLayout119.xml"/>
  <Override ContentType="application/vnd.openxmlformats-officedocument.presentationml.slideLayout+xml" PartName="/ppt/slideLayouts/slideLayout406.xml"/>
  <Override ContentType="application/vnd.openxmlformats-officedocument.presentationml.slideLayout+xml" PartName="/ppt/slideLayouts/slideLayout305.xml"/>
  <Override ContentType="application/vnd.openxmlformats-officedocument.presentationml.slideLayout+xml" PartName="/ppt/slideLayouts/slideLayout348.xml"/>
  <Override ContentType="application/vnd.openxmlformats-officedocument.presentationml.slideLayout+xml" PartName="/ppt/slideLayouts/slideLayout47.xml"/>
  <Override ContentType="application/vnd.openxmlformats-officedocument.presentationml.slideLayout+xml" PartName="/ppt/slideLayouts/slideLayout399.xml"/>
  <Override ContentType="application/vnd.openxmlformats-officedocument.presentationml.slideLayout+xml" PartName="/ppt/slideLayouts/slideLayout356.xml"/>
  <Override ContentType="application/vnd.openxmlformats-officedocument.presentationml.slideLayout+xml" PartName="/ppt/slideLayouts/slideLayout5.xml"/>
  <Override ContentType="application/vnd.openxmlformats-officedocument.presentationml.slideLayout+xml" PartName="/ppt/slideLayouts/slideLayout410.xml"/>
  <Override ContentType="application/vnd.openxmlformats-officedocument.presentationml.slideLayout+xml" PartName="/ppt/slideLayouts/slideLayout78.xml"/>
  <Override ContentType="application/vnd.openxmlformats-officedocument.presentationml.slideLayout+xml" PartName="/ppt/slideLayouts/slideLayout232.xml"/>
  <Override ContentType="application/vnd.openxmlformats-officedocument.presentationml.slideLayout+xml" PartName="/ppt/slideLayouts/slideLayout313.xml"/>
  <Override ContentType="application/vnd.openxmlformats-officedocument.presentationml.slideLayout+xml" PartName="/ppt/slideLayouts/slideLayout275.xml"/>
  <Override ContentType="application/vnd.openxmlformats-officedocument.presentationml.slideLayout+xml" PartName="/ppt/slideLayouts/slideLayout449.xml"/>
  <Override ContentType="application/vnd.openxmlformats-officedocument.presentationml.slideLayout+xml" PartName="/ppt/slideLayouts/slideLayout429.xml"/>
  <Override ContentType="application/vnd.openxmlformats-officedocument.presentationml.slideLayout+xml" PartName="/ppt/slideLayouts/slideLayout35.xml"/>
  <Override ContentType="application/vnd.openxmlformats-officedocument.presentationml.slideLayout+xml" PartName="/ppt/slideLayouts/slideLayout228.xml"/>
  <Override ContentType="application/vnd.openxmlformats-officedocument.presentationml.slideLayout+xml" PartName="/ppt/slideLayouts/slideLayout280.xml"/>
  <Override ContentType="application/vnd.openxmlformats-officedocument.presentationml.slideLayout+xml" PartName="/ppt/slideLayouts/slideLayout453.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325.xml"/>
  <Override ContentType="application/vnd.openxmlformats-officedocument.presentationml.slideLayout+xml" PartName="/ppt/slideLayouts/slideLayout341.xml"/>
  <Override ContentType="application/vnd.openxmlformats-officedocument.presentationml.slideLayout+xml" PartName="/ppt/slideLayouts/slideLayout368.xml"/>
  <Override ContentType="application/vnd.openxmlformats-officedocument.presentationml.slideLayout+xml" PartName="/ppt/slideLayouts/slideLayout328.xml"/>
  <Override ContentType="application/vnd.openxmlformats-officedocument.presentationml.slideLayout+xml" PartName="/ppt/slideLayouts/slideLayout353.xml"/>
  <Override ContentType="application/vnd.openxmlformats-officedocument.presentationml.slideLayout+xml" PartName="/ppt/slideLayouts/slideLayout434.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310.xml"/>
  <Override ContentType="application/vnd.openxmlformats-officedocument.presentationml.slideLayout+xml" PartName="/ppt/slideLayouts/slideLayout204.xml"/>
  <Override ContentType="application/vnd.openxmlformats-officedocument.presentationml.slideLayout+xml" PartName="/ppt/slideLayouts/slideLayout212.xml"/>
  <Override ContentType="application/vnd.openxmlformats-officedocument.presentationml.slideLayout+xml" PartName="/ppt/slideLayouts/slideLayout183.xml"/>
  <Override ContentType="application/vnd.openxmlformats-officedocument.presentationml.slideLayout+xml" PartName="/ppt/slideLayouts/slideLayout441.xml"/>
  <Override ContentType="application/vnd.openxmlformats-officedocument.presentationml.slideLayout+xml" PartName="/ppt/slideLayouts/slideLayout298.xml"/>
  <Override ContentType="application/vnd.openxmlformats-officedocument.presentationml.slideLayout+xml" PartName="/ppt/slideLayouts/slideLayout247.xml"/>
  <Override ContentType="application/vnd.openxmlformats-officedocument.presentationml.slideLayout+xml" PartName="/ppt/slideLayouts/slideLayout140.xml"/>
  <Override ContentType="application/vnd.openxmlformats-officedocument.presentationml.slideLayout+xml" PartName="/ppt/slideLayouts/slideLayout90.xml"/>
  <Override ContentType="application/vnd.openxmlformats-officedocument.presentationml.slideLayout+xml" PartName="/ppt/slideLayouts/slideLayout396.xml"/>
  <Override ContentType="application/vnd.openxmlformats-officedocument.presentationml.slideLayout+xml" PartName="/ppt/slideLayouts/slideLayout255.xml"/>
  <Override ContentType="application/vnd.openxmlformats-officedocument.presentationml.slideLayout+xml" PartName="/ppt/slideLayouts/slideLayout381.xml"/>
  <Override ContentType="application/vnd.openxmlformats-officedocument.presentationml.slideLayout+xml" PartName="/ppt/slideLayouts/slideLayout127.xml"/>
  <Override ContentType="application/vnd.openxmlformats-officedocument.presentationml.slideLayout+xml" PartName="/ppt/slideLayouts/slideLayout174.xml"/>
  <Override ContentType="application/vnd.openxmlformats-officedocument.presentationml.slideLayout+xml" PartName="/ppt/slideLayouts/slideLayout462.xml"/>
  <Override ContentType="application/vnd.openxmlformats-officedocument.presentationml.slideLayout+xml" PartName="/ppt/slideLayouts/slideLayout131.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240.xml"/>
  <Override ContentType="application/vnd.openxmlformats-officedocument.presentationml.slideLayout+xml" PartName="/ppt/slideLayouts/slideLayout413.xml"/>
  <Override ContentType="application/vnd.openxmlformats-officedocument.presentationml.slideLayout+xml" PartName="/ppt/slideLayouts/slideLayout283.xml"/>
  <Override ContentType="application/vnd.openxmlformats-officedocument.presentationml.slideLayout+xml" PartName="/ppt/slideLayouts/slideLayout456.xml"/>
  <Override ContentType="application/vnd.openxmlformats-officedocument.presentationml.slideLayout+xml" PartName="/ppt/slideLayouts/slideLayout112.xml"/>
  <Override ContentType="application/vnd.openxmlformats-officedocument.presentationml.slideLayout+xml" PartName="/ppt/slideLayouts/slideLayout75.xml"/>
  <Override ContentType="application/vnd.openxmlformats-officedocument.presentationml.slideLayout+xml" PartName="/ppt/slideLayouts/slideLayout426.xml"/>
  <Override ContentType="application/vnd.openxmlformats-officedocument.presentationml.slideLayout+xml" PartName="/ppt/slideLayouts/slideLayout32.xml"/>
  <Override ContentType="application/vnd.openxmlformats-officedocument.presentationml.slideLayout+xml" PartName="/ppt/slideLayouts/slideLayout375.xml"/>
  <Override ContentType="application/vnd.openxmlformats-officedocument.presentationml.slideLayout+xml" PartName="/ppt/slideLayouts/slideLayout3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97.xml"/>
  <Override ContentType="application/vnd.openxmlformats-officedocument.presentationml.slideLayout+xml" PartName="/ppt/slideLayouts/slideLayout340.xml"/>
  <Override ContentType="application/vnd.openxmlformats-officedocument.presentationml.slideLayout+xml" PartName="/ppt/slideLayouts/slideLayout306.xml"/>
  <Override ContentType="application/vnd.openxmlformats-officedocument.presentationml.slideLayout+xml" PartName="/ppt/slideLayouts/slideLayout349.xml"/>
  <Override ContentType="application/vnd.openxmlformats-officedocument.presentationml.slideLayout+xml" PartName="/ppt/slideLayouts/slideLayout411.xml"/>
  <Override ContentType="application/vnd.openxmlformats-officedocument.presentationml.slideLayout+xml" PartName="/ppt/slideLayouts/slideLayout233.xml"/>
  <Override ContentType="application/vnd.openxmlformats-officedocument.presentationml.slideLayout+xml" PartName="/ppt/slideLayouts/slideLayout383.xml"/>
  <Override ContentType="application/vnd.openxmlformats-officedocument.presentationml.slideLayout+xml" PartName="/ppt/slideLayouts/slideLayout454.xml"/>
  <Override ContentType="application/vnd.openxmlformats-officedocument.presentationml.slideLayout+xml" PartName="/ppt/slideLayouts/slideLayout60.xml"/>
  <Override ContentType="application/vnd.openxmlformats-officedocument.presentationml.slideLayout+xml" PartName="/ppt/slideLayouts/slideLayout326.xml"/>
  <Override ContentType="application/vnd.openxmlformats-officedocument.presentationml.slideLayout+xml" PartName="/ppt/slideLayouts/slideLayout105.xml"/>
  <Override ContentType="application/vnd.openxmlformats-officedocument.presentationml.slideLayout+xml" PartName="/ppt/slideLayouts/slideLayout182.xml"/>
  <Override ContentType="application/vnd.openxmlformats-officedocument.presentationml.slideLayout+xml" PartName="/ppt/slideLayouts/slideLayout369.xml"/>
  <Override ContentType="application/vnd.openxmlformats-officedocument.presentationml.slideLayout+xml" PartName="/ppt/slideLayouts/slideLayout276.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360.xml"/>
  <Override ContentType="application/vnd.openxmlformats-officedocument.presentationml.slideLayout+xml" PartName="/ppt/slideLayouts/slideLayout261.xml"/>
  <Override ContentType="application/vnd.openxmlformats-officedocument.presentationml.slideLayout+xml" PartName="/ppt/slideLayouts/slideLayout4.xml"/>
  <Override ContentType="application/vnd.openxmlformats-officedocument.presentationml.slideLayout+xml" PartName="/ppt/slideLayouts/slideLayout398.xml"/>
  <Override ContentType="application/vnd.openxmlformats-officedocument.presentationml.slideLayout+xml" PartName="/ppt/slideLayouts/slideLayout355.xml"/>
  <Override ContentType="application/vnd.openxmlformats-officedocument.presentationml.slideLayout+xml" PartName="/ppt/slideLayouts/slideLayout405.xml"/>
  <Override ContentType="application/vnd.openxmlformats-officedocument.presentationml.slideLayout+xml" PartName="/ppt/slideLayouts/slideLayout312.xml"/>
  <Override ContentType="application/vnd.openxmlformats-officedocument.presentationml.slideLayout+xml" PartName="/ppt/slideLayouts/slideLayout448.xml"/>
  <Override ContentType="application/vnd.openxmlformats-officedocument.presentationml.slideLayout+xml" PartName="/ppt/slideLayouts/slideLayout227.xml"/>
  <Override ContentType="application/vnd.openxmlformats-officedocument.presentationml.slideLayout+xml" PartName="/ppt/slideLayouts/slideLayout248.xml"/>
  <Override ContentType="application/vnd.openxmlformats-officedocument.presentationml.slideLayout+xml" PartName="/ppt/slideLayouts/slideLayout205.xml"/>
  <Override ContentType="application/vnd.openxmlformats-officedocument.presentationml.slideLayout+xml" PartName="/ppt/slideLayouts/slideLayout354.xml"/>
  <Override ContentType="application/vnd.openxmlformats-officedocument.presentationml.slideLayout+xml" PartName="/ppt/slideLayouts/slideLayout282.xml"/>
  <Override ContentType="application/vnd.openxmlformats-officedocument.presentationml.slideLayout+xml" PartName="/ppt/slideLayouts/slideLayout397.xml"/>
  <Override ContentType="application/vnd.openxmlformats-officedocument.presentationml.slideLayout+xml" PartName="/ppt/slideLayouts/slideLayout76.xml"/>
  <Override ContentType="application/vnd.openxmlformats-officedocument.presentationml.slideLayout+xml" PartName="/ppt/slideLayouts/slideLayout33.xml"/>
  <Override ContentType="application/vnd.openxmlformats-officedocument.presentationml.slideLayout+xml" PartName="/ppt/slideLayouts/slideLayout327.xml"/>
  <Override ContentType="application/vnd.openxmlformats-officedocument.presentationml.slideLayout+xml" PartName="/ppt/slideLayouts/slideLayout433.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361.xml"/>
  <Override ContentType="application/vnd.openxmlformats-officedocument.presentationml.slideLayout+xml" PartName="/ppt/slideLayouts/slideLayout175.xml"/>
  <Override ContentType="application/vnd.openxmlformats-officedocument.presentationml.slideLayout+xml" PartName="/ppt/slideLayouts/slideLayout297.xml"/>
  <Override ContentType="application/vnd.openxmlformats-officedocument.presentationml.slideLayout+xml" PartName="/ppt/slideLayouts/slideLayout211.xml"/>
  <Override ContentType="application/vnd.openxmlformats-officedocument.presentationml.slideLayout+xml" PartName="/ppt/slideLayouts/slideLayout461.xml"/>
  <Override ContentType="application/vnd.openxmlformats-officedocument.presentationml.slideLayout+xml" PartName="/ppt/slideLayouts/slideLayout126.xml"/>
  <Override ContentType="application/vnd.openxmlformats-officedocument.presentationml.slideLayout+xml" PartName="/ppt/slideLayouts/slideLayout254.xml"/>
  <Override ContentType="application/vnd.openxmlformats-officedocument.presentationml.slideLayout+xml" PartName="/ppt/slideLayouts/slideLayout427.xml"/>
  <Override ContentType="application/vnd.openxmlformats-officedocument.presentationml.slideLayout+xml" PartName="/ppt/slideLayouts/slideLayout169.xml"/>
  <Override ContentType="application/vnd.openxmlformats-officedocument.presentationml.slideLayout+xml" PartName="/ppt/slideLayouts/slideLayout27.xml"/>
  <Override ContentType="application/vnd.openxmlformats-officedocument.presentationml.slideLayout+xml" PartName="/ppt/slideLayouts/slideLayout376.xml"/>
  <Override ContentType="application/vnd.openxmlformats-officedocument.presentationml.slideLayout+xml" PartName="/ppt/slideLayouts/slideLayout160.xml"/>
  <Override ContentType="application/vnd.openxmlformats-officedocument.presentationml.slideLayout+xml" PartName="/ppt/slideLayouts/slideLayout333.xml"/>
  <Override ContentType="application/vnd.openxmlformats-officedocument.presentationml.slideLayout+xml" PartName="/ppt/slideLayouts/slideLayout218.xml"/>
  <Override ContentType="application/vnd.openxmlformats-officedocument.presentationml.slideLayout+xml" PartName="/ppt/slideLayouts/slideLayout307.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404.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315.xml"/>
  <Override ContentType="application/vnd.openxmlformats-officedocument.presentationml.slideLayout+xml" PartName="/ppt/slideLayouts/slideLayout137.xml"/>
  <Override ContentType="application/vnd.openxmlformats-officedocument.presentationml.slideLayout+xml" PartName="/ppt/slideLayouts/slideLayout323.xml"/>
  <Override ContentType="application/vnd.openxmlformats-officedocument.presentationml.slideLayout+xml" PartName="/ppt/slideLayouts/slideLayout226.xml"/>
  <Override ContentType="application/vnd.openxmlformats-officedocument.presentationml.slideLayout+xml" PartName="/ppt/slideLayouts/slideLayout412.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250.xml"/>
  <Override ContentType="application/vnd.openxmlformats-officedocument.presentationml.slideLayout+xml" PartName="/ppt/slideLayouts/slideLayout145.xml"/>
  <Override ContentType="application/vnd.openxmlformats-officedocument.presentationml.slideLayout+xml" PartName="/ppt/slideLayouts/slideLayout234.xml"/>
  <Override ContentType="application/vnd.openxmlformats-officedocument.presentationml.slideLayout+xml" PartName="/ppt/slideLayouts/slideLayout420.xml"/>
  <Override ContentType="application/vnd.openxmlformats-officedocument.presentationml.slideLayout+xml" PartName="/ppt/slideLayouts/slideLayout331.xml"/>
  <Override ContentType="application/vnd.openxmlformats-officedocument.presentationml.slideLayout+xml" PartName="/ppt/slideLayouts/slideLayout242.xml"/>
  <Override ContentType="application/vnd.openxmlformats-officedocument.presentationml.slideLayout+xml" PartName="/ppt/slideLayouts/slideLayout289.xml"/>
  <Override ContentType="application/vnd.openxmlformats-officedocument.presentationml.slideLayout+xml" PartName="/ppt/slideLayouts/slideLayout300.xml"/>
  <Override ContentType="application/vnd.openxmlformats-officedocument.presentationml.slideLayout+xml" PartName="/ppt/slideLayouts/slideLayout22.xml"/>
  <Override ContentType="application/vnd.openxmlformats-officedocument.presentationml.slideLayout+xml" PartName="/ppt/slideLayouts/slideLayout386.xml"/>
  <Override ContentType="application/vnd.openxmlformats-officedocument.presentationml.slideLayout+xml" PartName="/ppt/slideLayouts/slideLayout122.xml"/>
  <Override ContentType="application/vnd.openxmlformats-officedocument.presentationml.slideLayout+xml" PartName="/ppt/slideLayouts/slideLayout338.xml"/>
  <Override ContentType="application/vnd.openxmlformats-officedocument.presentationml.slideLayout+xml" PartName="/ppt/slideLayouts/slideLayout53.xml"/>
  <Override ContentType="application/vnd.openxmlformats-officedocument.presentationml.slideLayout+xml" PartName="/ppt/slideLayouts/slideLayout435.xml"/>
  <Override ContentType="application/vnd.openxmlformats-officedocument.presentationml.slideLayout+xml" PartName="/ppt/slideLayouts/slideLayout257.xml"/>
  <Override ContentType="application/vnd.openxmlformats-officedocument.presentationml.slideLayout+xml" PartName="/ppt/slideLayouts/slideLayout84.xml"/>
  <Override ContentType="application/vnd.openxmlformats-officedocument.presentationml.slideLayout+xml" PartName="/ppt/slideLayouts/slideLayout370.xml"/>
  <Override ContentType="application/vnd.openxmlformats-officedocument.presentationml.slideLayout+xml" PartName="/ppt/slideLayouts/slideLayout92.xml"/>
  <Override ContentType="application/vnd.openxmlformats-officedocument.presentationml.slideLayout+xml" PartName="/ppt/slideLayouts/slideLayout193.xml"/>
  <Override ContentType="application/vnd.openxmlformats-officedocument.presentationml.slideLayout+xml" PartName="/ppt/slideLayouts/slideLayout185.xml"/>
  <Override ContentType="application/vnd.openxmlformats-officedocument.presentationml.slideLayout+xml" PartName="/ppt/slideLayouts/slideLayout362.xml"/>
  <Override ContentType="application/vnd.openxmlformats-officedocument.presentationml.slideLayout+xml" PartName="/ppt/slideLayouts/slideLayout451.xml"/>
  <Override ContentType="application/vnd.openxmlformats-officedocument.presentationml.slideLayout+xml" PartName="/ppt/slideLayouts/slideLayout17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281.xml"/>
  <Override ContentType="application/vnd.openxmlformats-officedocument.presentationml.slideLayout+xml" PartName="/ppt/slideLayouts/slideLayout30.xml"/>
  <Override ContentType="application/vnd.openxmlformats-officedocument.presentationml.slideLayout+xml" PartName="/ppt/slideLayouts/slideLayout428.xml"/>
  <Override ContentType="application/vnd.openxmlformats-officedocument.presentationml.slideLayout+xml" PartName="/ppt/slideLayouts/slideLayout458.xml"/>
  <Override ContentType="application/vnd.openxmlformats-officedocument.presentationml.slideLayout+xml" PartName="/ppt/slideLayouts/slideLayout69.xml"/>
  <Override ContentType="application/vnd.openxmlformats-officedocument.presentationml.slideLayout+xml" PartName="/ppt/slideLayouts/slideLayout114.xml"/>
  <Override ContentType="application/vnd.openxmlformats-officedocument.presentationml.slideLayout+xml" PartName="/ppt/slideLayouts/slideLayout394.xml"/>
  <Override ContentType="application/vnd.openxmlformats-officedocument.presentationml.slideLayout+xml" PartName="/ppt/slideLayouts/slideLayout13.xml"/>
  <Override ContentType="application/vnd.openxmlformats-officedocument.presentationml.slideLayout+xml" PartName="/ppt/slideLayouts/slideLayout347.xml"/>
  <Override ContentType="application/vnd.openxmlformats-officedocument.presentationml.slideLayout+xml" PartName="/ppt/slideLayouts/slideLayout377.xml"/>
  <Override ContentType="application/vnd.openxmlformats-officedocument.presentationml.slideLayout+xml" PartName="/ppt/slideLayouts/slideLayout161.xml"/>
  <Override ContentType="application/vnd.openxmlformats-officedocument.presentationml.slideLayout+xml" PartName="/ppt/slideLayouts/slideLayout266.xml"/>
  <Override ContentType="application/vnd.openxmlformats-officedocument.presentationml.slideLayout+xml" PartName="/ppt/slideLayouts/slideLayout460.xml"/>
  <Override ContentType="application/vnd.openxmlformats-officedocument.presentationml.slideLayout+xml" PartName="/ppt/slideLayouts/slideLayout249.xml"/>
  <Override ContentType="application/vnd.openxmlformats-officedocument.presentationml.slideLayout+xml" PartName="/ppt/slideLayouts/slideLayout168.xml"/>
  <Override ContentType="application/vnd.openxmlformats-officedocument.presentationml.slideLayout+xml" PartName="/ppt/slideLayouts/slideLayout210.xml"/>
  <Override ContentType="application/vnd.openxmlformats-officedocument.presentationml.slideLayout+xml" PartName="/ppt/slideLayouts/slideLayout443.xml"/>
  <Override ContentType="application/vnd.openxmlformats-officedocument.presentationml.slideLayout+xml" PartName="/ppt/slideLayouts/slideLayout45.xml"/>
  <Override ContentType="application/vnd.openxmlformats-officedocument.presentationml.slideLayout+xml" PartName="/ppt/slideLayouts/slideLayout296.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421.xml"/>
  <Override ContentType="application/vnd.openxmlformats-officedocument.presentationml.slideLayout+xml" PartName="/ppt/slideLayouts/slideLayout235.xml"/>
  <Override ContentType="application/vnd.openxmlformats-officedocument.presentationml.slideLayout+xml" PartName="/ppt/slideLayouts/slideLayout46.xml"/>
  <Override ContentType="application/vnd.openxmlformats-officedocument.presentationml.slideLayout+xml" PartName="/ppt/slideLayouts/slideLayout219.xml"/>
  <Override ContentType="application/vnd.openxmlformats-officedocument.presentationml.slideLayout+xml" PartName="/ppt/slideLayouts/slideLayout70.xml"/>
  <Override ContentType="application/vnd.openxmlformats-officedocument.presentationml.slideLayout+xml" PartName="/ppt/slideLayouts/slideLayout217.xml"/>
  <Override ContentType="application/vnd.openxmlformats-officedocument.presentationml.slideLayout+xml" PartName="/ppt/slideLayouts/slideLayout308.xml"/>
  <Override ContentType="application/vnd.openxmlformats-officedocument.presentationml.slideLayout+xml" PartName="/ppt/slideLayouts/slideLayout314.xml"/>
  <Override ContentType="application/vnd.openxmlformats-officedocument.presentationml.slideLayout+xml" PartName="/ppt/slideLayouts/slideLayout128.xml"/>
  <Override ContentType="application/vnd.openxmlformats-officedocument.presentationml.slideLayout+xml" PartName="/ppt/slideLayouts/slideLayout403.xml"/>
  <Override ContentType="application/vnd.openxmlformats-officedocument.presentationml.slideLayout+xml" PartName="/ppt/slideLayouts/slideLayout225.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162.xml"/>
  <Override ContentType="application/vnd.openxmlformats-officedocument.presentationml.slideLayout+xml" PartName="/ppt/slideLayouts/slideLayout251.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152.xml"/>
  <Override ContentType="application/vnd.openxmlformats-officedocument.presentationml.slideLayout+xml" PartName="/ppt/slideLayouts/slideLayout339.xml"/>
  <Override ContentType="application/vnd.openxmlformats-officedocument.presentationml.slideLayout+xml" PartName="/ppt/slideLayouts/slideLayout436.xml"/>
  <Override ContentType="application/vnd.openxmlformats-officedocument.presentationml.slideLayout+xml" PartName="/ppt/slideLayouts/slideLayout288.xml"/>
  <Override ContentType="application/vnd.openxmlformats-officedocument.presentationml.slideLayout+xml" PartName="/ppt/slideLayouts/slideLayout330.xml"/>
  <Override ContentType="application/vnd.openxmlformats-officedocument.presentationml.slideLayout+xml" PartName="/ppt/slideLayouts/slideLayout85.xml"/>
  <Override ContentType="application/vnd.openxmlformats-officedocument.presentationml.slideLayout+xml" PartName="/ppt/slideLayouts/slideLayout202.xml"/>
  <Override ContentType="application/vnd.openxmlformats-officedocument.presentationml.slideLayout+xml" PartName="/ppt/slideLayouts/slideLayout177.xml"/>
  <Override ContentType="application/vnd.openxmlformats-officedocument.presentationml.slideLayout+xml" PartName="/ppt/slideLayouts/slideLayout36.xml"/>
  <Override ContentType="application/vnd.openxmlformats-officedocument.presentationml.slideLayout+xml" PartName="/ppt/slideLayouts/slideLayout274.xml"/>
  <Override ContentType="application/vnd.openxmlformats-officedocument.presentationml.slideLayout+xml" PartName="/ppt/slideLayouts/slideLayout385.xml"/>
  <Override ContentType="application/vnd.openxmlformats-officedocument.presentationml.slideLayout+xml" PartName="/ppt/slideLayouts/slideLayout324.xml"/>
  <Override ContentType="application/vnd.openxmlformats-officedocument.presentationml.slideLayout+xml" PartName="/ppt/slideLayouts/slideLayout452.xml"/>
  <Override ContentType="application/vnd.openxmlformats-officedocument.presentationml.slideLayout+xml" PartName="/ppt/slideLayouts/slideLayout273.xml"/>
  <Override ContentType="application/vnd.openxmlformats-officedocument.presentationml.slideLayout+xml" PartName="/ppt/slideLayouts/slideLayout184.xml"/>
  <Override ContentType="application/vnd.openxmlformats-officedocument.presentationml.slideLayout+xml" PartName="/ppt/slideLayouts/slideLayout329.xml"/>
  <Override ContentType="application/vnd.openxmlformats-officedocument.presentationml.slideLayout+xml" PartName="/ppt/slideLayouts/slideLayout167.xml"/>
  <Override ContentType="application/vnd.openxmlformats-officedocument.presentationml.slideLayout+xml" PartName="/ppt/slideLayouts/slideLayout107.xml"/>
  <Override ContentType="application/vnd.openxmlformats-officedocument.presentationml.slideLayout+xml" PartName="/ppt/slideLayouts/slideLayout256.xml"/>
  <Override ContentType="application/vnd.openxmlformats-officedocument.presentationml.slideLayout+xml" PartName="/ppt/slideLayouts/slideLayout442.xml"/>
  <Override ContentType="application/vnd.openxmlformats-officedocument.presentationml.slideLayout+xml" PartName="/ppt/slideLayouts/slideLayout91.xml"/>
  <Override ContentType="application/vnd.openxmlformats-officedocument.presentationml.slideLayout+xml" PartName="/ppt/slideLayouts/slideLayout220.xml"/>
  <Override ContentType="application/vnd.openxmlformats-officedocument.presentationml.slideLayout+xml" PartName="/ppt/slideLayouts/slideLayout395.xml"/>
  <Override ContentType="application/vnd.openxmlformats-officedocument.presentationml.slideLayout+xml" PartName="/ppt/slideLayouts/slideLayout68.xml"/>
  <Override ContentType="application/vnd.openxmlformats-officedocument.presentationml.slideLayout+xml" PartName="/ppt/slideLayouts/slideLayout203.xml"/>
  <Override ContentType="application/vnd.openxmlformats-officedocument.presentationml.slideLayout+xml" PartName="/ppt/slideLayouts/slideLayout419.xml"/>
  <Override ContentType="application/vnd.openxmlformats-officedocument.presentationml.slideLayout+xml" PartName="/ppt/slideLayouts/slideLayout290.xml"/>
  <Override ContentType="application/vnd.openxmlformats-officedocument.presentationml.slideLayout+xml" PartName="/ppt/slideLayouts/slideLayout378.xml"/>
  <Override ContentType="application/vnd.openxmlformats-officedocument.presentationml.slideLayout+xml" PartName="/ppt/slideLayouts/slideLayout267.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457.xml"/>
  <Override ContentType="application/vnd.openxmlformats-officedocument.presentationml.slideLayout+xml" PartName="/ppt/slideLayouts/slideLayout241.xml"/>
  <Override ContentType="application/vnd.openxmlformats-officedocument.presentationml.slideLayout+xml" PartName="/ppt/slideLayouts/slideLayout363.xml"/>
  <Override ContentType="application/vnd.openxmlformats-officedocument.presentationml.slideLayout+xml" PartName="/ppt/slideLayouts/slideLayout31.xml"/>
  <Override ContentType="application/vnd.openxmlformats-officedocument.presentationml.slideLayout+xml" PartName="/ppt/slideLayouts/slideLayout14.xml"/>
  <Override ContentType="application/vnd.openxmlformats-officedocument.presentationml.slideLayout+xml" PartName="/ppt/slideLayouts/slideLayout380.xml"/>
  <Override ContentType="application/vnd.openxmlformats-officedocument.presentationml.slideLayout+xml" PartName="/ppt/slideLayouts/slideLayout199.xml"/>
  <Override ContentType="application/vnd.openxmlformats-officedocument.presentationml.slideLayout+xml" PartName="/ppt/slideLayouts/slideLayout346.xml"/>
  <Override ContentType="application/vnd.openxmlformats-officedocument.presentationml.slideLayout+xml" PartName="/ppt/slideLayouts/slideLayout171.xml"/>
  <Override ContentType="application/vnd.openxmlformats-officedocument.presentationml.slideLayout+xml" PartName="/ppt/slideLayouts/slideLayout392.xml"/>
  <Override ContentType="application/vnd.openxmlformats-officedocument.presentationml.slideLayout+xml" PartName="/ppt/slideLayouts/slideLayout120.xml"/>
  <Override ContentType="application/vnd.openxmlformats-officedocument.presentationml.slideLayout+xml" PartName="/ppt/slideLayouts/slideLayout163.xml"/>
  <Override ContentType="application/vnd.openxmlformats-officedocument.presentationml.slideLayout+xml" PartName="/ppt/slideLayouts/slideLayout437.xml"/>
  <Override ContentType="application/vnd.openxmlformats-officedocument.presentationml.slideLayout+xml" PartName="/ppt/slideLayouts/slideLayout402.xml"/>
  <Override ContentType="application/vnd.openxmlformats-officedocument.presentationml.slideLayout+xml" PartName="/ppt/slideLayouts/slideLayout216.xml"/>
  <Override ContentType="application/vnd.openxmlformats-officedocument.presentationml.slideLayout+xml" PartName="/ppt/slideLayouts/slideLayout309.xml"/>
  <Override ContentType="application/vnd.openxmlformats-officedocument.presentationml.slideLayout+xml" PartName="/ppt/slideLayouts/slideLayout259.xml"/>
  <Override ContentType="application/vnd.openxmlformats-officedocument.presentationml.slideLayout+xml" PartName="/ppt/slideLayouts/slideLayout208.xml"/>
  <Override ContentType="application/vnd.openxmlformats-officedocument.presentationml.slideLayout+xml" PartName="/ppt/slideLayouts/slideLayout178.xml"/>
  <Override ContentType="application/vnd.openxmlformats-officedocument.presentationml.slideLayout+xml" PartName="/ppt/slideLayouts/slideLayout135.xml"/>
  <Override ContentType="application/vnd.openxmlformats-officedocument.presentationml.slideLayout+xml" PartName="/ppt/slideLayouts/slideLayout422.xml"/>
  <Override ContentType="application/vnd.openxmlformats-officedocument.presentationml.slideLayout+xml" PartName="/ppt/slideLayouts/slideLayout291.xml"/>
  <Override ContentType="application/vnd.openxmlformats-officedocument.presentationml.slideLayout+xml" PartName="/ppt/slideLayouts/slideLayout194.xml"/>
  <Override ContentType="application/vnd.openxmlformats-officedocument.presentationml.slideLayout+xml" PartName="/ppt/slideLayouts/slideLayout287.xml"/>
  <Override ContentType="application/vnd.openxmlformats-officedocument.presentationml.slideLayout+xml" PartName="/ppt/slideLayouts/slideLayout71.xml"/>
  <Override ContentType="application/vnd.openxmlformats-officedocument.presentationml.slideLayout+xml" PartName="/ppt/slideLayouts/slideLayout372.xml"/>
  <Override ContentType="application/vnd.openxmlformats-officedocument.presentationml.slideLayout+xml" PartName="/ppt/slideLayouts/slideLayout151.xml"/>
  <Override ContentType="application/vnd.openxmlformats-officedocument.presentationml.slideLayout+xml" PartName="/ppt/slideLayouts/slideLayout244.xml"/>
  <Override ContentType="application/vnd.openxmlformats-officedocument.presentationml.slideLayout+xml" PartName="/ppt/slideLayouts/slideLayout201.xml"/>
  <Override ContentType="application/vnd.openxmlformats-officedocument.presentationml.slideLayout+xml" PartName="/ppt/slideLayouts/slideLayout302.xml"/>
  <Override ContentType="application/vnd.openxmlformats-officedocument.presentationml.slideLayout+xml" PartName="/ppt/slideLayouts/slideLayout409.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345.xml"/>
  <Override ContentType="application/vnd.openxmlformats-officedocument.presentationml.slideLayout+xml" PartName="/ppt/slideLayouts/slideLayout67.xml"/>
  <Override ContentType="application/vnd.openxmlformats-officedocument.presentationml.slideLayout+xml" PartName="/ppt/slideLayouts/slideLayout116.xml"/>
  <Override ContentType="application/vnd.openxmlformats-officedocument.presentationml.slideLayout+xml" PartName="/ppt/slideLayouts/slideLayout221.xml"/>
  <Override ContentType="application/vnd.openxmlformats-officedocument.presentationml.slideLayout+xml" PartName="/ppt/slideLayouts/slideLayout418.xml"/>
  <Override ContentType="application/vnd.openxmlformats-officedocument.presentationml.slideLayout+xml" PartName="/ppt/slideLayouts/slideLayout336.xml"/>
  <Override ContentType="application/vnd.openxmlformats-officedocument.presentationml.slideLayout+xml" PartName="/ppt/slideLayouts/slideLayout388.xml"/>
  <Override ContentType="application/vnd.openxmlformats-officedocument.presentationml.slideLayout+xml" PartName="/ppt/slideLayouts/slideLayout166.xml"/>
  <Override ContentType="application/vnd.openxmlformats-officedocument.presentationml.slideLayout+xml" PartName="/ppt/slideLayouts/slideLayout379.xml"/>
  <Override ContentType="application/vnd.openxmlformats-officedocument.presentationml.slideLayout+xml" PartName="/ppt/slideLayouts/slideLayout272.xml"/>
  <Override ContentType="application/vnd.openxmlformats-officedocument.presentationml.slideLayout+xml" PartName="/ppt/slideLayouts/slideLayout264.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43.xml"/>
  <Override ContentType="application/vnd.openxmlformats-officedocument.presentationml.slideLayout+xml" PartName="/ppt/slideLayouts/slideLayout364.xml"/>
  <Override ContentType="application/vnd.openxmlformats-officedocument.presentationml.slideLayout+xml" PartName="/ppt/slideLayouts/slideLayout51.xml"/>
  <Override ContentType="application/vnd.openxmlformats-officedocument.presentationml.slideLayout+xml" PartName="/ppt/slideLayouts/slideLayout445.xml"/>
  <Override ContentType="application/vnd.openxmlformats-officedocument.presentationml.slideLayout+xml" PartName="/ppt/slideLayouts/slideLayout94.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317.xml"/>
  <Override ContentType="application/vnd.openxmlformats-officedocument.presentationml.slideLayout+xml" PartName="/ppt/slideLayouts/slideLayout187.xml"/>
  <Override ContentType="application/vnd.openxmlformats-officedocument.presentationml.slideLayout+xml" PartName="/ppt/slideLayouts/slideLayout321.xml"/>
  <Override ContentType="application/vnd.openxmlformats-officedocument.presentationml.slideLayout+xml" PartName="/ppt/slideLayouts/slideLayout236.xml"/>
  <Override ContentType="application/vnd.openxmlformats-officedocument.presentationml.slideLayout+xml" PartName="/ppt/slideLayouts/slideLayout191.xml"/>
  <Override ContentType="application/vnd.openxmlformats-officedocument.presentationml.slideLayout+xml" PartName="/ppt/slideLayouts/slideLayout279.xml"/>
  <Override ContentType="application/vnd.openxmlformats-officedocument.presentationml.slideLayout+xml" PartName="/ppt/slideLayouts/slideLayout430.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8.xml"/>
  <Override ContentType="application/vnd.openxmlformats-officedocument.presentationml.slideLayout+xml" PartName="/ppt/slideLayouts/slideLayout108.xml"/>
  <Override ContentType="application/vnd.openxmlformats-officedocument.presentationml.slideLayout+xml" PartName="/ppt/slideLayouts/slideLayout138.xml"/>
  <Override ContentType="application/vnd.openxmlformats-officedocument.presentationml.slideLayout+xml" PartName="/ppt/slideLayouts/slideLayout200.xml"/>
  <Override ContentType="application/vnd.openxmlformats-officedocument.presentationml.slideLayout+xml" PartName="/ppt/slideLayouts/slideLayout243.xml"/>
  <Override ContentType="application/vnd.openxmlformats-officedocument.presentationml.slideLayout+xml" PartName="/ppt/slideLayouts/slideLayout286.xml"/>
  <Override ContentType="application/vnd.openxmlformats-officedocument.presentationml.slideLayout+xml" PartName="/ppt/slideLayouts/slideLayout438.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101.xml"/>
  <Override ContentType="application/vnd.openxmlformats-officedocument.presentationml.slideLayout+xml" PartName="/ppt/slideLayouts/slideLayout179.xml"/>
  <Override ContentType="application/vnd.openxmlformats-officedocument.presentationml.slideLayout+xml" PartName="/ppt/slideLayouts/slideLayout365.xml"/>
  <Override ContentType="application/vnd.openxmlformats-officedocument.presentationml.slideLayout+xml" PartName="/ppt/slideLayouts/slideLayout322.xml"/>
  <Override ContentType="application/vnd.openxmlformats-officedocument.presentationml.slideLayout+xml" PartName="/ppt/slideLayouts/slideLayout136.xml"/>
  <Override ContentType="application/vnd.openxmlformats-officedocument.presentationml.slideLayout+xml" PartName="/ppt/slideLayouts/slideLayout292.xml"/>
  <Override ContentType="application/vnd.openxmlformats-officedocument.presentationml.slideLayout+xml" PartName="/ppt/slideLayouts/slideLayout423.xml"/>
  <Override ContentType="application/vnd.openxmlformats-officedocument.presentationml.slideLayout+xml" PartName="/ppt/slideLayouts/slideLayout215.xml"/>
  <Override ContentType="application/vnd.openxmlformats-officedocument.presentationml.slideLayout+xml" PartName="/ppt/slideLayouts/slideLayout258.xml"/>
  <Override ContentType="application/vnd.openxmlformats-officedocument.presentationml.slideLayout+xml" PartName="/ppt/slideLayouts/slideLayout72.xml"/>
  <Override ContentType="application/vnd.openxmlformats-officedocument.presentationml.slideLayout+xml" PartName="/ppt/slideLayouts/slideLayout164.xml"/>
  <Override ContentType="application/vnd.openxmlformats-officedocument.presentationml.slideLayout+xml" PartName="/ppt/slideLayouts/slideLayout66.xml"/>
  <Override ContentType="application/vnd.openxmlformats-officedocument.presentationml.slideLayout+xml" PartName="/ppt/slideLayouts/slideLayout209.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417.xml"/>
  <Override ContentType="application/vnd.openxmlformats-officedocument.presentationml.slideLayout+xml" PartName="/ppt/slideLayouts/slideLayout337.xml"/>
  <Override ContentType="application/vnd.openxmlformats-officedocument.presentationml.slideLayout+xml" PartName="/ppt/slideLayouts/slideLayout222.xml"/>
  <Override ContentType="application/vnd.openxmlformats-officedocument.presentationml.slideLayout+xml" PartName="/ppt/slideLayouts/slideLayout16.xml"/>
  <Override ContentType="application/vnd.openxmlformats-officedocument.presentationml.slideLayout+xml" PartName="/ppt/slideLayouts/slideLayout265.xml"/>
  <Override ContentType="application/vnd.openxmlformats-officedocument.presentationml.slideLayout+xml" PartName="/ppt/slideLayouts/slideLayout59.xml"/>
  <Override ContentType="application/vnd.openxmlformats-officedocument.presentationml.slideLayout+xml" PartName="/ppt/slideLayouts/slideLayout371.xml"/>
  <Override ContentType="application/vnd.openxmlformats-officedocument.presentationml.slideLayout+xml" PartName="/ppt/slideLayouts/slideLayout387.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416.xml"/>
  <Override ContentType="application/vnd.openxmlformats-officedocument.presentationml.slideLayout+xml" PartName="/ppt/slideLayouts/slideLayout459.xml"/>
  <Override ContentType="application/vnd.openxmlformats-officedocument.presentationml.slideLayout+xml" PartName="/ppt/slideLayouts/slideLayout344.xml"/>
  <Override ContentType="application/vnd.openxmlformats-officedocument.presentationml.slideLayout+xml" PartName="/ppt/slideLayouts/slideLayout115.xml"/>
  <Override ContentType="application/vnd.openxmlformats-officedocument.presentationml.slideLayout+xml" PartName="/ppt/slideLayouts/slideLayout301.xml"/>
  <Override ContentType="application/vnd.openxmlformats-officedocument.presentationml.slideLayout+xml" PartName="/ppt/slideLayouts/slideLayout450.xml"/>
  <Override ContentType="application/vnd.openxmlformats-officedocument.presentationml.slideLayout+xml" PartName="/ppt/slideLayouts/slideLayout192.xml"/>
  <Override ContentType="application/vnd.openxmlformats-officedocument.presentationml.slideLayout+xml" PartName="/ppt/slideLayouts/slideLayout100.xml"/>
  <Override ContentType="application/vnd.openxmlformats-officedocument.presentationml.slideLayout+xml" PartName="/ppt/slideLayouts/slideLayout237.xml"/>
  <Override ContentType="application/vnd.openxmlformats-officedocument.presentationml.slideLayout+xml" PartName="/ppt/slideLayouts/slideLayout143.xml"/>
  <Override ContentType="application/vnd.openxmlformats-officedocument.presentationml.slideLayout+xml" PartName="/ppt/slideLayouts/slideLayout401.xml"/>
  <Override ContentType="application/vnd.openxmlformats-officedocument.presentationml.slideLayout+xml" PartName="/ppt/slideLayouts/slideLayout271.xml"/>
  <Override ContentType="application/vnd.openxmlformats-officedocument.presentationml.slideLayout+xml" PartName="/ppt/slideLayouts/slideLayout444.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350.xml"/>
  <Override ContentType="application/vnd.openxmlformats-officedocument.presentationml.slideLayout+xml" PartName="/ppt/slideLayouts/slideLayout93.xml"/>
  <Override ContentType="application/vnd.openxmlformats-officedocument.presentationml.slideLayout+xml" PartName="/ppt/slideLayouts/slideLayout316.xml"/>
  <Override ContentType="application/vnd.openxmlformats-officedocument.presentationml.slideLayout+xml" PartName="/ppt/slideLayouts/slideLayout393.xml"/>
  <Override ContentType="application/vnd.openxmlformats-officedocument.presentationml.slideLayout+xml" PartName="/ppt/slideLayouts/slideLayout186.xml"/>
  <Override ContentType="application/vnd.openxmlformats-officedocument.presentationml.slideLayout+xml" PartName="/ppt/slideLayouts/slideLayout359.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Types>
</file>

<file path=_rels/.rels><?xml version="1.0" encoding="UTF-8" standalone="yes"?><Relationships xmlns="http://schemas.openxmlformats.org/package/2006/relationships"><Relationship Id="rId1" Type="http://schemas.openxmlformats.org/officeDocument/2006/relationships/custom-properties" Target="docProps/custom.xml"/><Relationship Id="rId2" Type="http://schemas.openxmlformats.org/package/2006/relationships/metadata/core-properties" Target="docProps/core.xml"/><Relationship Id="rId3"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3"/>
    <p:sldMasterId id="2147483802" r:id="rId4"/>
    <p:sldMasterId id="2147483960" r:id="rId5"/>
    <p:sldMasterId id="2147483962"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Lst>
  <p:sldSz cy="6858000" cx="12192000"/>
  <p:notesSz cx="6858000" cy="9144000"/>
  <p:embeddedFontLst>
    <p:embeddedFont>
      <p:font typeface="Arial Narrow"/>
      <p:regular r:id="rId23"/>
      <p:bold r:id="rId24"/>
      <p:italic r:id="rId25"/>
      <p:boldItalic r:id="rId26"/>
    </p:embeddedFont>
    <p:embeddedFont>
      <p:font typeface="Quattrocento Sans"/>
      <p:regular r:id="rId27"/>
      <p:bold r:id="rId28"/>
      <p:italic r:id="rId29"/>
      <p:boldItalic r:id="rId3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GoogleSlidesCustomDataVersion2">
      <go:slidesCustomData xmlns:go="http://customooxmlschemas.google.com/" r:id="rId31" roundtripDataSignature="AMtx7mjUZDXx+nNNpjmKVcroO2oPHXix2Q=="/>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31" Type="http://customschemas.google.com/relationships/presentationmetadata" Target="metadata"/><Relationship Id="rId30" Type="http://schemas.openxmlformats.org/officeDocument/2006/relationships/font" Target="fonts/QuattrocentoSans-boldItalic.fntdata"/><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font" Target="fonts/ArialNarrow-bold.fntdata"/><Relationship Id="rId23" Type="http://schemas.openxmlformats.org/officeDocument/2006/relationships/font" Target="fonts/ArialNarrow-regular.fntdata"/><Relationship Id="rId26" Type="http://schemas.openxmlformats.org/officeDocument/2006/relationships/font" Target="fonts/ArialNarrow-boldItalic.fntdata"/><Relationship Id="rId25" Type="http://schemas.openxmlformats.org/officeDocument/2006/relationships/font" Target="fonts/ArialNarrow-italic.fntdata"/><Relationship Id="rId28" Type="http://schemas.openxmlformats.org/officeDocument/2006/relationships/font" Target="fonts/QuattrocentoSans-bold.fntdata"/><Relationship Id="rId27" Type="http://schemas.openxmlformats.org/officeDocument/2006/relationships/font" Target="fonts/QuattrocentoSans-regular.fntdata"/><Relationship Id="rId29" Type="http://schemas.openxmlformats.org/officeDocument/2006/relationships/font" Target="fonts/QuattrocentoSans-italic.fntdata"/><Relationship Id="rId11" Type="http://schemas.openxmlformats.org/officeDocument/2006/relationships/slide" Target="slides/slide4.xml"/><Relationship Id="rId10" Type="http://schemas.openxmlformats.org/officeDocument/2006/relationships/slide" Target="slides/slide3.xml"/><Relationship Id="rId13" Type="http://schemas.openxmlformats.org/officeDocument/2006/relationships/slide" Target="slides/slide6.xml"/><Relationship Id="rId12" Type="http://schemas.openxmlformats.org/officeDocument/2006/relationships/slide" Target="slides/slide5.xml"/><Relationship Id="rId15" Type="http://schemas.openxmlformats.org/officeDocument/2006/relationships/slide" Target="slides/slide8.xml"/><Relationship Id="rId14" Type="http://schemas.openxmlformats.org/officeDocument/2006/relationships/slide" Target="slides/slide7.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slideMaster" Target="slideMasters/slideMaster2.xml"/><Relationship Id="rId9" Type="http://schemas.openxmlformats.org/officeDocument/2006/relationships/slide" Target="slides/slide2.xml"/><Relationship Id="rId5" Type="http://schemas.openxmlformats.org/officeDocument/2006/relationships/slideMaster" Target="slideMasters/slideMaster3.xml"/><Relationship Id="rId6" Type="http://schemas.openxmlformats.org/officeDocument/2006/relationships/slideMaster" Target="slideMasters/slideMaster4.xml"/><Relationship Id="rId7" Type="http://schemas.openxmlformats.org/officeDocument/2006/relationships/notesMaster" Target="notesMasters/notesMaster1.xml"/><Relationship Id="rId8"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txBox="1"/>
          <p:nvPr>
            <p:ph idx="2" type="hdr"/>
          </p:nvPr>
        </p:nvSpPr>
        <p:spPr>
          <a:xfrm>
            <a:off x="0" y="0"/>
            <a:ext cx="2971800" cy="458788"/>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4" name="Google Shape;4;n"/>
          <p:cNvSpPr txBox="1"/>
          <p:nvPr>
            <p:ph idx="10" type="dt"/>
          </p:nvPr>
        </p:nvSpPr>
        <p:spPr>
          <a:xfrm>
            <a:off x="3884613" y="0"/>
            <a:ext cx="2971800" cy="458788"/>
          </a:xfrm>
          <a:prstGeom prst="rect">
            <a:avLst/>
          </a:prstGeom>
          <a:noFill/>
          <a:ln>
            <a:noFill/>
          </a:ln>
        </p:spPr>
        <p:txBody>
          <a:bodyPr anchorCtr="0" anchor="t" bIns="45700" lIns="91425" spcFirstLastPara="1" rIns="91425" wrap="square" tIns="45700">
            <a:noAutofit/>
          </a:bodyPr>
          <a:lstStyle>
            <a:lvl1pPr lvl="0" marR="0" rtl="0" algn="r">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5" name="Google Shape;5;n"/>
          <p:cNvSpPr/>
          <p:nvPr>
            <p:ph idx="3"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 name="Google Shape;6;n"/>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lvl1pPr indent="-228600" lvl="0" marL="4572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indent="-228600" lvl="1" marL="9144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2pPr>
            <a:lvl3pPr indent="-228600" lvl="2" marL="13716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3pPr>
            <a:lvl4pPr indent="-228600" lvl="3" marL="18288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4pPr>
            <a:lvl5pPr indent="-228600" lvl="4" marL="22860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5pPr>
            <a:lvl6pPr indent="-228600" lvl="5" marL="27432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6pPr>
            <a:lvl7pPr indent="-228600" lvl="6" marL="32004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7pPr>
            <a:lvl8pPr indent="-228600" lvl="7" marL="36576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8pPr>
            <a:lvl9pPr indent="-228600" lvl="8" marL="41148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9pPr>
          </a:lstStyle>
          <a:p/>
        </p:txBody>
      </p:sp>
      <p:sp>
        <p:nvSpPr>
          <p:cNvPr id="7" name="Google Shape;7;n"/>
          <p:cNvSpPr txBox="1"/>
          <p:nvPr>
            <p:ph idx="11" type="ftr"/>
          </p:nvPr>
        </p:nvSpPr>
        <p:spPr>
          <a:xfrm>
            <a:off x="0" y="8685213"/>
            <a:ext cx="2971800" cy="458787"/>
          </a:xfrm>
          <a:prstGeom prst="rect">
            <a:avLst/>
          </a:prstGeom>
          <a:noFill/>
          <a:ln>
            <a:noFill/>
          </a:ln>
        </p:spPr>
        <p:txBody>
          <a:bodyPr anchorCtr="0" anchor="b" bIns="45700" lIns="91425" spcFirstLastPara="1" rIns="91425" wrap="square" tIns="45700">
            <a:noAutofit/>
          </a:bodyPr>
          <a:lstStyle>
            <a:lvl1pPr lvl="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8" name="Google Shape;8;n"/>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spcBef>
                <a:spcPts val="0"/>
              </a:spcBef>
              <a:spcAft>
                <a:spcPts val="0"/>
              </a:spcAft>
              <a:buNone/>
            </a:pPr>
            <a:fld id="{00000000-1234-1234-1234-123412341234}" type="slidenum">
              <a:rPr b="0" i="0" lang="en-US"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54" name="Shape 6654"/>
        <p:cNvGrpSpPr/>
        <p:nvPr/>
      </p:nvGrpSpPr>
      <p:grpSpPr>
        <a:xfrm>
          <a:off x="0" y="0"/>
          <a:ext cx="0" cy="0"/>
          <a:chOff x="0" y="0"/>
          <a:chExt cx="0" cy="0"/>
        </a:xfrm>
      </p:grpSpPr>
      <p:sp>
        <p:nvSpPr>
          <p:cNvPr id="6655" name="Google Shape;6655;p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656" name="Google Shape;6656;p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99" name="Shape 6799"/>
        <p:cNvGrpSpPr/>
        <p:nvPr/>
      </p:nvGrpSpPr>
      <p:grpSpPr>
        <a:xfrm>
          <a:off x="0" y="0"/>
          <a:ext cx="0" cy="0"/>
          <a:chOff x="0" y="0"/>
          <a:chExt cx="0" cy="0"/>
        </a:xfrm>
      </p:grpSpPr>
      <p:sp>
        <p:nvSpPr>
          <p:cNvPr id="6800" name="Google Shape;6800;p1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801" name="Google Shape;6801;p10: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802" name="Google Shape;6802;p10: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21" name="Shape 6821"/>
        <p:cNvGrpSpPr/>
        <p:nvPr/>
      </p:nvGrpSpPr>
      <p:grpSpPr>
        <a:xfrm>
          <a:off x="0" y="0"/>
          <a:ext cx="0" cy="0"/>
          <a:chOff x="0" y="0"/>
          <a:chExt cx="0" cy="0"/>
        </a:xfrm>
      </p:grpSpPr>
      <p:sp>
        <p:nvSpPr>
          <p:cNvPr id="6822" name="Google Shape;6822;p1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823" name="Google Shape;6823;p1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29" name="Shape 6829"/>
        <p:cNvGrpSpPr/>
        <p:nvPr/>
      </p:nvGrpSpPr>
      <p:grpSpPr>
        <a:xfrm>
          <a:off x="0" y="0"/>
          <a:ext cx="0" cy="0"/>
          <a:chOff x="0" y="0"/>
          <a:chExt cx="0" cy="0"/>
        </a:xfrm>
      </p:grpSpPr>
      <p:sp>
        <p:nvSpPr>
          <p:cNvPr id="6830" name="Google Shape;6830;p1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831" name="Google Shape;6831;p1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45" name="Shape 6845"/>
        <p:cNvGrpSpPr/>
        <p:nvPr/>
      </p:nvGrpSpPr>
      <p:grpSpPr>
        <a:xfrm>
          <a:off x="0" y="0"/>
          <a:ext cx="0" cy="0"/>
          <a:chOff x="0" y="0"/>
          <a:chExt cx="0" cy="0"/>
        </a:xfrm>
      </p:grpSpPr>
      <p:sp>
        <p:nvSpPr>
          <p:cNvPr id="6846" name="Google Shape;6846;p1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847" name="Google Shape;6847;p1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53" name="Shape 6853"/>
        <p:cNvGrpSpPr/>
        <p:nvPr/>
      </p:nvGrpSpPr>
      <p:grpSpPr>
        <a:xfrm>
          <a:off x="0" y="0"/>
          <a:ext cx="0" cy="0"/>
          <a:chOff x="0" y="0"/>
          <a:chExt cx="0" cy="0"/>
        </a:xfrm>
      </p:grpSpPr>
      <p:sp>
        <p:nvSpPr>
          <p:cNvPr id="6854" name="Google Shape;6854;p1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855" name="Google Shape;6855;p1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62" name="Shape 6862"/>
        <p:cNvGrpSpPr/>
        <p:nvPr/>
      </p:nvGrpSpPr>
      <p:grpSpPr>
        <a:xfrm>
          <a:off x="0" y="0"/>
          <a:ext cx="0" cy="0"/>
          <a:chOff x="0" y="0"/>
          <a:chExt cx="0" cy="0"/>
        </a:xfrm>
      </p:grpSpPr>
      <p:sp>
        <p:nvSpPr>
          <p:cNvPr id="6863" name="Google Shape;6863;p1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864" name="Google Shape;6864;p15: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865" name="Google Shape;6865;p15: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Calibri"/>
              <a:buNone/>
            </a:pPr>
            <a:fld id="{00000000-1234-1234-1234-123412341234}" type="slidenum">
              <a:rPr b="0" i="0" lang="en-US"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60" name="Shape 6660"/>
        <p:cNvGrpSpPr/>
        <p:nvPr/>
      </p:nvGrpSpPr>
      <p:grpSpPr>
        <a:xfrm>
          <a:off x="0" y="0"/>
          <a:ext cx="0" cy="0"/>
          <a:chOff x="0" y="0"/>
          <a:chExt cx="0" cy="0"/>
        </a:xfrm>
      </p:grpSpPr>
      <p:sp>
        <p:nvSpPr>
          <p:cNvPr id="6661" name="Google Shape;6661;p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662" name="Google Shape;6662;p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74" name="Shape 6674"/>
        <p:cNvGrpSpPr/>
        <p:nvPr/>
      </p:nvGrpSpPr>
      <p:grpSpPr>
        <a:xfrm>
          <a:off x="0" y="0"/>
          <a:ext cx="0" cy="0"/>
          <a:chOff x="0" y="0"/>
          <a:chExt cx="0" cy="0"/>
        </a:xfrm>
      </p:grpSpPr>
      <p:sp>
        <p:nvSpPr>
          <p:cNvPr id="6675" name="Google Shape;6675;p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676" name="Google Shape;6676;p3: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6677" name="Google Shape;6677;p3: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Calibri"/>
              <a:buNone/>
            </a:pPr>
            <a:fld id="{00000000-1234-1234-1234-123412341234}" type="slidenum">
              <a:rPr b="0" i="0" lang="en-US"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85" name="Shape 6685"/>
        <p:cNvGrpSpPr/>
        <p:nvPr/>
      </p:nvGrpSpPr>
      <p:grpSpPr>
        <a:xfrm>
          <a:off x="0" y="0"/>
          <a:ext cx="0" cy="0"/>
          <a:chOff x="0" y="0"/>
          <a:chExt cx="0" cy="0"/>
        </a:xfrm>
      </p:grpSpPr>
      <p:sp>
        <p:nvSpPr>
          <p:cNvPr id="6686" name="Google Shape;6686;p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687" name="Google Shape;6687;p4: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688" name="Google Shape;6688;p4: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Calibri"/>
              <a:buNone/>
            </a:pPr>
            <a:fld id="{00000000-1234-1234-1234-123412341234}" type="slidenum">
              <a:rPr b="0" i="0" lang="en-US"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22" name="Shape 6722"/>
        <p:cNvGrpSpPr/>
        <p:nvPr/>
      </p:nvGrpSpPr>
      <p:grpSpPr>
        <a:xfrm>
          <a:off x="0" y="0"/>
          <a:ext cx="0" cy="0"/>
          <a:chOff x="0" y="0"/>
          <a:chExt cx="0" cy="0"/>
        </a:xfrm>
      </p:grpSpPr>
      <p:sp>
        <p:nvSpPr>
          <p:cNvPr id="6723" name="Google Shape;6723;p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724" name="Google Shape;6724;p5: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725" name="Google Shape;6725;p5: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Calibri"/>
              <a:buNone/>
            </a:pPr>
            <a:fld id="{00000000-1234-1234-1234-123412341234}" type="slidenum">
              <a:rPr b="0" i="0" lang="en-US"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47" name="Shape 6747"/>
        <p:cNvGrpSpPr/>
        <p:nvPr/>
      </p:nvGrpSpPr>
      <p:grpSpPr>
        <a:xfrm>
          <a:off x="0" y="0"/>
          <a:ext cx="0" cy="0"/>
          <a:chOff x="0" y="0"/>
          <a:chExt cx="0" cy="0"/>
        </a:xfrm>
      </p:grpSpPr>
      <p:sp>
        <p:nvSpPr>
          <p:cNvPr id="6748" name="Google Shape;6748;p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749" name="Google Shape;6749;p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55" name="Shape 6755"/>
        <p:cNvGrpSpPr/>
        <p:nvPr/>
      </p:nvGrpSpPr>
      <p:grpSpPr>
        <a:xfrm>
          <a:off x="0" y="0"/>
          <a:ext cx="0" cy="0"/>
          <a:chOff x="0" y="0"/>
          <a:chExt cx="0" cy="0"/>
        </a:xfrm>
      </p:grpSpPr>
      <p:sp>
        <p:nvSpPr>
          <p:cNvPr id="6756" name="Google Shape;6756;p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757" name="Google Shape;6757;p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72" name="Shape 6772"/>
        <p:cNvGrpSpPr/>
        <p:nvPr/>
      </p:nvGrpSpPr>
      <p:grpSpPr>
        <a:xfrm>
          <a:off x="0" y="0"/>
          <a:ext cx="0" cy="0"/>
          <a:chOff x="0" y="0"/>
          <a:chExt cx="0" cy="0"/>
        </a:xfrm>
      </p:grpSpPr>
      <p:sp>
        <p:nvSpPr>
          <p:cNvPr id="6773" name="Google Shape;6773;p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774" name="Google Shape;6774;p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90" name="Shape 6790"/>
        <p:cNvGrpSpPr/>
        <p:nvPr/>
      </p:nvGrpSpPr>
      <p:grpSpPr>
        <a:xfrm>
          <a:off x="0" y="0"/>
          <a:ext cx="0" cy="0"/>
          <a:chOff x="0" y="0"/>
          <a:chExt cx="0" cy="0"/>
        </a:xfrm>
      </p:grpSpPr>
      <p:sp>
        <p:nvSpPr>
          <p:cNvPr id="6791" name="Google Shape;6791;p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792" name="Google Shape;6792;p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jpg"/><Relationship Id="rId3" Type="http://schemas.openxmlformats.org/officeDocument/2006/relationships/image" Target="../media/image8.png"/></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jpg"/><Relationship Id="rId3" Type="http://schemas.openxmlformats.org/officeDocument/2006/relationships/hyperlink" Target="https://nestle.sharepoint.com/sites/intranet-us/SitePages/Nestl%C3%A9-Brand-Identity-%E2%80%93-US-Self-Service.aspx" TargetMode="Externa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 Id="rId3" Type="http://schemas.openxmlformats.org/officeDocument/2006/relationships/image" Target="../media/image9.png"/><Relationship Id="rId4" Type="http://schemas.openxmlformats.org/officeDocument/2006/relationships/image" Target="../media/image2.png"/><Relationship Id="rId5" Type="http://schemas.openxmlformats.org/officeDocument/2006/relationships/image" Target="../media/image4.png"/><Relationship Id="rId6" Type="http://schemas.openxmlformats.org/officeDocument/2006/relationships/image" Target="../media/image10.png"/><Relationship Id="rId7" Type="http://schemas.openxmlformats.org/officeDocument/2006/relationships/image" Target="../media/image6.png"/></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jpg"/><Relationship Id="rId3" Type="http://schemas.openxmlformats.org/officeDocument/2006/relationships/image" Target="../media/image8.png"/></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jpg"/><Relationship Id="rId3" Type="http://schemas.openxmlformats.org/officeDocument/2006/relationships/hyperlink" Target="https://nestle.sharepoint.com/sites/intranet-us/SitePages/Nestl%C3%A9-Brand-Identity-%E2%80%93-US-Self-Service.aspx" TargetMode="Externa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 Id="rId3" Type="http://schemas.openxmlformats.org/officeDocument/2006/relationships/image" Target="../media/image9.png"/><Relationship Id="rId4" Type="http://schemas.openxmlformats.org/officeDocument/2006/relationships/image" Target="../media/image2.png"/><Relationship Id="rId5" Type="http://schemas.openxmlformats.org/officeDocument/2006/relationships/image" Target="../media/image4.png"/><Relationship Id="rId6" Type="http://schemas.openxmlformats.org/officeDocument/2006/relationships/image" Target="../media/image10.png"/><Relationship Id="rId7" Type="http://schemas.openxmlformats.org/officeDocument/2006/relationships/image" Target="../media/image6.png"/></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png"/></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jpg"/></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3.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jpg"/><Relationship Id="rId3" Type="http://schemas.openxmlformats.org/officeDocument/2006/relationships/image" Target="../media/image8.png"/></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jpg"/><Relationship Id="rId3" Type="http://schemas.openxmlformats.org/officeDocument/2006/relationships/hyperlink" Target="https://nestle.sharepoint.com/sites/intranet-us/SitePages/Nestl%C3%A9-Brand-Identity-%E2%80%93-US-Self-Service.aspx" TargetMode="Externa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 Id="rId3" Type="http://schemas.openxmlformats.org/officeDocument/2006/relationships/image" Target="../media/image9.png"/><Relationship Id="rId4" Type="http://schemas.openxmlformats.org/officeDocument/2006/relationships/image" Target="../media/image2.png"/><Relationship Id="rId5" Type="http://schemas.openxmlformats.org/officeDocument/2006/relationships/image" Target="../media/image4.png"/><Relationship Id="rId6" Type="http://schemas.openxmlformats.org/officeDocument/2006/relationships/image" Target="../media/image10.png"/><Relationship Id="rId7" Type="http://schemas.openxmlformats.org/officeDocument/2006/relationships/image" Target="../media/image6.png"/></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2.jp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1" showMasterSp="0">
  <p:cSld name="Cover 1">
    <p:spTree>
      <p:nvGrpSpPr>
        <p:cNvPr id="33" name="Shape 33"/>
        <p:cNvGrpSpPr/>
        <p:nvPr/>
      </p:nvGrpSpPr>
      <p:grpSpPr>
        <a:xfrm>
          <a:off x="0" y="0"/>
          <a:ext cx="0" cy="0"/>
          <a:chOff x="0" y="0"/>
          <a:chExt cx="0" cy="0"/>
        </a:xfrm>
      </p:grpSpPr>
      <p:pic>
        <p:nvPicPr>
          <p:cNvPr id="34" name="Google Shape;34;p17"/>
          <p:cNvPicPr preferRelativeResize="0"/>
          <p:nvPr/>
        </p:nvPicPr>
        <p:blipFill rotWithShape="1">
          <a:blip r:embed="rId2">
            <a:alphaModFix/>
          </a:blip>
          <a:srcRect b="0" l="0" r="0" t="0"/>
          <a:stretch/>
        </p:blipFill>
        <p:spPr>
          <a:xfrm>
            <a:off x="340205" y="263012"/>
            <a:ext cx="2766138" cy="736797"/>
          </a:xfrm>
          <a:prstGeom prst="rect">
            <a:avLst/>
          </a:prstGeom>
          <a:noFill/>
          <a:ln>
            <a:noFill/>
          </a:ln>
        </p:spPr>
      </p:pic>
      <p:sp>
        <p:nvSpPr>
          <p:cNvPr id="35" name="Google Shape;35;p17"/>
          <p:cNvSpPr/>
          <p:nvPr>
            <p:ph idx="2" type="pic"/>
          </p:nvPr>
        </p:nvSpPr>
        <p:spPr>
          <a:xfrm>
            <a:off x="340826" y="1151246"/>
            <a:ext cx="11494008" cy="5349900"/>
          </a:xfrm>
          <a:prstGeom prst="rect">
            <a:avLst/>
          </a:prstGeom>
          <a:noFill/>
          <a:ln>
            <a:noFill/>
          </a:ln>
        </p:spPr>
      </p:sp>
      <p:sp>
        <p:nvSpPr>
          <p:cNvPr id="36" name="Google Shape;36;p17"/>
          <p:cNvSpPr txBox="1"/>
          <p:nvPr>
            <p:ph idx="1" type="body"/>
          </p:nvPr>
        </p:nvSpPr>
        <p:spPr>
          <a:xfrm>
            <a:off x="340826" y="1150938"/>
            <a:ext cx="5210175" cy="5357496"/>
          </a:xfrm>
          <a:prstGeom prst="rect">
            <a:avLst/>
          </a:prstGeom>
          <a:noFill/>
          <a:ln>
            <a:noFill/>
          </a:ln>
        </p:spPr>
        <p:txBody>
          <a:bodyPr anchorCtr="0" anchor="ctr" bIns="0" lIns="164575" spcFirstLastPara="1" rIns="0" wrap="square" tIns="0">
            <a:noAutofit/>
          </a:bodyPr>
          <a:lstStyle>
            <a:lvl1pPr indent="-431800" lvl="0" marL="457200" algn="l">
              <a:lnSpc>
                <a:spcPct val="83000"/>
              </a:lnSpc>
              <a:spcBef>
                <a:spcPts val="0"/>
              </a:spcBef>
              <a:spcAft>
                <a:spcPts val="0"/>
              </a:spcAft>
              <a:buClr>
                <a:srgbClr val="FFC600"/>
              </a:buClr>
              <a:buSzPts val="3200"/>
              <a:buFont typeface="Arial"/>
              <a:buChar char=" "/>
              <a:defRPr b="1" sz="3200">
                <a:solidFill>
                  <a:srgbClr val="FFC600"/>
                </a:solidFill>
              </a:defRPr>
            </a:lvl1pPr>
            <a:lvl2pPr indent="-431800" lvl="1" marL="914400" algn="l">
              <a:lnSpc>
                <a:spcPct val="83000"/>
              </a:lnSpc>
              <a:spcBef>
                <a:spcPts val="0"/>
              </a:spcBef>
              <a:spcAft>
                <a:spcPts val="0"/>
              </a:spcAft>
              <a:buClr>
                <a:schemeClr val="lt1"/>
              </a:buClr>
              <a:buSzPts val="3200"/>
              <a:buFont typeface="Arial"/>
              <a:buChar char=" "/>
              <a:defRPr b="1" sz="3200">
                <a:solidFill>
                  <a:schemeClr val="lt1"/>
                </a:solidFill>
              </a:defRPr>
            </a:lvl2pPr>
            <a:lvl3pPr indent="-330200" lvl="2" marL="1371600" algn="l">
              <a:lnSpc>
                <a:spcPct val="110000"/>
              </a:lnSpc>
              <a:spcBef>
                <a:spcPts val="1600"/>
              </a:spcBef>
              <a:spcAft>
                <a:spcPts val="0"/>
              </a:spcAft>
              <a:buClr>
                <a:schemeClr val="lt1"/>
              </a:buClr>
              <a:buSzPts val="1600"/>
              <a:buFont typeface="Arial"/>
              <a:buChar char=" "/>
              <a:defRPr b="1" sz="1600">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E pages 5">
  <p:cSld name="EE pages 5">
    <p:spTree>
      <p:nvGrpSpPr>
        <p:cNvPr id="87" name="Shape 87"/>
        <p:cNvGrpSpPr/>
        <p:nvPr/>
      </p:nvGrpSpPr>
      <p:grpSpPr>
        <a:xfrm>
          <a:off x="0" y="0"/>
          <a:ext cx="0" cy="0"/>
          <a:chOff x="0" y="0"/>
          <a:chExt cx="0" cy="0"/>
        </a:xfrm>
      </p:grpSpPr>
      <p:sp>
        <p:nvSpPr>
          <p:cNvPr id="88" name="Google Shape;88;p189"/>
          <p:cNvSpPr txBox="1"/>
          <p:nvPr>
            <p:ph type="title"/>
          </p:nvPr>
        </p:nvSpPr>
        <p:spPr>
          <a:xfrm>
            <a:off x="430366" y="432000"/>
            <a:ext cx="3425672"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89" name="Google Shape;89;p189"/>
          <p:cNvSpPr/>
          <p:nvPr>
            <p:ph idx="2" type="pic"/>
          </p:nvPr>
        </p:nvSpPr>
        <p:spPr>
          <a:xfrm>
            <a:off x="6361392" y="450444"/>
            <a:ext cx="1773936" cy="2361315"/>
          </a:xfrm>
          <a:prstGeom prst="rect">
            <a:avLst/>
          </a:prstGeom>
          <a:noFill/>
          <a:ln>
            <a:noFill/>
          </a:ln>
        </p:spPr>
      </p:sp>
      <p:sp>
        <p:nvSpPr>
          <p:cNvPr id="90" name="Google Shape;90;p189"/>
          <p:cNvSpPr/>
          <p:nvPr>
            <p:ph idx="3" type="pic"/>
          </p:nvPr>
        </p:nvSpPr>
        <p:spPr>
          <a:xfrm>
            <a:off x="8215526" y="450444"/>
            <a:ext cx="1773936" cy="2361315"/>
          </a:xfrm>
          <a:prstGeom prst="rect">
            <a:avLst/>
          </a:prstGeom>
          <a:noFill/>
          <a:ln>
            <a:noFill/>
          </a:ln>
        </p:spPr>
      </p:sp>
      <p:sp>
        <p:nvSpPr>
          <p:cNvPr id="91" name="Google Shape;91;p189"/>
          <p:cNvSpPr/>
          <p:nvPr>
            <p:ph idx="4" type="pic"/>
          </p:nvPr>
        </p:nvSpPr>
        <p:spPr>
          <a:xfrm>
            <a:off x="10069660" y="450444"/>
            <a:ext cx="1773936" cy="2361315"/>
          </a:xfrm>
          <a:prstGeom prst="rect">
            <a:avLst/>
          </a:prstGeom>
          <a:noFill/>
          <a:ln>
            <a:noFill/>
          </a:ln>
        </p:spPr>
      </p:sp>
      <p:sp>
        <p:nvSpPr>
          <p:cNvPr id="92" name="Google Shape;92;p189"/>
          <p:cNvSpPr/>
          <p:nvPr>
            <p:ph idx="5" type="pic"/>
          </p:nvPr>
        </p:nvSpPr>
        <p:spPr>
          <a:xfrm>
            <a:off x="4086634" y="450444"/>
            <a:ext cx="2194560" cy="1554480"/>
          </a:xfrm>
          <a:prstGeom prst="rect">
            <a:avLst/>
          </a:prstGeom>
          <a:noFill/>
          <a:ln>
            <a:noFill/>
          </a:ln>
        </p:spPr>
      </p:sp>
      <p:sp>
        <p:nvSpPr>
          <p:cNvPr id="93" name="Google Shape;93;p189"/>
          <p:cNvSpPr/>
          <p:nvPr>
            <p:ph idx="6" type="pic"/>
          </p:nvPr>
        </p:nvSpPr>
        <p:spPr>
          <a:xfrm>
            <a:off x="6361392" y="2887376"/>
            <a:ext cx="1773936" cy="2361315"/>
          </a:xfrm>
          <a:prstGeom prst="rect">
            <a:avLst/>
          </a:prstGeom>
          <a:noFill/>
          <a:ln>
            <a:noFill/>
          </a:ln>
        </p:spPr>
      </p:sp>
      <p:sp>
        <p:nvSpPr>
          <p:cNvPr id="94" name="Google Shape;94;p189"/>
          <p:cNvSpPr/>
          <p:nvPr>
            <p:ph idx="7" type="pic"/>
          </p:nvPr>
        </p:nvSpPr>
        <p:spPr>
          <a:xfrm>
            <a:off x="8218852" y="2887376"/>
            <a:ext cx="1773936" cy="2361315"/>
          </a:xfrm>
          <a:prstGeom prst="rect">
            <a:avLst/>
          </a:prstGeom>
          <a:noFill/>
          <a:ln>
            <a:noFill/>
          </a:ln>
        </p:spPr>
      </p:sp>
      <p:sp>
        <p:nvSpPr>
          <p:cNvPr id="95" name="Google Shape;95;p189"/>
          <p:cNvSpPr/>
          <p:nvPr>
            <p:ph idx="8" type="pic"/>
          </p:nvPr>
        </p:nvSpPr>
        <p:spPr>
          <a:xfrm>
            <a:off x="10069660" y="2887376"/>
            <a:ext cx="1773936" cy="2361315"/>
          </a:xfrm>
          <a:prstGeom prst="rect">
            <a:avLst/>
          </a:prstGeom>
          <a:noFill/>
          <a:ln>
            <a:noFill/>
          </a:ln>
        </p:spPr>
      </p:sp>
      <p:sp>
        <p:nvSpPr>
          <p:cNvPr id="96" name="Google Shape;96;p189"/>
          <p:cNvSpPr/>
          <p:nvPr>
            <p:ph idx="9" type="pic"/>
          </p:nvPr>
        </p:nvSpPr>
        <p:spPr>
          <a:xfrm>
            <a:off x="4086634" y="2092451"/>
            <a:ext cx="2194560" cy="1554480"/>
          </a:xfrm>
          <a:prstGeom prst="rect">
            <a:avLst/>
          </a:prstGeom>
          <a:noFill/>
          <a:ln>
            <a:noFill/>
          </a:ln>
        </p:spPr>
      </p:sp>
      <p:sp>
        <p:nvSpPr>
          <p:cNvPr id="97" name="Google Shape;97;p18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98" name="Google Shape;98;p189"/>
          <p:cNvSpPr txBox="1"/>
          <p:nvPr>
            <p:ph idx="1" type="body"/>
          </p:nvPr>
        </p:nvSpPr>
        <p:spPr>
          <a:xfrm>
            <a:off x="317500" y="1485900"/>
            <a:ext cx="3291840" cy="3340100"/>
          </a:xfrm>
          <a:prstGeom prst="rect">
            <a:avLst/>
          </a:prstGeom>
          <a:noFill/>
          <a:ln>
            <a:noFill/>
          </a:ln>
        </p:spPr>
        <p:txBody>
          <a:bodyPr anchorCtr="0" anchor="t" bIns="0" lIns="0" spcFirstLastPara="1" rIns="0" wrap="square" tIns="0">
            <a:noAutofit/>
          </a:bodyPr>
          <a:lstStyle>
            <a:lvl1pPr indent="-342900" lvl="0" marL="457200" algn="l">
              <a:lnSpc>
                <a:spcPct val="100000"/>
              </a:lnSpc>
              <a:spcBef>
                <a:spcPts val="1600"/>
              </a:spcBef>
              <a:spcAft>
                <a:spcPts val="0"/>
              </a:spcAft>
              <a:buClr>
                <a:schemeClr val="dk2"/>
              </a:buClr>
              <a:buSzPts val="1800"/>
              <a:buFont typeface="Arial"/>
              <a:buChar char=" "/>
              <a:defRPr/>
            </a:lvl1pPr>
            <a:lvl2pPr indent="-330200" lvl="1" marL="914400" algn="l">
              <a:lnSpc>
                <a:spcPct val="100000"/>
              </a:lnSpc>
              <a:spcBef>
                <a:spcPts val="1000"/>
              </a:spcBef>
              <a:spcAft>
                <a:spcPts val="0"/>
              </a:spcAft>
              <a:buClr>
                <a:schemeClr val="dk2"/>
              </a:buClr>
              <a:buSzPts val="1600"/>
              <a:buFont typeface="Arial"/>
              <a:buChar char=" "/>
              <a:defRPr/>
            </a:lvl2pPr>
            <a:lvl3pPr indent="-330200" lvl="2" marL="1371600" algn="l">
              <a:lnSpc>
                <a:spcPct val="100000"/>
              </a:lnSpc>
              <a:spcBef>
                <a:spcPts val="0"/>
              </a:spcBef>
              <a:spcAft>
                <a:spcPts val="0"/>
              </a:spcAft>
              <a:buClr>
                <a:schemeClr val="dk2"/>
              </a:buClr>
              <a:buSzPts val="1600"/>
              <a:buChar char="•"/>
              <a:defRPr/>
            </a:lvl3pPr>
            <a:lvl4pPr indent="-330200" lvl="3" marL="1828800" algn="l">
              <a:lnSpc>
                <a:spcPct val="100000"/>
              </a:lnSpc>
              <a:spcBef>
                <a:spcPts val="0"/>
              </a:spcBef>
              <a:spcAft>
                <a:spcPts val="0"/>
              </a:spcAft>
              <a:buClr>
                <a:schemeClr val="dk2"/>
              </a:buClr>
              <a:buSzPts val="1600"/>
              <a:buChar char="•"/>
              <a:defRPr/>
            </a:lvl4pPr>
            <a:lvl5pPr indent="-330200" lvl="4" marL="2286000" algn="l">
              <a:lnSpc>
                <a:spcPct val="10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extLst>
    <p:ext uri="{DCECCB84-F9BA-43D5-87BE-67443E8EF086}">
      <p15:sldGuideLst>
        <p15:guide id="1" pos="2563">
          <p15:clr>
            <a:srgbClr val="FBAE40"/>
          </p15:clr>
        </p15:guide>
      </p15:sldGuideLst>
    </p:ext>
  </p:extLst>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4-up faux table">
  <p:cSld name="2_4-up faux table">
    <p:spTree>
      <p:nvGrpSpPr>
        <p:cNvPr id="1283" name="Shape 1283"/>
        <p:cNvGrpSpPr/>
        <p:nvPr/>
      </p:nvGrpSpPr>
      <p:grpSpPr>
        <a:xfrm>
          <a:off x="0" y="0"/>
          <a:ext cx="0" cy="0"/>
          <a:chOff x="0" y="0"/>
          <a:chExt cx="0" cy="0"/>
        </a:xfrm>
      </p:grpSpPr>
      <p:sp>
        <p:nvSpPr>
          <p:cNvPr id="1284" name="Google Shape;1284;p278"/>
          <p:cNvSpPr txBox="1"/>
          <p:nvPr>
            <p:ph idx="1" type="body"/>
          </p:nvPr>
        </p:nvSpPr>
        <p:spPr>
          <a:xfrm>
            <a:off x="-2158" y="1499082"/>
            <a:ext cx="11839639" cy="4630256"/>
          </a:xfrm>
          <a:prstGeom prst="rect">
            <a:avLst/>
          </a:prstGeom>
          <a:solidFill>
            <a:schemeClr val="accent5"/>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5"/>
              </a:buClr>
              <a:buSzPts val="1600"/>
              <a:buFont typeface="Arial"/>
              <a:buNone/>
              <a:defRPr sz="1600">
                <a:solidFill>
                  <a:schemeClr val="accent5"/>
                </a:solidFill>
              </a:defRPr>
            </a:lvl1pPr>
            <a:lvl2pPr indent="-228600" lvl="1" marL="914400" algn="l">
              <a:lnSpc>
                <a:spcPct val="110000"/>
              </a:lnSpc>
              <a:spcBef>
                <a:spcPts val="0"/>
              </a:spcBef>
              <a:spcAft>
                <a:spcPts val="0"/>
              </a:spcAft>
              <a:buClr>
                <a:schemeClr val="dk2"/>
              </a:buClr>
              <a:buSzPts val="1600"/>
              <a:buFont typeface="Arial"/>
              <a:buNone/>
              <a:defRPr>
                <a:solidFill>
                  <a:schemeClr val="dk2"/>
                </a:solidFill>
              </a:defRPr>
            </a:lvl2pPr>
            <a:lvl3pPr indent="-330200" lvl="2" marL="1371600" algn="l">
              <a:lnSpc>
                <a:spcPct val="11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85" name="Google Shape;1285;p278"/>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86" name="Google Shape;1286;p278"/>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87" name="Google Shape;1287;p278"/>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88" name="Google Shape;1288;p278"/>
          <p:cNvSpPr txBox="1"/>
          <p:nvPr>
            <p:ph idx="4" type="body"/>
          </p:nvPr>
        </p:nvSpPr>
        <p:spPr>
          <a:xfrm rot="5400000">
            <a:off x="5891150" y="-2107892"/>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89" name="Google Shape;1289;p278"/>
          <p:cNvSpPr txBox="1"/>
          <p:nvPr>
            <p:ph idx="5"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90" name="Google Shape;1290;p27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291" name="Google Shape;1291;p278"/>
          <p:cNvSpPr txBox="1"/>
          <p:nvPr>
            <p:ph idx="6" type="body"/>
          </p:nvPr>
        </p:nvSpPr>
        <p:spPr>
          <a:xfrm>
            <a:off x="6262688"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92" name="Google Shape;1292;p278"/>
          <p:cNvSpPr txBox="1"/>
          <p:nvPr>
            <p:ph idx="7" type="body"/>
          </p:nvPr>
        </p:nvSpPr>
        <p:spPr>
          <a:xfrm>
            <a:off x="323650"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93" name="Google Shape;1293;p278"/>
          <p:cNvSpPr txBox="1"/>
          <p:nvPr>
            <p:ph idx="8" type="body"/>
          </p:nvPr>
        </p:nvSpPr>
        <p:spPr>
          <a:xfrm>
            <a:off x="6262688"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94" name="Google Shape;1294;p278"/>
          <p:cNvSpPr txBox="1"/>
          <p:nvPr>
            <p:ph idx="9" type="body"/>
          </p:nvPr>
        </p:nvSpPr>
        <p:spPr>
          <a:xfrm>
            <a:off x="323650"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2-column faux table">
  <p:cSld name="2_2-column faux table">
    <p:spTree>
      <p:nvGrpSpPr>
        <p:cNvPr id="1295" name="Shape 1295"/>
        <p:cNvGrpSpPr/>
        <p:nvPr/>
      </p:nvGrpSpPr>
      <p:grpSpPr>
        <a:xfrm>
          <a:off x="0" y="0"/>
          <a:ext cx="0" cy="0"/>
          <a:chOff x="0" y="0"/>
          <a:chExt cx="0" cy="0"/>
        </a:xfrm>
      </p:grpSpPr>
      <p:sp>
        <p:nvSpPr>
          <p:cNvPr id="1296" name="Google Shape;1296;p279"/>
          <p:cNvSpPr txBox="1"/>
          <p:nvPr>
            <p:ph idx="1" type="body"/>
          </p:nvPr>
        </p:nvSpPr>
        <p:spPr>
          <a:xfrm>
            <a:off x="0" y="1496542"/>
            <a:ext cx="11839639" cy="4630256"/>
          </a:xfrm>
          <a:prstGeom prst="rect">
            <a:avLst/>
          </a:prstGeom>
          <a:solidFill>
            <a:schemeClr val="accent5"/>
          </a:solidFill>
          <a:ln>
            <a:noFill/>
          </a:ln>
        </p:spPr>
        <p:txBody>
          <a:bodyPr anchorCtr="0" anchor="t" bIns="0" lIns="274300" spcFirstLastPara="1" rIns="6675100" wrap="square" tIns="182875">
            <a:noAutofit/>
          </a:bodyPr>
          <a:lstStyle>
            <a:lvl1pPr indent="-228600" lvl="0" marL="457200" algn="l">
              <a:lnSpc>
                <a:spcPct val="110000"/>
              </a:lnSpc>
              <a:spcBef>
                <a:spcPts val="0"/>
              </a:spcBef>
              <a:spcAft>
                <a:spcPts val="0"/>
              </a:spcAft>
              <a:buClr>
                <a:schemeClr val="accent5"/>
              </a:buClr>
              <a:buSzPts val="1600"/>
              <a:buFont typeface="Arial"/>
              <a:buNone/>
              <a:defRPr sz="1600">
                <a:solidFill>
                  <a:schemeClr val="accent5"/>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97" name="Google Shape;1297;p279"/>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98" name="Google Shape;1298;p279"/>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99" name="Google Shape;1299;p279"/>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300" name="Google Shape;1300;p279"/>
          <p:cNvSpPr txBox="1"/>
          <p:nvPr>
            <p:ph idx="4"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301" name="Google Shape;1301;p279"/>
          <p:cNvSpPr txBox="1"/>
          <p:nvPr>
            <p:ph idx="5" type="body"/>
          </p:nvPr>
        </p:nvSpPr>
        <p:spPr>
          <a:xfrm>
            <a:off x="5969456"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302" name="Google Shape;1302;p27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303" name="Google Shape;1303;p279"/>
          <p:cNvSpPr txBox="1"/>
          <p:nvPr>
            <p:ph idx="6" type="body"/>
          </p:nvPr>
        </p:nvSpPr>
        <p:spPr>
          <a:xfrm>
            <a:off x="38097"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2-column content" showMasterSp="0">
  <p:cSld name="2_2-column content">
    <p:bg>
      <p:bgPr>
        <a:solidFill>
          <a:schemeClr val="accent5"/>
        </a:solidFill>
      </p:bgPr>
    </p:bg>
    <p:spTree>
      <p:nvGrpSpPr>
        <p:cNvPr id="1304" name="Shape 1304"/>
        <p:cNvGrpSpPr/>
        <p:nvPr/>
      </p:nvGrpSpPr>
      <p:grpSpPr>
        <a:xfrm>
          <a:off x="0" y="0"/>
          <a:ext cx="0" cy="0"/>
          <a:chOff x="0" y="0"/>
          <a:chExt cx="0" cy="0"/>
        </a:xfrm>
      </p:grpSpPr>
      <p:grpSp>
        <p:nvGrpSpPr>
          <p:cNvPr id="1305" name="Google Shape;1305;p280"/>
          <p:cNvGrpSpPr/>
          <p:nvPr/>
        </p:nvGrpSpPr>
        <p:grpSpPr>
          <a:xfrm>
            <a:off x="10692193" y="6607175"/>
            <a:ext cx="1143001" cy="107950"/>
            <a:chOff x="10692193" y="6607175"/>
            <a:chExt cx="1143001" cy="107950"/>
          </a:xfrm>
        </p:grpSpPr>
        <p:sp>
          <p:nvSpPr>
            <p:cNvPr id="1306" name="Google Shape;1306;p280"/>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07" name="Google Shape;1307;p280"/>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08" name="Google Shape;1308;p280"/>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09" name="Google Shape;1309;p280"/>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10" name="Google Shape;1310;p280"/>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11" name="Google Shape;1311;p280"/>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12" name="Google Shape;1312;p280"/>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13" name="Google Shape;1313;p280"/>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14" name="Google Shape;1314;p280"/>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15" name="Google Shape;1315;p280"/>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16" name="Google Shape;1316;p280"/>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17" name="Google Shape;1317;p280"/>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18" name="Google Shape;1318;p280"/>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19" name="Google Shape;1319;p280"/>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20" name="Google Shape;1320;p280"/>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21" name="Google Shape;1321;p280"/>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22" name="Google Shape;1322;p280"/>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1323" name="Google Shape;1323;p280"/>
          <p:cNvSpPr txBox="1"/>
          <p:nvPr>
            <p:ph type="title"/>
          </p:nvPr>
        </p:nvSpPr>
        <p:spPr>
          <a:xfrm>
            <a:off x="430364" y="405114"/>
            <a:ext cx="114300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1324" name="Google Shape;1324;p280"/>
          <p:cNvGrpSpPr/>
          <p:nvPr/>
        </p:nvGrpSpPr>
        <p:grpSpPr>
          <a:xfrm>
            <a:off x="10193718" y="6278563"/>
            <a:ext cx="1641475" cy="436562"/>
            <a:chOff x="10193718" y="6278563"/>
            <a:chExt cx="1641475" cy="436562"/>
          </a:xfrm>
        </p:grpSpPr>
        <p:sp>
          <p:nvSpPr>
            <p:cNvPr id="1325" name="Google Shape;1325;p280"/>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26" name="Google Shape;1326;p280"/>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1327" name="Google Shape;1327;p28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328" name="Google Shape;1328;p280"/>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1329" name="Google Shape;1329;p280"/>
          <p:cNvSpPr txBox="1"/>
          <p:nvPr>
            <p:ph idx="2" type="body"/>
          </p:nvPr>
        </p:nvSpPr>
        <p:spPr>
          <a:xfrm>
            <a:off x="6711505"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3-column content" showMasterSp="0">
  <p:cSld name="2_3-column content">
    <p:bg>
      <p:bgPr>
        <a:solidFill>
          <a:schemeClr val="accent5"/>
        </a:solidFill>
      </p:bgPr>
    </p:bg>
    <p:spTree>
      <p:nvGrpSpPr>
        <p:cNvPr id="1330" name="Shape 1330"/>
        <p:cNvGrpSpPr/>
        <p:nvPr/>
      </p:nvGrpSpPr>
      <p:grpSpPr>
        <a:xfrm>
          <a:off x="0" y="0"/>
          <a:ext cx="0" cy="0"/>
          <a:chOff x="0" y="0"/>
          <a:chExt cx="0" cy="0"/>
        </a:xfrm>
      </p:grpSpPr>
      <p:sp>
        <p:nvSpPr>
          <p:cNvPr id="1331" name="Google Shape;1331;p281"/>
          <p:cNvSpPr txBox="1"/>
          <p:nvPr>
            <p:ph type="title"/>
          </p:nvPr>
        </p:nvSpPr>
        <p:spPr>
          <a:xfrm>
            <a:off x="430364" y="405114"/>
            <a:ext cx="11430000" cy="362407"/>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332" name="Google Shape;1332;p281"/>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1333" name="Google Shape;1333;p281"/>
          <p:cNvGrpSpPr/>
          <p:nvPr/>
        </p:nvGrpSpPr>
        <p:grpSpPr>
          <a:xfrm>
            <a:off x="10193718" y="6278563"/>
            <a:ext cx="1641476" cy="436562"/>
            <a:chOff x="10193718" y="6278563"/>
            <a:chExt cx="1641476" cy="436562"/>
          </a:xfrm>
        </p:grpSpPr>
        <p:grpSp>
          <p:nvGrpSpPr>
            <p:cNvPr id="1334" name="Google Shape;1334;p281"/>
            <p:cNvGrpSpPr/>
            <p:nvPr/>
          </p:nvGrpSpPr>
          <p:grpSpPr>
            <a:xfrm>
              <a:off x="10692193" y="6607175"/>
              <a:ext cx="1143001" cy="107950"/>
              <a:chOff x="10692193" y="6607175"/>
              <a:chExt cx="1143001" cy="107950"/>
            </a:xfrm>
          </p:grpSpPr>
          <p:sp>
            <p:nvSpPr>
              <p:cNvPr id="1335" name="Google Shape;1335;p281"/>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36" name="Google Shape;1336;p281"/>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37" name="Google Shape;1337;p281"/>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38" name="Google Shape;1338;p281"/>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39" name="Google Shape;1339;p281"/>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40" name="Google Shape;1340;p281"/>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41" name="Google Shape;1341;p281"/>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42" name="Google Shape;1342;p281"/>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43" name="Google Shape;1343;p281"/>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44" name="Google Shape;1344;p281"/>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45" name="Google Shape;1345;p281"/>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46" name="Google Shape;1346;p281"/>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47" name="Google Shape;1347;p281"/>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48" name="Google Shape;1348;p281"/>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49" name="Google Shape;1349;p281"/>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50" name="Google Shape;1350;p281"/>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51" name="Google Shape;1351;p281"/>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1352" name="Google Shape;1352;p28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1353" name="Google Shape;1353;p28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354" name="Google Shape;1354;p281"/>
          <p:cNvSpPr txBox="1"/>
          <p:nvPr>
            <p:ph idx="1" type="body"/>
          </p:nvPr>
        </p:nvSpPr>
        <p:spPr>
          <a:xfrm>
            <a:off x="328492"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1355" name="Google Shape;1355;p281"/>
          <p:cNvSpPr txBox="1"/>
          <p:nvPr>
            <p:ph idx="2" type="body"/>
          </p:nvPr>
        </p:nvSpPr>
        <p:spPr>
          <a:xfrm>
            <a:off x="4297680"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1356" name="Google Shape;1356;p281"/>
          <p:cNvSpPr txBox="1"/>
          <p:nvPr>
            <p:ph idx="3" type="body"/>
          </p:nvPr>
        </p:nvSpPr>
        <p:spPr>
          <a:xfrm>
            <a:off x="8339328"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color BG, content L, picture R" showMasterSp="0">
  <p:cSld name="2_color BG, content L, picture R">
    <p:bg>
      <p:bgPr>
        <a:solidFill>
          <a:schemeClr val="accent5"/>
        </a:solidFill>
      </p:bgPr>
    </p:bg>
    <p:spTree>
      <p:nvGrpSpPr>
        <p:cNvPr id="1357" name="Shape 1357"/>
        <p:cNvGrpSpPr/>
        <p:nvPr/>
      </p:nvGrpSpPr>
      <p:grpSpPr>
        <a:xfrm>
          <a:off x="0" y="0"/>
          <a:ext cx="0" cy="0"/>
          <a:chOff x="0" y="0"/>
          <a:chExt cx="0" cy="0"/>
        </a:xfrm>
      </p:grpSpPr>
      <p:sp>
        <p:nvSpPr>
          <p:cNvPr id="1358" name="Google Shape;1358;p282"/>
          <p:cNvSpPr txBox="1"/>
          <p:nvPr>
            <p:ph type="title"/>
          </p:nvPr>
        </p:nvSpPr>
        <p:spPr>
          <a:xfrm>
            <a:off x="430365" y="405114"/>
            <a:ext cx="50292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359" name="Google Shape;1359;p282"/>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grpSp>
        <p:nvGrpSpPr>
          <p:cNvPr id="1360" name="Google Shape;1360;p282"/>
          <p:cNvGrpSpPr/>
          <p:nvPr/>
        </p:nvGrpSpPr>
        <p:grpSpPr>
          <a:xfrm>
            <a:off x="10193718" y="6278563"/>
            <a:ext cx="1641476" cy="436562"/>
            <a:chOff x="10193718" y="6278563"/>
            <a:chExt cx="1641476" cy="436562"/>
          </a:xfrm>
        </p:grpSpPr>
        <p:grpSp>
          <p:nvGrpSpPr>
            <p:cNvPr id="1361" name="Google Shape;1361;p282"/>
            <p:cNvGrpSpPr/>
            <p:nvPr/>
          </p:nvGrpSpPr>
          <p:grpSpPr>
            <a:xfrm>
              <a:off x="10692193" y="6607175"/>
              <a:ext cx="1143001" cy="107950"/>
              <a:chOff x="10692193" y="6607175"/>
              <a:chExt cx="1143001" cy="107950"/>
            </a:xfrm>
          </p:grpSpPr>
          <p:sp>
            <p:nvSpPr>
              <p:cNvPr id="1362" name="Google Shape;1362;p282"/>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63" name="Google Shape;1363;p282"/>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64" name="Google Shape;1364;p282"/>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65" name="Google Shape;1365;p282"/>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66" name="Google Shape;1366;p282"/>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67" name="Google Shape;1367;p282"/>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68" name="Google Shape;1368;p282"/>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69" name="Google Shape;1369;p282"/>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70" name="Google Shape;1370;p282"/>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71" name="Google Shape;1371;p282"/>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72" name="Google Shape;1372;p282"/>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73" name="Google Shape;1373;p282"/>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74" name="Google Shape;1374;p282"/>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75" name="Google Shape;1375;p282"/>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76" name="Google Shape;1376;p282"/>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77" name="Google Shape;1377;p282"/>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78" name="Google Shape;1378;p282"/>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1379" name="Google Shape;1379;p282"/>
            <p:cNvGrpSpPr/>
            <p:nvPr/>
          </p:nvGrpSpPr>
          <p:grpSpPr>
            <a:xfrm>
              <a:off x="10193718" y="6278563"/>
              <a:ext cx="1641475" cy="436562"/>
              <a:chOff x="10193718" y="6278563"/>
              <a:chExt cx="1641475" cy="436562"/>
            </a:xfrm>
          </p:grpSpPr>
          <p:sp>
            <p:nvSpPr>
              <p:cNvPr id="1380" name="Google Shape;1380;p282"/>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81" name="Google Shape;1381;p282"/>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1382" name="Google Shape;1382;p282"/>
          <p:cNvSpPr/>
          <p:nvPr>
            <p:ph idx="2" type="pic"/>
          </p:nvPr>
        </p:nvSpPr>
        <p:spPr>
          <a:xfrm>
            <a:off x="6026658" y="440440"/>
            <a:ext cx="5815584" cy="5678424"/>
          </a:xfrm>
          <a:prstGeom prst="rect">
            <a:avLst/>
          </a:prstGeom>
          <a:solidFill>
            <a:schemeClr val="lt1"/>
          </a:solidFill>
          <a:ln>
            <a:noFill/>
          </a:ln>
        </p:spPr>
      </p:sp>
      <p:sp>
        <p:nvSpPr>
          <p:cNvPr id="1383" name="Google Shape;1383;p28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picture L, content R">
  <p:cSld name="2_picture L, content R">
    <p:spTree>
      <p:nvGrpSpPr>
        <p:cNvPr id="1384" name="Shape 1384"/>
        <p:cNvGrpSpPr/>
        <p:nvPr/>
      </p:nvGrpSpPr>
      <p:grpSpPr>
        <a:xfrm>
          <a:off x="0" y="0"/>
          <a:ext cx="0" cy="0"/>
          <a:chOff x="0" y="0"/>
          <a:chExt cx="0" cy="0"/>
        </a:xfrm>
      </p:grpSpPr>
      <p:sp>
        <p:nvSpPr>
          <p:cNvPr id="1385" name="Google Shape;1385;p283"/>
          <p:cNvSpPr/>
          <p:nvPr>
            <p:ph idx="2" type="pic"/>
          </p:nvPr>
        </p:nvSpPr>
        <p:spPr>
          <a:xfrm>
            <a:off x="-1" y="711202"/>
            <a:ext cx="5933661" cy="5404104"/>
          </a:xfrm>
          <a:prstGeom prst="rect">
            <a:avLst/>
          </a:prstGeom>
          <a:noFill/>
          <a:ln>
            <a:noFill/>
          </a:ln>
        </p:spPr>
      </p:sp>
      <p:sp>
        <p:nvSpPr>
          <p:cNvPr id="1386" name="Google Shape;1386;p28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387" name="Google Shape;1387;p283"/>
          <p:cNvSpPr txBox="1"/>
          <p:nvPr>
            <p:ph idx="1" type="body"/>
          </p:nvPr>
        </p:nvSpPr>
        <p:spPr>
          <a:xfrm>
            <a:off x="6020735" y="711202"/>
            <a:ext cx="5803139" cy="5400987"/>
          </a:xfrm>
          <a:prstGeom prst="rect">
            <a:avLst/>
          </a:prstGeom>
          <a:solidFill>
            <a:schemeClr val="accent5"/>
          </a:solidFill>
          <a:ln>
            <a:noFill/>
          </a:ln>
        </p:spPr>
        <p:txBody>
          <a:bodyPr anchorCtr="0" anchor="t" bIns="0" lIns="320025" spcFirstLastPara="1" rIns="0" wrap="square" tIns="1243575">
            <a:noAutofit/>
          </a:bodyPr>
          <a:lstStyle>
            <a:lvl1pPr indent="-393700" lvl="0" marL="457200" algn="l">
              <a:lnSpc>
                <a:spcPct val="100000"/>
              </a:lnSpc>
              <a:spcBef>
                <a:spcPts val="7400"/>
              </a:spcBef>
              <a:spcAft>
                <a:spcPts val="0"/>
              </a:spcAft>
              <a:buClr>
                <a:schemeClr val="lt1"/>
              </a:buClr>
              <a:buSzPts val="2600"/>
              <a:buFont typeface="Arial"/>
              <a:buChar char=" "/>
              <a:defRPr b="1" sz="2600">
                <a:solidFill>
                  <a:schemeClr val="lt1"/>
                </a:solidFill>
                <a:latin typeface="Arial"/>
                <a:ea typeface="Arial"/>
                <a:cs typeface="Arial"/>
                <a:sym typeface="Arial"/>
              </a:defRPr>
            </a:lvl1pPr>
            <a:lvl2pPr indent="-1181100" lvl="1" marL="914400" algn="l">
              <a:lnSpc>
                <a:spcPct val="100000"/>
              </a:lnSpc>
              <a:spcBef>
                <a:spcPts val="1200"/>
              </a:spcBef>
              <a:spcAft>
                <a:spcPts val="0"/>
              </a:spcAft>
              <a:buClr>
                <a:schemeClr val="lt1"/>
              </a:buClr>
              <a:buSzPts val="15000"/>
              <a:buFont typeface="Arial"/>
              <a:buChar char=" "/>
              <a:defRPr b="1" sz="15000">
                <a:solidFill>
                  <a:schemeClr val="lt1"/>
                </a:solidFill>
                <a:latin typeface="Arial"/>
                <a:ea typeface="Arial"/>
                <a:cs typeface="Arial"/>
                <a:sym typeface="Arial"/>
              </a:defRPr>
            </a:lvl2pPr>
            <a:lvl3pPr indent="-330200" lvl="2" marL="1371600" algn="l">
              <a:lnSpc>
                <a:spcPct val="100000"/>
              </a:lnSpc>
              <a:spcBef>
                <a:spcPts val="0"/>
              </a:spcBef>
              <a:spcAft>
                <a:spcPts val="0"/>
              </a:spcAft>
              <a:buClr>
                <a:schemeClr val="lt1"/>
              </a:buClr>
              <a:buSzPts val="1600"/>
              <a:buFont typeface="Arial"/>
              <a:buChar char=" "/>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2-col bold number">
  <p:cSld name="2_2-col bold number">
    <p:spTree>
      <p:nvGrpSpPr>
        <p:cNvPr id="1388" name="Shape 1388"/>
        <p:cNvGrpSpPr/>
        <p:nvPr/>
      </p:nvGrpSpPr>
      <p:grpSpPr>
        <a:xfrm>
          <a:off x="0" y="0"/>
          <a:ext cx="0" cy="0"/>
          <a:chOff x="0" y="0"/>
          <a:chExt cx="0" cy="0"/>
        </a:xfrm>
      </p:grpSpPr>
      <p:sp>
        <p:nvSpPr>
          <p:cNvPr id="1389" name="Google Shape;1389;p284"/>
          <p:cNvSpPr txBox="1"/>
          <p:nvPr>
            <p:ph idx="1" type="body"/>
          </p:nvPr>
        </p:nvSpPr>
        <p:spPr>
          <a:xfrm>
            <a:off x="6022943" y="711202"/>
            <a:ext cx="5803139" cy="5400987"/>
          </a:xfrm>
          <a:prstGeom prst="rect">
            <a:avLst/>
          </a:prstGeom>
          <a:solidFill>
            <a:schemeClr val="accent5"/>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b="0" sz="1600">
                <a:solidFill>
                  <a:schemeClr val="lt1"/>
                </a:solidFill>
                <a:latin typeface="Arial"/>
                <a:ea typeface="Arial"/>
                <a:cs typeface="Arial"/>
                <a:sym typeface="Aria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390" name="Google Shape;1390;p284"/>
          <p:cNvSpPr txBox="1"/>
          <p:nvPr>
            <p:ph idx="2" type="body"/>
          </p:nvPr>
        </p:nvSpPr>
        <p:spPr>
          <a:xfrm>
            <a:off x="0" y="711201"/>
            <a:ext cx="5933662" cy="5400988"/>
          </a:xfrm>
          <a:prstGeom prst="rect">
            <a:avLst/>
          </a:prstGeom>
          <a:solidFill>
            <a:schemeClr val="accent5"/>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sz="1600">
                <a:solidFill>
                  <a:schemeClr val="lt1"/>
                </a:solidFil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391" name="Google Shape;1391;p28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bulleted content" showMasterSp="0">
  <p:cSld name="2_bulleted content">
    <p:bg>
      <p:bgPr>
        <a:solidFill>
          <a:schemeClr val="accent5"/>
        </a:solidFill>
      </p:bgPr>
    </p:bg>
    <p:spTree>
      <p:nvGrpSpPr>
        <p:cNvPr id="1392" name="Shape 1392"/>
        <p:cNvGrpSpPr/>
        <p:nvPr/>
      </p:nvGrpSpPr>
      <p:grpSpPr>
        <a:xfrm>
          <a:off x="0" y="0"/>
          <a:ext cx="0" cy="0"/>
          <a:chOff x="0" y="0"/>
          <a:chExt cx="0" cy="0"/>
        </a:xfrm>
      </p:grpSpPr>
      <p:sp>
        <p:nvSpPr>
          <p:cNvPr id="1393" name="Google Shape;1393;p28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394" name="Google Shape;1394;p28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395" name="Google Shape;1395;p28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396" name="Google Shape;1396;p285"/>
          <p:cNvSpPr txBox="1"/>
          <p:nvPr>
            <p:ph idx="2" type="body"/>
          </p:nvPr>
        </p:nvSpPr>
        <p:spPr>
          <a:xfrm>
            <a:off x="323649" y="1747838"/>
            <a:ext cx="11511544" cy="3931067"/>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
              <a:defRPr i="1">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1397" name="Google Shape;1397;p285"/>
          <p:cNvGrpSpPr/>
          <p:nvPr/>
        </p:nvGrpSpPr>
        <p:grpSpPr>
          <a:xfrm>
            <a:off x="10193718" y="6278563"/>
            <a:ext cx="1641476" cy="436562"/>
            <a:chOff x="10193718" y="6278563"/>
            <a:chExt cx="1641476" cy="436562"/>
          </a:xfrm>
        </p:grpSpPr>
        <p:sp>
          <p:nvSpPr>
            <p:cNvPr id="1398" name="Google Shape;1398;p285"/>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399" name="Google Shape;1399;p285"/>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1400" name="Google Shape;1400;p285"/>
            <p:cNvGrpSpPr/>
            <p:nvPr/>
          </p:nvGrpSpPr>
          <p:grpSpPr>
            <a:xfrm>
              <a:off x="10692193" y="6607175"/>
              <a:ext cx="1143001" cy="107950"/>
              <a:chOff x="10692193" y="6607175"/>
              <a:chExt cx="1143001" cy="107950"/>
            </a:xfrm>
          </p:grpSpPr>
          <p:sp>
            <p:nvSpPr>
              <p:cNvPr id="1401" name="Google Shape;1401;p285"/>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02" name="Google Shape;1402;p285"/>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03" name="Google Shape;1403;p285"/>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04" name="Google Shape;1404;p285"/>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05" name="Google Shape;1405;p285"/>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06" name="Google Shape;1406;p285"/>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07" name="Google Shape;1407;p285"/>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08" name="Google Shape;1408;p285"/>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09" name="Google Shape;1409;p285"/>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10" name="Google Shape;1410;p285"/>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11" name="Google Shape;1411;p285"/>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12" name="Google Shape;1412;p285"/>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13" name="Google Shape;1413;p285"/>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14" name="Google Shape;1414;p285"/>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15" name="Google Shape;1415;p285"/>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16" name="Google Shape;1416;p285"/>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17" name="Google Shape;1417;p285"/>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bulleted 2-col text/picture" showMasterSp="0">
  <p:cSld name="2_bulleted 2-col text/picture">
    <p:bg>
      <p:bgPr>
        <a:solidFill>
          <a:schemeClr val="accent5"/>
        </a:solidFill>
      </p:bgPr>
    </p:bg>
    <p:spTree>
      <p:nvGrpSpPr>
        <p:cNvPr id="1418" name="Shape 1418"/>
        <p:cNvGrpSpPr/>
        <p:nvPr/>
      </p:nvGrpSpPr>
      <p:grpSpPr>
        <a:xfrm>
          <a:off x="0" y="0"/>
          <a:ext cx="0" cy="0"/>
          <a:chOff x="0" y="0"/>
          <a:chExt cx="0" cy="0"/>
        </a:xfrm>
      </p:grpSpPr>
      <p:sp>
        <p:nvSpPr>
          <p:cNvPr id="1419" name="Google Shape;1419;p28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420" name="Google Shape;1420;p286"/>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421" name="Google Shape;1421;p28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1422" name="Google Shape;1422;p286"/>
          <p:cNvGrpSpPr/>
          <p:nvPr/>
        </p:nvGrpSpPr>
        <p:grpSpPr>
          <a:xfrm>
            <a:off x="10193718" y="6278563"/>
            <a:ext cx="1641476" cy="436562"/>
            <a:chOff x="10193718" y="6278563"/>
            <a:chExt cx="1641476" cy="436562"/>
          </a:xfrm>
        </p:grpSpPr>
        <p:sp>
          <p:nvSpPr>
            <p:cNvPr id="1423" name="Google Shape;1423;p286"/>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24" name="Google Shape;1424;p286"/>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1425" name="Google Shape;1425;p286"/>
            <p:cNvGrpSpPr/>
            <p:nvPr/>
          </p:nvGrpSpPr>
          <p:grpSpPr>
            <a:xfrm>
              <a:off x="10692193" y="6607175"/>
              <a:ext cx="1143001" cy="107950"/>
              <a:chOff x="10692193" y="6607175"/>
              <a:chExt cx="1143001" cy="107950"/>
            </a:xfrm>
          </p:grpSpPr>
          <p:sp>
            <p:nvSpPr>
              <p:cNvPr id="1426" name="Google Shape;1426;p286"/>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27" name="Google Shape;1427;p286"/>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28" name="Google Shape;1428;p286"/>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29" name="Google Shape;1429;p286"/>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30" name="Google Shape;1430;p286"/>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31" name="Google Shape;1431;p286"/>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32" name="Google Shape;1432;p286"/>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33" name="Google Shape;1433;p286"/>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34" name="Google Shape;1434;p286"/>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35" name="Google Shape;1435;p286"/>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36" name="Google Shape;1436;p286"/>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37" name="Google Shape;1437;p286"/>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38" name="Google Shape;1438;p286"/>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39" name="Google Shape;1439;p286"/>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40" name="Google Shape;1440;p286"/>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41" name="Google Shape;1441;p286"/>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42" name="Google Shape;1442;p286"/>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1443" name="Google Shape;1443;p286"/>
          <p:cNvSpPr txBox="1"/>
          <p:nvPr>
            <p:ph idx="2" type="body"/>
          </p:nvPr>
        </p:nvSpPr>
        <p:spPr>
          <a:xfrm>
            <a:off x="323648" y="1747838"/>
            <a:ext cx="7577729"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444" name="Google Shape;1444;p286"/>
          <p:cNvSpPr/>
          <p:nvPr>
            <p:ph idx="3" type="pic"/>
          </p:nvPr>
        </p:nvSpPr>
        <p:spPr>
          <a:xfrm>
            <a:off x="8164513" y="1767270"/>
            <a:ext cx="3657600" cy="2121408"/>
          </a:xfrm>
          <a:prstGeom prst="rect">
            <a:avLst/>
          </a:prstGeom>
          <a:noFill/>
          <a:ln>
            <a:noFill/>
          </a:ln>
        </p:spPr>
      </p:sp>
      <p:sp>
        <p:nvSpPr>
          <p:cNvPr id="1445" name="Google Shape;1445;p286"/>
          <p:cNvSpPr/>
          <p:nvPr>
            <p:ph idx="4" type="pic"/>
          </p:nvPr>
        </p:nvSpPr>
        <p:spPr>
          <a:xfrm>
            <a:off x="8164513" y="4002065"/>
            <a:ext cx="3657600" cy="2121408"/>
          </a:xfrm>
          <a:prstGeom prst="rect">
            <a:avLst/>
          </a:prstGeom>
          <a:noFill/>
          <a:ln>
            <a:noFill/>
          </a:ln>
        </p:spPr>
      </p:sp>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bulleted 2-col text + pic" showMasterSp="0">
  <p:cSld name="2_bulleted 2-col text + pic">
    <p:bg>
      <p:bgPr>
        <a:solidFill>
          <a:schemeClr val="accent5"/>
        </a:solidFill>
      </p:bgPr>
    </p:bg>
    <p:spTree>
      <p:nvGrpSpPr>
        <p:cNvPr id="1446" name="Shape 1446"/>
        <p:cNvGrpSpPr/>
        <p:nvPr/>
      </p:nvGrpSpPr>
      <p:grpSpPr>
        <a:xfrm>
          <a:off x="0" y="0"/>
          <a:ext cx="0" cy="0"/>
          <a:chOff x="0" y="0"/>
          <a:chExt cx="0" cy="0"/>
        </a:xfrm>
      </p:grpSpPr>
      <p:sp>
        <p:nvSpPr>
          <p:cNvPr id="1447" name="Google Shape;1447;p287"/>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448" name="Google Shape;1448;p287"/>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449" name="Google Shape;1449;p28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1450" name="Google Shape;1450;p287"/>
          <p:cNvGrpSpPr/>
          <p:nvPr/>
        </p:nvGrpSpPr>
        <p:grpSpPr>
          <a:xfrm>
            <a:off x="10193718" y="6278563"/>
            <a:ext cx="1641476" cy="436562"/>
            <a:chOff x="10193718" y="6278563"/>
            <a:chExt cx="1641476" cy="436562"/>
          </a:xfrm>
        </p:grpSpPr>
        <p:sp>
          <p:nvSpPr>
            <p:cNvPr id="1451" name="Google Shape;1451;p287"/>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52" name="Google Shape;1452;p287"/>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1453" name="Google Shape;1453;p287"/>
            <p:cNvGrpSpPr/>
            <p:nvPr/>
          </p:nvGrpSpPr>
          <p:grpSpPr>
            <a:xfrm>
              <a:off x="10692193" y="6607175"/>
              <a:ext cx="1143001" cy="107950"/>
              <a:chOff x="10692193" y="6607175"/>
              <a:chExt cx="1143001" cy="107950"/>
            </a:xfrm>
          </p:grpSpPr>
          <p:sp>
            <p:nvSpPr>
              <p:cNvPr id="1454" name="Google Shape;1454;p287"/>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55" name="Google Shape;1455;p287"/>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56" name="Google Shape;1456;p287"/>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57" name="Google Shape;1457;p287"/>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58" name="Google Shape;1458;p287"/>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59" name="Google Shape;1459;p287"/>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60" name="Google Shape;1460;p287"/>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61" name="Google Shape;1461;p287"/>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62" name="Google Shape;1462;p287"/>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63" name="Google Shape;1463;p287"/>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64" name="Google Shape;1464;p287"/>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65" name="Google Shape;1465;p287"/>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66" name="Google Shape;1466;p287"/>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67" name="Google Shape;1467;p287"/>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68" name="Google Shape;1468;p287"/>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69" name="Google Shape;1469;p287"/>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70" name="Google Shape;1470;p287"/>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1471" name="Google Shape;1471;p287"/>
          <p:cNvSpPr txBox="1"/>
          <p:nvPr>
            <p:ph idx="2" type="body"/>
          </p:nvPr>
        </p:nvSpPr>
        <p:spPr>
          <a:xfrm>
            <a:off x="323649"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472" name="Google Shape;1472;p287"/>
          <p:cNvSpPr/>
          <p:nvPr>
            <p:ph idx="3" type="pic"/>
          </p:nvPr>
        </p:nvSpPr>
        <p:spPr>
          <a:xfrm>
            <a:off x="8163945" y="1767270"/>
            <a:ext cx="3657600" cy="2121408"/>
          </a:xfrm>
          <a:prstGeom prst="rect">
            <a:avLst/>
          </a:prstGeom>
          <a:noFill/>
          <a:ln>
            <a:noFill/>
          </a:ln>
        </p:spPr>
      </p:sp>
      <p:sp>
        <p:nvSpPr>
          <p:cNvPr id="1473" name="Google Shape;1473;p287"/>
          <p:cNvSpPr/>
          <p:nvPr>
            <p:ph idx="4" type="pic"/>
          </p:nvPr>
        </p:nvSpPr>
        <p:spPr>
          <a:xfrm>
            <a:off x="8163945" y="4002065"/>
            <a:ext cx="3657600" cy="2121408"/>
          </a:xfrm>
          <a:prstGeom prst="rect">
            <a:avLst/>
          </a:prstGeom>
          <a:noFill/>
          <a:ln>
            <a:noFill/>
          </a:ln>
        </p:spPr>
      </p:sp>
      <p:sp>
        <p:nvSpPr>
          <p:cNvPr id="1474" name="Google Shape;1474;p287"/>
          <p:cNvSpPr txBox="1"/>
          <p:nvPr>
            <p:ph idx="5" type="body"/>
          </p:nvPr>
        </p:nvSpPr>
        <p:spPr>
          <a:xfrm>
            <a:off x="4243797" y="1747836"/>
            <a:ext cx="3657600" cy="4386263"/>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sumer 1">
  <p:cSld name="consumer 1">
    <p:spTree>
      <p:nvGrpSpPr>
        <p:cNvPr id="99" name="Shape 99"/>
        <p:cNvGrpSpPr/>
        <p:nvPr/>
      </p:nvGrpSpPr>
      <p:grpSpPr>
        <a:xfrm>
          <a:off x="0" y="0"/>
          <a:ext cx="0" cy="0"/>
          <a:chOff x="0" y="0"/>
          <a:chExt cx="0" cy="0"/>
        </a:xfrm>
      </p:grpSpPr>
      <p:sp>
        <p:nvSpPr>
          <p:cNvPr id="100" name="Google Shape;100;p190"/>
          <p:cNvSpPr txBox="1"/>
          <p:nvPr>
            <p:ph type="title"/>
          </p:nvPr>
        </p:nvSpPr>
        <p:spPr>
          <a:xfrm>
            <a:off x="430366" y="432000"/>
            <a:ext cx="3425672"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1" name="Google Shape;101;p190"/>
          <p:cNvSpPr/>
          <p:nvPr>
            <p:ph idx="2" type="pic"/>
          </p:nvPr>
        </p:nvSpPr>
        <p:spPr>
          <a:xfrm>
            <a:off x="5235742" y="443429"/>
            <a:ext cx="2432304" cy="1609725"/>
          </a:xfrm>
          <a:prstGeom prst="rect">
            <a:avLst/>
          </a:prstGeom>
          <a:noFill/>
          <a:ln>
            <a:noFill/>
          </a:ln>
        </p:spPr>
      </p:sp>
      <p:sp>
        <p:nvSpPr>
          <p:cNvPr id="102" name="Google Shape;102;p190"/>
          <p:cNvSpPr/>
          <p:nvPr>
            <p:ph idx="3" type="pic"/>
          </p:nvPr>
        </p:nvSpPr>
        <p:spPr>
          <a:xfrm>
            <a:off x="7753285" y="443429"/>
            <a:ext cx="2002536" cy="2340864"/>
          </a:xfrm>
          <a:prstGeom prst="rect">
            <a:avLst/>
          </a:prstGeom>
          <a:noFill/>
          <a:ln>
            <a:noFill/>
          </a:ln>
        </p:spPr>
      </p:sp>
      <p:sp>
        <p:nvSpPr>
          <p:cNvPr id="103" name="Google Shape;103;p190"/>
          <p:cNvSpPr/>
          <p:nvPr>
            <p:ph idx="4" type="pic"/>
          </p:nvPr>
        </p:nvSpPr>
        <p:spPr>
          <a:xfrm>
            <a:off x="9841060" y="443429"/>
            <a:ext cx="2002536" cy="3236976"/>
          </a:xfrm>
          <a:prstGeom prst="rect">
            <a:avLst/>
          </a:prstGeom>
          <a:noFill/>
          <a:ln>
            <a:noFill/>
          </a:ln>
        </p:spPr>
      </p:sp>
      <p:sp>
        <p:nvSpPr>
          <p:cNvPr id="104" name="Google Shape;104;p190"/>
          <p:cNvSpPr/>
          <p:nvPr>
            <p:ph idx="5" type="pic"/>
          </p:nvPr>
        </p:nvSpPr>
        <p:spPr>
          <a:xfrm>
            <a:off x="5235742" y="2137926"/>
            <a:ext cx="2432304" cy="2139696"/>
          </a:xfrm>
          <a:prstGeom prst="rect">
            <a:avLst/>
          </a:prstGeom>
          <a:noFill/>
          <a:ln>
            <a:noFill/>
          </a:ln>
        </p:spPr>
      </p:sp>
      <p:sp>
        <p:nvSpPr>
          <p:cNvPr id="105" name="Google Shape;105;p190"/>
          <p:cNvSpPr/>
          <p:nvPr>
            <p:ph idx="6" type="pic"/>
          </p:nvPr>
        </p:nvSpPr>
        <p:spPr>
          <a:xfrm>
            <a:off x="5235742" y="4362394"/>
            <a:ext cx="2432304" cy="1610258"/>
          </a:xfrm>
          <a:prstGeom prst="rect">
            <a:avLst/>
          </a:prstGeom>
          <a:noFill/>
          <a:ln>
            <a:noFill/>
          </a:ln>
        </p:spPr>
      </p:sp>
      <p:sp>
        <p:nvSpPr>
          <p:cNvPr id="106" name="Google Shape;106;p190"/>
          <p:cNvSpPr/>
          <p:nvPr>
            <p:ph idx="7" type="pic"/>
          </p:nvPr>
        </p:nvSpPr>
        <p:spPr>
          <a:xfrm>
            <a:off x="7753285" y="2863692"/>
            <a:ext cx="2002536" cy="3108960"/>
          </a:xfrm>
          <a:prstGeom prst="rect">
            <a:avLst/>
          </a:prstGeom>
          <a:noFill/>
          <a:ln>
            <a:noFill/>
          </a:ln>
        </p:spPr>
      </p:sp>
      <p:sp>
        <p:nvSpPr>
          <p:cNvPr id="107" name="Google Shape;107;p190"/>
          <p:cNvSpPr/>
          <p:nvPr>
            <p:ph idx="8" type="pic"/>
          </p:nvPr>
        </p:nvSpPr>
        <p:spPr>
          <a:xfrm>
            <a:off x="9841060" y="3759804"/>
            <a:ext cx="2002536" cy="2212848"/>
          </a:xfrm>
          <a:prstGeom prst="rect">
            <a:avLst/>
          </a:prstGeom>
          <a:noFill/>
          <a:ln>
            <a:noFill/>
          </a:ln>
        </p:spPr>
      </p:sp>
      <p:sp>
        <p:nvSpPr>
          <p:cNvPr id="108" name="Google Shape;108;p19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09" name="Google Shape;109;p190"/>
          <p:cNvSpPr txBox="1"/>
          <p:nvPr>
            <p:ph idx="1" type="body"/>
          </p:nvPr>
        </p:nvSpPr>
        <p:spPr>
          <a:xfrm>
            <a:off x="317500" y="1485900"/>
            <a:ext cx="3291840" cy="3340100"/>
          </a:xfrm>
          <a:prstGeom prst="rect">
            <a:avLst/>
          </a:prstGeom>
          <a:noFill/>
          <a:ln>
            <a:noFill/>
          </a:ln>
        </p:spPr>
        <p:txBody>
          <a:bodyPr anchorCtr="0" anchor="t" bIns="0" lIns="0" spcFirstLastPara="1" rIns="0" wrap="square" tIns="0">
            <a:noAutofit/>
          </a:bodyPr>
          <a:lstStyle>
            <a:lvl1pPr indent="-342900" lvl="0" marL="457200" algn="l">
              <a:lnSpc>
                <a:spcPct val="100000"/>
              </a:lnSpc>
              <a:spcBef>
                <a:spcPts val="1600"/>
              </a:spcBef>
              <a:spcAft>
                <a:spcPts val="0"/>
              </a:spcAft>
              <a:buClr>
                <a:schemeClr val="dk2"/>
              </a:buClr>
              <a:buSzPts val="1800"/>
              <a:buFont typeface="Arial"/>
              <a:buChar char=" "/>
              <a:defRPr/>
            </a:lvl1pPr>
            <a:lvl2pPr indent="-330200" lvl="1" marL="914400" algn="l">
              <a:lnSpc>
                <a:spcPct val="100000"/>
              </a:lnSpc>
              <a:spcBef>
                <a:spcPts val="1000"/>
              </a:spcBef>
              <a:spcAft>
                <a:spcPts val="0"/>
              </a:spcAft>
              <a:buClr>
                <a:schemeClr val="dk2"/>
              </a:buClr>
              <a:buSzPts val="1600"/>
              <a:buFont typeface="Arial"/>
              <a:buChar char=" "/>
              <a:defRPr/>
            </a:lvl2pPr>
            <a:lvl3pPr indent="-330200" lvl="2" marL="1371600" algn="l">
              <a:lnSpc>
                <a:spcPct val="100000"/>
              </a:lnSpc>
              <a:spcBef>
                <a:spcPts val="0"/>
              </a:spcBef>
              <a:spcAft>
                <a:spcPts val="0"/>
              </a:spcAft>
              <a:buClr>
                <a:schemeClr val="dk2"/>
              </a:buClr>
              <a:buSzPts val="1600"/>
              <a:buChar char="•"/>
              <a:defRPr/>
            </a:lvl3pPr>
            <a:lvl4pPr indent="-330200" lvl="3" marL="1828800" algn="l">
              <a:lnSpc>
                <a:spcPct val="100000"/>
              </a:lnSpc>
              <a:spcBef>
                <a:spcPts val="0"/>
              </a:spcBef>
              <a:spcAft>
                <a:spcPts val="0"/>
              </a:spcAft>
              <a:buClr>
                <a:schemeClr val="dk2"/>
              </a:buClr>
              <a:buSzPts val="1600"/>
              <a:buChar char="•"/>
              <a:defRPr/>
            </a:lvl4pPr>
            <a:lvl5pPr indent="-330200" lvl="4" marL="2286000" algn="l">
              <a:lnSpc>
                <a:spcPct val="10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extLst>
    <p:ext uri="{DCECCB84-F9BA-43D5-87BE-67443E8EF086}">
      <p15:sldGuideLst>
        <p15:guide id="1" pos="3298">
          <p15:clr>
            <a:srgbClr val="FBAE40"/>
          </p15:clr>
        </p15:guide>
        <p15:guide id="2" orient="horz" pos="4272">
          <p15:clr>
            <a:srgbClr val="FBAE40"/>
          </p15:clr>
        </p15:guide>
      </p15:sldGuideLst>
    </p:ext>
  </p:extLst>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Agenda">
  <p:cSld name="3_Agenda">
    <p:spTree>
      <p:nvGrpSpPr>
        <p:cNvPr id="1475" name="Shape 1475"/>
        <p:cNvGrpSpPr/>
        <p:nvPr/>
      </p:nvGrpSpPr>
      <p:grpSpPr>
        <a:xfrm>
          <a:off x="0" y="0"/>
          <a:ext cx="0" cy="0"/>
          <a:chOff x="0" y="0"/>
          <a:chExt cx="0" cy="0"/>
        </a:xfrm>
      </p:grpSpPr>
      <p:sp>
        <p:nvSpPr>
          <p:cNvPr id="1476" name="Google Shape;1476;p288"/>
          <p:cNvSpPr txBox="1"/>
          <p:nvPr>
            <p:ph idx="1" type="body"/>
          </p:nvPr>
        </p:nvSpPr>
        <p:spPr>
          <a:xfrm>
            <a:off x="1524" y="711202"/>
            <a:ext cx="11819946" cy="5418836"/>
          </a:xfrm>
          <a:prstGeom prst="rect">
            <a:avLst/>
          </a:prstGeom>
          <a:solidFill>
            <a:schemeClr val="accent1"/>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1"/>
              </a:buClr>
              <a:buSzPts val="1800"/>
              <a:buFont typeface="Arial"/>
              <a:buChar char=" "/>
              <a:defRPr>
                <a:solidFill>
                  <a:schemeClr val="accent1"/>
                </a:solidFill>
              </a:defRPr>
            </a:lvl1pPr>
            <a:lvl2pPr indent="-228600" lvl="1" marL="914400" algn="l">
              <a:lnSpc>
                <a:spcPct val="110000"/>
              </a:lnSpc>
              <a:spcBef>
                <a:spcPts val="0"/>
              </a:spcBef>
              <a:spcAft>
                <a:spcPts val="0"/>
              </a:spcAft>
              <a:buClr>
                <a:schemeClr val="accent4"/>
              </a:buClr>
              <a:buSzPts val="1600"/>
              <a:buFont typeface="Arial"/>
              <a:buNone/>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477" name="Google Shape;1477;p288"/>
          <p:cNvSpPr txBox="1"/>
          <p:nvPr>
            <p:ph idx="2" type="body"/>
          </p:nvPr>
        </p:nvSpPr>
        <p:spPr>
          <a:xfrm>
            <a:off x="4932033" y="2985099"/>
            <a:ext cx="6467348" cy="926792"/>
          </a:xfrm>
          <a:prstGeom prst="rect">
            <a:avLst/>
          </a:prstGeom>
          <a:noFill/>
          <a:ln>
            <a:noFill/>
          </a:ln>
        </p:spPr>
        <p:txBody>
          <a:bodyPr anchorCtr="0" anchor="ctr" bIns="0" lIns="0" spcFirstLastPara="1" rIns="0" wrap="square" tIns="0">
            <a:sp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50000"/>
              </a:lnSpc>
              <a:spcBef>
                <a:spcPts val="4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478" name="Google Shape;1478;p28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ontent L, picture R">
  <p:cSld name="3_content L, picture R">
    <p:spTree>
      <p:nvGrpSpPr>
        <p:cNvPr id="1479" name="Shape 1479"/>
        <p:cNvGrpSpPr/>
        <p:nvPr/>
      </p:nvGrpSpPr>
      <p:grpSpPr>
        <a:xfrm>
          <a:off x="0" y="0"/>
          <a:ext cx="0" cy="0"/>
          <a:chOff x="0" y="0"/>
          <a:chExt cx="0" cy="0"/>
        </a:xfrm>
      </p:grpSpPr>
      <p:sp>
        <p:nvSpPr>
          <p:cNvPr id="1480" name="Google Shape;1480;p289"/>
          <p:cNvSpPr txBox="1"/>
          <p:nvPr>
            <p:ph idx="1" type="body"/>
          </p:nvPr>
        </p:nvSpPr>
        <p:spPr>
          <a:xfrm>
            <a:off x="0" y="711202"/>
            <a:ext cx="5907024" cy="5418836"/>
          </a:xfrm>
          <a:prstGeom prst="rect">
            <a:avLst/>
          </a:prstGeom>
          <a:solidFill>
            <a:schemeClr val="accent1"/>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1"/>
              </a:buClr>
              <a:buSzPts val="1800"/>
              <a:buFont typeface="Arial"/>
              <a:buChar char=" "/>
              <a:defRPr>
                <a:solidFill>
                  <a:schemeClr val="accent1"/>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481" name="Google Shape;1481;p289"/>
          <p:cNvSpPr txBox="1"/>
          <p:nvPr>
            <p:ph idx="2" type="body"/>
          </p:nvPr>
        </p:nvSpPr>
        <p:spPr>
          <a:xfrm>
            <a:off x="1716948" y="2715752"/>
            <a:ext cx="2710363" cy="1964705"/>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1600"/>
              </a:spcBef>
              <a:spcAft>
                <a:spcPts val="0"/>
              </a:spcAft>
              <a:buClr>
                <a:schemeClr val="lt1"/>
              </a:buClr>
              <a:buSzPts val="1600"/>
              <a:buFont typeface="Arial"/>
              <a:buChar char=" "/>
              <a:defRPr b="1">
                <a:solidFill>
                  <a:schemeClr val="lt1"/>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482" name="Google Shape;1482;p289"/>
          <p:cNvSpPr/>
          <p:nvPr>
            <p:ph idx="3" type="pic"/>
          </p:nvPr>
        </p:nvSpPr>
        <p:spPr>
          <a:xfrm>
            <a:off x="6003035" y="711202"/>
            <a:ext cx="5822317" cy="5418836"/>
          </a:xfrm>
          <a:prstGeom prst="rect">
            <a:avLst/>
          </a:prstGeom>
          <a:noFill/>
          <a:ln>
            <a:noFill/>
          </a:ln>
        </p:spPr>
      </p:sp>
      <p:sp>
        <p:nvSpPr>
          <p:cNvPr id="1483" name="Google Shape;1483;p28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Divider title">
  <p:cSld name="3_Divider title">
    <p:spTree>
      <p:nvGrpSpPr>
        <p:cNvPr id="1484" name="Shape 1484"/>
        <p:cNvGrpSpPr/>
        <p:nvPr/>
      </p:nvGrpSpPr>
      <p:grpSpPr>
        <a:xfrm>
          <a:off x="0" y="0"/>
          <a:ext cx="0" cy="0"/>
          <a:chOff x="0" y="0"/>
          <a:chExt cx="0" cy="0"/>
        </a:xfrm>
      </p:grpSpPr>
      <p:sp>
        <p:nvSpPr>
          <p:cNvPr id="1485" name="Google Shape;1485;p290"/>
          <p:cNvSpPr txBox="1"/>
          <p:nvPr>
            <p:ph idx="1" type="body"/>
          </p:nvPr>
        </p:nvSpPr>
        <p:spPr>
          <a:xfrm>
            <a:off x="1524" y="711202"/>
            <a:ext cx="11819946" cy="5418836"/>
          </a:xfrm>
          <a:prstGeom prst="rect">
            <a:avLst/>
          </a:prstGeom>
          <a:solidFill>
            <a:schemeClr val="accent1"/>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1"/>
              </a:buClr>
              <a:buSzPts val="1800"/>
              <a:buFont typeface="Arial"/>
              <a:buChar char=" "/>
              <a:defRPr>
                <a:solidFill>
                  <a:schemeClr val="accent1"/>
                </a:solidFill>
              </a:defRPr>
            </a:lvl1pPr>
            <a:lvl2pPr indent="-330200" lvl="1" marL="914400" algn="l">
              <a:lnSpc>
                <a:spcPct val="110000"/>
              </a:lnSpc>
              <a:spcBef>
                <a:spcPts val="0"/>
              </a:spcBef>
              <a:spcAft>
                <a:spcPts val="0"/>
              </a:spcAft>
              <a:buClr>
                <a:schemeClr val="accent2"/>
              </a:buClr>
              <a:buSzPts val="1600"/>
              <a:buFont typeface="Arial"/>
              <a:buChar char=" "/>
              <a:defRPr>
                <a:solidFill>
                  <a:schemeClr val="accent2"/>
                </a:solidFill>
              </a:defRPr>
            </a:lvl2pPr>
            <a:lvl3pPr indent="-330200" lvl="2" marL="1371600" algn="l">
              <a:lnSpc>
                <a:spcPct val="110000"/>
              </a:lnSpc>
              <a:spcBef>
                <a:spcPts val="0"/>
              </a:spcBef>
              <a:spcAft>
                <a:spcPts val="0"/>
              </a:spcAft>
              <a:buClr>
                <a:schemeClr val="accent2"/>
              </a:buClr>
              <a:buSzPts val="1600"/>
              <a:buChar char="•"/>
              <a:defRPr>
                <a:solidFill>
                  <a:schemeClr val="accent2"/>
                </a:solidFill>
              </a:defRPr>
            </a:lvl3pPr>
            <a:lvl4pPr indent="-330200" lvl="3" marL="1828800" algn="l">
              <a:lnSpc>
                <a:spcPct val="110000"/>
              </a:lnSpc>
              <a:spcBef>
                <a:spcPts val="0"/>
              </a:spcBef>
              <a:spcAft>
                <a:spcPts val="0"/>
              </a:spcAft>
              <a:buClr>
                <a:schemeClr val="accent2"/>
              </a:buClr>
              <a:buSzPts val="1600"/>
              <a:buChar char="•"/>
              <a:defRPr>
                <a:solidFill>
                  <a:schemeClr val="accent2"/>
                </a:solidFill>
              </a:defRPr>
            </a:lvl4pPr>
            <a:lvl5pPr indent="-330200" lvl="4" marL="2286000" algn="l">
              <a:lnSpc>
                <a:spcPct val="110000"/>
              </a:lnSpc>
              <a:spcBef>
                <a:spcPts val="0"/>
              </a:spcBef>
              <a:spcAft>
                <a:spcPts val="0"/>
              </a:spcAft>
              <a:buClr>
                <a:schemeClr val="accent2"/>
              </a:buClr>
              <a:buSzPts val="1600"/>
              <a:buChar char="•"/>
              <a:defRPr>
                <a:solidFill>
                  <a:schemeClr val="accent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486" name="Google Shape;1486;p290"/>
          <p:cNvSpPr txBox="1"/>
          <p:nvPr>
            <p:ph idx="2" type="body"/>
          </p:nvPr>
        </p:nvSpPr>
        <p:spPr>
          <a:xfrm>
            <a:off x="1715000" y="2720477"/>
            <a:ext cx="6328610" cy="1592262"/>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0"/>
              </a:spcBef>
              <a:spcAft>
                <a:spcPts val="0"/>
              </a:spcAft>
              <a:buClr>
                <a:schemeClr val="lt1"/>
              </a:buClr>
              <a:buSzPts val="1600"/>
              <a:buFont typeface="Arial"/>
              <a:buChar char=" "/>
              <a:defRPr sz="1600">
                <a:solidFill>
                  <a:schemeClr val="lt1"/>
                </a:solidFill>
              </a:defRPr>
            </a:lvl2pPr>
            <a:lvl3pPr indent="-431800" lvl="2" marL="1371600" algn="l">
              <a:lnSpc>
                <a:spcPct val="110000"/>
              </a:lnSpc>
              <a:spcBef>
                <a:spcPts val="0"/>
              </a:spcBef>
              <a:spcAft>
                <a:spcPts val="0"/>
              </a:spcAft>
              <a:buClr>
                <a:schemeClr val="lt1"/>
              </a:buClr>
              <a:buSzPts val="3200"/>
              <a:buChar char="•"/>
              <a:defRPr sz="3200">
                <a:solidFill>
                  <a:schemeClr val="lt1"/>
                </a:solidFill>
              </a:defRPr>
            </a:lvl3pPr>
            <a:lvl4pPr indent="-431800" lvl="3" marL="1828800" algn="l">
              <a:lnSpc>
                <a:spcPct val="110000"/>
              </a:lnSpc>
              <a:spcBef>
                <a:spcPts val="0"/>
              </a:spcBef>
              <a:spcAft>
                <a:spcPts val="0"/>
              </a:spcAft>
              <a:buClr>
                <a:schemeClr val="lt1"/>
              </a:buClr>
              <a:buSzPts val="3200"/>
              <a:buChar char="•"/>
              <a:defRPr sz="3200">
                <a:solidFill>
                  <a:schemeClr val="lt1"/>
                </a:solidFill>
              </a:defRPr>
            </a:lvl4pPr>
            <a:lvl5pPr indent="-431800" lvl="4" marL="2286000" algn="l">
              <a:lnSpc>
                <a:spcPct val="110000"/>
              </a:lnSpc>
              <a:spcBef>
                <a:spcPts val="0"/>
              </a:spcBef>
              <a:spcAft>
                <a:spcPts val="0"/>
              </a:spcAft>
              <a:buClr>
                <a:schemeClr val="lt1"/>
              </a:buClr>
              <a:buSzPts val="3200"/>
              <a:buChar char="•"/>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487" name="Google Shape;1487;p29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divider w/quote">
  <p:cSld name="3_divider w/quote">
    <p:spTree>
      <p:nvGrpSpPr>
        <p:cNvPr id="1488" name="Shape 1488"/>
        <p:cNvGrpSpPr/>
        <p:nvPr/>
      </p:nvGrpSpPr>
      <p:grpSpPr>
        <a:xfrm>
          <a:off x="0" y="0"/>
          <a:ext cx="0" cy="0"/>
          <a:chOff x="0" y="0"/>
          <a:chExt cx="0" cy="0"/>
        </a:xfrm>
      </p:grpSpPr>
      <p:sp>
        <p:nvSpPr>
          <p:cNvPr id="1489" name="Google Shape;1489;p291"/>
          <p:cNvSpPr txBox="1"/>
          <p:nvPr>
            <p:ph idx="1" type="body"/>
          </p:nvPr>
        </p:nvSpPr>
        <p:spPr>
          <a:xfrm>
            <a:off x="1524" y="711202"/>
            <a:ext cx="11819946" cy="5418836"/>
          </a:xfrm>
          <a:prstGeom prst="rect">
            <a:avLst/>
          </a:prstGeom>
          <a:solidFill>
            <a:schemeClr val="accent1"/>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1"/>
              </a:buClr>
              <a:buSzPts val="1800"/>
              <a:buFont typeface="Arial"/>
              <a:buChar char=" "/>
              <a:defRPr>
                <a:solidFill>
                  <a:schemeClr val="accent1"/>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490" name="Google Shape;1490;p291"/>
          <p:cNvSpPr txBox="1"/>
          <p:nvPr>
            <p:ph idx="2"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491" name="Google Shape;1491;p29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full bleed divider w/quote" showMasterSp="0">
  <p:cSld name="3_full bleed divider w/quote">
    <p:bg>
      <p:bgPr>
        <a:solidFill>
          <a:schemeClr val="accent1"/>
        </a:solidFill>
      </p:bgPr>
    </p:bg>
    <p:spTree>
      <p:nvGrpSpPr>
        <p:cNvPr id="1492" name="Shape 1492"/>
        <p:cNvGrpSpPr/>
        <p:nvPr/>
      </p:nvGrpSpPr>
      <p:grpSpPr>
        <a:xfrm>
          <a:off x="0" y="0"/>
          <a:ext cx="0" cy="0"/>
          <a:chOff x="0" y="0"/>
          <a:chExt cx="0" cy="0"/>
        </a:xfrm>
      </p:grpSpPr>
      <p:sp>
        <p:nvSpPr>
          <p:cNvPr id="1493" name="Google Shape;1493;p292"/>
          <p:cNvSpPr txBox="1"/>
          <p:nvPr>
            <p:ph idx="1"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494" name="Google Shape;1494;p29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1495" name="Google Shape;1495;p292"/>
          <p:cNvGrpSpPr/>
          <p:nvPr/>
        </p:nvGrpSpPr>
        <p:grpSpPr>
          <a:xfrm>
            <a:off x="10193718" y="6278563"/>
            <a:ext cx="1641476" cy="436562"/>
            <a:chOff x="10193718" y="6278563"/>
            <a:chExt cx="1641476" cy="436562"/>
          </a:xfrm>
        </p:grpSpPr>
        <p:sp>
          <p:nvSpPr>
            <p:cNvPr id="1496" name="Google Shape;1496;p292"/>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97" name="Google Shape;1497;p292"/>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1498" name="Google Shape;1498;p292"/>
            <p:cNvGrpSpPr/>
            <p:nvPr/>
          </p:nvGrpSpPr>
          <p:grpSpPr>
            <a:xfrm>
              <a:off x="10692193" y="6607175"/>
              <a:ext cx="1143001" cy="107950"/>
              <a:chOff x="10692193" y="6607175"/>
              <a:chExt cx="1143001" cy="107950"/>
            </a:xfrm>
          </p:grpSpPr>
          <p:sp>
            <p:nvSpPr>
              <p:cNvPr id="1499" name="Google Shape;1499;p292"/>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00" name="Google Shape;1500;p292"/>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01" name="Google Shape;1501;p292"/>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02" name="Google Shape;1502;p292"/>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03" name="Google Shape;1503;p292"/>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04" name="Google Shape;1504;p292"/>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05" name="Google Shape;1505;p292"/>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06" name="Google Shape;1506;p292"/>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07" name="Google Shape;1507;p292"/>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08" name="Google Shape;1508;p292"/>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09" name="Google Shape;1509;p292"/>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10" name="Google Shape;1510;p292"/>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11" name="Google Shape;1511;p292"/>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12" name="Google Shape;1512;p292"/>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13" name="Google Shape;1513;p292"/>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14" name="Google Shape;1514;p292"/>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15" name="Google Shape;1515;p292"/>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extLst>
    <p:ext uri="{DCECCB84-F9BA-43D5-87BE-67443E8EF086}">
      <p15:sldGuideLst>
        <p15:guide id="1" orient="horz" pos="2160">
          <p15:clr>
            <a:srgbClr val="FBAE40"/>
          </p15:clr>
        </p15:guide>
      </p15:sldGuideLst>
    </p:ext>
  </p:extLst>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picture L, content R w/headline">
  <p:cSld name="3_picture L, content R w/headline">
    <p:spTree>
      <p:nvGrpSpPr>
        <p:cNvPr id="1516" name="Shape 1516"/>
        <p:cNvGrpSpPr/>
        <p:nvPr/>
      </p:nvGrpSpPr>
      <p:grpSpPr>
        <a:xfrm>
          <a:off x="0" y="0"/>
          <a:ext cx="0" cy="0"/>
          <a:chOff x="0" y="0"/>
          <a:chExt cx="0" cy="0"/>
        </a:xfrm>
      </p:grpSpPr>
      <p:sp>
        <p:nvSpPr>
          <p:cNvPr id="1517" name="Google Shape;1517;p293"/>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518" name="Google Shape;1518;p293"/>
          <p:cNvSpPr/>
          <p:nvPr>
            <p:ph idx="2" type="pic"/>
          </p:nvPr>
        </p:nvSpPr>
        <p:spPr>
          <a:xfrm>
            <a:off x="0" y="1501355"/>
            <a:ext cx="5918414" cy="4631438"/>
          </a:xfrm>
          <a:prstGeom prst="rect">
            <a:avLst/>
          </a:prstGeom>
          <a:noFill/>
          <a:ln>
            <a:noFill/>
          </a:ln>
        </p:spPr>
      </p:sp>
      <p:sp>
        <p:nvSpPr>
          <p:cNvPr id="1519" name="Google Shape;1519;p293"/>
          <p:cNvSpPr txBox="1"/>
          <p:nvPr>
            <p:ph idx="1" type="body"/>
          </p:nvPr>
        </p:nvSpPr>
        <p:spPr>
          <a:xfrm>
            <a:off x="6011757" y="1501355"/>
            <a:ext cx="5819766" cy="4631438"/>
          </a:xfrm>
          <a:prstGeom prst="rect">
            <a:avLst/>
          </a:prstGeom>
          <a:solidFill>
            <a:schemeClr val="accent1"/>
          </a:solidFill>
          <a:ln>
            <a:noFill/>
          </a:ln>
        </p:spPr>
        <p:txBody>
          <a:bodyPr anchorCtr="0" anchor="t" bIns="274300" lIns="64000" spcFirstLastPara="1" rIns="274300" wrap="square" tIns="420600">
            <a:noAutofit/>
          </a:bodyPr>
          <a:lstStyle>
            <a:lvl1pPr indent="-381000" lvl="0" marL="457200" algn="l">
              <a:lnSpc>
                <a:spcPct val="83000"/>
              </a:lnSpc>
              <a:spcBef>
                <a:spcPts val="1600"/>
              </a:spcBef>
              <a:spcAft>
                <a:spcPts val="0"/>
              </a:spcAft>
              <a:buClr>
                <a:schemeClr val="lt1"/>
              </a:buClr>
              <a:buSzPts val="2400"/>
              <a:buFont typeface="Arial"/>
              <a:buChar char=" "/>
              <a:defRPr sz="2400">
                <a:solidFill>
                  <a:schemeClr val="lt1"/>
                </a:solidFill>
              </a:defRPr>
            </a:lvl1pPr>
            <a:lvl2pPr indent="-431800" lvl="1" marL="914400" algn="l">
              <a:lnSpc>
                <a:spcPct val="83000"/>
              </a:lnSpc>
              <a:spcBef>
                <a:spcPts val="600"/>
              </a:spcBef>
              <a:spcAft>
                <a:spcPts val="0"/>
              </a:spcAft>
              <a:buClr>
                <a:schemeClr val="lt1"/>
              </a:buClr>
              <a:buSzPts val="3200"/>
              <a:buFont typeface="Arial"/>
              <a:buChar char=" "/>
              <a:defRPr sz="3200">
                <a:solidFill>
                  <a:schemeClr val="lt1"/>
                </a:solidFill>
                <a:latin typeface="Arial"/>
                <a:ea typeface="Arial"/>
                <a:cs typeface="Arial"/>
                <a:sym typeface="Arial"/>
              </a:defRPr>
            </a:lvl2pPr>
            <a:lvl3pPr indent="-330200" lvl="2" marL="1371600" algn="l">
              <a:lnSpc>
                <a:spcPct val="83000"/>
              </a:lnSpc>
              <a:spcBef>
                <a:spcPts val="12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520" name="Google Shape;1520;p293"/>
          <p:cNvSpPr txBox="1"/>
          <p:nvPr>
            <p:ph idx="3"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521" name="Google Shape;1521;p29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2-up pictures, color BG" showMasterSp="0">
  <p:cSld name="3_2-up pictures, color BG">
    <p:bg>
      <p:bgPr>
        <a:solidFill>
          <a:schemeClr val="accent1"/>
        </a:solidFill>
      </p:bgPr>
    </p:bg>
    <p:spTree>
      <p:nvGrpSpPr>
        <p:cNvPr id="1522" name="Shape 1522"/>
        <p:cNvGrpSpPr/>
        <p:nvPr/>
      </p:nvGrpSpPr>
      <p:grpSpPr>
        <a:xfrm>
          <a:off x="0" y="0"/>
          <a:ext cx="0" cy="0"/>
          <a:chOff x="0" y="0"/>
          <a:chExt cx="0" cy="0"/>
        </a:xfrm>
      </p:grpSpPr>
      <p:sp>
        <p:nvSpPr>
          <p:cNvPr id="1523" name="Google Shape;1523;p294"/>
          <p:cNvSpPr txBox="1"/>
          <p:nvPr>
            <p:ph type="title"/>
          </p:nvPr>
        </p:nvSpPr>
        <p:spPr>
          <a:xfrm>
            <a:off x="430364"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524" name="Google Shape;1524;p294"/>
          <p:cNvSpPr txBox="1"/>
          <p:nvPr>
            <p:ph idx="1" type="body"/>
          </p:nvPr>
        </p:nvSpPr>
        <p:spPr>
          <a:xfrm>
            <a:off x="431800" y="5389581"/>
            <a:ext cx="460022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525" name="Google Shape;1525;p294"/>
          <p:cNvSpPr txBox="1"/>
          <p:nvPr>
            <p:ph idx="2" type="body"/>
          </p:nvPr>
        </p:nvSpPr>
        <p:spPr>
          <a:xfrm>
            <a:off x="6004387" y="5389581"/>
            <a:ext cx="4599432"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526" name="Google Shape;1526;p294"/>
          <p:cNvSpPr txBox="1"/>
          <p:nvPr>
            <p:ph idx="3" type="body"/>
          </p:nvPr>
        </p:nvSpPr>
        <p:spPr>
          <a:xfrm>
            <a:off x="430214" y="872672"/>
            <a:ext cx="113981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527" name="Google Shape;1527;p294"/>
          <p:cNvSpPr/>
          <p:nvPr>
            <p:ph idx="4" type="pic"/>
          </p:nvPr>
        </p:nvSpPr>
        <p:spPr>
          <a:xfrm>
            <a:off x="0" y="1500135"/>
            <a:ext cx="5908281" cy="3867912"/>
          </a:xfrm>
          <a:prstGeom prst="rect">
            <a:avLst/>
          </a:prstGeom>
          <a:solidFill>
            <a:schemeClr val="lt1"/>
          </a:solidFill>
          <a:ln>
            <a:noFill/>
          </a:ln>
        </p:spPr>
      </p:sp>
      <p:sp>
        <p:nvSpPr>
          <p:cNvPr id="1528" name="Google Shape;1528;p294"/>
          <p:cNvSpPr/>
          <p:nvPr>
            <p:ph idx="5" type="pic"/>
          </p:nvPr>
        </p:nvSpPr>
        <p:spPr>
          <a:xfrm>
            <a:off x="6004387" y="1500135"/>
            <a:ext cx="5819766" cy="3867912"/>
          </a:xfrm>
          <a:prstGeom prst="rect">
            <a:avLst/>
          </a:prstGeom>
          <a:solidFill>
            <a:schemeClr val="lt1"/>
          </a:solidFill>
          <a:ln>
            <a:noFill/>
          </a:ln>
        </p:spPr>
      </p:sp>
      <p:sp>
        <p:nvSpPr>
          <p:cNvPr id="1529" name="Google Shape;1529;p29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1530" name="Google Shape;1530;p294"/>
          <p:cNvGrpSpPr/>
          <p:nvPr/>
        </p:nvGrpSpPr>
        <p:grpSpPr>
          <a:xfrm>
            <a:off x="10193718" y="6278563"/>
            <a:ext cx="1641476" cy="436562"/>
            <a:chOff x="10193718" y="6278563"/>
            <a:chExt cx="1641476" cy="436562"/>
          </a:xfrm>
        </p:grpSpPr>
        <p:sp>
          <p:nvSpPr>
            <p:cNvPr id="1531" name="Google Shape;1531;p29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32" name="Google Shape;1532;p29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33" name="Google Shape;1533;p29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34" name="Google Shape;1534;p29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35" name="Google Shape;1535;p29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36" name="Google Shape;1536;p29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37" name="Google Shape;1537;p29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38" name="Google Shape;1538;p29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39" name="Google Shape;1539;p29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40" name="Google Shape;1540;p29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41" name="Google Shape;1541;p29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42" name="Google Shape;1542;p29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43" name="Google Shape;1543;p29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44" name="Google Shape;1544;p29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45" name="Google Shape;1545;p29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46" name="Google Shape;1546;p29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47" name="Google Shape;1547;p29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48" name="Google Shape;1548;p29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Tree>
  </p:cSld>
  <p:clrMapOvr>
    <a:masterClrMapping/>
  </p:clrMapOvr>
  <p:extLst>
    <p:ext uri="{DCECCB84-F9BA-43D5-87BE-67443E8EF086}">
      <p15:sldGuideLst>
        <p15:guide id="1" orient="horz" pos="3384">
          <p15:clr>
            <a:srgbClr val="FBAE40"/>
          </p15:clr>
        </p15:guide>
      </p15:sldGuideLst>
    </p:ext>
  </p:extLst>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3-up pictures, color BG" showMasterSp="0">
  <p:cSld name="3_3-up pictures, color BG">
    <p:bg>
      <p:bgPr>
        <a:solidFill>
          <a:schemeClr val="accent1"/>
        </a:solidFill>
      </p:bgPr>
    </p:bg>
    <p:spTree>
      <p:nvGrpSpPr>
        <p:cNvPr id="1549" name="Shape 1549"/>
        <p:cNvGrpSpPr/>
        <p:nvPr/>
      </p:nvGrpSpPr>
      <p:grpSpPr>
        <a:xfrm>
          <a:off x="0" y="0"/>
          <a:ext cx="0" cy="0"/>
          <a:chOff x="0" y="0"/>
          <a:chExt cx="0" cy="0"/>
        </a:xfrm>
      </p:grpSpPr>
      <p:sp>
        <p:nvSpPr>
          <p:cNvPr id="1550" name="Google Shape;1550;p29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551" name="Google Shape;1551;p29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552" name="Google Shape;1552;p295"/>
          <p:cNvSpPr/>
          <p:nvPr>
            <p:ph idx="2" type="pic"/>
          </p:nvPr>
        </p:nvSpPr>
        <p:spPr>
          <a:xfrm>
            <a:off x="0" y="1500135"/>
            <a:ext cx="3909569" cy="3867912"/>
          </a:xfrm>
          <a:prstGeom prst="rect">
            <a:avLst/>
          </a:prstGeom>
          <a:solidFill>
            <a:schemeClr val="lt1"/>
          </a:solidFill>
          <a:ln>
            <a:noFill/>
          </a:ln>
        </p:spPr>
      </p:sp>
      <p:sp>
        <p:nvSpPr>
          <p:cNvPr id="1553" name="Google Shape;1553;p295"/>
          <p:cNvSpPr/>
          <p:nvPr>
            <p:ph idx="3" type="pic"/>
          </p:nvPr>
        </p:nvSpPr>
        <p:spPr>
          <a:xfrm>
            <a:off x="7956471" y="1500135"/>
            <a:ext cx="3867912" cy="3867912"/>
          </a:xfrm>
          <a:prstGeom prst="rect">
            <a:avLst/>
          </a:prstGeom>
          <a:solidFill>
            <a:schemeClr val="lt1"/>
          </a:solidFill>
          <a:ln>
            <a:noFill/>
          </a:ln>
        </p:spPr>
      </p:sp>
      <p:sp>
        <p:nvSpPr>
          <p:cNvPr id="1554" name="Google Shape;1554;p295"/>
          <p:cNvSpPr txBox="1"/>
          <p:nvPr>
            <p:ph idx="4"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555" name="Google Shape;1555;p295"/>
          <p:cNvSpPr txBox="1"/>
          <p:nvPr>
            <p:ph idx="5" type="body"/>
          </p:nvPr>
        </p:nvSpPr>
        <p:spPr>
          <a:xfrm>
            <a:off x="398534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556" name="Google Shape;1556;p295"/>
          <p:cNvSpPr/>
          <p:nvPr>
            <p:ph idx="6" type="pic"/>
          </p:nvPr>
        </p:nvSpPr>
        <p:spPr>
          <a:xfrm>
            <a:off x="3985348" y="1500135"/>
            <a:ext cx="3895344" cy="3867912"/>
          </a:xfrm>
          <a:prstGeom prst="rect">
            <a:avLst/>
          </a:prstGeom>
          <a:solidFill>
            <a:schemeClr val="lt1"/>
          </a:solidFill>
          <a:ln>
            <a:noFill/>
          </a:ln>
        </p:spPr>
      </p:sp>
      <p:sp>
        <p:nvSpPr>
          <p:cNvPr id="1557" name="Google Shape;1557;p295"/>
          <p:cNvSpPr txBox="1"/>
          <p:nvPr>
            <p:ph idx="7" type="body"/>
          </p:nvPr>
        </p:nvSpPr>
        <p:spPr>
          <a:xfrm>
            <a:off x="7956471"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1558" name="Google Shape;1558;p295"/>
          <p:cNvGrpSpPr/>
          <p:nvPr/>
        </p:nvGrpSpPr>
        <p:grpSpPr>
          <a:xfrm>
            <a:off x="10193718" y="6278563"/>
            <a:ext cx="1641476" cy="436562"/>
            <a:chOff x="10193718" y="6278563"/>
            <a:chExt cx="1641476" cy="436562"/>
          </a:xfrm>
        </p:grpSpPr>
        <p:sp>
          <p:nvSpPr>
            <p:cNvPr id="1559" name="Google Shape;1559;p295"/>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60" name="Google Shape;1560;p295"/>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61" name="Google Shape;1561;p295"/>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62" name="Google Shape;1562;p295"/>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63" name="Google Shape;1563;p295"/>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64" name="Google Shape;1564;p295"/>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65" name="Google Shape;1565;p295"/>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66" name="Google Shape;1566;p295"/>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67" name="Google Shape;1567;p295"/>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68" name="Google Shape;1568;p295"/>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69" name="Google Shape;1569;p295"/>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70" name="Google Shape;1570;p295"/>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71" name="Google Shape;1571;p295"/>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72" name="Google Shape;1572;p295"/>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73" name="Google Shape;1573;p295"/>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74" name="Google Shape;1574;p295"/>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75" name="Google Shape;1575;p295"/>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76" name="Google Shape;1576;p295"/>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577" name="Google Shape;1577;p29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4-up pictures, color BG" showMasterSp="0">
  <p:cSld name="3_4-up pictures, color BG">
    <p:bg>
      <p:bgPr>
        <a:solidFill>
          <a:schemeClr val="accent1"/>
        </a:solidFill>
      </p:bgPr>
    </p:bg>
    <p:spTree>
      <p:nvGrpSpPr>
        <p:cNvPr id="1578" name="Shape 1578"/>
        <p:cNvGrpSpPr/>
        <p:nvPr/>
      </p:nvGrpSpPr>
      <p:grpSpPr>
        <a:xfrm>
          <a:off x="0" y="0"/>
          <a:ext cx="0" cy="0"/>
          <a:chOff x="0" y="0"/>
          <a:chExt cx="0" cy="0"/>
        </a:xfrm>
      </p:grpSpPr>
      <p:sp>
        <p:nvSpPr>
          <p:cNvPr id="1579" name="Google Shape;1579;p29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580" name="Google Shape;1580;p296"/>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581" name="Google Shape;1581;p296"/>
          <p:cNvSpPr/>
          <p:nvPr>
            <p:ph idx="2" type="pic"/>
          </p:nvPr>
        </p:nvSpPr>
        <p:spPr>
          <a:xfrm>
            <a:off x="0" y="1500135"/>
            <a:ext cx="2973322" cy="3867912"/>
          </a:xfrm>
          <a:prstGeom prst="rect">
            <a:avLst/>
          </a:prstGeom>
          <a:solidFill>
            <a:schemeClr val="lt1"/>
          </a:solidFill>
          <a:ln>
            <a:noFill/>
          </a:ln>
        </p:spPr>
      </p:sp>
      <p:sp>
        <p:nvSpPr>
          <p:cNvPr id="1582" name="Google Shape;1582;p296"/>
          <p:cNvSpPr/>
          <p:nvPr>
            <p:ph idx="3" type="pic"/>
          </p:nvPr>
        </p:nvSpPr>
        <p:spPr>
          <a:xfrm>
            <a:off x="3054110" y="1500135"/>
            <a:ext cx="2871216" cy="3867912"/>
          </a:xfrm>
          <a:prstGeom prst="rect">
            <a:avLst/>
          </a:prstGeom>
          <a:solidFill>
            <a:schemeClr val="lt1"/>
          </a:solidFill>
          <a:ln>
            <a:noFill/>
          </a:ln>
        </p:spPr>
      </p:sp>
      <p:sp>
        <p:nvSpPr>
          <p:cNvPr id="1583" name="Google Shape;1583;p296"/>
          <p:cNvSpPr/>
          <p:nvPr>
            <p:ph idx="4" type="pic"/>
          </p:nvPr>
        </p:nvSpPr>
        <p:spPr>
          <a:xfrm>
            <a:off x="6006114" y="1500135"/>
            <a:ext cx="2871216" cy="3867912"/>
          </a:xfrm>
          <a:prstGeom prst="rect">
            <a:avLst/>
          </a:prstGeom>
          <a:solidFill>
            <a:schemeClr val="lt1"/>
          </a:solidFill>
          <a:ln>
            <a:noFill/>
          </a:ln>
        </p:spPr>
      </p:sp>
      <p:sp>
        <p:nvSpPr>
          <p:cNvPr id="1584" name="Google Shape;1584;p296"/>
          <p:cNvSpPr/>
          <p:nvPr>
            <p:ph idx="5" type="pic"/>
          </p:nvPr>
        </p:nvSpPr>
        <p:spPr>
          <a:xfrm>
            <a:off x="8958118" y="1500135"/>
            <a:ext cx="2870063" cy="3867912"/>
          </a:xfrm>
          <a:prstGeom prst="rect">
            <a:avLst/>
          </a:prstGeom>
          <a:solidFill>
            <a:schemeClr val="lt1"/>
          </a:solidFill>
          <a:ln>
            <a:noFill/>
          </a:ln>
        </p:spPr>
      </p:sp>
      <p:sp>
        <p:nvSpPr>
          <p:cNvPr id="1585" name="Google Shape;1585;p296"/>
          <p:cNvSpPr txBox="1"/>
          <p:nvPr>
            <p:ph idx="6" type="body"/>
          </p:nvPr>
        </p:nvSpPr>
        <p:spPr>
          <a:xfrm>
            <a:off x="3054110"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586" name="Google Shape;1586;p296"/>
          <p:cNvSpPr txBox="1"/>
          <p:nvPr>
            <p:ph idx="7" type="body"/>
          </p:nvPr>
        </p:nvSpPr>
        <p:spPr>
          <a:xfrm>
            <a:off x="895811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587" name="Google Shape;1587;p296"/>
          <p:cNvSpPr txBox="1"/>
          <p:nvPr>
            <p:ph idx="8" type="body"/>
          </p:nvPr>
        </p:nvSpPr>
        <p:spPr>
          <a:xfrm>
            <a:off x="6006114"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588" name="Google Shape;1588;p296"/>
          <p:cNvSpPr txBox="1"/>
          <p:nvPr>
            <p:ph idx="9"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1589" name="Google Shape;1589;p296"/>
          <p:cNvGrpSpPr/>
          <p:nvPr/>
        </p:nvGrpSpPr>
        <p:grpSpPr>
          <a:xfrm>
            <a:off x="10193718" y="6278563"/>
            <a:ext cx="1641476" cy="436562"/>
            <a:chOff x="10193718" y="6278563"/>
            <a:chExt cx="1641476" cy="436562"/>
          </a:xfrm>
        </p:grpSpPr>
        <p:sp>
          <p:nvSpPr>
            <p:cNvPr id="1590" name="Google Shape;1590;p296"/>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91" name="Google Shape;1591;p296"/>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92" name="Google Shape;1592;p296"/>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93" name="Google Shape;1593;p296"/>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94" name="Google Shape;1594;p296"/>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95" name="Google Shape;1595;p296"/>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96" name="Google Shape;1596;p296"/>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97" name="Google Shape;1597;p296"/>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98" name="Google Shape;1598;p296"/>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99" name="Google Shape;1599;p296"/>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00" name="Google Shape;1600;p296"/>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01" name="Google Shape;1601;p296"/>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02" name="Google Shape;1602;p296"/>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03" name="Google Shape;1603;p296"/>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04" name="Google Shape;1604;p296"/>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05" name="Google Shape;1605;p296"/>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06" name="Google Shape;1606;p296"/>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07" name="Google Shape;1607;p296"/>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608" name="Google Shape;1608;p29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6-up faux table">
  <p:cSld name="3_6-up faux table">
    <p:spTree>
      <p:nvGrpSpPr>
        <p:cNvPr id="1609" name="Shape 1609"/>
        <p:cNvGrpSpPr/>
        <p:nvPr/>
      </p:nvGrpSpPr>
      <p:grpSpPr>
        <a:xfrm>
          <a:off x="0" y="0"/>
          <a:ext cx="0" cy="0"/>
          <a:chOff x="0" y="0"/>
          <a:chExt cx="0" cy="0"/>
        </a:xfrm>
      </p:grpSpPr>
      <p:sp>
        <p:nvSpPr>
          <p:cNvPr id="1610" name="Google Shape;1610;p297"/>
          <p:cNvSpPr txBox="1"/>
          <p:nvPr>
            <p:ph idx="1" type="body"/>
          </p:nvPr>
        </p:nvSpPr>
        <p:spPr>
          <a:xfrm>
            <a:off x="-2158" y="1499082"/>
            <a:ext cx="11839639" cy="4630256"/>
          </a:xfrm>
          <a:prstGeom prst="rect">
            <a:avLst/>
          </a:prstGeom>
          <a:solidFill>
            <a:schemeClr val="accent1"/>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1"/>
              </a:buClr>
              <a:buSzPts val="1600"/>
              <a:buFont typeface="Arial"/>
              <a:buNone/>
              <a:defRPr sz="1600">
                <a:solidFill>
                  <a:schemeClr val="accent1"/>
                </a:solidFill>
              </a:defRPr>
            </a:lvl1pPr>
            <a:lvl2pPr indent="-330200" lvl="1" marL="914400" algn="l">
              <a:lnSpc>
                <a:spcPct val="110000"/>
              </a:lnSpc>
              <a:spcBef>
                <a:spcPts val="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Font typeface="Arial"/>
              <a:buChar char=" "/>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11" name="Google Shape;1611;p297"/>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612" name="Google Shape;1612;p297"/>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13" name="Google Shape;1613;p297"/>
          <p:cNvSpPr txBox="1"/>
          <p:nvPr>
            <p:ph idx="3" type="body"/>
          </p:nvPr>
        </p:nvSpPr>
        <p:spPr>
          <a:xfrm>
            <a:off x="154406"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14" name="Google Shape;1614;p297"/>
          <p:cNvSpPr txBox="1"/>
          <p:nvPr>
            <p:ph idx="4"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15" name="Google Shape;1615;p297"/>
          <p:cNvSpPr txBox="1"/>
          <p:nvPr>
            <p:ph idx="5" type="body"/>
          </p:nvPr>
        </p:nvSpPr>
        <p:spPr>
          <a:xfrm rot="5400000">
            <a:off x="5891150" y="-1316719"/>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16" name="Google Shape;1616;p297"/>
          <p:cNvSpPr txBox="1"/>
          <p:nvPr>
            <p:ph idx="6" type="body"/>
          </p:nvPr>
        </p:nvSpPr>
        <p:spPr>
          <a:xfrm rot="5400000">
            <a:off x="5891150" y="-2888256"/>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17" name="Google Shape;1617;p297"/>
          <p:cNvSpPr txBox="1"/>
          <p:nvPr>
            <p:ph idx="7"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18" name="Google Shape;1618;p29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619" name="Google Shape;1619;p297"/>
          <p:cNvSpPr txBox="1"/>
          <p:nvPr>
            <p:ph idx="8" type="body"/>
          </p:nvPr>
        </p:nvSpPr>
        <p:spPr>
          <a:xfrm>
            <a:off x="154406"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20" name="Google Shape;1620;p297"/>
          <p:cNvSpPr txBox="1"/>
          <p:nvPr>
            <p:ph idx="9" type="body"/>
          </p:nvPr>
        </p:nvSpPr>
        <p:spPr>
          <a:xfrm>
            <a:off x="154406"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21" name="Google Shape;1621;p297"/>
          <p:cNvSpPr txBox="1"/>
          <p:nvPr>
            <p:ph idx="13" type="body"/>
          </p:nvPr>
        </p:nvSpPr>
        <p:spPr>
          <a:xfrm>
            <a:off x="6088380"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22" name="Google Shape;1622;p297"/>
          <p:cNvSpPr txBox="1"/>
          <p:nvPr>
            <p:ph idx="14" type="body"/>
          </p:nvPr>
        </p:nvSpPr>
        <p:spPr>
          <a:xfrm>
            <a:off x="6088380"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23" name="Google Shape;1623;p297"/>
          <p:cNvSpPr txBox="1"/>
          <p:nvPr>
            <p:ph idx="15" type="body"/>
          </p:nvPr>
        </p:nvSpPr>
        <p:spPr>
          <a:xfrm>
            <a:off x="6088380"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sumer 2">
  <p:cSld name="consumer 2">
    <p:spTree>
      <p:nvGrpSpPr>
        <p:cNvPr id="110" name="Shape 110"/>
        <p:cNvGrpSpPr/>
        <p:nvPr/>
      </p:nvGrpSpPr>
      <p:grpSpPr>
        <a:xfrm>
          <a:off x="0" y="0"/>
          <a:ext cx="0" cy="0"/>
          <a:chOff x="0" y="0"/>
          <a:chExt cx="0" cy="0"/>
        </a:xfrm>
      </p:grpSpPr>
      <p:sp>
        <p:nvSpPr>
          <p:cNvPr id="111" name="Google Shape;111;p191"/>
          <p:cNvSpPr/>
          <p:nvPr>
            <p:ph idx="2" type="pic"/>
          </p:nvPr>
        </p:nvSpPr>
        <p:spPr>
          <a:xfrm>
            <a:off x="5244951" y="4135280"/>
            <a:ext cx="1764792" cy="1551552"/>
          </a:xfrm>
          <a:prstGeom prst="rect">
            <a:avLst/>
          </a:prstGeom>
          <a:noFill/>
          <a:ln>
            <a:noFill/>
          </a:ln>
        </p:spPr>
      </p:sp>
      <p:sp>
        <p:nvSpPr>
          <p:cNvPr id="112" name="Google Shape;112;p191"/>
          <p:cNvSpPr/>
          <p:nvPr>
            <p:ph idx="3" type="pic"/>
          </p:nvPr>
        </p:nvSpPr>
        <p:spPr>
          <a:xfrm>
            <a:off x="9240604" y="2329299"/>
            <a:ext cx="2596896" cy="1700784"/>
          </a:xfrm>
          <a:prstGeom prst="rect">
            <a:avLst/>
          </a:prstGeom>
          <a:noFill/>
          <a:ln>
            <a:noFill/>
          </a:ln>
        </p:spPr>
      </p:sp>
      <p:sp>
        <p:nvSpPr>
          <p:cNvPr id="113" name="Google Shape;113;p191"/>
          <p:cNvSpPr txBox="1"/>
          <p:nvPr>
            <p:ph type="title"/>
          </p:nvPr>
        </p:nvSpPr>
        <p:spPr>
          <a:xfrm>
            <a:off x="430366" y="432000"/>
            <a:ext cx="3425672"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4" name="Google Shape;114;p191"/>
          <p:cNvSpPr/>
          <p:nvPr>
            <p:ph idx="4" type="pic"/>
          </p:nvPr>
        </p:nvSpPr>
        <p:spPr>
          <a:xfrm>
            <a:off x="6918212" y="450444"/>
            <a:ext cx="1572768" cy="1774497"/>
          </a:xfrm>
          <a:prstGeom prst="rect">
            <a:avLst/>
          </a:prstGeom>
          <a:noFill/>
          <a:ln>
            <a:noFill/>
          </a:ln>
        </p:spPr>
      </p:sp>
      <p:sp>
        <p:nvSpPr>
          <p:cNvPr id="115" name="Google Shape;115;p191"/>
          <p:cNvSpPr/>
          <p:nvPr>
            <p:ph idx="5" type="pic"/>
          </p:nvPr>
        </p:nvSpPr>
        <p:spPr>
          <a:xfrm>
            <a:off x="8591472" y="450444"/>
            <a:ext cx="1572768" cy="1773936"/>
          </a:xfrm>
          <a:prstGeom prst="rect">
            <a:avLst/>
          </a:prstGeom>
          <a:noFill/>
          <a:ln>
            <a:noFill/>
          </a:ln>
        </p:spPr>
      </p:sp>
      <p:sp>
        <p:nvSpPr>
          <p:cNvPr id="116" name="Google Shape;116;p191"/>
          <p:cNvSpPr/>
          <p:nvPr>
            <p:ph idx="6" type="pic"/>
          </p:nvPr>
        </p:nvSpPr>
        <p:spPr>
          <a:xfrm>
            <a:off x="10264732" y="450445"/>
            <a:ext cx="1572768" cy="1773936"/>
          </a:xfrm>
          <a:prstGeom prst="rect">
            <a:avLst/>
          </a:prstGeom>
          <a:noFill/>
          <a:ln>
            <a:noFill/>
          </a:ln>
        </p:spPr>
      </p:sp>
      <p:sp>
        <p:nvSpPr>
          <p:cNvPr id="117" name="Google Shape;117;p191"/>
          <p:cNvSpPr/>
          <p:nvPr>
            <p:ph idx="7" type="pic"/>
          </p:nvPr>
        </p:nvSpPr>
        <p:spPr>
          <a:xfrm>
            <a:off x="5244952" y="450444"/>
            <a:ext cx="1572768" cy="1773936"/>
          </a:xfrm>
          <a:prstGeom prst="rect">
            <a:avLst/>
          </a:prstGeom>
          <a:noFill/>
          <a:ln>
            <a:noFill/>
          </a:ln>
        </p:spPr>
      </p:sp>
      <p:sp>
        <p:nvSpPr>
          <p:cNvPr id="118" name="Google Shape;118;p191"/>
          <p:cNvSpPr/>
          <p:nvPr>
            <p:ph idx="8" type="pic"/>
          </p:nvPr>
        </p:nvSpPr>
        <p:spPr>
          <a:xfrm>
            <a:off x="7567389" y="2329299"/>
            <a:ext cx="1572768" cy="1700784"/>
          </a:xfrm>
          <a:prstGeom prst="rect">
            <a:avLst/>
          </a:prstGeom>
          <a:noFill/>
          <a:ln>
            <a:noFill/>
          </a:ln>
        </p:spPr>
      </p:sp>
      <p:sp>
        <p:nvSpPr>
          <p:cNvPr id="119" name="Google Shape;119;p191"/>
          <p:cNvSpPr/>
          <p:nvPr>
            <p:ph idx="9" type="pic"/>
          </p:nvPr>
        </p:nvSpPr>
        <p:spPr>
          <a:xfrm>
            <a:off x="5244951" y="2329299"/>
            <a:ext cx="2221992" cy="1700784"/>
          </a:xfrm>
          <a:prstGeom prst="rect">
            <a:avLst/>
          </a:prstGeom>
          <a:noFill/>
          <a:ln>
            <a:noFill/>
          </a:ln>
        </p:spPr>
      </p:sp>
      <p:sp>
        <p:nvSpPr>
          <p:cNvPr id="120" name="Google Shape;120;p191"/>
          <p:cNvSpPr/>
          <p:nvPr>
            <p:ph idx="13" type="pic"/>
          </p:nvPr>
        </p:nvSpPr>
        <p:spPr>
          <a:xfrm>
            <a:off x="7119333" y="4135280"/>
            <a:ext cx="2304288" cy="1552416"/>
          </a:xfrm>
          <a:prstGeom prst="rect">
            <a:avLst/>
          </a:prstGeom>
          <a:noFill/>
          <a:ln>
            <a:noFill/>
          </a:ln>
        </p:spPr>
      </p:sp>
      <p:sp>
        <p:nvSpPr>
          <p:cNvPr id="121" name="Google Shape;121;p191"/>
          <p:cNvSpPr/>
          <p:nvPr>
            <p:ph idx="14" type="pic"/>
          </p:nvPr>
        </p:nvSpPr>
        <p:spPr>
          <a:xfrm>
            <a:off x="9533212" y="4135280"/>
            <a:ext cx="2304288" cy="1554480"/>
          </a:xfrm>
          <a:prstGeom prst="rect">
            <a:avLst/>
          </a:prstGeom>
          <a:noFill/>
          <a:ln>
            <a:noFill/>
          </a:ln>
        </p:spPr>
      </p:sp>
      <p:sp>
        <p:nvSpPr>
          <p:cNvPr id="122" name="Google Shape;122;p19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23" name="Google Shape;123;p191"/>
          <p:cNvSpPr txBox="1"/>
          <p:nvPr>
            <p:ph idx="1" type="body"/>
          </p:nvPr>
        </p:nvSpPr>
        <p:spPr>
          <a:xfrm>
            <a:off x="317500" y="1485900"/>
            <a:ext cx="3291840" cy="3340100"/>
          </a:xfrm>
          <a:prstGeom prst="rect">
            <a:avLst/>
          </a:prstGeom>
          <a:noFill/>
          <a:ln>
            <a:noFill/>
          </a:ln>
        </p:spPr>
        <p:txBody>
          <a:bodyPr anchorCtr="0" anchor="t" bIns="0" lIns="0" spcFirstLastPara="1" rIns="0" wrap="square" tIns="0">
            <a:noAutofit/>
          </a:bodyPr>
          <a:lstStyle>
            <a:lvl1pPr indent="-342900" lvl="0" marL="457200" algn="l">
              <a:lnSpc>
                <a:spcPct val="100000"/>
              </a:lnSpc>
              <a:spcBef>
                <a:spcPts val="1600"/>
              </a:spcBef>
              <a:spcAft>
                <a:spcPts val="0"/>
              </a:spcAft>
              <a:buClr>
                <a:schemeClr val="dk2"/>
              </a:buClr>
              <a:buSzPts val="1800"/>
              <a:buFont typeface="Arial"/>
              <a:buChar char=" "/>
              <a:defRPr/>
            </a:lvl1pPr>
            <a:lvl2pPr indent="-330200" lvl="1" marL="914400" algn="l">
              <a:lnSpc>
                <a:spcPct val="100000"/>
              </a:lnSpc>
              <a:spcBef>
                <a:spcPts val="1000"/>
              </a:spcBef>
              <a:spcAft>
                <a:spcPts val="0"/>
              </a:spcAft>
              <a:buClr>
                <a:schemeClr val="dk2"/>
              </a:buClr>
              <a:buSzPts val="1600"/>
              <a:buFont typeface="Arial"/>
              <a:buChar char=" "/>
              <a:defRPr/>
            </a:lvl2pPr>
            <a:lvl3pPr indent="-330200" lvl="2" marL="1371600" algn="l">
              <a:lnSpc>
                <a:spcPct val="100000"/>
              </a:lnSpc>
              <a:spcBef>
                <a:spcPts val="0"/>
              </a:spcBef>
              <a:spcAft>
                <a:spcPts val="0"/>
              </a:spcAft>
              <a:buClr>
                <a:schemeClr val="dk2"/>
              </a:buClr>
              <a:buSzPts val="1600"/>
              <a:buChar char="•"/>
              <a:defRPr/>
            </a:lvl3pPr>
            <a:lvl4pPr indent="-330200" lvl="3" marL="1828800" algn="l">
              <a:lnSpc>
                <a:spcPct val="100000"/>
              </a:lnSpc>
              <a:spcBef>
                <a:spcPts val="0"/>
              </a:spcBef>
              <a:spcAft>
                <a:spcPts val="0"/>
              </a:spcAft>
              <a:buClr>
                <a:schemeClr val="dk2"/>
              </a:buClr>
              <a:buSzPts val="1600"/>
              <a:buChar char="•"/>
              <a:defRPr/>
            </a:lvl4pPr>
            <a:lvl5pPr indent="-330200" lvl="4" marL="2286000" algn="l">
              <a:lnSpc>
                <a:spcPct val="10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extLst>
    <p:ext uri="{DCECCB84-F9BA-43D5-87BE-67443E8EF086}">
      <p15:sldGuideLst>
        <p15:guide id="1" pos="3298">
          <p15:clr>
            <a:srgbClr val="FBAE40"/>
          </p15:clr>
        </p15:guide>
      </p15:sldGuideLst>
    </p:ext>
  </p:extLst>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4-up faux table">
  <p:cSld name="3_4-up faux table">
    <p:spTree>
      <p:nvGrpSpPr>
        <p:cNvPr id="1624" name="Shape 1624"/>
        <p:cNvGrpSpPr/>
        <p:nvPr/>
      </p:nvGrpSpPr>
      <p:grpSpPr>
        <a:xfrm>
          <a:off x="0" y="0"/>
          <a:ext cx="0" cy="0"/>
          <a:chOff x="0" y="0"/>
          <a:chExt cx="0" cy="0"/>
        </a:xfrm>
      </p:grpSpPr>
      <p:sp>
        <p:nvSpPr>
          <p:cNvPr id="1625" name="Google Shape;1625;p298"/>
          <p:cNvSpPr txBox="1"/>
          <p:nvPr>
            <p:ph idx="1" type="body"/>
          </p:nvPr>
        </p:nvSpPr>
        <p:spPr>
          <a:xfrm>
            <a:off x="-2158" y="1499082"/>
            <a:ext cx="11839639" cy="4630256"/>
          </a:xfrm>
          <a:prstGeom prst="rect">
            <a:avLst/>
          </a:prstGeom>
          <a:solidFill>
            <a:schemeClr val="accent1"/>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1"/>
              </a:buClr>
              <a:buSzPts val="1600"/>
              <a:buFont typeface="Arial"/>
              <a:buNone/>
              <a:defRPr sz="1600">
                <a:solidFill>
                  <a:schemeClr val="accent1"/>
                </a:solidFill>
              </a:defRPr>
            </a:lvl1pPr>
            <a:lvl2pPr indent="-228600" lvl="1" marL="914400" algn="l">
              <a:lnSpc>
                <a:spcPct val="110000"/>
              </a:lnSpc>
              <a:spcBef>
                <a:spcPts val="0"/>
              </a:spcBef>
              <a:spcAft>
                <a:spcPts val="0"/>
              </a:spcAft>
              <a:buClr>
                <a:schemeClr val="dk2"/>
              </a:buClr>
              <a:buSzPts val="1600"/>
              <a:buFont typeface="Arial"/>
              <a:buNone/>
              <a:defRPr>
                <a:solidFill>
                  <a:schemeClr val="dk2"/>
                </a:solidFill>
              </a:defRPr>
            </a:lvl2pPr>
            <a:lvl3pPr indent="-330200" lvl="2" marL="1371600" algn="l">
              <a:lnSpc>
                <a:spcPct val="11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26" name="Google Shape;1626;p298"/>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627" name="Google Shape;1627;p298"/>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28" name="Google Shape;1628;p298"/>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29" name="Google Shape;1629;p298"/>
          <p:cNvSpPr txBox="1"/>
          <p:nvPr>
            <p:ph idx="4" type="body"/>
          </p:nvPr>
        </p:nvSpPr>
        <p:spPr>
          <a:xfrm rot="5400000">
            <a:off x="5891150" y="-2107892"/>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30" name="Google Shape;1630;p298"/>
          <p:cNvSpPr txBox="1"/>
          <p:nvPr>
            <p:ph idx="5"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31" name="Google Shape;1631;p29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632" name="Google Shape;1632;p298"/>
          <p:cNvSpPr txBox="1"/>
          <p:nvPr>
            <p:ph idx="6" type="body"/>
          </p:nvPr>
        </p:nvSpPr>
        <p:spPr>
          <a:xfrm>
            <a:off x="6262688"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33" name="Google Shape;1633;p298"/>
          <p:cNvSpPr txBox="1"/>
          <p:nvPr>
            <p:ph idx="7" type="body"/>
          </p:nvPr>
        </p:nvSpPr>
        <p:spPr>
          <a:xfrm>
            <a:off x="323650"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34" name="Google Shape;1634;p298"/>
          <p:cNvSpPr txBox="1"/>
          <p:nvPr>
            <p:ph idx="8" type="body"/>
          </p:nvPr>
        </p:nvSpPr>
        <p:spPr>
          <a:xfrm>
            <a:off x="6262688"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35" name="Google Shape;1635;p298"/>
          <p:cNvSpPr txBox="1"/>
          <p:nvPr>
            <p:ph idx="9" type="body"/>
          </p:nvPr>
        </p:nvSpPr>
        <p:spPr>
          <a:xfrm>
            <a:off x="323650"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2-column faux table">
  <p:cSld name="3_2-column faux table">
    <p:spTree>
      <p:nvGrpSpPr>
        <p:cNvPr id="1636" name="Shape 1636"/>
        <p:cNvGrpSpPr/>
        <p:nvPr/>
      </p:nvGrpSpPr>
      <p:grpSpPr>
        <a:xfrm>
          <a:off x="0" y="0"/>
          <a:ext cx="0" cy="0"/>
          <a:chOff x="0" y="0"/>
          <a:chExt cx="0" cy="0"/>
        </a:xfrm>
      </p:grpSpPr>
      <p:sp>
        <p:nvSpPr>
          <p:cNvPr id="1637" name="Google Shape;1637;p299"/>
          <p:cNvSpPr txBox="1"/>
          <p:nvPr>
            <p:ph idx="1" type="body"/>
          </p:nvPr>
        </p:nvSpPr>
        <p:spPr>
          <a:xfrm>
            <a:off x="0" y="1496542"/>
            <a:ext cx="11839639" cy="4630256"/>
          </a:xfrm>
          <a:prstGeom prst="rect">
            <a:avLst/>
          </a:prstGeom>
          <a:solidFill>
            <a:schemeClr val="accent1"/>
          </a:solidFill>
          <a:ln>
            <a:noFill/>
          </a:ln>
        </p:spPr>
        <p:txBody>
          <a:bodyPr anchorCtr="0" anchor="t" bIns="0" lIns="274300" spcFirstLastPara="1" rIns="6675100" wrap="square" tIns="182875">
            <a:noAutofit/>
          </a:bodyPr>
          <a:lstStyle>
            <a:lvl1pPr indent="-228600" lvl="0" marL="457200" algn="l">
              <a:lnSpc>
                <a:spcPct val="110000"/>
              </a:lnSpc>
              <a:spcBef>
                <a:spcPts val="0"/>
              </a:spcBef>
              <a:spcAft>
                <a:spcPts val="0"/>
              </a:spcAft>
              <a:buClr>
                <a:schemeClr val="accent1"/>
              </a:buClr>
              <a:buSzPts val="1600"/>
              <a:buFont typeface="Arial"/>
              <a:buNone/>
              <a:defRPr sz="1600">
                <a:solidFill>
                  <a:schemeClr val="accent1"/>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38" name="Google Shape;1638;p299"/>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639" name="Google Shape;1639;p299"/>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40" name="Google Shape;1640;p299"/>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41" name="Google Shape;1641;p299"/>
          <p:cNvSpPr txBox="1"/>
          <p:nvPr>
            <p:ph idx="4"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42" name="Google Shape;1642;p299"/>
          <p:cNvSpPr txBox="1"/>
          <p:nvPr>
            <p:ph idx="5" type="body"/>
          </p:nvPr>
        </p:nvSpPr>
        <p:spPr>
          <a:xfrm>
            <a:off x="5969456"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643" name="Google Shape;1643;p29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644" name="Google Shape;1644;p299"/>
          <p:cNvSpPr txBox="1"/>
          <p:nvPr>
            <p:ph idx="6" type="body"/>
          </p:nvPr>
        </p:nvSpPr>
        <p:spPr>
          <a:xfrm>
            <a:off x="38097"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2-column content" showMasterSp="0">
  <p:cSld name="3_2-column content">
    <p:bg>
      <p:bgPr>
        <a:solidFill>
          <a:schemeClr val="accent1"/>
        </a:solidFill>
      </p:bgPr>
    </p:bg>
    <p:spTree>
      <p:nvGrpSpPr>
        <p:cNvPr id="1645" name="Shape 1645"/>
        <p:cNvGrpSpPr/>
        <p:nvPr/>
      </p:nvGrpSpPr>
      <p:grpSpPr>
        <a:xfrm>
          <a:off x="0" y="0"/>
          <a:ext cx="0" cy="0"/>
          <a:chOff x="0" y="0"/>
          <a:chExt cx="0" cy="0"/>
        </a:xfrm>
      </p:grpSpPr>
      <p:grpSp>
        <p:nvGrpSpPr>
          <p:cNvPr id="1646" name="Google Shape;1646;p300"/>
          <p:cNvGrpSpPr/>
          <p:nvPr/>
        </p:nvGrpSpPr>
        <p:grpSpPr>
          <a:xfrm>
            <a:off x="10692193" y="6607175"/>
            <a:ext cx="1143001" cy="107950"/>
            <a:chOff x="10692193" y="6607175"/>
            <a:chExt cx="1143001" cy="107950"/>
          </a:xfrm>
        </p:grpSpPr>
        <p:sp>
          <p:nvSpPr>
            <p:cNvPr id="1647" name="Google Shape;1647;p300"/>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48" name="Google Shape;1648;p300"/>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49" name="Google Shape;1649;p300"/>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50" name="Google Shape;1650;p300"/>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51" name="Google Shape;1651;p300"/>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52" name="Google Shape;1652;p300"/>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53" name="Google Shape;1653;p300"/>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54" name="Google Shape;1654;p300"/>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55" name="Google Shape;1655;p300"/>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56" name="Google Shape;1656;p300"/>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57" name="Google Shape;1657;p300"/>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58" name="Google Shape;1658;p300"/>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59" name="Google Shape;1659;p300"/>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60" name="Google Shape;1660;p300"/>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61" name="Google Shape;1661;p300"/>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62" name="Google Shape;1662;p300"/>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63" name="Google Shape;1663;p300"/>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1664" name="Google Shape;1664;p300"/>
          <p:cNvSpPr txBox="1"/>
          <p:nvPr>
            <p:ph type="title"/>
          </p:nvPr>
        </p:nvSpPr>
        <p:spPr>
          <a:xfrm>
            <a:off x="430364" y="405114"/>
            <a:ext cx="114300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1665" name="Google Shape;1665;p300"/>
          <p:cNvGrpSpPr/>
          <p:nvPr/>
        </p:nvGrpSpPr>
        <p:grpSpPr>
          <a:xfrm>
            <a:off x="10193718" y="6278563"/>
            <a:ext cx="1641475" cy="436562"/>
            <a:chOff x="10193718" y="6278563"/>
            <a:chExt cx="1641475" cy="436562"/>
          </a:xfrm>
        </p:grpSpPr>
        <p:sp>
          <p:nvSpPr>
            <p:cNvPr id="1666" name="Google Shape;1666;p300"/>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67" name="Google Shape;1667;p300"/>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1668" name="Google Shape;1668;p30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669" name="Google Shape;1669;p300"/>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1670" name="Google Shape;1670;p300"/>
          <p:cNvSpPr txBox="1"/>
          <p:nvPr>
            <p:ph idx="2" type="body"/>
          </p:nvPr>
        </p:nvSpPr>
        <p:spPr>
          <a:xfrm>
            <a:off x="6711505"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3-column content" showMasterSp="0">
  <p:cSld name="3_3-column content">
    <p:bg>
      <p:bgPr>
        <a:solidFill>
          <a:schemeClr val="accent1"/>
        </a:solidFill>
      </p:bgPr>
    </p:bg>
    <p:spTree>
      <p:nvGrpSpPr>
        <p:cNvPr id="1671" name="Shape 1671"/>
        <p:cNvGrpSpPr/>
        <p:nvPr/>
      </p:nvGrpSpPr>
      <p:grpSpPr>
        <a:xfrm>
          <a:off x="0" y="0"/>
          <a:ext cx="0" cy="0"/>
          <a:chOff x="0" y="0"/>
          <a:chExt cx="0" cy="0"/>
        </a:xfrm>
      </p:grpSpPr>
      <p:sp>
        <p:nvSpPr>
          <p:cNvPr id="1672" name="Google Shape;1672;p301"/>
          <p:cNvSpPr txBox="1"/>
          <p:nvPr>
            <p:ph type="title"/>
          </p:nvPr>
        </p:nvSpPr>
        <p:spPr>
          <a:xfrm>
            <a:off x="430364" y="405114"/>
            <a:ext cx="11430000" cy="362407"/>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673" name="Google Shape;1673;p301"/>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1674" name="Google Shape;1674;p301"/>
          <p:cNvGrpSpPr/>
          <p:nvPr/>
        </p:nvGrpSpPr>
        <p:grpSpPr>
          <a:xfrm>
            <a:off x="10193718" y="6278563"/>
            <a:ext cx="1641476" cy="436562"/>
            <a:chOff x="10193718" y="6278563"/>
            <a:chExt cx="1641476" cy="436562"/>
          </a:xfrm>
        </p:grpSpPr>
        <p:grpSp>
          <p:nvGrpSpPr>
            <p:cNvPr id="1675" name="Google Shape;1675;p301"/>
            <p:cNvGrpSpPr/>
            <p:nvPr/>
          </p:nvGrpSpPr>
          <p:grpSpPr>
            <a:xfrm>
              <a:off x="10692193" y="6607175"/>
              <a:ext cx="1143001" cy="107950"/>
              <a:chOff x="10692193" y="6607175"/>
              <a:chExt cx="1143001" cy="107950"/>
            </a:xfrm>
          </p:grpSpPr>
          <p:sp>
            <p:nvSpPr>
              <p:cNvPr id="1676" name="Google Shape;1676;p301"/>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77" name="Google Shape;1677;p301"/>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78" name="Google Shape;1678;p301"/>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79" name="Google Shape;1679;p301"/>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80" name="Google Shape;1680;p301"/>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81" name="Google Shape;1681;p301"/>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82" name="Google Shape;1682;p301"/>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83" name="Google Shape;1683;p301"/>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84" name="Google Shape;1684;p301"/>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85" name="Google Shape;1685;p301"/>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86" name="Google Shape;1686;p301"/>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87" name="Google Shape;1687;p301"/>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88" name="Google Shape;1688;p301"/>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89" name="Google Shape;1689;p301"/>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90" name="Google Shape;1690;p301"/>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91" name="Google Shape;1691;p301"/>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92" name="Google Shape;1692;p301"/>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1693" name="Google Shape;1693;p30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1694" name="Google Shape;1694;p30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695" name="Google Shape;1695;p301"/>
          <p:cNvSpPr txBox="1"/>
          <p:nvPr>
            <p:ph idx="1" type="body"/>
          </p:nvPr>
        </p:nvSpPr>
        <p:spPr>
          <a:xfrm>
            <a:off x="328492"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1696" name="Google Shape;1696;p301"/>
          <p:cNvSpPr txBox="1"/>
          <p:nvPr>
            <p:ph idx="2" type="body"/>
          </p:nvPr>
        </p:nvSpPr>
        <p:spPr>
          <a:xfrm>
            <a:off x="4297680"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1697" name="Google Shape;1697;p301"/>
          <p:cNvSpPr txBox="1"/>
          <p:nvPr>
            <p:ph idx="3" type="body"/>
          </p:nvPr>
        </p:nvSpPr>
        <p:spPr>
          <a:xfrm>
            <a:off x="8339328"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olor BG, content L, picture R" showMasterSp="0">
  <p:cSld name="3_color BG, content L, picture R">
    <p:bg>
      <p:bgPr>
        <a:solidFill>
          <a:schemeClr val="accent1"/>
        </a:solidFill>
      </p:bgPr>
    </p:bg>
    <p:spTree>
      <p:nvGrpSpPr>
        <p:cNvPr id="1698" name="Shape 1698"/>
        <p:cNvGrpSpPr/>
        <p:nvPr/>
      </p:nvGrpSpPr>
      <p:grpSpPr>
        <a:xfrm>
          <a:off x="0" y="0"/>
          <a:ext cx="0" cy="0"/>
          <a:chOff x="0" y="0"/>
          <a:chExt cx="0" cy="0"/>
        </a:xfrm>
      </p:grpSpPr>
      <p:sp>
        <p:nvSpPr>
          <p:cNvPr id="1699" name="Google Shape;1699;p302"/>
          <p:cNvSpPr txBox="1"/>
          <p:nvPr>
            <p:ph type="title"/>
          </p:nvPr>
        </p:nvSpPr>
        <p:spPr>
          <a:xfrm>
            <a:off x="430365" y="405114"/>
            <a:ext cx="50292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00" name="Google Shape;1700;p302"/>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grpSp>
        <p:nvGrpSpPr>
          <p:cNvPr id="1701" name="Google Shape;1701;p302"/>
          <p:cNvGrpSpPr/>
          <p:nvPr/>
        </p:nvGrpSpPr>
        <p:grpSpPr>
          <a:xfrm>
            <a:off x="10193718" y="6278563"/>
            <a:ext cx="1641476" cy="436562"/>
            <a:chOff x="10193718" y="6278563"/>
            <a:chExt cx="1641476" cy="436562"/>
          </a:xfrm>
        </p:grpSpPr>
        <p:grpSp>
          <p:nvGrpSpPr>
            <p:cNvPr id="1702" name="Google Shape;1702;p302"/>
            <p:cNvGrpSpPr/>
            <p:nvPr/>
          </p:nvGrpSpPr>
          <p:grpSpPr>
            <a:xfrm>
              <a:off x="10692193" y="6607175"/>
              <a:ext cx="1143001" cy="107950"/>
              <a:chOff x="10692193" y="6607175"/>
              <a:chExt cx="1143001" cy="107950"/>
            </a:xfrm>
          </p:grpSpPr>
          <p:sp>
            <p:nvSpPr>
              <p:cNvPr id="1703" name="Google Shape;1703;p302"/>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04" name="Google Shape;1704;p302"/>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05" name="Google Shape;1705;p302"/>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06" name="Google Shape;1706;p302"/>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07" name="Google Shape;1707;p302"/>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08" name="Google Shape;1708;p302"/>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09" name="Google Shape;1709;p302"/>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10" name="Google Shape;1710;p302"/>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11" name="Google Shape;1711;p302"/>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12" name="Google Shape;1712;p302"/>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13" name="Google Shape;1713;p302"/>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14" name="Google Shape;1714;p302"/>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15" name="Google Shape;1715;p302"/>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16" name="Google Shape;1716;p302"/>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17" name="Google Shape;1717;p302"/>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18" name="Google Shape;1718;p302"/>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19" name="Google Shape;1719;p302"/>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1720" name="Google Shape;1720;p302"/>
            <p:cNvGrpSpPr/>
            <p:nvPr/>
          </p:nvGrpSpPr>
          <p:grpSpPr>
            <a:xfrm>
              <a:off x="10193718" y="6278563"/>
              <a:ext cx="1641475" cy="436562"/>
              <a:chOff x="10193718" y="6278563"/>
              <a:chExt cx="1641475" cy="436562"/>
            </a:xfrm>
          </p:grpSpPr>
          <p:sp>
            <p:nvSpPr>
              <p:cNvPr id="1721" name="Google Shape;1721;p302"/>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22" name="Google Shape;1722;p302"/>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1723" name="Google Shape;1723;p302"/>
          <p:cNvSpPr/>
          <p:nvPr>
            <p:ph idx="2" type="pic"/>
          </p:nvPr>
        </p:nvSpPr>
        <p:spPr>
          <a:xfrm>
            <a:off x="6026658" y="440440"/>
            <a:ext cx="5815584" cy="5678424"/>
          </a:xfrm>
          <a:prstGeom prst="rect">
            <a:avLst/>
          </a:prstGeom>
          <a:solidFill>
            <a:schemeClr val="lt1"/>
          </a:solidFill>
          <a:ln>
            <a:noFill/>
          </a:ln>
        </p:spPr>
      </p:sp>
      <p:sp>
        <p:nvSpPr>
          <p:cNvPr id="1724" name="Google Shape;1724;p30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picture L, content R">
  <p:cSld name="3_picture L, content R">
    <p:spTree>
      <p:nvGrpSpPr>
        <p:cNvPr id="1725" name="Shape 1725"/>
        <p:cNvGrpSpPr/>
        <p:nvPr/>
      </p:nvGrpSpPr>
      <p:grpSpPr>
        <a:xfrm>
          <a:off x="0" y="0"/>
          <a:ext cx="0" cy="0"/>
          <a:chOff x="0" y="0"/>
          <a:chExt cx="0" cy="0"/>
        </a:xfrm>
      </p:grpSpPr>
      <p:sp>
        <p:nvSpPr>
          <p:cNvPr id="1726" name="Google Shape;1726;p303"/>
          <p:cNvSpPr/>
          <p:nvPr>
            <p:ph idx="2" type="pic"/>
          </p:nvPr>
        </p:nvSpPr>
        <p:spPr>
          <a:xfrm>
            <a:off x="-1" y="711202"/>
            <a:ext cx="5933661" cy="5404104"/>
          </a:xfrm>
          <a:prstGeom prst="rect">
            <a:avLst/>
          </a:prstGeom>
          <a:noFill/>
          <a:ln>
            <a:noFill/>
          </a:ln>
        </p:spPr>
      </p:sp>
      <p:sp>
        <p:nvSpPr>
          <p:cNvPr id="1727" name="Google Shape;1727;p30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728" name="Google Shape;1728;p303"/>
          <p:cNvSpPr txBox="1"/>
          <p:nvPr>
            <p:ph idx="1" type="body"/>
          </p:nvPr>
        </p:nvSpPr>
        <p:spPr>
          <a:xfrm>
            <a:off x="6020735" y="711202"/>
            <a:ext cx="5803139" cy="5400987"/>
          </a:xfrm>
          <a:prstGeom prst="rect">
            <a:avLst/>
          </a:prstGeom>
          <a:solidFill>
            <a:schemeClr val="accent1"/>
          </a:solidFill>
          <a:ln>
            <a:noFill/>
          </a:ln>
        </p:spPr>
        <p:txBody>
          <a:bodyPr anchorCtr="0" anchor="t" bIns="0" lIns="320025" spcFirstLastPara="1" rIns="0" wrap="square" tIns="1243575">
            <a:noAutofit/>
          </a:bodyPr>
          <a:lstStyle>
            <a:lvl1pPr indent="-393700" lvl="0" marL="457200" algn="l">
              <a:lnSpc>
                <a:spcPct val="100000"/>
              </a:lnSpc>
              <a:spcBef>
                <a:spcPts val="7400"/>
              </a:spcBef>
              <a:spcAft>
                <a:spcPts val="0"/>
              </a:spcAft>
              <a:buClr>
                <a:schemeClr val="lt1"/>
              </a:buClr>
              <a:buSzPts val="2600"/>
              <a:buFont typeface="Arial"/>
              <a:buChar char=" "/>
              <a:defRPr b="1" sz="2600">
                <a:solidFill>
                  <a:schemeClr val="lt1"/>
                </a:solidFill>
                <a:latin typeface="Arial"/>
                <a:ea typeface="Arial"/>
                <a:cs typeface="Arial"/>
                <a:sym typeface="Arial"/>
              </a:defRPr>
            </a:lvl1pPr>
            <a:lvl2pPr indent="-1181100" lvl="1" marL="914400" algn="l">
              <a:lnSpc>
                <a:spcPct val="100000"/>
              </a:lnSpc>
              <a:spcBef>
                <a:spcPts val="1200"/>
              </a:spcBef>
              <a:spcAft>
                <a:spcPts val="0"/>
              </a:spcAft>
              <a:buClr>
                <a:schemeClr val="lt1"/>
              </a:buClr>
              <a:buSzPts val="15000"/>
              <a:buFont typeface="Arial"/>
              <a:buChar char=" "/>
              <a:defRPr b="1" sz="15000">
                <a:solidFill>
                  <a:schemeClr val="lt1"/>
                </a:solidFill>
                <a:latin typeface="Arial"/>
                <a:ea typeface="Arial"/>
                <a:cs typeface="Arial"/>
                <a:sym typeface="Arial"/>
              </a:defRPr>
            </a:lvl2pPr>
            <a:lvl3pPr indent="-330200" lvl="2" marL="1371600" algn="l">
              <a:lnSpc>
                <a:spcPct val="100000"/>
              </a:lnSpc>
              <a:spcBef>
                <a:spcPts val="0"/>
              </a:spcBef>
              <a:spcAft>
                <a:spcPts val="0"/>
              </a:spcAft>
              <a:buClr>
                <a:schemeClr val="lt1"/>
              </a:buClr>
              <a:buSzPts val="1600"/>
              <a:buFont typeface="Arial"/>
              <a:buChar char=" "/>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2-col bold number">
  <p:cSld name="3_2-col bold number">
    <p:spTree>
      <p:nvGrpSpPr>
        <p:cNvPr id="1729" name="Shape 1729"/>
        <p:cNvGrpSpPr/>
        <p:nvPr/>
      </p:nvGrpSpPr>
      <p:grpSpPr>
        <a:xfrm>
          <a:off x="0" y="0"/>
          <a:ext cx="0" cy="0"/>
          <a:chOff x="0" y="0"/>
          <a:chExt cx="0" cy="0"/>
        </a:xfrm>
      </p:grpSpPr>
      <p:sp>
        <p:nvSpPr>
          <p:cNvPr id="1730" name="Google Shape;1730;p304"/>
          <p:cNvSpPr txBox="1"/>
          <p:nvPr>
            <p:ph idx="1" type="body"/>
          </p:nvPr>
        </p:nvSpPr>
        <p:spPr>
          <a:xfrm>
            <a:off x="6022943" y="711202"/>
            <a:ext cx="5803139" cy="5400987"/>
          </a:xfrm>
          <a:prstGeom prst="rect">
            <a:avLst/>
          </a:prstGeom>
          <a:solidFill>
            <a:schemeClr val="accent1"/>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b="0" sz="1600">
                <a:solidFill>
                  <a:schemeClr val="lt1"/>
                </a:solidFill>
                <a:latin typeface="Arial"/>
                <a:ea typeface="Arial"/>
                <a:cs typeface="Arial"/>
                <a:sym typeface="Aria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731" name="Google Shape;1731;p304"/>
          <p:cNvSpPr txBox="1"/>
          <p:nvPr>
            <p:ph idx="2" type="body"/>
          </p:nvPr>
        </p:nvSpPr>
        <p:spPr>
          <a:xfrm>
            <a:off x="0" y="711201"/>
            <a:ext cx="5933662" cy="5400988"/>
          </a:xfrm>
          <a:prstGeom prst="rect">
            <a:avLst/>
          </a:prstGeom>
          <a:solidFill>
            <a:schemeClr val="accent1"/>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sz="1600">
                <a:solidFill>
                  <a:schemeClr val="lt1"/>
                </a:solidFil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732" name="Google Shape;1732;p30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bulleted content" showMasterSp="0">
  <p:cSld name="3_bulleted content">
    <p:bg>
      <p:bgPr>
        <a:solidFill>
          <a:schemeClr val="accent1"/>
        </a:solidFill>
      </p:bgPr>
    </p:bg>
    <p:spTree>
      <p:nvGrpSpPr>
        <p:cNvPr id="1733" name="Shape 1733"/>
        <p:cNvGrpSpPr/>
        <p:nvPr/>
      </p:nvGrpSpPr>
      <p:grpSpPr>
        <a:xfrm>
          <a:off x="0" y="0"/>
          <a:ext cx="0" cy="0"/>
          <a:chOff x="0" y="0"/>
          <a:chExt cx="0" cy="0"/>
        </a:xfrm>
      </p:grpSpPr>
      <p:sp>
        <p:nvSpPr>
          <p:cNvPr id="1734" name="Google Shape;1734;p30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35" name="Google Shape;1735;p30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736" name="Google Shape;1736;p30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737" name="Google Shape;1737;p305"/>
          <p:cNvSpPr txBox="1"/>
          <p:nvPr>
            <p:ph idx="2" type="body"/>
          </p:nvPr>
        </p:nvSpPr>
        <p:spPr>
          <a:xfrm>
            <a:off x="323649" y="1747838"/>
            <a:ext cx="11511544" cy="3931067"/>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
              <a:defRPr i="1">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1738" name="Google Shape;1738;p305"/>
          <p:cNvGrpSpPr/>
          <p:nvPr/>
        </p:nvGrpSpPr>
        <p:grpSpPr>
          <a:xfrm>
            <a:off x="10193718" y="6278563"/>
            <a:ext cx="1641476" cy="436562"/>
            <a:chOff x="10193718" y="6278563"/>
            <a:chExt cx="1641476" cy="436562"/>
          </a:xfrm>
        </p:grpSpPr>
        <p:sp>
          <p:nvSpPr>
            <p:cNvPr id="1739" name="Google Shape;1739;p305"/>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40" name="Google Shape;1740;p305"/>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1741" name="Google Shape;1741;p305"/>
            <p:cNvGrpSpPr/>
            <p:nvPr/>
          </p:nvGrpSpPr>
          <p:grpSpPr>
            <a:xfrm>
              <a:off x="10692193" y="6607175"/>
              <a:ext cx="1143001" cy="107950"/>
              <a:chOff x="10692193" y="6607175"/>
              <a:chExt cx="1143001" cy="107950"/>
            </a:xfrm>
          </p:grpSpPr>
          <p:sp>
            <p:nvSpPr>
              <p:cNvPr id="1742" name="Google Shape;1742;p305"/>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43" name="Google Shape;1743;p305"/>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44" name="Google Shape;1744;p305"/>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45" name="Google Shape;1745;p305"/>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46" name="Google Shape;1746;p305"/>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47" name="Google Shape;1747;p305"/>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48" name="Google Shape;1748;p305"/>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49" name="Google Shape;1749;p305"/>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50" name="Google Shape;1750;p305"/>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51" name="Google Shape;1751;p305"/>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52" name="Google Shape;1752;p305"/>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53" name="Google Shape;1753;p305"/>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54" name="Google Shape;1754;p305"/>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55" name="Google Shape;1755;p305"/>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56" name="Google Shape;1756;p305"/>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57" name="Google Shape;1757;p305"/>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58" name="Google Shape;1758;p305"/>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bulleted 2-col text/picture" showMasterSp="0">
  <p:cSld name="3_bulleted 2-col text/picture">
    <p:bg>
      <p:bgPr>
        <a:solidFill>
          <a:schemeClr val="accent1"/>
        </a:solidFill>
      </p:bgPr>
    </p:bg>
    <p:spTree>
      <p:nvGrpSpPr>
        <p:cNvPr id="1759" name="Shape 1759"/>
        <p:cNvGrpSpPr/>
        <p:nvPr/>
      </p:nvGrpSpPr>
      <p:grpSpPr>
        <a:xfrm>
          <a:off x="0" y="0"/>
          <a:ext cx="0" cy="0"/>
          <a:chOff x="0" y="0"/>
          <a:chExt cx="0" cy="0"/>
        </a:xfrm>
      </p:grpSpPr>
      <p:sp>
        <p:nvSpPr>
          <p:cNvPr id="1760" name="Google Shape;1760;p30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61" name="Google Shape;1761;p306"/>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762" name="Google Shape;1762;p30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1763" name="Google Shape;1763;p306"/>
          <p:cNvGrpSpPr/>
          <p:nvPr/>
        </p:nvGrpSpPr>
        <p:grpSpPr>
          <a:xfrm>
            <a:off x="10193718" y="6278563"/>
            <a:ext cx="1641476" cy="436562"/>
            <a:chOff x="10193718" y="6278563"/>
            <a:chExt cx="1641476" cy="436562"/>
          </a:xfrm>
        </p:grpSpPr>
        <p:sp>
          <p:nvSpPr>
            <p:cNvPr id="1764" name="Google Shape;1764;p306"/>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65" name="Google Shape;1765;p306"/>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1766" name="Google Shape;1766;p306"/>
            <p:cNvGrpSpPr/>
            <p:nvPr/>
          </p:nvGrpSpPr>
          <p:grpSpPr>
            <a:xfrm>
              <a:off x="10692193" y="6607175"/>
              <a:ext cx="1143001" cy="107950"/>
              <a:chOff x="10692193" y="6607175"/>
              <a:chExt cx="1143001" cy="107950"/>
            </a:xfrm>
          </p:grpSpPr>
          <p:sp>
            <p:nvSpPr>
              <p:cNvPr id="1767" name="Google Shape;1767;p306"/>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68" name="Google Shape;1768;p306"/>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69" name="Google Shape;1769;p306"/>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70" name="Google Shape;1770;p306"/>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71" name="Google Shape;1771;p306"/>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72" name="Google Shape;1772;p306"/>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73" name="Google Shape;1773;p306"/>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74" name="Google Shape;1774;p306"/>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75" name="Google Shape;1775;p306"/>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76" name="Google Shape;1776;p306"/>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77" name="Google Shape;1777;p306"/>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78" name="Google Shape;1778;p306"/>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79" name="Google Shape;1779;p306"/>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80" name="Google Shape;1780;p306"/>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81" name="Google Shape;1781;p306"/>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82" name="Google Shape;1782;p306"/>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83" name="Google Shape;1783;p306"/>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1784" name="Google Shape;1784;p306"/>
          <p:cNvSpPr txBox="1"/>
          <p:nvPr>
            <p:ph idx="2" type="body"/>
          </p:nvPr>
        </p:nvSpPr>
        <p:spPr>
          <a:xfrm>
            <a:off x="323648" y="1747838"/>
            <a:ext cx="7577729"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785" name="Google Shape;1785;p306"/>
          <p:cNvSpPr/>
          <p:nvPr>
            <p:ph idx="3" type="pic"/>
          </p:nvPr>
        </p:nvSpPr>
        <p:spPr>
          <a:xfrm>
            <a:off x="8164513" y="1767270"/>
            <a:ext cx="3657600" cy="2121408"/>
          </a:xfrm>
          <a:prstGeom prst="rect">
            <a:avLst/>
          </a:prstGeom>
          <a:noFill/>
          <a:ln>
            <a:noFill/>
          </a:ln>
        </p:spPr>
      </p:sp>
      <p:sp>
        <p:nvSpPr>
          <p:cNvPr id="1786" name="Google Shape;1786;p306"/>
          <p:cNvSpPr/>
          <p:nvPr>
            <p:ph idx="4" type="pic"/>
          </p:nvPr>
        </p:nvSpPr>
        <p:spPr>
          <a:xfrm>
            <a:off x="8164513" y="4002065"/>
            <a:ext cx="3657600" cy="2121408"/>
          </a:xfrm>
          <a:prstGeom prst="rect">
            <a:avLst/>
          </a:prstGeom>
          <a:noFill/>
          <a:ln>
            <a:noFill/>
          </a:ln>
        </p:spPr>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bulleted 2-col text + pic" showMasterSp="0">
  <p:cSld name="3_bulleted 2-col text + pic">
    <p:bg>
      <p:bgPr>
        <a:solidFill>
          <a:schemeClr val="accent1"/>
        </a:solidFill>
      </p:bgPr>
    </p:bg>
    <p:spTree>
      <p:nvGrpSpPr>
        <p:cNvPr id="1787" name="Shape 1787"/>
        <p:cNvGrpSpPr/>
        <p:nvPr/>
      </p:nvGrpSpPr>
      <p:grpSpPr>
        <a:xfrm>
          <a:off x="0" y="0"/>
          <a:ext cx="0" cy="0"/>
          <a:chOff x="0" y="0"/>
          <a:chExt cx="0" cy="0"/>
        </a:xfrm>
      </p:grpSpPr>
      <p:sp>
        <p:nvSpPr>
          <p:cNvPr id="1788" name="Google Shape;1788;p307"/>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789" name="Google Shape;1789;p307"/>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790" name="Google Shape;1790;p30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1791" name="Google Shape;1791;p307"/>
          <p:cNvGrpSpPr/>
          <p:nvPr/>
        </p:nvGrpSpPr>
        <p:grpSpPr>
          <a:xfrm>
            <a:off x="10193718" y="6278563"/>
            <a:ext cx="1641476" cy="436562"/>
            <a:chOff x="10193718" y="6278563"/>
            <a:chExt cx="1641476" cy="436562"/>
          </a:xfrm>
        </p:grpSpPr>
        <p:sp>
          <p:nvSpPr>
            <p:cNvPr id="1792" name="Google Shape;1792;p307"/>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93" name="Google Shape;1793;p307"/>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1794" name="Google Shape;1794;p307"/>
            <p:cNvGrpSpPr/>
            <p:nvPr/>
          </p:nvGrpSpPr>
          <p:grpSpPr>
            <a:xfrm>
              <a:off x="10692193" y="6607175"/>
              <a:ext cx="1143001" cy="107950"/>
              <a:chOff x="10692193" y="6607175"/>
              <a:chExt cx="1143001" cy="107950"/>
            </a:xfrm>
          </p:grpSpPr>
          <p:sp>
            <p:nvSpPr>
              <p:cNvPr id="1795" name="Google Shape;1795;p307"/>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96" name="Google Shape;1796;p307"/>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97" name="Google Shape;1797;p307"/>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98" name="Google Shape;1798;p307"/>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99" name="Google Shape;1799;p307"/>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00" name="Google Shape;1800;p307"/>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01" name="Google Shape;1801;p307"/>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02" name="Google Shape;1802;p307"/>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03" name="Google Shape;1803;p307"/>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04" name="Google Shape;1804;p307"/>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05" name="Google Shape;1805;p307"/>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06" name="Google Shape;1806;p307"/>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07" name="Google Shape;1807;p307"/>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08" name="Google Shape;1808;p307"/>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09" name="Google Shape;1809;p307"/>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10" name="Google Shape;1810;p307"/>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11" name="Google Shape;1811;p307"/>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1812" name="Google Shape;1812;p307"/>
          <p:cNvSpPr txBox="1"/>
          <p:nvPr>
            <p:ph idx="2" type="body"/>
          </p:nvPr>
        </p:nvSpPr>
        <p:spPr>
          <a:xfrm>
            <a:off x="323649"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813" name="Google Shape;1813;p307"/>
          <p:cNvSpPr/>
          <p:nvPr>
            <p:ph idx="3" type="pic"/>
          </p:nvPr>
        </p:nvSpPr>
        <p:spPr>
          <a:xfrm>
            <a:off x="8163945" y="1767270"/>
            <a:ext cx="3657600" cy="2121408"/>
          </a:xfrm>
          <a:prstGeom prst="rect">
            <a:avLst/>
          </a:prstGeom>
          <a:noFill/>
          <a:ln>
            <a:noFill/>
          </a:ln>
        </p:spPr>
      </p:sp>
      <p:sp>
        <p:nvSpPr>
          <p:cNvPr id="1814" name="Google Shape;1814;p307"/>
          <p:cNvSpPr/>
          <p:nvPr>
            <p:ph idx="4" type="pic"/>
          </p:nvPr>
        </p:nvSpPr>
        <p:spPr>
          <a:xfrm>
            <a:off x="8163945" y="4002065"/>
            <a:ext cx="3657600" cy="2121408"/>
          </a:xfrm>
          <a:prstGeom prst="rect">
            <a:avLst/>
          </a:prstGeom>
          <a:noFill/>
          <a:ln>
            <a:noFill/>
          </a:ln>
        </p:spPr>
      </p:sp>
      <p:sp>
        <p:nvSpPr>
          <p:cNvPr id="1815" name="Google Shape;1815;p307"/>
          <p:cNvSpPr txBox="1"/>
          <p:nvPr>
            <p:ph idx="5" type="body"/>
          </p:nvPr>
        </p:nvSpPr>
        <p:spPr>
          <a:xfrm>
            <a:off x="4243797"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sumer 3">
  <p:cSld name="consumer 3">
    <p:spTree>
      <p:nvGrpSpPr>
        <p:cNvPr id="124" name="Shape 124"/>
        <p:cNvGrpSpPr/>
        <p:nvPr/>
      </p:nvGrpSpPr>
      <p:grpSpPr>
        <a:xfrm>
          <a:off x="0" y="0"/>
          <a:ext cx="0" cy="0"/>
          <a:chOff x="0" y="0"/>
          <a:chExt cx="0" cy="0"/>
        </a:xfrm>
      </p:grpSpPr>
      <p:sp>
        <p:nvSpPr>
          <p:cNvPr id="125" name="Google Shape;125;p192"/>
          <p:cNvSpPr txBox="1"/>
          <p:nvPr>
            <p:ph type="title"/>
          </p:nvPr>
        </p:nvSpPr>
        <p:spPr>
          <a:xfrm>
            <a:off x="430366" y="432000"/>
            <a:ext cx="3425672"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6" name="Google Shape;126;p192"/>
          <p:cNvSpPr/>
          <p:nvPr>
            <p:ph idx="2" type="pic"/>
          </p:nvPr>
        </p:nvSpPr>
        <p:spPr>
          <a:xfrm>
            <a:off x="5235742" y="443428"/>
            <a:ext cx="2990088" cy="1755648"/>
          </a:xfrm>
          <a:prstGeom prst="rect">
            <a:avLst/>
          </a:prstGeom>
          <a:noFill/>
          <a:ln>
            <a:noFill/>
          </a:ln>
        </p:spPr>
      </p:sp>
      <p:sp>
        <p:nvSpPr>
          <p:cNvPr id="127" name="Google Shape;127;p192"/>
          <p:cNvSpPr/>
          <p:nvPr>
            <p:ph idx="3" type="pic"/>
          </p:nvPr>
        </p:nvSpPr>
        <p:spPr>
          <a:xfrm>
            <a:off x="8314012" y="443429"/>
            <a:ext cx="3529584" cy="2157984"/>
          </a:xfrm>
          <a:prstGeom prst="rect">
            <a:avLst/>
          </a:prstGeom>
          <a:noFill/>
          <a:ln>
            <a:noFill/>
          </a:ln>
        </p:spPr>
      </p:sp>
      <p:sp>
        <p:nvSpPr>
          <p:cNvPr id="128" name="Google Shape;128;p192"/>
          <p:cNvSpPr/>
          <p:nvPr>
            <p:ph idx="4" type="pic"/>
          </p:nvPr>
        </p:nvSpPr>
        <p:spPr>
          <a:xfrm>
            <a:off x="5235742" y="2285752"/>
            <a:ext cx="2990088" cy="1755648"/>
          </a:xfrm>
          <a:prstGeom prst="rect">
            <a:avLst/>
          </a:prstGeom>
          <a:noFill/>
          <a:ln>
            <a:noFill/>
          </a:ln>
        </p:spPr>
      </p:sp>
      <p:sp>
        <p:nvSpPr>
          <p:cNvPr id="129" name="Google Shape;129;p192"/>
          <p:cNvSpPr/>
          <p:nvPr>
            <p:ph idx="5" type="pic"/>
          </p:nvPr>
        </p:nvSpPr>
        <p:spPr>
          <a:xfrm>
            <a:off x="5235742" y="4128077"/>
            <a:ext cx="2990088" cy="1755648"/>
          </a:xfrm>
          <a:prstGeom prst="rect">
            <a:avLst/>
          </a:prstGeom>
          <a:noFill/>
          <a:ln>
            <a:noFill/>
          </a:ln>
        </p:spPr>
      </p:sp>
      <p:sp>
        <p:nvSpPr>
          <p:cNvPr id="130" name="Google Shape;130;p192"/>
          <p:cNvSpPr/>
          <p:nvPr>
            <p:ph idx="6" type="pic"/>
          </p:nvPr>
        </p:nvSpPr>
        <p:spPr>
          <a:xfrm>
            <a:off x="8314012" y="2692469"/>
            <a:ext cx="3529584" cy="3191256"/>
          </a:xfrm>
          <a:prstGeom prst="rect">
            <a:avLst/>
          </a:prstGeom>
          <a:noFill/>
          <a:ln>
            <a:noFill/>
          </a:ln>
        </p:spPr>
      </p:sp>
      <p:sp>
        <p:nvSpPr>
          <p:cNvPr id="131" name="Google Shape;131;p19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32" name="Google Shape;132;p192"/>
          <p:cNvSpPr txBox="1"/>
          <p:nvPr>
            <p:ph idx="1" type="body"/>
          </p:nvPr>
        </p:nvSpPr>
        <p:spPr>
          <a:xfrm>
            <a:off x="317500" y="1485900"/>
            <a:ext cx="3291840" cy="3340100"/>
          </a:xfrm>
          <a:prstGeom prst="rect">
            <a:avLst/>
          </a:prstGeom>
          <a:noFill/>
          <a:ln>
            <a:noFill/>
          </a:ln>
        </p:spPr>
        <p:txBody>
          <a:bodyPr anchorCtr="0" anchor="t" bIns="0" lIns="0" spcFirstLastPara="1" rIns="0" wrap="square" tIns="0">
            <a:noAutofit/>
          </a:bodyPr>
          <a:lstStyle>
            <a:lvl1pPr indent="-342900" lvl="0" marL="457200" algn="l">
              <a:lnSpc>
                <a:spcPct val="100000"/>
              </a:lnSpc>
              <a:spcBef>
                <a:spcPts val="1600"/>
              </a:spcBef>
              <a:spcAft>
                <a:spcPts val="0"/>
              </a:spcAft>
              <a:buClr>
                <a:schemeClr val="dk2"/>
              </a:buClr>
              <a:buSzPts val="1800"/>
              <a:buFont typeface="Arial"/>
              <a:buChar char=" "/>
              <a:defRPr/>
            </a:lvl1pPr>
            <a:lvl2pPr indent="-330200" lvl="1" marL="914400" algn="l">
              <a:lnSpc>
                <a:spcPct val="100000"/>
              </a:lnSpc>
              <a:spcBef>
                <a:spcPts val="1000"/>
              </a:spcBef>
              <a:spcAft>
                <a:spcPts val="0"/>
              </a:spcAft>
              <a:buClr>
                <a:schemeClr val="dk2"/>
              </a:buClr>
              <a:buSzPts val="1600"/>
              <a:buFont typeface="Arial"/>
              <a:buChar char=" "/>
              <a:defRPr/>
            </a:lvl2pPr>
            <a:lvl3pPr indent="-330200" lvl="2" marL="1371600" algn="l">
              <a:lnSpc>
                <a:spcPct val="100000"/>
              </a:lnSpc>
              <a:spcBef>
                <a:spcPts val="0"/>
              </a:spcBef>
              <a:spcAft>
                <a:spcPts val="0"/>
              </a:spcAft>
              <a:buClr>
                <a:schemeClr val="dk2"/>
              </a:buClr>
              <a:buSzPts val="1600"/>
              <a:buChar char="•"/>
              <a:defRPr/>
            </a:lvl3pPr>
            <a:lvl4pPr indent="-330200" lvl="3" marL="1828800" algn="l">
              <a:lnSpc>
                <a:spcPct val="100000"/>
              </a:lnSpc>
              <a:spcBef>
                <a:spcPts val="0"/>
              </a:spcBef>
              <a:spcAft>
                <a:spcPts val="0"/>
              </a:spcAft>
              <a:buClr>
                <a:schemeClr val="dk2"/>
              </a:buClr>
              <a:buSzPts val="1600"/>
              <a:buChar char="•"/>
              <a:defRPr/>
            </a:lvl4pPr>
            <a:lvl5pPr indent="-330200" lvl="4" marL="2286000" algn="l">
              <a:lnSpc>
                <a:spcPct val="10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extLst>
    <p:ext uri="{DCECCB84-F9BA-43D5-87BE-67443E8EF086}">
      <p15:sldGuideLst>
        <p15:guide id="1" pos="3298">
          <p15:clr>
            <a:srgbClr val="FBAE40"/>
          </p15:clr>
        </p15:guide>
        <p15:guide id="2" orient="horz" pos="3768">
          <p15:clr>
            <a:srgbClr val="FBAE40"/>
          </p15:clr>
        </p15:guide>
      </p15:sldGuideLst>
    </p:ext>
  </p:extLst>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Agenda">
  <p:cSld name="4_Agenda">
    <p:spTree>
      <p:nvGrpSpPr>
        <p:cNvPr id="1816" name="Shape 1816"/>
        <p:cNvGrpSpPr/>
        <p:nvPr/>
      </p:nvGrpSpPr>
      <p:grpSpPr>
        <a:xfrm>
          <a:off x="0" y="0"/>
          <a:ext cx="0" cy="0"/>
          <a:chOff x="0" y="0"/>
          <a:chExt cx="0" cy="0"/>
        </a:xfrm>
      </p:grpSpPr>
      <p:sp>
        <p:nvSpPr>
          <p:cNvPr id="1817" name="Google Shape;1817;p308"/>
          <p:cNvSpPr txBox="1"/>
          <p:nvPr>
            <p:ph idx="1" type="body"/>
          </p:nvPr>
        </p:nvSpPr>
        <p:spPr>
          <a:xfrm>
            <a:off x="1524" y="711202"/>
            <a:ext cx="11819946" cy="5418836"/>
          </a:xfrm>
          <a:prstGeom prst="rect">
            <a:avLst/>
          </a:prstGeom>
          <a:solidFill>
            <a:schemeClr val="accent6"/>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6"/>
              </a:buClr>
              <a:buSzPts val="1800"/>
              <a:buFont typeface="Arial"/>
              <a:buChar char=" "/>
              <a:defRPr>
                <a:solidFill>
                  <a:schemeClr val="accent6"/>
                </a:solidFill>
              </a:defRPr>
            </a:lvl1pPr>
            <a:lvl2pPr indent="-228600" lvl="1" marL="914400" algn="l">
              <a:lnSpc>
                <a:spcPct val="110000"/>
              </a:lnSpc>
              <a:spcBef>
                <a:spcPts val="0"/>
              </a:spcBef>
              <a:spcAft>
                <a:spcPts val="0"/>
              </a:spcAft>
              <a:buClr>
                <a:schemeClr val="accent4"/>
              </a:buClr>
              <a:buSzPts val="1600"/>
              <a:buFont typeface="Arial"/>
              <a:buNone/>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818" name="Google Shape;1818;p308"/>
          <p:cNvSpPr txBox="1"/>
          <p:nvPr>
            <p:ph idx="2" type="body"/>
          </p:nvPr>
        </p:nvSpPr>
        <p:spPr>
          <a:xfrm>
            <a:off x="4932033" y="2985099"/>
            <a:ext cx="6467348" cy="926792"/>
          </a:xfrm>
          <a:prstGeom prst="rect">
            <a:avLst/>
          </a:prstGeom>
          <a:noFill/>
          <a:ln>
            <a:noFill/>
          </a:ln>
        </p:spPr>
        <p:txBody>
          <a:bodyPr anchorCtr="0" anchor="ctr" bIns="0" lIns="0" spcFirstLastPara="1" rIns="0" wrap="square" tIns="0">
            <a:sp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50000"/>
              </a:lnSpc>
              <a:spcBef>
                <a:spcPts val="4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819" name="Google Shape;1819;p30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content L, picture R">
  <p:cSld name="4_content L, picture R">
    <p:spTree>
      <p:nvGrpSpPr>
        <p:cNvPr id="1820" name="Shape 1820"/>
        <p:cNvGrpSpPr/>
        <p:nvPr/>
      </p:nvGrpSpPr>
      <p:grpSpPr>
        <a:xfrm>
          <a:off x="0" y="0"/>
          <a:ext cx="0" cy="0"/>
          <a:chOff x="0" y="0"/>
          <a:chExt cx="0" cy="0"/>
        </a:xfrm>
      </p:grpSpPr>
      <p:sp>
        <p:nvSpPr>
          <p:cNvPr id="1821" name="Google Shape;1821;p309"/>
          <p:cNvSpPr txBox="1"/>
          <p:nvPr>
            <p:ph idx="1" type="body"/>
          </p:nvPr>
        </p:nvSpPr>
        <p:spPr>
          <a:xfrm>
            <a:off x="0" y="711202"/>
            <a:ext cx="5907024" cy="5418836"/>
          </a:xfrm>
          <a:prstGeom prst="rect">
            <a:avLst/>
          </a:prstGeom>
          <a:solidFill>
            <a:schemeClr val="accent6"/>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6"/>
              </a:buClr>
              <a:buSzPts val="1800"/>
              <a:buFont typeface="Arial"/>
              <a:buChar char=" "/>
              <a:defRPr>
                <a:solidFill>
                  <a:schemeClr val="accent6"/>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822" name="Google Shape;1822;p309"/>
          <p:cNvSpPr txBox="1"/>
          <p:nvPr>
            <p:ph idx="2" type="body"/>
          </p:nvPr>
        </p:nvSpPr>
        <p:spPr>
          <a:xfrm>
            <a:off x="1716948" y="2715752"/>
            <a:ext cx="2710363" cy="1964705"/>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1600"/>
              </a:spcBef>
              <a:spcAft>
                <a:spcPts val="0"/>
              </a:spcAft>
              <a:buClr>
                <a:schemeClr val="lt1"/>
              </a:buClr>
              <a:buSzPts val="1600"/>
              <a:buFont typeface="Arial"/>
              <a:buChar char=" "/>
              <a:defRPr b="1">
                <a:solidFill>
                  <a:schemeClr val="lt1"/>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823" name="Google Shape;1823;p309"/>
          <p:cNvSpPr/>
          <p:nvPr>
            <p:ph idx="3" type="pic"/>
          </p:nvPr>
        </p:nvSpPr>
        <p:spPr>
          <a:xfrm>
            <a:off x="6003035" y="711202"/>
            <a:ext cx="5822317" cy="5418836"/>
          </a:xfrm>
          <a:prstGeom prst="rect">
            <a:avLst/>
          </a:prstGeom>
          <a:noFill/>
          <a:ln>
            <a:noFill/>
          </a:ln>
        </p:spPr>
      </p:sp>
      <p:sp>
        <p:nvSpPr>
          <p:cNvPr id="1824" name="Google Shape;1824;p30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Divider title">
  <p:cSld name="4_Divider title">
    <p:spTree>
      <p:nvGrpSpPr>
        <p:cNvPr id="1825" name="Shape 1825"/>
        <p:cNvGrpSpPr/>
        <p:nvPr/>
      </p:nvGrpSpPr>
      <p:grpSpPr>
        <a:xfrm>
          <a:off x="0" y="0"/>
          <a:ext cx="0" cy="0"/>
          <a:chOff x="0" y="0"/>
          <a:chExt cx="0" cy="0"/>
        </a:xfrm>
      </p:grpSpPr>
      <p:sp>
        <p:nvSpPr>
          <p:cNvPr id="1826" name="Google Shape;1826;p310"/>
          <p:cNvSpPr txBox="1"/>
          <p:nvPr>
            <p:ph idx="1" type="body"/>
          </p:nvPr>
        </p:nvSpPr>
        <p:spPr>
          <a:xfrm>
            <a:off x="1524" y="711202"/>
            <a:ext cx="11819946" cy="5418836"/>
          </a:xfrm>
          <a:prstGeom prst="rect">
            <a:avLst/>
          </a:prstGeom>
          <a:solidFill>
            <a:schemeClr val="accent6"/>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6"/>
              </a:buClr>
              <a:buSzPts val="1800"/>
              <a:buFont typeface="Arial"/>
              <a:buChar char=" "/>
              <a:defRPr>
                <a:solidFill>
                  <a:schemeClr val="accent6"/>
                </a:solidFill>
              </a:defRPr>
            </a:lvl1pPr>
            <a:lvl2pPr indent="-330200" lvl="1" marL="914400" algn="l">
              <a:lnSpc>
                <a:spcPct val="110000"/>
              </a:lnSpc>
              <a:spcBef>
                <a:spcPts val="0"/>
              </a:spcBef>
              <a:spcAft>
                <a:spcPts val="0"/>
              </a:spcAft>
              <a:buClr>
                <a:schemeClr val="accent2"/>
              </a:buClr>
              <a:buSzPts val="1600"/>
              <a:buFont typeface="Arial"/>
              <a:buChar char=" "/>
              <a:defRPr>
                <a:solidFill>
                  <a:schemeClr val="accent2"/>
                </a:solidFill>
              </a:defRPr>
            </a:lvl2pPr>
            <a:lvl3pPr indent="-330200" lvl="2" marL="1371600" algn="l">
              <a:lnSpc>
                <a:spcPct val="110000"/>
              </a:lnSpc>
              <a:spcBef>
                <a:spcPts val="0"/>
              </a:spcBef>
              <a:spcAft>
                <a:spcPts val="0"/>
              </a:spcAft>
              <a:buClr>
                <a:schemeClr val="accent2"/>
              </a:buClr>
              <a:buSzPts val="1600"/>
              <a:buChar char="•"/>
              <a:defRPr>
                <a:solidFill>
                  <a:schemeClr val="accent2"/>
                </a:solidFill>
              </a:defRPr>
            </a:lvl3pPr>
            <a:lvl4pPr indent="-330200" lvl="3" marL="1828800" algn="l">
              <a:lnSpc>
                <a:spcPct val="110000"/>
              </a:lnSpc>
              <a:spcBef>
                <a:spcPts val="0"/>
              </a:spcBef>
              <a:spcAft>
                <a:spcPts val="0"/>
              </a:spcAft>
              <a:buClr>
                <a:schemeClr val="accent2"/>
              </a:buClr>
              <a:buSzPts val="1600"/>
              <a:buChar char="•"/>
              <a:defRPr>
                <a:solidFill>
                  <a:schemeClr val="accent2"/>
                </a:solidFill>
              </a:defRPr>
            </a:lvl4pPr>
            <a:lvl5pPr indent="-330200" lvl="4" marL="2286000" algn="l">
              <a:lnSpc>
                <a:spcPct val="110000"/>
              </a:lnSpc>
              <a:spcBef>
                <a:spcPts val="0"/>
              </a:spcBef>
              <a:spcAft>
                <a:spcPts val="0"/>
              </a:spcAft>
              <a:buClr>
                <a:schemeClr val="accent2"/>
              </a:buClr>
              <a:buSzPts val="1600"/>
              <a:buChar char="•"/>
              <a:defRPr>
                <a:solidFill>
                  <a:schemeClr val="accent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827" name="Google Shape;1827;p310"/>
          <p:cNvSpPr txBox="1"/>
          <p:nvPr>
            <p:ph idx="2" type="body"/>
          </p:nvPr>
        </p:nvSpPr>
        <p:spPr>
          <a:xfrm>
            <a:off x="1715000" y="2720477"/>
            <a:ext cx="6328610" cy="1592262"/>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0"/>
              </a:spcBef>
              <a:spcAft>
                <a:spcPts val="0"/>
              </a:spcAft>
              <a:buClr>
                <a:schemeClr val="lt1"/>
              </a:buClr>
              <a:buSzPts val="1600"/>
              <a:buFont typeface="Arial"/>
              <a:buChar char=" "/>
              <a:defRPr sz="1600">
                <a:solidFill>
                  <a:schemeClr val="lt1"/>
                </a:solidFill>
              </a:defRPr>
            </a:lvl2pPr>
            <a:lvl3pPr indent="-431800" lvl="2" marL="1371600" algn="l">
              <a:lnSpc>
                <a:spcPct val="110000"/>
              </a:lnSpc>
              <a:spcBef>
                <a:spcPts val="0"/>
              </a:spcBef>
              <a:spcAft>
                <a:spcPts val="0"/>
              </a:spcAft>
              <a:buClr>
                <a:schemeClr val="lt1"/>
              </a:buClr>
              <a:buSzPts val="3200"/>
              <a:buChar char="•"/>
              <a:defRPr sz="3200">
                <a:solidFill>
                  <a:schemeClr val="lt1"/>
                </a:solidFill>
              </a:defRPr>
            </a:lvl3pPr>
            <a:lvl4pPr indent="-431800" lvl="3" marL="1828800" algn="l">
              <a:lnSpc>
                <a:spcPct val="110000"/>
              </a:lnSpc>
              <a:spcBef>
                <a:spcPts val="0"/>
              </a:spcBef>
              <a:spcAft>
                <a:spcPts val="0"/>
              </a:spcAft>
              <a:buClr>
                <a:schemeClr val="lt1"/>
              </a:buClr>
              <a:buSzPts val="3200"/>
              <a:buChar char="•"/>
              <a:defRPr sz="3200">
                <a:solidFill>
                  <a:schemeClr val="lt1"/>
                </a:solidFill>
              </a:defRPr>
            </a:lvl4pPr>
            <a:lvl5pPr indent="-431800" lvl="4" marL="2286000" algn="l">
              <a:lnSpc>
                <a:spcPct val="110000"/>
              </a:lnSpc>
              <a:spcBef>
                <a:spcPts val="0"/>
              </a:spcBef>
              <a:spcAft>
                <a:spcPts val="0"/>
              </a:spcAft>
              <a:buClr>
                <a:schemeClr val="lt1"/>
              </a:buClr>
              <a:buSzPts val="3200"/>
              <a:buChar char="•"/>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828" name="Google Shape;1828;p31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divider w/quote">
  <p:cSld name="4_divider w/quote">
    <p:spTree>
      <p:nvGrpSpPr>
        <p:cNvPr id="1829" name="Shape 1829"/>
        <p:cNvGrpSpPr/>
        <p:nvPr/>
      </p:nvGrpSpPr>
      <p:grpSpPr>
        <a:xfrm>
          <a:off x="0" y="0"/>
          <a:ext cx="0" cy="0"/>
          <a:chOff x="0" y="0"/>
          <a:chExt cx="0" cy="0"/>
        </a:xfrm>
      </p:grpSpPr>
      <p:sp>
        <p:nvSpPr>
          <p:cNvPr id="1830" name="Google Shape;1830;p311"/>
          <p:cNvSpPr txBox="1"/>
          <p:nvPr>
            <p:ph idx="1" type="body"/>
          </p:nvPr>
        </p:nvSpPr>
        <p:spPr>
          <a:xfrm>
            <a:off x="1524" y="711202"/>
            <a:ext cx="11819946" cy="5418836"/>
          </a:xfrm>
          <a:prstGeom prst="rect">
            <a:avLst/>
          </a:prstGeom>
          <a:solidFill>
            <a:schemeClr val="accent6"/>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6"/>
              </a:buClr>
              <a:buSzPts val="1800"/>
              <a:buFont typeface="Arial"/>
              <a:buChar char=" "/>
              <a:defRPr>
                <a:solidFill>
                  <a:schemeClr val="accent6"/>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831" name="Google Shape;1831;p311"/>
          <p:cNvSpPr txBox="1"/>
          <p:nvPr>
            <p:ph idx="2"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832" name="Google Shape;1832;p31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full bleed divider w/quote" showMasterSp="0">
  <p:cSld name="4_full bleed divider w/quote">
    <p:bg>
      <p:bgPr>
        <a:solidFill>
          <a:schemeClr val="accent6"/>
        </a:solidFill>
      </p:bgPr>
    </p:bg>
    <p:spTree>
      <p:nvGrpSpPr>
        <p:cNvPr id="1833" name="Shape 1833"/>
        <p:cNvGrpSpPr/>
        <p:nvPr/>
      </p:nvGrpSpPr>
      <p:grpSpPr>
        <a:xfrm>
          <a:off x="0" y="0"/>
          <a:ext cx="0" cy="0"/>
          <a:chOff x="0" y="0"/>
          <a:chExt cx="0" cy="0"/>
        </a:xfrm>
      </p:grpSpPr>
      <p:sp>
        <p:nvSpPr>
          <p:cNvPr id="1834" name="Google Shape;1834;p312"/>
          <p:cNvSpPr txBox="1"/>
          <p:nvPr>
            <p:ph idx="1"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835" name="Google Shape;1835;p31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1836" name="Google Shape;1836;p312"/>
          <p:cNvGrpSpPr/>
          <p:nvPr/>
        </p:nvGrpSpPr>
        <p:grpSpPr>
          <a:xfrm>
            <a:off x="10193718" y="6278563"/>
            <a:ext cx="1641476" cy="436562"/>
            <a:chOff x="10193718" y="6278563"/>
            <a:chExt cx="1641476" cy="436562"/>
          </a:xfrm>
        </p:grpSpPr>
        <p:sp>
          <p:nvSpPr>
            <p:cNvPr id="1837" name="Google Shape;1837;p312"/>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38" name="Google Shape;1838;p312"/>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1839" name="Google Shape;1839;p312"/>
            <p:cNvGrpSpPr/>
            <p:nvPr/>
          </p:nvGrpSpPr>
          <p:grpSpPr>
            <a:xfrm>
              <a:off x="10692193" y="6607175"/>
              <a:ext cx="1143001" cy="107950"/>
              <a:chOff x="10692193" y="6607175"/>
              <a:chExt cx="1143001" cy="107950"/>
            </a:xfrm>
          </p:grpSpPr>
          <p:sp>
            <p:nvSpPr>
              <p:cNvPr id="1840" name="Google Shape;1840;p312"/>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41" name="Google Shape;1841;p312"/>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42" name="Google Shape;1842;p312"/>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43" name="Google Shape;1843;p312"/>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44" name="Google Shape;1844;p312"/>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45" name="Google Shape;1845;p312"/>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46" name="Google Shape;1846;p312"/>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47" name="Google Shape;1847;p312"/>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48" name="Google Shape;1848;p312"/>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49" name="Google Shape;1849;p312"/>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50" name="Google Shape;1850;p312"/>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51" name="Google Shape;1851;p312"/>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52" name="Google Shape;1852;p312"/>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53" name="Google Shape;1853;p312"/>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54" name="Google Shape;1854;p312"/>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55" name="Google Shape;1855;p312"/>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56" name="Google Shape;1856;p312"/>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extLst>
    <p:ext uri="{DCECCB84-F9BA-43D5-87BE-67443E8EF086}">
      <p15:sldGuideLst>
        <p15:guide id="1" orient="horz" pos="2160">
          <p15:clr>
            <a:srgbClr val="FBAE40"/>
          </p15:clr>
        </p15:guide>
      </p15:sldGuideLst>
    </p:ext>
  </p:extLst>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picture L, content R w/headline">
  <p:cSld name="4_picture L, content R w/headline">
    <p:spTree>
      <p:nvGrpSpPr>
        <p:cNvPr id="1857" name="Shape 1857"/>
        <p:cNvGrpSpPr/>
        <p:nvPr/>
      </p:nvGrpSpPr>
      <p:grpSpPr>
        <a:xfrm>
          <a:off x="0" y="0"/>
          <a:ext cx="0" cy="0"/>
          <a:chOff x="0" y="0"/>
          <a:chExt cx="0" cy="0"/>
        </a:xfrm>
      </p:grpSpPr>
      <p:sp>
        <p:nvSpPr>
          <p:cNvPr id="1858" name="Google Shape;1858;p313"/>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859" name="Google Shape;1859;p313"/>
          <p:cNvSpPr/>
          <p:nvPr>
            <p:ph idx="2" type="pic"/>
          </p:nvPr>
        </p:nvSpPr>
        <p:spPr>
          <a:xfrm>
            <a:off x="0" y="1501355"/>
            <a:ext cx="5918414" cy="4631438"/>
          </a:xfrm>
          <a:prstGeom prst="rect">
            <a:avLst/>
          </a:prstGeom>
          <a:noFill/>
          <a:ln>
            <a:noFill/>
          </a:ln>
        </p:spPr>
      </p:sp>
      <p:sp>
        <p:nvSpPr>
          <p:cNvPr id="1860" name="Google Shape;1860;p313"/>
          <p:cNvSpPr txBox="1"/>
          <p:nvPr>
            <p:ph idx="1" type="body"/>
          </p:nvPr>
        </p:nvSpPr>
        <p:spPr>
          <a:xfrm>
            <a:off x="6011757" y="1501355"/>
            <a:ext cx="5819766" cy="4631438"/>
          </a:xfrm>
          <a:prstGeom prst="rect">
            <a:avLst/>
          </a:prstGeom>
          <a:solidFill>
            <a:schemeClr val="accent6"/>
          </a:solidFill>
          <a:ln>
            <a:noFill/>
          </a:ln>
        </p:spPr>
        <p:txBody>
          <a:bodyPr anchorCtr="0" anchor="t" bIns="274300" lIns="64000" spcFirstLastPara="1" rIns="274300" wrap="square" tIns="420600">
            <a:noAutofit/>
          </a:bodyPr>
          <a:lstStyle>
            <a:lvl1pPr indent="-381000" lvl="0" marL="457200" algn="l">
              <a:lnSpc>
                <a:spcPct val="83000"/>
              </a:lnSpc>
              <a:spcBef>
                <a:spcPts val="1600"/>
              </a:spcBef>
              <a:spcAft>
                <a:spcPts val="0"/>
              </a:spcAft>
              <a:buClr>
                <a:schemeClr val="lt1"/>
              </a:buClr>
              <a:buSzPts val="2400"/>
              <a:buFont typeface="Arial"/>
              <a:buChar char=" "/>
              <a:defRPr sz="2400">
                <a:solidFill>
                  <a:schemeClr val="lt1"/>
                </a:solidFill>
              </a:defRPr>
            </a:lvl1pPr>
            <a:lvl2pPr indent="-431800" lvl="1" marL="914400" algn="l">
              <a:lnSpc>
                <a:spcPct val="83000"/>
              </a:lnSpc>
              <a:spcBef>
                <a:spcPts val="600"/>
              </a:spcBef>
              <a:spcAft>
                <a:spcPts val="0"/>
              </a:spcAft>
              <a:buClr>
                <a:schemeClr val="lt1"/>
              </a:buClr>
              <a:buSzPts val="3200"/>
              <a:buFont typeface="Arial"/>
              <a:buChar char=" "/>
              <a:defRPr sz="3200">
                <a:solidFill>
                  <a:schemeClr val="lt1"/>
                </a:solidFill>
                <a:latin typeface="Arial"/>
                <a:ea typeface="Arial"/>
                <a:cs typeface="Arial"/>
                <a:sym typeface="Arial"/>
              </a:defRPr>
            </a:lvl2pPr>
            <a:lvl3pPr indent="-330200" lvl="2" marL="1371600" algn="l">
              <a:lnSpc>
                <a:spcPct val="83000"/>
              </a:lnSpc>
              <a:spcBef>
                <a:spcPts val="12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861" name="Google Shape;1861;p313"/>
          <p:cNvSpPr txBox="1"/>
          <p:nvPr>
            <p:ph idx="3"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862" name="Google Shape;1862;p31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2-up pictures, color BG" showMasterSp="0">
  <p:cSld name="4_2-up pictures, color BG">
    <p:bg>
      <p:bgPr>
        <a:solidFill>
          <a:schemeClr val="accent6"/>
        </a:solidFill>
      </p:bgPr>
    </p:bg>
    <p:spTree>
      <p:nvGrpSpPr>
        <p:cNvPr id="1863" name="Shape 1863"/>
        <p:cNvGrpSpPr/>
        <p:nvPr/>
      </p:nvGrpSpPr>
      <p:grpSpPr>
        <a:xfrm>
          <a:off x="0" y="0"/>
          <a:ext cx="0" cy="0"/>
          <a:chOff x="0" y="0"/>
          <a:chExt cx="0" cy="0"/>
        </a:xfrm>
      </p:grpSpPr>
      <p:sp>
        <p:nvSpPr>
          <p:cNvPr id="1864" name="Google Shape;1864;p314"/>
          <p:cNvSpPr txBox="1"/>
          <p:nvPr>
            <p:ph type="title"/>
          </p:nvPr>
        </p:nvSpPr>
        <p:spPr>
          <a:xfrm>
            <a:off x="430364"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865" name="Google Shape;1865;p314"/>
          <p:cNvSpPr txBox="1"/>
          <p:nvPr>
            <p:ph idx="1" type="body"/>
          </p:nvPr>
        </p:nvSpPr>
        <p:spPr>
          <a:xfrm>
            <a:off x="431800" y="5389581"/>
            <a:ext cx="460022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866" name="Google Shape;1866;p314"/>
          <p:cNvSpPr txBox="1"/>
          <p:nvPr>
            <p:ph idx="2" type="body"/>
          </p:nvPr>
        </p:nvSpPr>
        <p:spPr>
          <a:xfrm>
            <a:off x="6004387" y="5389581"/>
            <a:ext cx="4599432"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867" name="Google Shape;1867;p314"/>
          <p:cNvSpPr txBox="1"/>
          <p:nvPr>
            <p:ph idx="3" type="body"/>
          </p:nvPr>
        </p:nvSpPr>
        <p:spPr>
          <a:xfrm>
            <a:off x="430214" y="872672"/>
            <a:ext cx="113981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868" name="Google Shape;1868;p314"/>
          <p:cNvSpPr/>
          <p:nvPr>
            <p:ph idx="4" type="pic"/>
          </p:nvPr>
        </p:nvSpPr>
        <p:spPr>
          <a:xfrm>
            <a:off x="0" y="1500135"/>
            <a:ext cx="5908281" cy="3867912"/>
          </a:xfrm>
          <a:prstGeom prst="rect">
            <a:avLst/>
          </a:prstGeom>
          <a:solidFill>
            <a:schemeClr val="lt1"/>
          </a:solidFill>
          <a:ln>
            <a:noFill/>
          </a:ln>
        </p:spPr>
      </p:sp>
      <p:sp>
        <p:nvSpPr>
          <p:cNvPr id="1869" name="Google Shape;1869;p314"/>
          <p:cNvSpPr/>
          <p:nvPr>
            <p:ph idx="5" type="pic"/>
          </p:nvPr>
        </p:nvSpPr>
        <p:spPr>
          <a:xfrm>
            <a:off x="6004387" y="1500135"/>
            <a:ext cx="5819766" cy="3867912"/>
          </a:xfrm>
          <a:prstGeom prst="rect">
            <a:avLst/>
          </a:prstGeom>
          <a:solidFill>
            <a:schemeClr val="lt1"/>
          </a:solidFill>
          <a:ln>
            <a:noFill/>
          </a:ln>
        </p:spPr>
      </p:sp>
      <p:grpSp>
        <p:nvGrpSpPr>
          <p:cNvPr id="1870" name="Google Shape;1870;p314"/>
          <p:cNvGrpSpPr/>
          <p:nvPr/>
        </p:nvGrpSpPr>
        <p:grpSpPr>
          <a:xfrm>
            <a:off x="10193718" y="6278563"/>
            <a:ext cx="1641476" cy="436562"/>
            <a:chOff x="10193718" y="6278563"/>
            <a:chExt cx="1641476" cy="436562"/>
          </a:xfrm>
        </p:grpSpPr>
        <p:sp>
          <p:nvSpPr>
            <p:cNvPr id="1871" name="Google Shape;1871;p314"/>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72" name="Google Shape;1872;p31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73" name="Google Shape;1873;p31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74" name="Google Shape;1874;p31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75" name="Google Shape;1875;p31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76" name="Google Shape;1876;p31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77" name="Google Shape;1877;p31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78" name="Google Shape;1878;p31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79" name="Google Shape;1879;p31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80" name="Google Shape;1880;p31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81" name="Google Shape;1881;p31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82" name="Google Shape;1882;p31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83" name="Google Shape;1883;p31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84" name="Google Shape;1884;p31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85" name="Google Shape;1885;p31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86" name="Google Shape;1886;p31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87" name="Google Shape;1887;p31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88" name="Google Shape;1888;p31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89" name="Google Shape;1889;p31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90" name="Google Shape;1890;p31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891" name="Google Shape;1891;p31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3384">
          <p15:clr>
            <a:srgbClr val="FBAE40"/>
          </p15:clr>
        </p15:guide>
      </p15:sldGuideLst>
    </p:ext>
  </p:extLst>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3-up pictures, color BG" showMasterSp="0">
  <p:cSld name="4_3-up pictures, color BG">
    <p:bg>
      <p:bgPr>
        <a:solidFill>
          <a:schemeClr val="accent6"/>
        </a:solidFill>
      </p:bgPr>
    </p:bg>
    <p:spTree>
      <p:nvGrpSpPr>
        <p:cNvPr id="1892" name="Shape 1892"/>
        <p:cNvGrpSpPr/>
        <p:nvPr/>
      </p:nvGrpSpPr>
      <p:grpSpPr>
        <a:xfrm>
          <a:off x="0" y="0"/>
          <a:ext cx="0" cy="0"/>
          <a:chOff x="0" y="0"/>
          <a:chExt cx="0" cy="0"/>
        </a:xfrm>
      </p:grpSpPr>
      <p:sp>
        <p:nvSpPr>
          <p:cNvPr id="1893" name="Google Shape;1893;p31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894" name="Google Shape;1894;p31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895" name="Google Shape;1895;p315"/>
          <p:cNvSpPr/>
          <p:nvPr>
            <p:ph idx="2" type="pic"/>
          </p:nvPr>
        </p:nvSpPr>
        <p:spPr>
          <a:xfrm>
            <a:off x="0" y="1500135"/>
            <a:ext cx="3909569" cy="3867912"/>
          </a:xfrm>
          <a:prstGeom prst="rect">
            <a:avLst/>
          </a:prstGeom>
          <a:solidFill>
            <a:schemeClr val="lt1"/>
          </a:solidFill>
          <a:ln>
            <a:noFill/>
          </a:ln>
        </p:spPr>
      </p:sp>
      <p:sp>
        <p:nvSpPr>
          <p:cNvPr id="1896" name="Google Shape;1896;p315"/>
          <p:cNvSpPr/>
          <p:nvPr>
            <p:ph idx="3" type="pic"/>
          </p:nvPr>
        </p:nvSpPr>
        <p:spPr>
          <a:xfrm>
            <a:off x="7956471" y="1500135"/>
            <a:ext cx="3867912" cy="3867912"/>
          </a:xfrm>
          <a:prstGeom prst="rect">
            <a:avLst/>
          </a:prstGeom>
          <a:solidFill>
            <a:schemeClr val="lt1"/>
          </a:solidFill>
          <a:ln>
            <a:noFill/>
          </a:ln>
        </p:spPr>
      </p:sp>
      <p:sp>
        <p:nvSpPr>
          <p:cNvPr id="1897" name="Google Shape;1897;p315"/>
          <p:cNvSpPr txBox="1"/>
          <p:nvPr>
            <p:ph idx="4"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898" name="Google Shape;1898;p315"/>
          <p:cNvSpPr txBox="1"/>
          <p:nvPr>
            <p:ph idx="5" type="body"/>
          </p:nvPr>
        </p:nvSpPr>
        <p:spPr>
          <a:xfrm>
            <a:off x="398534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899" name="Google Shape;1899;p315"/>
          <p:cNvSpPr/>
          <p:nvPr>
            <p:ph idx="6" type="pic"/>
          </p:nvPr>
        </p:nvSpPr>
        <p:spPr>
          <a:xfrm>
            <a:off x="3985348" y="1500135"/>
            <a:ext cx="3895344" cy="3867912"/>
          </a:xfrm>
          <a:prstGeom prst="rect">
            <a:avLst/>
          </a:prstGeom>
          <a:solidFill>
            <a:schemeClr val="lt1"/>
          </a:solidFill>
          <a:ln>
            <a:noFill/>
          </a:ln>
        </p:spPr>
      </p:sp>
      <p:sp>
        <p:nvSpPr>
          <p:cNvPr id="1900" name="Google Shape;1900;p315"/>
          <p:cNvSpPr txBox="1"/>
          <p:nvPr>
            <p:ph idx="7" type="body"/>
          </p:nvPr>
        </p:nvSpPr>
        <p:spPr>
          <a:xfrm>
            <a:off x="7956471"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1901" name="Google Shape;1901;p315"/>
          <p:cNvGrpSpPr/>
          <p:nvPr/>
        </p:nvGrpSpPr>
        <p:grpSpPr>
          <a:xfrm>
            <a:off x="10193718" y="6278563"/>
            <a:ext cx="1641476" cy="436562"/>
            <a:chOff x="10193718" y="6278563"/>
            <a:chExt cx="1641476" cy="436562"/>
          </a:xfrm>
        </p:grpSpPr>
        <p:sp>
          <p:nvSpPr>
            <p:cNvPr id="1902" name="Google Shape;1902;p315"/>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03" name="Google Shape;1903;p315"/>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04" name="Google Shape;1904;p315"/>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05" name="Google Shape;1905;p315"/>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06" name="Google Shape;1906;p315"/>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07" name="Google Shape;1907;p315"/>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08" name="Google Shape;1908;p315"/>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09" name="Google Shape;1909;p315"/>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10" name="Google Shape;1910;p315"/>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11" name="Google Shape;1911;p315"/>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12" name="Google Shape;1912;p315"/>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13" name="Google Shape;1913;p315"/>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14" name="Google Shape;1914;p315"/>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15" name="Google Shape;1915;p315"/>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16" name="Google Shape;1916;p315"/>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17" name="Google Shape;1917;p315"/>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18" name="Google Shape;1918;p315"/>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19" name="Google Shape;1919;p315"/>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920" name="Google Shape;1920;p31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4-up pictures, color BG" showMasterSp="0">
  <p:cSld name="4_4-up pictures, color BG">
    <p:bg>
      <p:bgPr>
        <a:solidFill>
          <a:schemeClr val="accent6"/>
        </a:solidFill>
      </p:bgPr>
    </p:bg>
    <p:spTree>
      <p:nvGrpSpPr>
        <p:cNvPr id="1921" name="Shape 1921"/>
        <p:cNvGrpSpPr/>
        <p:nvPr/>
      </p:nvGrpSpPr>
      <p:grpSpPr>
        <a:xfrm>
          <a:off x="0" y="0"/>
          <a:ext cx="0" cy="0"/>
          <a:chOff x="0" y="0"/>
          <a:chExt cx="0" cy="0"/>
        </a:xfrm>
      </p:grpSpPr>
      <p:sp>
        <p:nvSpPr>
          <p:cNvPr id="1922" name="Google Shape;1922;p31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923" name="Google Shape;1923;p316"/>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24" name="Google Shape;1924;p316"/>
          <p:cNvSpPr/>
          <p:nvPr>
            <p:ph idx="2" type="pic"/>
          </p:nvPr>
        </p:nvSpPr>
        <p:spPr>
          <a:xfrm>
            <a:off x="0" y="1500135"/>
            <a:ext cx="2973322" cy="3867912"/>
          </a:xfrm>
          <a:prstGeom prst="rect">
            <a:avLst/>
          </a:prstGeom>
          <a:solidFill>
            <a:schemeClr val="lt1"/>
          </a:solidFill>
          <a:ln>
            <a:noFill/>
          </a:ln>
        </p:spPr>
      </p:sp>
      <p:sp>
        <p:nvSpPr>
          <p:cNvPr id="1925" name="Google Shape;1925;p316"/>
          <p:cNvSpPr/>
          <p:nvPr>
            <p:ph idx="3" type="pic"/>
          </p:nvPr>
        </p:nvSpPr>
        <p:spPr>
          <a:xfrm>
            <a:off x="3054110" y="1500135"/>
            <a:ext cx="2871216" cy="3867912"/>
          </a:xfrm>
          <a:prstGeom prst="rect">
            <a:avLst/>
          </a:prstGeom>
          <a:solidFill>
            <a:schemeClr val="lt1"/>
          </a:solidFill>
          <a:ln>
            <a:noFill/>
          </a:ln>
        </p:spPr>
      </p:sp>
      <p:sp>
        <p:nvSpPr>
          <p:cNvPr id="1926" name="Google Shape;1926;p316"/>
          <p:cNvSpPr/>
          <p:nvPr>
            <p:ph idx="4" type="pic"/>
          </p:nvPr>
        </p:nvSpPr>
        <p:spPr>
          <a:xfrm>
            <a:off x="6006114" y="1500135"/>
            <a:ext cx="2871216" cy="3867912"/>
          </a:xfrm>
          <a:prstGeom prst="rect">
            <a:avLst/>
          </a:prstGeom>
          <a:solidFill>
            <a:schemeClr val="lt1"/>
          </a:solidFill>
          <a:ln>
            <a:noFill/>
          </a:ln>
        </p:spPr>
      </p:sp>
      <p:sp>
        <p:nvSpPr>
          <p:cNvPr id="1927" name="Google Shape;1927;p316"/>
          <p:cNvSpPr/>
          <p:nvPr>
            <p:ph idx="5" type="pic"/>
          </p:nvPr>
        </p:nvSpPr>
        <p:spPr>
          <a:xfrm>
            <a:off x="8958118" y="1500135"/>
            <a:ext cx="2870063" cy="3867912"/>
          </a:xfrm>
          <a:prstGeom prst="rect">
            <a:avLst/>
          </a:prstGeom>
          <a:solidFill>
            <a:schemeClr val="lt1"/>
          </a:solidFill>
          <a:ln>
            <a:noFill/>
          </a:ln>
        </p:spPr>
      </p:sp>
      <p:sp>
        <p:nvSpPr>
          <p:cNvPr id="1928" name="Google Shape;1928;p316"/>
          <p:cNvSpPr txBox="1"/>
          <p:nvPr>
            <p:ph idx="6" type="body"/>
          </p:nvPr>
        </p:nvSpPr>
        <p:spPr>
          <a:xfrm>
            <a:off x="3054110"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29" name="Google Shape;1929;p316"/>
          <p:cNvSpPr txBox="1"/>
          <p:nvPr>
            <p:ph idx="7" type="body"/>
          </p:nvPr>
        </p:nvSpPr>
        <p:spPr>
          <a:xfrm>
            <a:off x="895811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30" name="Google Shape;1930;p316"/>
          <p:cNvSpPr txBox="1"/>
          <p:nvPr>
            <p:ph idx="8" type="body"/>
          </p:nvPr>
        </p:nvSpPr>
        <p:spPr>
          <a:xfrm>
            <a:off x="6006114"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31" name="Google Shape;1931;p316"/>
          <p:cNvSpPr txBox="1"/>
          <p:nvPr>
            <p:ph idx="9"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1932" name="Google Shape;1932;p316"/>
          <p:cNvGrpSpPr/>
          <p:nvPr/>
        </p:nvGrpSpPr>
        <p:grpSpPr>
          <a:xfrm>
            <a:off x="10193718" y="6278563"/>
            <a:ext cx="1641476" cy="436562"/>
            <a:chOff x="10193718" y="6278563"/>
            <a:chExt cx="1641476" cy="436562"/>
          </a:xfrm>
        </p:grpSpPr>
        <p:sp>
          <p:nvSpPr>
            <p:cNvPr id="1933" name="Google Shape;1933;p316"/>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34" name="Google Shape;1934;p316"/>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35" name="Google Shape;1935;p316"/>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36" name="Google Shape;1936;p316"/>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37" name="Google Shape;1937;p316"/>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38" name="Google Shape;1938;p316"/>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39" name="Google Shape;1939;p316"/>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40" name="Google Shape;1940;p316"/>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41" name="Google Shape;1941;p316"/>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42" name="Google Shape;1942;p316"/>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43" name="Google Shape;1943;p316"/>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44" name="Google Shape;1944;p316"/>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45" name="Google Shape;1945;p316"/>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46" name="Google Shape;1946;p316"/>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47" name="Google Shape;1947;p316"/>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48" name="Google Shape;1948;p316"/>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49" name="Google Shape;1949;p316"/>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50" name="Google Shape;1950;p316"/>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951" name="Google Shape;1951;p31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6-up faux table">
  <p:cSld name="4_6-up faux table">
    <p:spTree>
      <p:nvGrpSpPr>
        <p:cNvPr id="1952" name="Shape 1952"/>
        <p:cNvGrpSpPr/>
        <p:nvPr/>
      </p:nvGrpSpPr>
      <p:grpSpPr>
        <a:xfrm>
          <a:off x="0" y="0"/>
          <a:ext cx="0" cy="0"/>
          <a:chOff x="0" y="0"/>
          <a:chExt cx="0" cy="0"/>
        </a:xfrm>
      </p:grpSpPr>
      <p:sp>
        <p:nvSpPr>
          <p:cNvPr id="1953" name="Google Shape;1953;p317"/>
          <p:cNvSpPr txBox="1"/>
          <p:nvPr>
            <p:ph idx="1" type="body"/>
          </p:nvPr>
        </p:nvSpPr>
        <p:spPr>
          <a:xfrm>
            <a:off x="-2158" y="1499082"/>
            <a:ext cx="11839639" cy="4630256"/>
          </a:xfrm>
          <a:prstGeom prst="rect">
            <a:avLst/>
          </a:prstGeom>
          <a:solidFill>
            <a:schemeClr val="accent6"/>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6"/>
              </a:buClr>
              <a:buSzPts val="1600"/>
              <a:buFont typeface="Arial"/>
              <a:buNone/>
              <a:defRPr sz="1600">
                <a:solidFill>
                  <a:schemeClr val="accent6"/>
                </a:solidFill>
              </a:defRPr>
            </a:lvl1pPr>
            <a:lvl2pPr indent="-330200" lvl="1" marL="914400" algn="l">
              <a:lnSpc>
                <a:spcPct val="110000"/>
              </a:lnSpc>
              <a:spcBef>
                <a:spcPts val="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Font typeface="Arial"/>
              <a:buChar char=" "/>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54" name="Google Shape;1954;p317"/>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955" name="Google Shape;1955;p317"/>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56" name="Google Shape;1956;p317"/>
          <p:cNvSpPr txBox="1"/>
          <p:nvPr>
            <p:ph idx="3" type="body"/>
          </p:nvPr>
        </p:nvSpPr>
        <p:spPr>
          <a:xfrm>
            <a:off x="154406"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57" name="Google Shape;1957;p317"/>
          <p:cNvSpPr txBox="1"/>
          <p:nvPr>
            <p:ph idx="4"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58" name="Google Shape;1958;p317"/>
          <p:cNvSpPr txBox="1"/>
          <p:nvPr>
            <p:ph idx="5" type="body"/>
          </p:nvPr>
        </p:nvSpPr>
        <p:spPr>
          <a:xfrm rot="5400000">
            <a:off x="5891150" y="-1316719"/>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59" name="Google Shape;1959;p317"/>
          <p:cNvSpPr txBox="1"/>
          <p:nvPr>
            <p:ph idx="6" type="body"/>
          </p:nvPr>
        </p:nvSpPr>
        <p:spPr>
          <a:xfrm rot="5400000">
            <a:off x="5891150" y="-2888256"/>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60" name="Google Shape;1960;p317"/>
          <p:cNvSpPr txBox="1"/>
          <p:nvPr>
            <p:ph idx="7"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61" name="Google Shape;1961;p31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962" name="Google Shape;1962;p317"/>
          <p:cNvSpPr txBox="1"/>
          <p:nvPr>
            <p:ph idx="8" type="body"/>
          </p:nvPr>
        </p:nvSpPr>
        <p:spPr>
          <a:xfrm>
            <a:off x="154406"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63" name="Google Shape;1963;p317"/>
          <p:cNvSpPr txBox="1"/>
          <p:nvPr>
            <p:ph idx="9" type="body"/>
          </p:nvPr>
        </p:nvSpPr>
        <p:spPr>
          <a:xfrm>
            <a:off x="154406"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64" name="Google Shape;1964;p317"/>
          <p:cNvSpPr txBox="1"/>
          <p:nvPr>
            <p:ph idx="13" type="body"/>
          </p:nvPr>
        </p:nvSpPr>
        <p:spPr>
          <a:xfrm>
            <a:off x="6088380"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65" name="Google Shape;1965;p317"/>
          <p:cNvSpPr txBox="1"/>
          <p:nvPr>
            <p:ph idx="14" type="body"/>
          </p:nvPr>
        </p:nvSpPr>
        <p:spPr>
          <a:xfrm>
            <a:off x="6088380"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66" name="Google Shape;1966;p317"/>
          <p:cNvSpPr txBox="1"/>
          <p:nvPr>
            <p:ph idx="15" type="body"/>
          </p:nvPr>
        </p:nvSpPr>
        <p:spPr>
          <a:xfrm>
            <a:off x="6088380"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hite BG, content L, picture R">
  <p:cSld name="white BG, content L, picture R">
    <p:bg>
      <p:bgPr>
        <a:solidFill>
          <a:schemeClr val="lt1"/>
        </a:solidFill>
      </p:bgPr>
    </p:bg>
    <p:spTree>
      <p:nvGrpSpPr>
        <p:cNvPr id="133" name="Shape 133"/>
        <p:cNvGrpSpPr/>
        <p:nvPr/>
      </p:nvGrpSpPr>
      <p:grpSpPr>
        <a:xfrm>
          <a:off x="0" y="0"/>
          <a:ext cx="0" cy="0"/>
          <a:chOff x="0" y="0"/>
          <a:chExt cx="0" cy="0"/>
        </a:xfrm>
      </p:grpSpPr>
      <p:sp>
        <p:nvSpPr>
          <p:cNvPr id="134" name="Google Shape;134;p193"/>
          <p:cNvSpPr txBox="1"/>
          <p:nvPr>
            <p:ph type="title"/>
          </p:nvPr>
        </p:nvSpPr>
        <p:spPr>
          <a:xfrm>
            <a:off x="430365" y="405114"/>
            <a:ext cx="50292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35" name="Google Shape;135;p193"/>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90000"/>
              </a:lnSpc>
              <a:spcBef>
                <a:spcPts val="1600"/>
              </a:spcBef>
              <a:spcAft>
                <a:spcPts val="0"/>
              </a:spcAft>
              <a:buClr>
                <a:schemeClr val="dk2"/>
              </a:buClr>
              <a:buSzPts val="1600"/>
              <a:buFont typeface="Arial"/>
              <a:buChar char=" "/>
              <a:defRPr b="1" sz="1600">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136" name="Google Shape;136;p193"/>
          <p:cNvSpPr/>
          <p:nvPr>
            <p:ph idx="2" type="pic"/>
          </p:nvPr>
        </p:nvSpPr>
        <p:spPr>
          <a:xfrm>
            <a:off x="6026658" y="440440"/>
            <a:ext cx="5815584" cy="5678424"/>
          </a:xfrm>
          <a:prstGeom prst="rect">
            <a:avLst/>
          </a:prstGeom>
          <a:noFill/>
          <a:ln>
            <a:noFill/>
          </a:ln>
        </p:spPr>
      </p:sp>
      <p:sp>
        <p:nvSpPr>
          <p:cNvPr id="137" name="Google Shape;137;p19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4-up faux table">
  <p:cSld name="4_4-up faux table">
    <p:spTree>
      <p:nvGrpSpPr>
        <p:cNvPr id="1967" name="Shape 1967"/>
        <p:cNvGrpSpPr/>
        <p:nvPr/>
      </p:nvGrpSpPr>
      <p:grpSpPr>
        <a:xfrm>
          <a:off x="0" y="0"/>
          <a:ext cx="0" cy="0"/>
          <a:chOff x="0" y="0"/>
          <a:chExt cx="0" cy="0"/>
        </a:xfrm>
      </p:grpSpPr>
      <p:sp>
        <p:nvSpPr>
          <p:cNvPr id="1968" name="Google Shape;1968;p318"/>
          <p:cNvSpPr txBox="1"/>
          <p:nvPr>
            <p:ph idx="1" type="body"/>
          </p:nvPr>
        </p:nvSpPr>
        <p:spPr>
          <a:xfrm>
            <a:off x="-2158" y="1499082"/>
            <a:ext cx="11839639" cy="4630256"/>
          </a:xfrm>
          <a:prstGeom prst="rect">
            <a:avLst/>
          </a:prstGeom>
          <a:solidFill>
            <a:schemeClr val="accent6"/>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6"/>
              </a:buClr>
              <a:buSzPts val="1600"/>
              <a:buFont typeface="Arial"/>
              <a:buNone/>
              <a:defRPr sz="1600">
                <a:solidFill>
                  <a:schemeClr val="accent6"/>
                </a:solidFill>
              </a:defRPr>
            </a:lvl1pPr>
            <a:lvl2pPr indent="-228600" lvl="1" marL="914400" algn="l">
              <a:lnSpc>
                <a:spcPct val="110000"/>
              </a:lnSpc>
              <a:spcBef>
                <a:spcPts val="0"/>
              </a:spcBef>
              <a:spcAft>
                <a:spcPts val="0"/>
              </a:spcAft>
              <a:buClr>
                <a:schemeClr val="dk2"/>
              </a:buClr>
              <a:buSzPts val="1600"/>
              <a:buFont typeface="Arial"/>
              <a:buNone/>
              <a:defRPr>
                <a:solidFill>
                  <a:schemeClr val="dk2"/>
                </a:solidFill>
              </a:defRPr>
            </a:lvl2pPr>
            <a:lvl3pPr indent="-330200" lvl="2" marL="1371600" algn="l">
              <a:lnSpc>
                <a:spcPct val="11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69" name="Google Shape;1969;p318"/>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970" name="Google Shape;1970;p318"/>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71" name="Google Shape;1971;p318"/>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72" name="Google Shape;1972;p318"/>
          <p:cNvSpPr txBox="1"/>
          <p:nvPr>
            <p:ph idx="4" type="body"/>
          </p:nvPr>
        </p:nvSpPr>
        <p:spPr>
          <a:xfrm rot="5400000">
            <a:off x="5891150" y="-2107892"/>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73" name="Google Shape;1973;p318"/>
          <p:cNvSpPr txBox="1"/>
          <p:nvPr>
            <p:ph idx="5"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74" name="Google Shape;1974;p31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975" name="Google Shape;1975;p318"/>
          <p:cNvSpPr txBox="1"/>
          <p:nvPr>
            <p:ph idx="6" type="body"/>
          </p:nvPr>
        </p:nvSpPr>
        <p:spPr>
          <a:xfrm>
            <a:off x="6262688"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76" name="Google Shape;1976;p318"/>
          <p:cNvSpPr txBox="1"/>
          <p:nvPr>
            <p:ph idx="7" type="body"/>
          </p:nvPr>
        </p:nvSpPr>
        <p:spPr>
          <a:xfrm>
            <a:off x="323650"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77" name="Google Shape;1977;p318"/>
          <p:cNvSpPr txBox="1"/>
          <p:nvPr>
            <p:ph idx="8" type="body"/>
          </p:nvPr>
        </p:nvSpPr>
        <p:spPr>
          <a:xfrm>
            <a:off x="6262688"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78" name="Google Shape;1978;p318"/>
          <p:cNvSpPr txBox="1"/>
          <p:nvPr>
            <p:ph idx="9" type="body"/>
          </p:nvPr>
        </p:nvSpPr>
        <p:spPr>
          <a:xfrm>
            <a:off x="323650"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2-column faux table">
  <p:cSld name="4_2-column faux table">
    <p:spTree>
      <p:nvGrpSpPr>
        <p:cNvPr id="1979" name="Shape 1979"/>
        <p:cNvGrpSpPr/>
        <p:nvPr/>
      </p:nvGrpSpPr>
      <p:grpSpPr>
        <a:xfrm>
          <a:off x="0" y="0"/>
          <a:ext cx="0" cy="0"/>
          <a:chOff x="0" y="0"/>
          <a:chExt cx="0" cy="0"/>
        </a:xfrm>
      </p:grpSpPr>
      <p:sp>
        <p:nvSpPr>
          <p:cNvPr id="1980" name="Google Shape;1980;p319"/>
          <p:cNvSpPr txBox="1"/>
          <p:nvPr>
            <p:ph idx="1" type="body"/>
          </p:nvPr>
        </p:nvSpPr>
        <p:spPr>
          <a:xfrm>
            <a:off x="0" y="1496542"/>
            <a:ext cx="11839639" cy="4630256"/>
          </a:xfrm>
          <a:prstGeom prst="rect">
            <a:avLst/>
          </a:prstGeom>
          <a:solidFill>
            <a:schemeClr val="accent6"/>
          </a:solidFill>
          <a:ln>
            <a:noFill/>
          </a:ln>
        </p:spPr>
        <p:txBody>
          <a:bodyPr anchorCtr="0" anchor="t" bIns="0" lIns="274300" spcFirstLastPara="1" rIns="6675100" wrap="square" tIns="182875">
            <a:noAutofit/>
          </a:bodyPr>
          <a:lstStyle>
            <a:lvl1pPr indent="-228600" lvl="0" marL="457200" algn="l">
              <a:lnSpc>
                <a:spcPct val="110000"/>
              </a:lnSpc>
              <a:spcBef>
                <a:spcPts val="0"/>
              </a:spcBef>
              <a:spcAft>
                <a:spcPts val="0"/>
              </a:spcAft>
              <a:buClr>
                <a:schemeClr val="accent6"/>
              </a:buClr>
              <a:buSzPts val="1600"/>
              <a:buFont typeface="Arial"/>
              <a:buNone/>
              <a:defRPr sz="1600">
                <a:solidFill>
                  <a:schemeClr val="accent6"/>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81" name="Google Shape;1981;p319"/>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982" name="Google Shape;1982;p319"/>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83" name="Google Shape;1983;p319"/>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84" name="Google Shape;1984;p319"/>
          <p:cNvSpPr txBox="1"/>
          <p:nvPr>
            <p:ph idx="4"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85" name="Google Shape;1985;p319"/>
          <p:cNvSpPr txBox="1"/>
          <p:nvPr>
            <p:ph idx="5" type="body"/>
          </p:nvPr>
        </p:nvSpPr>
        <p:spPr>
          <a:xfrm>
            <a:off x="5969456"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86" name="Google Shape;1986;p31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987" name="Google Shape;1987;p319"/>
          <p:cNvSpPr txBox="1"/>
          <p:nvPr>
            <p:ph idx="6" type="body"/>
          </p:nvPr>
        </p:nvSpPr>
        <p:spPr>
          <a:xfrm>
            <a:off x="38097"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2-column content" showMasterSp="0">
  <p:cSld name="4_2-column content">
    <p:bg>
      <p:bgPr>
        <a:solidFill>
          <a:schemeClr val="accent6"/>
        </a:solidFill>
      </p:bgPr>
    </p:bg>
    <p:spTree>
      <p:nvGrpSpPr>
        <p:cNvPr id="1988" name="Shape 1988"/>
        <p:cNvGrpSpPr/>
        <p:nvPr/>
      </p:nvGrpSpPr>
      <p:grpSpPr>
        <a:xfrm>
          <a:off x="0" y="0"/>
          <a:ext cx="0" cy="0"/>
          <a:chOff x="0" y="0"/>
          <a:chExt cx="0" cy="0"/>
        </a:xfrm>
      </p:grpSpPr>
      <p:grpSp>
        <p:nvGrpSpPr>
          <p:cNvPr id="1989" name="Google Shape;1989;p320"/>
          <p:cNvGrpSpPr/>
          <p:nvPr/>
        </p:nvGrpSpPr>
        <p:grpSpPr>
          <a:xfrm>
            <a:off x="10692193" y="6607175"/>
            <a:ext cx="1143001" cy="107950"/>
            <a:chOff x="10692193" y="6607175"/>
            <a:chExt cx="1143001" cy="107950"/>
          </a:xfrm>
        </p:grpSpPr>
        <p:sp>
          <p:nvSpPr>
            <p:cNvPr id="1990" name="Google Shape;1990;p320"/>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991" name="Google Shape;1991;p320"/>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992" name="Google Shape;1992;p320"/>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993" name="Google Shape;1993;p320"/>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994" name="Google Shape;1994;p320"/>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995" name="Google Shape;1995;p320"/>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996" name="Google Shape;1996;p320"/>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997" name="Google Shape;1997;p320"/>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998" name="Google Shape;1998;p320"/>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999" name="Google Shape;1999;p320"/>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00" name="Google Shape;2000;p320"/>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01" name="Google Shape;2001;p320"/>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02" name="Google Shape;2002;p320"/>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03" name="Google Shape;2003;p320"/>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04" name="Google Shape;2004;p320"/>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05" name="Google Shape;2005;p320"/>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06" name="Google Shape;2006;p320"/>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2007" name="Google Shape;2007;p320"/>
          <p:cNvSpPr txBox="1"/>
          <p:nvPr>
            <p:ph type="title"/>
          </p:nvPr>
        </p:nvSpPr>
        <p:spPr>
          <a:xfrm>
            <a:off x="430364" y="405114"/>
            <a:ext cx="114300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2008" name="Google Shape;2008;p320"/>
          <p:cNvGrpSpPr/>
          <p:nvPr/>
        </p:nvGrpSpPr>
        <p:grpSpPr>
          <a:xfrm>
            <a:off x="10193718" y="6278563"/>
            <a:ext cx="1641475" cy="436562"/>
            <a:chOff x="10193718" y="6278563"/>
            <a:chExt cx="1641475" cy="436562"/>
          </a:xfrm>
        </p:grpSpPr>
        <p:sp>
          <p:nvSpPr>
            <p:cNvPr id="2009" name="Google Shape;2009;p320"/>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10" name="Google Shape;2010;p320"/>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2011" name="Google Shape;2011;p32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012" name="Google Shape;2012;p320"/>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2013" name="Google Shape;2013;p320"/>
          <p:cNvSpPr txBox="1"/>
          <p:nvPr>
            <p:ph idx="2" type="body"/>
          </p:nvPr>
        </p:nvSpPr>
        <p:spPr>
          <a:xfrm>
            <a:off x="6711505"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3-column content" showMasterSp="0">
  <p:cSld name="4_3-column content">
    <p:bg>
      <p:bgPr>
        <a:solidFill>
          <a:schemeClr val="accent6"/>
        </a:solidFill>
      </p:bgPr>
    </p:bg>
    <p:spTree>
      <p:nvGrpSpPr>
        <p:cNvPr id="2014" name="Shape 2014"/>
        <p:cNvGrpSpPr/>
        <p:nvPr/>
      </p:nvGrpSpPr>
      <p:grpSpPr>
        <a:xfrm>
          <a:off x="0" y="0"/>
          <a:ext cx="0" cy="0"/>
          <a:chOff x="0" y="0"/>
          <a:chExt cx="0" cy="0"/>
        </a:xfrm>
      </p:grpSpPr>
      <p:sp>
        <p:nvSpPr>
          <p:cNvPr id="2015" name="Google Shape;2015;p321"/>
          <p:cNvSpPr txBox="1"/>
          <p:nvPr>
            <p:ph type="title"/>
          </p:nvPr>
        </p:nvSpPr>
        <p:spPr>
          <a:xfrm>
            <a:off x="430364" y="405114"/>
            <a:ext cx="11430000" cy="362407"/>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016" name="Google Shape;2016;p321"/>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2017" name="Google Shape;2017;p321"/>
          <p:cNvGrpSpPr/>
          <p:nvPr/>
        </p:nvGrpSpPr>
        <p:grpSpPr>
          <a:xfrm>
            <a:off x="10193718" y="6278563"/>
            <a:ext cx="1641476" cy="436562"/>
            <a:chOff x="10193718" y="6278563"/>
            <a:chExt cx="1641476" cy="436562"/>
          </a:xfrm>
        </p:grpSpPr>
        <p:grpSp>
          <p:nvGrpSpPr>
            <p:cNvPr id="2018" name="Google Shape;2018;p321"/>
            <p:cNvGrpSpPr/>
            <p:nvPr/>
          </p:nvGrpSpPr>
          <p:grpSpPr>
            <a:xfrm>
              <a:off x="10692193" y="6607175"/>
              <a:ext cx="1143001" cy="107950"/>
              <a:chOff x="10692193" y="6607175"/>
              <a:chExt cx="1143001" cy="107950"/>
            </a:xfrm>
          </p:grpSpPr>
          <p:sp>
            <p:nvSpPr>
              <p:cNvPr id="2019" name="Google Shape;2019;p321"/>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20" name="Google Shape;2020;p321"/>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21" name="Google Shape;2021;p321"/>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22" name="Google Shape;2022;p321"/>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23" name="Google Shape;2023;p321"/>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24" name="Google Shape;2024;p321"/>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25" name="Google Shape;2025;p321"/>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26" name="Google Shape;2026;p321"/>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27" name="Google Shape;2027;p321"/>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28" name="Google Shape;2028;p321"/>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29" name="Google Shape;2029;p321"/>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30" name="Google Shape;2030;p321"/>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31" name="Google Shape;2031;p321"/>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32" name="Google Shape;2032;p321"/>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33" name="Google Shape;2033;p321"/>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34" name="Google Shape;2034;p321"/>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35" name="Google Shape;2035;p321"/>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2036" name="Google Shape;2036;p32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2037" name="Google Shape;2037;p32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038" name="Google Shape;2038;p321"/>
          <p:cNvSpPr txBox="1"/>
          <p:nvPr>
            <p:ph idx="1" type="body"/>
          </p:nvPr>
        </p:nvSpPr>
        <p:spPr>
          <a:xfrm>
            <a:off x="328492"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2039" name="Google Shape;2039;p321"/>
          <p:cNvSpPr txBox="1"/>
          <p:nvPr>
            <p:ph idx="2" type="body"/>
          </p:nvPr>
        </p:nvSpPr>
        <p:spPr>
          <a:xfrm>
            <a:off x="4297680"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2040" name="Google Shape;2040;p321"/>
          <p:cNvSpPr txBox="1"/>
          <p:nvPr>
            <p:ph idx="3" type="body"/>
          </p:nvPr>
        </p:nvSpPr>
        <p:spPr>
          <a:xfrm>
            <a:off x="8339328"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color BG, content L, picture R" showMasterSp="0">
  <p:cSld name="4_color BG, content L, picture R">
    <p:bg>
      <p:bgPr>
        <a:solidFill>
          <a:schemeClr val="accent6"/>
        </a:solidFill>
      </p:bgPr>
    </p:bg>
    <p:spTree>
      <p:nvGrpSpPr>
        <p:cNvPr id="2041" name="Shape 2041"/>
        <p:cNvGrpSpPr/>
        <p:nvPr/>
      </p:nvGrpSpPr>
      <p:grpSpPr>
        <a:xfrm>
          <a:off x="0" y="0"/>
          <a:ext cx="0" cy="0"/>
          <a:chOff x="0" y="0"/>
          <a:chExt cx="0" cy="0"/>
        </a:xfrm>
      </p:grpSpPr>
      <p:sp>
        <p:nvSpPr>
          <p:cNvPr id="2042" name="Google Shape;2042;p322"/>
          <p:cNvSpPr txBox="1"/>
          <p:nvPr>
            <p:ph type="title"/>
          </p:nvPr>
        </p:nvSpPr>
        <p:spPr>
          <a:xfrm>
            <a:off x="430365" y="405114"/>
            <a:ext cx="50292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043" name="Google Shape;2043;p322"/>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grpSp>
        <p:nvGrpSpPr>
          <p:cNvPr id="2044" name="Google Shape;2044;p322"/>
          <p:cNvGrpSpPr/>
          <p:nvPr/>
        </p:nvGrpSpPr>
        <p:grpSpPr>
          <a:xfrm>
            <a:off x="10193718" y="6278563"/>
            <a:ext cx="1641476" cy="436562"/>
            <a:chOff x="10193718" y="6278563"/>
            <a:chExt cx="1641476" cy="436562"/>
          </a:xfrm>
        </p:grpSpPr>
        <p:grpSp>
          <p:nvGrpSpPr>
            <p:cNvPr id="2045" name="Google Shape;2045;p322"/>
            <p:cNvGrpSpPr/>
            <p:nvPr/>
          </p:nvGrpSpPr>
          <p:grpSpPr>
            <a:xfrm>
              <a:off x="10692193" y="6607175"/>
              <a:ext cx="1143001" cy="107950"/>
              <a:chOff x="10692193" y="6607175"/>
              <a:chExt cx="1143001" cy="107950"/>
            </a:xfrm>
          </p:grpSpPr>
          <p:sp>
            <p:nvSpPr>
              <p:cNvPr id="2046" name="Google Shape;2046;p322"/>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47" name="Google Shape;2047;p322"/>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48" name="Google Shape;2048;p322"/>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49" name="Google Shape;2049;p322"/>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50" name="Google Shape;2050;p322"/>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51" name="Google Shape;2051;p322"/>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52" name="Google Shape;2052;p322"/>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53" name="Google Shape;2053;p322"/>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54" name="Google Shape;2054;p322"/>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55" name="Google Shape;2055;p322"/>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56" name="Google Shape;2056;p322"/>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57" name="Google Shape;2057;p322"/>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58" name="Google Shape;2058;p322"/>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59" name="Google Shape;2059;p322"/>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60" name="Google Shape;2060;p322"/>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61" name="Google Shape;2061;p322"/>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62" name="Google Shape;2062;p322"/>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2063" name="Google Shape;2063;p322"/>
            <p:cNvGrpSpPr/>
            <p:nvPr/>
          </p:nvGrpSpPr>
          <p:grpSpPr>
            <a:xfrm>
              <a:off x="10193718" y="6278563"/>
              <a:ext cx="1641475" cy="436562"/>
              <a:chOff x="10193718" y="6278563"/>
              <a:chExt cx="1641475" cy="436562"/>
            </a:xfrm>
          </p:grpSpPr>
          <p:sp>
            <p:nvSpPr>
              <p:cNvPr id="2064" name="Google Shape;2064;p322"/>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65" name="Google Shape;2065;p322"/>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2066" name="Google Shape;2066;p322"/>
          <p:cNvSpPr/>
          <p:nvPr>
            <p:ph idx="2" type="pic"/>
          </p:nvPr>
        </p:nvSpPr>
        <p:spPr>
          <a:xfrm>
            <a:off x="6026658" y="440440"/>
            <a:ext cx="5815584" cy="5678424"/>
          </a:xfrm>
          <a:prstGeom prst="rect">
            <a:avLst/>
          </a:prstGeom>
          <a:solidFill>
            <a:schemeClr val="lt1"/>
          </a:solidFill>
          <a:ln>
            <a:noFill/>
          </a:ln>
        </p:spPr>
      </p:sp>
      <p:sp>
        <p:nvSpPr>
          <p:cNvPr id="2067" name="Google Shape;2067;p32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picture L, content R">
  <p:cSld name="4_picture L, content R">
    <p:spTree>
      <p:nvGrpSpPr>
        <p:cNvPr id="2068" name="Shape 2068"/>
        <p:cNvGrpSpPr/>
        <p:nvPr/>
      </p:nvGrpSpPr>
      <p:grpSpPr>
        <a:xfrm>
          <a:off x="0" y="0"/>
          <a:ext cx="0" cy="0"/>
          <a:chOff x="0" y="0"/>
          <a:chExt cx="0" cy="0"/>
        </a:xfrm>
      </p:grpSpPr>
      <p:sp>
        <p:nvSpPr>
          <p:cNvPr id="2069" name="Google Shape;2069;p323"/>
          <p:cNvSpPr/>
          <p:nvPr>
            <p:ph idx="2" type="pic"/>
          </p:nvPr>
        </p:nvSpPr>
        <p:spPr>
          <a:xfrm>
            <a:off x="-1" y="711202"/>
            <a:ext cx="5933661" cy="5404104"/>
          </a:xfrm>
          <a:prstGeom prst="rect">
            <a:avLst/>
          </a:prstGeom>
          <a:noFill/>
          <a:ln>
            <a:noFill/>
          </a:ln>
        </p:spPr>
      </p:sp>
      <p:sp>
        <p:nvSpPr>
          <p:cNvPr id="2070" name="Google Shape;2070;p32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071" name="Google Shape;2071;p323"/>
          <p:cNvSpPr txBox="1"/>
          <p:nvPr>
            <p:ph idx="1" type="body"/>
          </p:nvPr>
        </p:nvSpPr>
        <p:spPr>
          <a:xfrm>
            <a:off x="6020735" y="711202"/>
            <a:ext cx="5803139" cy="5400987"/>
          </a:xfrm>
          <a:prstGeom prst="rect">
            <a:avLst/>
          </a:prstGeom>
          <a:solidFill>
            <a:schemeClr val="accent6"/>
          </a:solidFill>
          <a:ln>
            <a:noFill/>
          </a:ln>
        </p:spPr>
        <p:txBody>
          <a:bodyPr anchorCtr="0" anchor="t" bIns="0" lIns="320025" spcFirstLastPara="1" rIns="0" wrap="square" tIns="1243575">
            <a:noAutofit/>
          </a:bodyPr>
          <a:lstStyle>
            <a:lvl1pPr indent="-393700" lvl="0" marL="457200" algn="l">
              <a:lnSpc>
                <a:spcPct val="100000"/>
              </a:lnSpc>
              <a:spcBef>
                <a:spcPts val="7400"/>
              </a:spcBef>
              <a:spcAft>
                <a:spcPts val="0"/>
              </a:spcAft>
              <a:buClr>
                <a:schemeClr val="lt1"/>
              </a:buClr>
              <a:buSzPts val="2600"/>
              <a:buFont typeface="Arial"/>
              <a:buChar char=" "/>
              <a:defRPr b="1" sz="2600">
                <a:solidFill>
                  <a:schemeClr val="lt1"/>
                </a:solidFill>
                <a:latin typeface="Arial"/>
                <a:ea typeface="Arial"/>
                <a:cs typeface="Arial"/>
                <a:sym typeface="Arial"/>
              </a:defRPr>
            </a:lvl1pPr>
            <a:lvl2pPr indent="-1181100" lvl="1" marL="914400" algn="l">
              <a:lnSpc>
                <a:spcPct val="100000"/>
              </a:lnSpc>
              <a:spcBef>
                <a:spcPts val="1200"/>
              </a:spcBef>
              <a:spcAft>
                <a:spcPts val="0"/>
              </a:spcAft>
              <a:buClr>
                <a:schemeClr val="lt1"/>
              </a:buClr>
              <a:buSzPts val="15000"/>
              <a:buFont typeface="Arial"/>
              <a:buChar char=" "/>
              <a:defRPr b="1" sz="15000">
                <a:solidFill>
                  <a:schemeClr val="lt1"/>
                </a:solidFill>
                <a:latin typeface="Arial"/>
                <a:ea typeface="Arial"/>
                <a:cs typeface="Arial"/>
                <a:sym typeface="Arial"/>
              </a:defRPr>
            </a:lvl2pPr>
            <a:lvl3pPr indent="-330200" lvl="2" marL="1371600" algn="l">
              <a:lnSpc>
                <a:spcPct val="100000"/>
              </a:lnSpc>
              <a:spcBef>
                <a:spcPts val="0"/>
              </a:spcBef>
              <a:spcAft>
                <a:spcPts val="0"/>
              </a:spcAft>
              <a:buClr>
                <a:schemeClr val="lt1"/>
              </a:buClr>
              <a:buSzPts val="1600"/>
              <a:buFont typeface="Arial"/>
              <a:buChar char=" "/>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2-col bold number">
  <p:cSld name="4_2-col bold number">
    <p:spTree>
      <p:nvGrpSpPr>
        <p:cNvPr id="2072" name="Shape 2072"/>
        <p:cNvGrpSpPr/>
        <p:nvPr/>
      </p:nvGrpSpPr>
      <p:grpSpPr>
        <a:xfrm>
          <a:off x="0" y="0"/>
          <a:ext cx="0" cy="0"/>
          <a:chOff x="0" y="0"/>
          <a:chExt cx="0" cy="0"/>
        </a:xfrm>
      </p:grpSpPr>
      <p:sp>
        <p:nvSpPr>
          <p:cNvPr id="2073" name="Google Shape;2073;p324"/>
          <p:cNvSpPr txBox="1"/>
          <p:nvPr>
            <p:ph idx="1" type="body"/>
          </p:nvPr>
        </p:nvSpPr>
        <p:spPr>
          <a:xfrm>
            <a:off x="6022943" y="711202"/>
            <a:ext cx="5803139" cy="5400987"/>
          </a:xfrm>
          <a:prstGeom prst="rect">
            <a:avLst/>
          </a:prstGeom>
          <a:solidFill>
            <a:schemeClr val="accent6"/>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b="0" sz="1600">
                <a:solidFill>
                  <a:schemeClr val="lt1"/>
                </a:solidFill>
                <a:latin typeface="Arial"/>
                <a:ea typeface="Arial"/>
                <a:cs typeface="Arial"/>
                <a:sym typeface="Aria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074" name="Google Shape;2074;p324"/>
          <p:cNvSpPr txBox="1"/>
          <p:nvPr>
            <p:ph idx="2" type="body"/>
          </p:nvPr>
        </p:nvSpPr>
        <p:spPr>
          <a:xfrm>
            <a:off x="0" y="711201"/>
            <a:ext cx="5933662" cy="5400988"/>
          </a:xfrm>
          <a:prstGeom prst="rect">
            <a:avLst/>
          </a:prstGeom>
          <a:solidFill>
            <a:schemeClr val="accent6"/>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sz="1600">
                <a:solidFill>
                  <a:schemeClr val="lt1"/>
                </a:solidFil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075" name="Google Shape;2075;p32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bulleted content" showMasterSp="0">
  <p:cSld name="4_bulleted content">
    <p:bg>
      <p:bgPr>
        <a:solidFill>
          <a:schemeClr val="accent6"/>
        </a:solidFill>
      </p:bgPr>
    </p:bg>
    <p:spTree>
      <p:nvGrpSpPr>
        <p:cNvPr id="2076" name="Shape 2076"/>
        <p:cNvGrpSpPr/>
        <p:nvPr/>
      </p:nvGrpSpPr>
      <p:grpSpPr>
        <a:xfrm>
          <a:off x="0" y="0"/>
          <a:ext cx="0" cy="0"/>
          <a:chOff x="0" y="0"/>
          <a:chExt cx="0" cy="0"/>
        </a:xfrm>
      </p:grpSpPr>
      <p:sp>
        <p:nvSpPr>
          <p:cNvPr id="2077" name="Google Shape;2077;p32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078" name="Google Shape;2078;p32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079" name="Google Shape;2079;p32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080" name="Google Shape;2080;p325"/>
          <p:cNvSpPr txBox="1"/>
          <p:nvPr>
            <p:ph idx="2" type="body"/>
          </p:nvPr>
        </p:nvSpPr>
        <p:spPr>
          <a:xfrm>
            <a:off x="323649" y="1747838"/>
            <a:ext cx="11511544" cy="3931067"/>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
              <a:defRPr i="1">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2081" name="Google Shape;2081;p325"/>
          <p:cNvGrpSpPr/>
          <p:nvPr/>
        </p:nvGrpSpPr>
        <p:grpSpPr>
          <a:xfrm>
            <a:off x="10193718" y="6278563"/>
            <a:ext cx="1641476" cy="436562"/>
            <a:chOff x="10193718" y="6278563"/>
            <a:chExt cx="1641476" cy="436562"/>
          </a:xfrm>
        </p:grpSpPr>
        <p:sp>
          <p:nvSpPr>
            <p:cNvPr id="2082" name="Google Shape;2082;p325"/>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83" name="Google Shape;2083;p325"/>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2084" name="Google Shape;2084;p325"/>
            <p:cNvGrpSpPr/>
            <p:nvPr/>
          </p:nvGrpSpPr>
          <p:grpSpPr>
            <a:xfrm>
              <a:off x="10692193" y="6607175"/>
              <a:ext cx="1143001" cy="107950"/>
              <a:chOff x="10692193" y="6607175"/>
              <a:chExt cx="1143001" cy="107950"/>
            </a:xfrm>
          </p:grpSpPr>
          <p:sp>
            <p:nvSpPr>
              <p:cNvPr id="2085" name="Google Shape;2085;p325"/>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86" name="Google Shape;2086;p325"/>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87" name="Google Shape;2087;p325"/>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88" name="Google Shape;2088;p325"/>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89" name="Google Shape;2089;p325"/>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90" name="Google Shape;2090;p325"/>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91" name="Google Shape;2091;p325"/>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92" name="Google Shape;2092;p325"/>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93" name="Google Shape;2093;p325"/>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94" name="Google Shape;2094;p325"/>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95" name="Google Shape;2095;p325"/>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96" name="Google Shape;2096;p325"/>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97" name="Google Shape;2097;p325"/>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98" name="Google Shape;2098;p325"/>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099" name="Google Shape;2099;p325"/>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00" name="Google Shape;2100;p325"/>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01" name="Google Shape;2101;p325"/>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bulleted 2-col text/picture" showMasterSp="0">
  <p:cSld name="4_bulleted 2-col text/picture">
    <p:bg>
      <p:bgPr>
        <a:solidFill>
          <a:schemeClr val="accent6"/>
        </a:solidFill>
      </p:bgPr>
    </p:bg>
    <p:spTree>
      <p:nvGrpSpPr>
        <p:cNvPr id="2102" name="Shape 2102"/>
        <p:cNvGrpSpPr/>
        <p:nvPr/>
      </p:nvGrpSpPr>
      <p:grpSpPr>
        <a:xfrm>
          <a:off x="0" y="0"/>
          <a:ext cx="0" cy="0"/>
          <a:chOff x="0" y="0"/>
          <a:chExt cx="0" cy="0"/>
        </a:xfrm>
      </p:grpSpPr>
      <p:sp>
        <p:nvSpPr>
          <p:cNvPr id="2103" name="Google Shape;2103;p32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104" name="Google Shape;2104;p326"/>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105" name="Google Shape;2105;p32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2106" name="Google Shape;2106;p326"/>
          <p:cNvGrpSpPr/>
          <p:nvPr/>
        </p:nvGrpSpPr>
        <p:grpSpPr>
          <a:xfrm>
            <a:off x="10193718" y="6278563"/>
            <a:ext cx="1641476" cy="436562"/>
            <a:chOff x="10193718" y="6278563"/>
            <a:chExt cx="1641476" cy="436562"/>
          </a:xfrm>
        </p:grpSpPr>
        <p:sp>
          <p:nvSpPr>
            <p:cNvPr id="2107" name="Google Shape;2107;p326"/>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08" name="Google Shape;2108;p326"/>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2109" name="Google Shape;2109;p326"/>
            <p:cNvGrpSpPr/>
            <p:nvPr/>
          </p:nvGrpSpPr>
          <p:grpSpPr>
            <a:xfrm>
              <a:off x="10692193" y="6607175"/>
              <a:ext cx="1143001" cy="107950"/>
              <a:chOff x="10692193" y="6607175"/>
              <a:chExt cx="1143001" cy="107950"/>
            </a:xfrm>
          </p:grpSpPr>
          <p:sp>
            <p:nvSpPr>
              <p:cNvPr id="2110" name="Google Shape;2110;p326"/>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11" name="Google Shape;2111;p326"/>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12" name="Google Shape;2112;p326"/>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13" name="Google Shape;2113;p326"/>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14" name="Google Shape;2114;p326"/>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15" name="Google Shape;2115;p326"/>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16" name="Google Shape;2116;p326"/>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17" name="Google Shape;2117;p326"/>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18" name="Google Shape;2118;p326"/>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19" name="Google Shape;2119;p326"/>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20" name="Google Shape;2120;p326"/>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21" name="Google Shape;2121;p326"/>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22" name="Google Shape;2122;p326"/>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23" name="Google Shape;2123;p326"/>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24" name="Google Shape;2124;p326"/>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25" name="Google Shape;2125;p326"/>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26" name="Google Shape;2126;p326"/>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2127" name="Google Shape;2127;p326"/>
          <p:cNvSpPr txBox="1"/>
          <p:nvPr>
            <p:ph idx="2" type="body"/>
          </p:nvPr>
        </p:nvSpPr>
        <p:spPr>
          <a:xfrm>
            <a:off x="323648" y="1747838"/>
            <a:ext cx="7577729"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128" name="Google Shape;2128;p326"/>
          <p:cNvSpPr/>
          <p:nvPr>
            <p:ph idx="3" type="pic"/>
          </p:nvPr>
        </p:nvSpPr>
        <p:spPr>
          <a:xfrm>
            <a:off x="8164513" y="1767270"/>
            <a:ext cx="3657600" cy="2121408"/>
          </a:xfrm>
          <a:prstGeom prst="rect">
            <a:avLst/>
          </a:prstGeom>
          <a:noFill/>
          <a:ln>
            <a:noFill/>
          </a:ln>
        </p:spPr>
      </p:sp>
      <p:sp>
        <p:nvSpPr>
          <p:cNvPr id="2129" name="Google Shape;2129;p326"/>
          <p:cNvSpPr/>
          <p:nvPr>
            <p:ph idx="4" type="pic"/>
          </p:nvPr>
        </p:nvSpPr>
        <p:spPr>
          <a:xfrm>
            <a:off x="8164513" y="4002065"/>
            <a:ext cx="3657600" cy="2121408"/>
          </a:xfrm>
          <a:prstGeom prst="rect">
            <a:avLst/>
          </a:prstGeom>
          <a:noFill/>
          <a:ln>
            <a:noFill/>
          </a:ln>
        </p:spPr>
      </p:sp>
    </p:spTree>
  </p:cSld>
  <p:clrMapOvr>
    <a:masterClrMapping/>
  </p:clrMapOvr>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bulleted 2-col text + pic" showMasterSp="0">
  <p:cSld name="4_bulleted 2-col text + pic">
    <p:bg>
      <p:bgPr>
        <a:solidFill>
          <a:schemeClr val="accent6"/>
        </a:solidFill>
      </p:bgPr>
    </p:bg>
    <p:spTree>
      <p:nvGrpSpPr>
        <p:cNvPr id="2130" name="Shape 2130"/>
        <p:cNvGrpSpPr/>
        <p:nvPr/>
      </p:nvGrpSpPr>
      <p:grpSpPr>
        <a:xfrm>
          <a:off x="0" y="0"/>
          <a:ext cx="0" cy="0"/>
          <a:chOff x="0" y="0"/>
          <a:chExt cx="0" cy="0"/>
        </a:xfrm>
      </p:grpSpPr>
      <p:sp>
        <p:nvSpPr>
          <p:cNvPr id="2131" name="Google Shape;2131;p327"/>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132" name="Google Shape;2132;p327"/>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133" name="Google Shape;2133;p32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2134" name="Google Shape;2134;p327"/>
          <p:cNvGrpSpPr/>
          <p:nvPr/>
        </p:nvGrpSpPr>
        <p:grpSpPr>
          <a:xfrm>
            <a:off x="10193718" y="6278563"/>
            <a:ext cx="1641476" cy="436562"/>
            <a:chOff x="10193718" y="6278563"/>
            <a:chExt cx="1641476" cy="436562"/>
          </a:xfrm>
        </p:grpSpPr>
        <p:sp>
          <p:nvSpPr>
            <p:cNvPr id="2135" name="Google Shape;2135;p327"/>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36" name="Google Shape;2136;p327"/>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2137" name="Google Shape;2137;p327"/>
            <p:cNvGrpSpPr/>
            <p:nvPr/>
          </p:nvGrpSpPr>
          <p:grpSpPr>
            <a:xfrm>
              <a:off x="10692193" y="6607175"/>
              <a:ext cx="1143001" cy="107950"/>
              <a:chOff x="10692193" y="6607175"/>
              <a:chExt cx="1143001" cy="107950"/>
            </a:xfrm>
          </p:grpSpPr>
          <p:sp>
            <p:nvSpPr>
              <p:cNvPr id="2138" name="Google Shape;2138;p327"/>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39" name="Google Shape;2139;p327"/>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40" name="Google Shape;2140;p327"/>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41" name="Google Shape;2141;p327"/>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42" name="Google Shape;2142;p327"/>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43" name="Google Shape;2143;p327"/>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44" name="Google Shape;2144;p327"/>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45" name="Google Shape;2145;p327"/>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46" name="Google Shape;2146;p327"/>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47" name="Google Shape;2147;p327"/>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48" name="Google Shape;2148;p327"/>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49" name="Google Shape;2149;p327"/>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50" name="Google Shape;2150;p327"/>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51" name="Google Shape;2151;p327"/>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52" name="Google Shape;2152;p327"/>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53" name="Google Shape;2153;p327"/>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154" name="Google Shape;2154;p327"/>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2155" name="Google Shape;2155;p327"/>
          <p:cNvSpPr txBox="1"/>
          <p:nvPr>
            <p:ph idx="2" type="body"/>
          </p:nvPr>
        </p:nvSpPr>
        <p:spPr>
          <a:xfrm>
            <a:off x="323649"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156" name="Google Shape;2156;p327"/>
          <p:cNvSpPr/>
          <p:nvPr>
            <p:ph idx="3" type="pic"/>
          </p:nvPr>
        </p:nvSpPr>
        <p:spPr>
          <a:xfrm>
            <a:off x="8163945" y="1767270"/>
            <a:ext cx="3657600" cy="2121408"/>
          </a:xfrm>
          <a:prstGeom prst="rect">
            <a:avLst/>
          </a:prstGeom>
          <a:noFill/>
          <a:ln>
            <a:noFill/>
          </a:ln>
        </p:spPr>
      </p:sp>
      <p:sp>
        <p:nvSpPr>
          <p:cNvPr id="2157" name="Google Shape;2157;p327"/>
          <p:cNvSpPr/>
          <p:nvPr>
            <p:ph idx="4" type="pic"/>
          </p:nvPr>
        </p:nvSpPr>
        <p:spPr>
          <a:xfrm>
            <a:off x="8163945" y="4002065"/>
            <a:ext cx="3657600" cy="2121408"/>
          </a:xfrm>
          <a:prstGeom prst="rect">
            <a:avLst/>
          </a:prstGeom>
          <a:noFill/>
          <a:ln>
            <a:noFill/>
          </a:ln>
        </p:spPr>
      </p:sp>
      <p:sp>
        <p:nvSpPr>
          <p:cNvPr id="2158" name="Google Shape;2158;p327"/>
          <p:cNvSpPr txBox="1"/>
          <p:nvPr>
            <p:ph idx="5" type="body"/>
          </p:nvPr>
        </p:nvSpPr>
        <p:spPr>
          <a:xfrm>
            <a:off x="4243797"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ull bleed picture" showMasterSp="0">
  <p:cSld name="full bleed picture">
    <p:bg>
      <p:bgPr>
        <a:solidFill>
          <a:schemeClr val="lt1"/>
        </a:solidFill>
      </p:bgPr>
    </p:bg>
    <p:spTree>
      <p:nvGrpSpPr>
        <p:cNvPr id="138" name="Shape 138"/>
        <p:cNvGrpSpPr/>
        <p:nvPr/>
      </p:nvGrpSpPr>
      <p:grpSpPr>
        <a:xfrm>
          <a:off x="0" y="0"/>
          <a:ext cx="0" cy="0"/>
          <a:chOff x="0" y="0"/>
          <a:chExt cx="0" cy="0"/>
        </a:xfrm>
      </p:grpSpPr>
      <p:sp>
        <p:nvSpPr>
          <p:cNvPr id="139" name="Google Shape;139;p24"/>
          <p:cNvSpPr/>
          <p:nvPr>
            <p:ph idx="2" type="pic"/>
          </p:nvPr>
        </p:nvSpPr>
        <p:spPr>
          <a:xfrm>
            <a:off x="1524" y="0"/>
            <a:ext cx="12188952" cy="6858000"/>
          </a:xfrm>
          <a:prstGeom prst="rect">
            <a:avLst/>
          </a:prstGeom>
          <a:noFill/>
          <a:ln>
            <a:noFill/>
          </a:ln>
        </p:spPr>
      </p:sp>
      <p:sp>
        <p:nvSpPr>
          <p:cNvPr id="140" name="Google Shape;140;p2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User guide">
  <p:cSld name="4_User guide">
    <p:spTree>
      <p:nvGrpSpPr>
        <p:cNvPr id="2159" name="Shape 2159"/>
        <p:cNvGrpSpPr/>
        <p:nvPr/>
      </p:nvGrpSpPr>
      <p:grpSpPr>
        <a:xfrm>
          <a:off x="0" y="0"/>
          <a:ext cx="0" cy="0"/>
          <a:chOff x="0" y="0"/>
          <a:chExt cx="0" cy="0"/>
        </a:xfrm>
      </p:grpSpPr>
      <p:sp>
        <p:nvSpPr>
          <p:cNvPr id="2160" name="Google Shape;2160;p328"/>
          <p:cNvSpPr txBox="1"/>
          <p:nvPr/>
        </p:nvSpPr>
        <p:spPr>
          <a:xfrm>
            <a:off x="2846562" y="409229"/>
            <a:ext cx="607073" cy="1169551"/>
          </a:xfrm>
          <a:prstGeom prst="rect">
            <a:avLst/>
          </a:prstGeom>
          <a:noFill/>
          <a:ln>
            <a:noFill/>
          </a:ln>
        </p:spPr>
        <p:txBody>
          <a:bodyPr anchorCtr="0" anchor="t" bIns="0" lIns="0" spcFirstLastPara="1" rIns="0" wrap="square" tIns="0">
            <a:spAutoFit/>
          </a:bodyPr>
          <a:lstStyle/>
          <a:p>
            <a:pPr indent="0" lvl="0" marL="0" marR="0" rtl="0" algn="r">
              <a:lnSpc>
                <a:spcPct val="95000"/>
              </a:lnSpc>
              <a:spcBef>
                <a:spcPts val="0"/>
              </a:spcBef>
              <a:spcAft>
                <a:spcPts val="0"/>
              </a:spcAft>
              <a:buNone/>
            </a:pPr>
            <a:r>
              <a:rPr b="1" lang="en-US" sz="8000">
                <a:solidFill>
                  <a:srgbClr val="D9D5D0"/>
                </a:solidFill>
                <a:latin typeface="Arial"/>
                <a:ea typeface="Arial"/>
                <a:cs typeface="Arial"/>
                <a:sym typeface="Arial"/>
              </a:rPr>
              <a:t>1</a:t>
            </a:r>
            <a:endParaRPr sz="8000">
              <a:solidFill>
                <a:srgbClr val="D9D5D0"/>
              </a:solidFill>
              <a:latin typeface="Arial"/>
              <a:ea typeface="Arial"/>
              <a:cs typeface="Arial"/>
              <a:sym typeface="Arial"/>
            </a:endParaRPr>
          </a:p>
        </p:txBody>
      </p:sp>
      <p:cxnSp>
        <p:nvCxnSpPr>
          <p:cNvPr id="2161" name="Google Shape;2161;p328"/>
          <p:cNvCxnSpPr/>
          <p:nvPr/>
        </p:nvCxnSpPr>
        <p:spPr>
          <a:xfrm>
            <a:off x="5932486" y="1075913"/>
            <a:ext cx="0" cy="5336762"/>
          </a:xfrm>
          <a:prstGeom prst="straightConnector1">
            <a:avLst/>
          </a:prstGeom>
          <a:noFill/>
          <a:ln cap="flat" cmpd="sng" w="63500">
            <a:solidFill>
              <a:schemeClr val="lt1"/>
            </a:solidFill>
            <a:prstDash val="solid"/>
            <a:miter lim="800000"/>
            <a:headEnd len="sm" w="sm" type="none"/>
            <a:tailEnd len="sm" w="sm" type="none"/>
          </a:ln>
        </p:spPr>
      </p:cxnSp>
      <p:cxnSp>
        <p:nvCxnSpPr>
          <p:cNvPr id="2162" name="Google Shape;2162;p328"/>
          <p:cNvCxnSpPr/>
          <p:nvPr/>
        </p:nvCxnSpPr>
        <p:spPr>
          <a:xfrm rot="10800000">
            <a:off x="0" y="3814278"/>
            <a:ext cx="12020921" cy="0"/>
          </a:xfrm>
          <a:prstGeom prst="straightConnector1">
            <a:avLst/>
          </a:prstGeom>
          <a:noFill/>
          <a:ln cap="flat" cmpd="sng" w="63500">
            <a:solidFill>
              <a:schemeClr val="lt1"/>
            </a:solidFill>
            <a:prstDash val="solid"/>
            <a:miter lim="800000"/>
            <a:headEnd len="sm" w="sm" type="none"/>
            <a:tailEnd len="sm" w="sm" type="none"/>
          </a:ln>
        </p:spPr>
      </p:cxnSp>
      <p:sp>
        <p:nvSpPr>
          <p:cNvPr id="2163" name="Google Shape;2163;p328"/>
          <p:cNvSpPr/>
          <p:nvPr/>
        </p:nvSpPr>
        <p:spPr>
          <a:xfrm>
            <a:off x="3567198" y="669141"/>
            <a:ext cx="2884325" cy="3903633"/>
          </a:xfrm>
          <a:prstGeom prst="rect">
            <a:avLst/>
          </a:prstGeom>
          <a:noFill/>
          <a:ln>
            <a:noFill/>
          </a:ln>
        </p:spPr>
        <p:txBody>
          <a:bodyPr anchorCtr="0" anchor="t" bIns="45700" lIns="0" spcFirstLastPara="1" rIns="91425" wrap="square" tIns="0">
            <a:spAutoFit/>
          </a:bodyPr>
          <a:lstStyle/>
          <a:p>
            <a:pPr indent="0" lvl="0" marL="0" marR="0" rtl="0" algn="l">
              <a:spcBef>
                <a:spcPts val="0"/>
              </a:spcBef>
              <a:spcAft>
                <a:spcPts val="0"/>
              </a:spcAft>
              <a:buNone/>
            </a:pPr>
            <a:r>
              <a:rPr lang="en-US" sz="1800">
                <a:solidFill>
                  <a:srgbClr val="002169"/>
                </a:solidFill>
                <a:latin typeface="Arial"/>
                <a:ea typeface="Arial"/>
                <a:cs typeface="Arial"/>
                <a:sym typeface="Arial"/>
              </a:rPr>
              <a:t>Save the template to </a:t>
            </a:r>
            <a:br>
              <a:rPr lang="en-US" sz="1800">
                <a:solidFill>
                  <a:srgbClr val="002169"/>
                </a:solidFill>
                <a:latin typeface="Arial"/>
                <a:ea typeface="Arial"/>
                <a:cs typeface="Arial"/>
                <a:sym typeface="Arial"/>
              </a:rPr>
            </a:br>
            <a:r>
              <a:rPr lang="en-US" sz="1800">
                <a:solidFill>
                  <a:srgbClr val="002169"/>
                </a:solidFill>
                <a:latin typeface="Arial"/>
                <a:ea typeface="Arial"/>
                <a:cs typeface="Arial"/>
                <a:sym typeface="Arial"/>
              </a:rPr>
              <a:t>your templates folder</a:t>
            </a:r>
            <a:endParaRPr/>
          </a:p>
          <a:p>
            <a:pPr indent="-228600" lvl="2" marL="228600" marR="0" rtl="0" algn="l">
              <a:lnSpc>
                <a:spcPct val="140000"/>
              </a:lnSpc>
              <a:spcBef>
                <a:spcPts val="1200"/>
              </a:spcBef>
              <a:spcAft>
                <a:spcPts val="0"/>
              </a:spcAft>
              <a:buClr>
                <a:srgbClr val="002169"/>
              </a:buClr>
              <a:buSzPts val="1000"/>
              <a:buFont typeface="Arial"/>
              <a:buAutoNum type="arabicPeriod"/>
            </a:pPr>
            <a:r>
              <a:rPr b="0" i="0" lang="en-US" sz="1000" u="none" cap="none" strike="noStrike">
                <a:solidFill>
                  <a:srgbClr val="002169"/>
                </a:solidFill>
                <a:latin typeface="Arial"/>
                <a:ea typeface="Arial"/>
                <a:cs typeface="Arial"/>
                <a:sym typeface="Arial"/>
              </a:rPr>
              <a:t>Save a shortcut or alias to “Nestlé PPT Template.potx” to the desktop </a:t>
            </a:r>
            <a:endParaRPr/>
          </a:p>
          <a:p>
            <a:pPr indent="-228600" lvl="2" marL="228600" marR="0" rtl="0" algn="l">
              <a:lnSpc>
                <a:spcPct val="140000"/>
              </a:lnSpc>
              <a:spcBef>
                <a:spcPts val="0"/>
              </a:spcBef>
              <a:spcAft>
                <a:spcPts val="0"/>
              </a:spcAft>
              <a:buClr>
                <a:srgbClr val="002169"/>
              </a:buClr>
              <a:buSzPts val="1000"/>
              <a:buFont typeface="Arial"/>
              <a:buAutoNum type="arabicPeriod"/>
            </a:pPr>
            <a:r>
              <a:rPr b="0" i="0" lang="en-US" sz="1000" u="none" cap="none" strike="noStrike">
                <a:solidFill>
                  <a:srgbClr val="002169"/>
                </a:solidFill>
                <a:latin typeface="Arial"/>
                <a:ea typeface="Arial"/>
                <a:cs typeface="Arial"/>
                <a:sym typeface="Arial"/>
              </a:rPr>
              <a:t>Double-click on the shortcut / alias to launch, in PowerPoint, a fresh, unnamed presentation</a:t>
            </a:r>
            <a:endParaRPr/>
          </a:p>
          <a:p>
            <a:pPr indent="-228600" lvl="2" marL="228600" marR="0" rtl="0" algn="l">
              <a:lnSpc>
                <a:spcPct val="140000"/>
              </a:lnSpc>
              <a:spcBef>
                <a:spcPts val="0"/>
              </a:spcBef>
              <a:spcAft>
                <a:spcPts val="0"/>
              </a:spcAft>
              <a:buClr>
                <a:srgbClr val="002169"/>
              </a:buClr>
              <a:buSzPts val="1000"/>
              <a:buFont typeface="Arial"/>
              <a:buAutoNum type="arabicPeriod"/>
            </a:pPr>
            <a:r>
              <a:rPr b="0" i="0" lang="en-US" sz="1000" u="none" cap="none" strike="noStrike">
                <a:solidFill>
                  <a:srgbClr val="002169"/>
                </a:solidFill>
                <a:latin typeface="Arial"/>
                <a:ea typeface="Arial"/>
                <a:cs typeface="Arial"/>
                <a:sym typeface="Arial"/>
              </a:rPr>
              <a:t>Save the unnamed presentation as a template (*.potx) to the Custom Office Templates folder:</a:t>
            </a:r>
            <a:endParaRPr/>
          </a:p>
          <a:p>
            <a:pPr indent="-114300" lvl="2" marL="342900" marR="0" rtl="0" algn="l">
              <a:lnSpc>
                <a:spcPct val="140000"/>
              </a:lnSpc>
              <a:spcBef>
                <a:spcPts val="0"/>
              </a:spcBef>
              <a:spcAft>
                <a:spcPts val="0"/>
              </a:spcAft>
              <a:buClr>
                <a:srgbClr val="002169"/>
              </a:buClr>
              <a:buSzPts val="1000"/>
              <a:buFont typeface="Arial"/>
              <a:buChar char="•"/>
            </a:pPr>
            <a:r>
              <a:rPr b="0" i="0" lang="en-US" sz="1000" u="none" cap="none" strike="noStrike">
                <a:solidFill>
                  <a:srgbClr val="002169"/>
                </a:solidFill>
                <a:latin typeface="Arial"/>
                <a:ea typeface="Arial"/>
                <a:cs typeface="Arial"/>
                <a:sym typeface="Arial"/>
              </a:rPr>
              <a:t>File &gt; Save As &gt; Browse — In the resulting dialogue, when “Save As” type is PowerPoint Template (*.potx), PowerPoint will automatically navigate to the “Custom Office Templates” folder</a:t>
            </a:r>
            <a:endParaRPr/>
          </a:p>
          <a:p>
            <a:pPr indent="-228600" lvl="2" marL="228600" marR="0" rtl="0" algn="l">
              <a:lnSpc>
                <a:spcPct val="140000"/>
              </a:lnSpc>
              <a:spcBef>
                <a:spcPts val="0"/>
              </a:spcBef>
              <a:spcAft>
                <a:spcPts val="0"/>
              </a:spcAft>
              <a:buClr>
                <a:srgbClr val="002169"/>
              </a:buClr>
              <a:buSzPts val="1000"/>
              <a:buFont typeface="Arial"/>
              <a:buAutoNum type="arabicPeriod" startAt="4"/>
            </a:pPr>
            <a:r>
              <a:rPr b="0" i="0" lang="en-US" sz="1000" u="none" cap="none" strike="noStrike">
                <a:solidFill>
                  <a:srgbClr val="002169"/>
                </a:solidFill>
                <a:latin typeface="Arial"/>
                <a:ea typeface="Arial"/>
                <a:cs typeface="Arial"/>
                <a:sym typeface="Arial"/>
              </a:rPr>
              <a:t>Name the template “Nestlé PPT Template”; click Save; close</a:t>
            </a:r>
            <a:endParaRPr/>
          </a:p>
          <a:p>
            <a:pPr indent="0" lvl="0" marL="0" marR="0" rtl="0" algn="l">
              <a:lnSpc>
                <a:spcPct val="140000"/>
              </a:lnSpc>
              <a:spcBef>
                <a:spcPts val="0"/>
              </a:spcBef>
              <a:spcAft>
                <a:spcPts val="0"/>
              </a:spcAft>
              <a:buNone/>
            </a:pPr>
            <a:r>
              <a:t/>
            </a:r>
            <a:endParaRPr sz="1000">
              <a:solidFill>
                <a:srgbClr val="002169"/>
              </a:solidFill>
              <a:latin typeface="Arial"/>
              <a:ea typeface="Arial"/>
              <a:cs typeface="Arial"/>
              <a:sym typeface="Arial"/>
            </a:endParaRPr>
          </a:p>
          <a:p>
            <a:pPr indent="0" lvl="0" marL="0" marR="0" rtl="0" algn="l">
              <a:spcBef>
                <a:spcPts val="0"/>
              </a:spcBef>
              <a:spcAft>
                <a:spcPts val="0"/>
              </a:spcAft>
              <a:buNone/>
            </a:pPr>
            <a:r>
              <a:t/>
            </a:r>
            <a:endParaRPr sz="1800">
              <a:solidFill>
                <a:srgbClr val="002169"/>
              </a:solidFill>
              <a:latin typeface="Arial"/>
              <a:ea typeface="Arial"/>
              <a:cs typeface="Arial"/>
              <a:sym typeface="Arial"/>
            </a:endParaRPr>
          </a:p>
        </p:txBody>
      </p:sp>
      <p:sp>
        <p:nvSpPr>
          <p:cNvPr id="2164" name="Google Shape;2164;p328"/>
          <p:cNvSpPr/>
          <p:nvPr/>
        </p:nvSpPr>
        <p:spPr>
          <a:xfrm>
            <a:off x="7652537" y="669141"/>
            <a:ext cx="3324230" cy="3976345"/>
          </a:xfrm>
          <a:prstGeom prst="rect">
            <a:avLst/>
          </a:prstGeom>
          <a:noFill/>
          <a:ln>
            <a:noFill/>
          </a:ln>
        </p:spPr>
        <p:txBody>
          <a:bodyPr anchorCtr="0" anchor="t" bIns="45700" lIns="0" spcFirstLastPara="1" rIns="91425" wrap="square" tIns="0">
            <a:spAutoFit/>
          </a:bodyPr>
          <a:lstStyle/>
          <a:p>
            <a:pPr indent="0" lvl="0" marL="0" marR="0" rtl="0" algn="l">
              <a:spcBef>
                <a:spcPts val="0"/>
              </a:spcBef>
              <a:spcAft>
                <a:spcPts val="0"/>
              </a:spcAft>
              <a:buNone/>
            </a:pPr>
            <a:r>
              <a:rPr lang="en-US" sz="1800">
                <a:solidFill>
                  <a:srgbClr val="002169"/>
                </a:solidFill>
                <a:latin typeface="Arial"/>
                <a:ea typeface="Arial"/>
                <a:cs typeface="Arial"/>
                <a:sym typeface="Arial"/>
              </a:rPr>
              <a:t>Use the template to </a:t>
            </a:r>
            <a:br>
              <a:rPr lang="en-US" sz="1800">
                <a:solidFill>
                  <a:srgbClr val="002169"/>
                </a:solidFill>
                <a:latin typeface="Arial"/>
                <a:ea typeface="Arial"/>
                <a:cs typeface="Arial"/>
                <a:sym typeface="Arial"/>
              </a:rPr>
            </a:br>
            <a:r>
              <a:rPr lang="en-US" sz="1800">
                <a:solidFill>
                  <a:srgbClr val="002169"/>
                </a:solidFill>
                <a:latin typeface="Arial"/>
                <a:ea typeface="Arial"/>
                <a:cs typeface="Arial"/>
                <a:sym typeface="Arial"/>
              </a:rPr>
              <a:t>create a new presentation</a:t>
            </a:r>
            <a:endParaRPr/>
          </a:p>
          <a:p>
            <a:pPr indent="0" lvl="0" marL="0" marR="0" rtl="0" algn="l">
              <a:spcBef>
                <a:spcPts val="0"/>
              </a:spcBef>
              <a:spcAft>
                <a:spcPts val="0"/>
              </a:spcAft>
              <a:buNone/>
            </a:pPr>
            <a:r>
              <a:t/>
            </a:r>
            <a:endParaRPr b="1" sz="1000">
              <a:solidFill>
                <a:srgbClr val="002169"/>
              </a:solidFill>
              <a:latin typeface="Arial"/>
              <a:ea typeface="Arial"/>
              <a:cs typeface="Arial"/>
              <a:sym typeface="Arial"/>
            </a:endParaRPr>
          </a:p>
          <a:p>
            <a:pPr indent="0" lvl="0" marL="0" marR="0" rtl="0" algn="l">
              <a:lnSpc>
                <a:spcPct val="140000"/>
              </a:lnSpc>
              <a:spcBef>
                <a:spcPts val="0"/>
              </a:spcBef>
              <a:spcAft>
                <a:spcPts val="0"/>
              </a:spcAft>
              <a:buNone/>
            </a:pPr>
            <a:r>
              <a:rPr b="1" i="1" lang="en-US" sz="1000">
                <a:solidFill>
                  <a:srgbClr val="002169"/>
                </a:solidFill>
                <a:latin typeface="Arial"/>
                <a:ea typeface="Arial"/>
                <a:cs typeface="Arial"/>
                <a:sym typeface="Arial"/>
              </a:rPr>
              <a:t>Method 1: </a:t>
            </a:r>
            <a:r>
              <a:rPr lang="en-US" sz="1000">
                <a:solidFill>
                  <a:srgbClr val="002169"/>
                </a:solidFill>
                <a:latin typeface="Arial"/>
                <a:ea typeface="Arial"/>
                <a:cs typeface="Arial"/>
                <a:sym typeface="Arial"/>
              </a:rPr>
              <a:t>The easiest way to create a fresh, unnamed presentation is to double-click on the shortcut / alias that you saved to the desktop in step one.</a:t>
            </a:r>
            <a:endParaRPr/>
          </a:p>
          <a:p>
            <a:pPr indent="0" lvl="0" marL="0" marR="0" rtl="0" algn="l">
              <a:lnSpc>
                <a:spcPct val="140000"/>
              </a:lnSpc>
              <a:spcBef>
                <a:spcPts val="0"/>
              </a:spcBef>
              <a:spcAft>
                <a:spcPts val="0"/>
              </a:spcAft>
              <a:buNone/>
            </a:pPr>
            <a:r>
              <a:t/>
            </a:r>
            <a:endParaRPr sz="1000">
              <a:solidFill>
                <a:srgbClr val="002169"/>
              </a:solidFill>
              <a:latin typeface="Arial"/>
              <a:ea typeface="Arial"/>
              <a:cs typeface="Arial"/>
              <a:sym typeface="Arial"/>
            </a:endParaRPr>
          </a:p>
          <a:p>
            <a:pPr indent="0" lvl="0" marL="0" marR="0" rtl="0" algn="l">
              <a:lnSpc>
                <a:spcPct val="140000"/>
              </a:lnSpc>
              <a:spcBef>
                <a:spcPts val="0"/>
              </a:spcBef>
              <a:spcAft>
                <a:spcPts val="0"/>
              </a:spcAft>
              <a:buNone/>
            </a:pPr>
            <a:r>
              <a:rPr b="1" i="1" lang="en-US" sz="1000">
                <a:solidFill>
                  <a:srgbClr val="002169"/>
                </a:solidFill>
                <a:latin typeface="Arial"/>
                <a:ea typeface="Arial"/>
                <a:cs typeface="Arial"/>
                <a:sym typeface="Arial"/>
              </a:rPr>
              <a:t>Method 2: </a:t>
            </a:r>
            <a:r>
              <a:rPr lang="en-US" sz="1000">
                <a:solidFill>
                  <a:srgbClr val="002169"/>
                </a:solidFill>
                <a:latin typeface="Arial"/>
                <a:ea typeface="Arial"/>
                <a:cs typeface="Arial"/>
                <a:sym typeface="Arial"/>
              </a:rPr>
              <a:t>Once the template is saved to the </a:t>
            </a:r>
            <a:br>
              <a:rPr lang="en-US" sz="1000">
                <a:solidFill>
                  <a:srgbClr val="002169"/>
                </a:solidFill>
                <a:latin typeface="Arial"/>
                <a:ea typeface="Arial"/>
                <a:cs typeface="Arial"/>
                <a:sym typeface="Arial"/>
              </a:rPr>
            </a:br>
            <a:r>
              <a:rPr b="1" lang="en-US" sz="1000">
                <a:solidFill>
                  <a:srgbClr val="002169"/>
                </a:solidFill>
                <a:latin typeface="Arial"/>
                <a:ea typeface="Arial"/>
                <a:cs typeface="Arial"/>
                <a:sym typeface="Arial"/>
              </a:rPr>
              <a:t>CUSTOM OFFICE TEMPLATES </a:t>
            </a:r>
            <a:r>
              <a:rPr lang="en-US" sz="1000">
                <a:solidFill>
                  <a:srgbClr val="002169"/>
                </a:solidFill>
                <a:latin typeface="Arial"/>
                <a:ea typeface="Arial"/>
                <a:cs typeface="Arial"/>
                <a:sym typeface="Arial"/>
              </a:rPr>
              <a:t>folder (see Figure 1), </a:t>
            </a:r>
            <a:br>
              <a:rPr lang="en-US" sz="1000">
                <a:solidFill>
                  <a:srgbClr val="002169"/>
                </a:solidFill>
                <a:latin typeface="Arial"/>
                <a:ea typeface="Arial"/>
                <a:cs typeface="Arial"/>
                <a:sym typeface="Arial"/>
              </a:rPr>
            </a:br>
            <a:r>
              <a:rPr lang="en-US" sz="1000">
                <a:solidFill>
                  <a:srgbClr val="002169"/>
                </a:solidFill>
                <a:latin typeface="Arial"/>
                <a:ea typeface="Arial"/>
                <a:cs typeface="Arial"/>
                <a:sym typeface="Arial"/>
              </a:rPr>
              <a:t>a fresh, unnamed presentation can also be created from the File &gt; New menu:</a:t>
            </a:r>
            <a:endParaRPr/>
          </a:p>
          <a:p>
            <a:pPr indent="-171450" lvl="2" marL="171450" marR="0" rtl="0" algn="l">
              <a:lnSpc>
                <a:spcPct val="140000"/>
              </a:lnSpc>
              <a:spcBef>
                <a:spcPts val="0"/>
              </a:spcBef>
              <a:spcAft>
                <a:spcPts val="0"/>
              </a:spcAft>
              <a:buClr>
                <a:srgbClr val="002169"/>
              </a:buClr>
              <a:buSzPts val="1000"/>
              <a:buFont typeface="Arial"/>
              <a:buChar char="•"/>
            </a:pPr>
            <a:r>
              <a:rPr b="0" i="0" lang="en-US" sz="1000" u="none" cap="none" strike="noStrike">
                <a:solidFill>
                  <a:srgbClr val="002169"/>
                </a:solidFill>
                <a:latin typeface="Arial"/>
                <a:ea typeface="Arial"/>
                <a:cs typeface="Arial"/>
                <a:sym typeface="Arial"/>
              </a:rPr>
              <a:t>From the File tab, click </a:t>
            </a:r>
            <a:r>
              <a:rPr b="1" i="0" lang="en-US" sz="1000" u="none" cap="none" strike="noStrike">
                <a:solidFill>
                  <a:srgbClr val="002169"/>
                </a:solidFill>
                <a:latin typeface="Arial"/>
                <a:ea typeface="Arial"/>
                <a:cs typeface="Arial"/>
                <a:sym typeface="Arial"/>
              </a:rPr>
              <a:t>NEW</a:t>
            </a:r>
            <a:endParaRPr/>
          </a:p>
          <a:p>
            <a:pPr indent="-171450" lvl="2" marL="171450" marR="0" rtl="0" algn="l">
              <a:lnSpc>
                <a:spcPct val="140000"/>
              </a:lnSpc>
              <a:spcBef>
                <a:spcPts val="0"/>
              </a:spcBef>
              <a:spcAft>
                <a:spcPts val="0"/>
              </a:spcAft>
              <a:buClr>
                <a:srgbClr val="002169"/>
              </a:buClr>
              <a:buSzPts val="1000"/>
              <a:buFont typeface="Arial"/>
              <a:buChar char="•"/>
            </a:pPr>
            <a:r>
              <a:rPr b="0" i="0" lang="en-US" sz="1000" u="none" cap="none" strike="noStrike">
                <a:solidFill>
                  <a:srgbClr val="002169"/>
                </a:solidFill>
                <a:latin typeface="Arial"/>
                <a:ea typeface="Arial"/>
                <a:cs typeface="Arial"/>
                <a:sym typeface="Arial"/>
              </a:rPr>
              <a:t>Click on </a:t>
            </a:r>
            <a:r>
              <a:rPr b="1" i="0" lang="en-US" sz="1000" u="none" cap="none" strike="noStrike">
                <a:solidFill>
                  <a:srgbClr val="002169"/>
                </a:solidFill>
                <a:latin typeface="Arial"/>
                <a:ea typeface="Arial"/>
                <a:cs typeface="Arial"/>
                <a:sym typeface="Arial"/>
              </a:rPr>
              <a:t>CUSTOM</a:t>
            </a:r>
            <a:r>
              <a:rPr b="0" i="0" lang="en-US" sz="1000" u="none" cap="none" strike="noStrike">
                <a:solidFill>
                  <a:srgbClr val="002169"/>
                </a:solidFill>
                <a:latin typeface="Arial"/>
                <a:ea typeface="Arial"/>
                <a:cs typeface="Arial"/>
                <a:sym typeface="Arial"/>
              </a:rPr>
              <a:t> (see Figure 1)</a:t>
            </a:r>
            <a:endParaRPr/>
          </a:p>
          <a:p>
            <a:pPr indent="-171450" lvl="2" marL="171450" marR="0" rtl="0" algn="l">
              <a:lnSpc>
                <a:spcPct val="140000"/>
              </a:lnSpc>
              <a:spcBef>
                <a:spcPts val="0"/>
              </a:spcBef>
              <a:spcAft>
                <a:spcPts val="0"/>
              </a:spcAft>
              <a:buClr>
                <a:srgbClr val="002169"/>
              </a:buClr>
              <a:buSzPts val="1000"/>
              <a:buFont typeface="Arial"/>
              <a:buChar char="•"/>
            </a:pPr>
            <a:r>
              <a:rPr b="0" i="0" lang="en-US" sz="1000" u="none" cap="none" strike="noStrike">
                <a:solidFill>
                  <a:srgbClr val="002169"/>
                </a:solidFill>
                <a:latin typeface="Arial"/>
                <a:ea typeface="Arial"/>
                <a:cs typeface="Arial"/>
                <a:sym typeface="Arial"/>
              </a:rPr>
              <a:t>Click on </a:t>
            </a:r>
            <a:r>
              <a:rPr b="1" i="0" lang="en-US" sz="1000" u="none" cap="none" strike="noStrike">
                <a:solidFill>
                  <a:srgbClr val="002169"/>
                </a:solidFill>
                <a:latin typeface="Arial"/>
                <a:ea typeface="Arial"/>
                <a:cs typeface="Arial"/>
                <a:sym typeface="Arial"/>
              </a:rPr>
              <a:t>CUSTOM OFFICE TEMPLATES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(see Figure 1)</a:t>
            </a:r>
            <a:endParaRPr/>
          </a:p>
          <a:p>
            <a:pPr indent="-171450" lvl="2" marL="171450" marR="0" rtl="0" algn="l">
              <a:lnSpc>
                <a:spcPct val="140000"/>
              </a:lnSpc>
              <a:spcBef>
                <a:spcPts val="0"/>
              </a:spcBef>
              <a:spcAft>
                <a:spcPts val="0"/>
              </a:spcAft>
              <a:buClr>
                <a:srgbClr val="002169"/>
              </a:buClr>
              <a:buSzPts val="1000"/>
              <a:buFont typeface="Arial"/>
              <a:buChar char="•"/>
            </a:pPr>
            <a:r>
              <a:rPr b="0" i="0" lang="en-US" sz="1000" u="none" cap="none" strike="noStrike">
                <a:solidFill>
                  <a:srgbClr val="002169"/>
                </a:solidFill>
                <a:latin typeface="Arial"/>
                <a:ea typeface="Arial"/>
                <a:cs typeface="Arial"/>
                <a:sym typeface="Arial"/>
              </a:rPr>
              <a:t>The contents of the Custom Office Templates folder will display; click on “Nestlé PPT Template” (see Figure 2) </a:t>
            </a:r>
            <a:endParaRPr/>
          </a:p>
          <a:p>
            <a:pPr indent="-171450" lvl="2" marL="171450" marR="0" rtl="0" algn="l">
              <a:lnSpc>
                <a:spcPct val="140000"/>
              </a:lnSpc>
              <a:spcBef>
                <a:spcPts val="0"/>
              </a:spcBef>
              <a:spcAft>
                <a:spcPts val="0"/>
              </a:spcAft>
              <a:buClr>
                <a:srgbClr val="002169"/>
              </a:buClr>
              <a:buSzPts val="1000"/>
              <a:buFont typeface="Arial"/>
              <a:buChar char="•"/>
            </a:pPr>
            <a:r>
              <a:rPr b="0" i="0" lang="en-US" sz="1000" u="none" cap="none" strike="noStrike">
                <a:solidFill>
                  <a:srgbClr val="002169"/>
                </a:solidFill>
                <a:latin typeface="Arial"/>
                <a:ea typeface="Arial"/>
                <a:cs typeface="Arial"/>
                <a:sym typeface="Arial"/>
              </a:rPr>
              <a:t>Click the </a:t>
            </a:r>
            <a:r>
              <a:rPr b="1" i="0" lang="en-US" sz="1000" u="none" cap="none" strike="noStrike">
                <a:solidFill>
                  <a:srgbClr val="002169"/>
                </a:solidFill>
                <a:latin typeface="Arial"/>
                <a:ea typeface="Arial"/>
                <a:cs typeface="Arial"/>
                <a:sym typeface="Arial"/>
              </a:rPr>
              <a:t>CREATE</a:t>
            </a:r>
            <a:r>
              <a:rPr b="0" i="0" lang="en-US" sz="1000" u="none" cap="none" strike="noStrike">
                <a:solidFill>
                  <a:srgbClr val="002169"/>
                </a:solidFill>
                <a:latin typeface="Arial"/>
                <a:ea typeface="Arial"/>
                <a:cs typeface="Arial"/>
                <a:sym typeface="Arial"/>
              </a:rPr>
              <a:t> button (see Figure 2) to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create a new document based on the template. Name your file and save</a:t>
            </a:r>
            <a:endParaRPr b="0" i="0" sz="1800" u="none" cap="none" strike="noStrike">
              <a:solidFill>
                <a:srgbClr val="002169"/>
              </a:solidFill>
              <a:latin typeface="Arial"/>
              <a:ea typeface="Arial"/>
              <a:cs typeface="Arial"/>
              <a:sym typeface="Arial"/>
            </a:endParaRPr>
          </a:p>
        </p:txBody>
      </p:sp>
      <p:sp>
        <p:nvSpPr>
          <p:cNvPr id="2165" name="Google Shape;2165;p328"/>
          <p:cNvSpPr/>
          <p:nvPr/>
        </p:nvSpPr>
        <p:spPr>
          <a:xfrm>
            <a:off x="422045" y="2057148"/>
            <a:ext cx="1917576" cy="1200329"/>
          </a:xfrm>
          <a:prstGeom prst="rect">
            <a:avLst/>
          </a:prstGeom>
          <a:noFill/>
          <a:ln>
            <a:noFill/>
          </a:ln>
        </p:spPr>
        <p:txBody>
          <a:bodyPr anchorCtr="0" anchor="t" bIns="45700" lIns="0" spcFirstLastPara="1" rIns="91425" wrap="square" tIns="45700">
            <a:spAutoFit/>
          </a:bodyPr>
          <a:lstStyle/>
          <a:p>
            <a:pPr indent="0" lvl="0" marL="0" marR="0" rtl="0" algn="l">
              <a:spcBef>
                <a:spcPts val="0"/>
              </a:spcBef>
              <a:spcAft>
                <a:spcPts val="0"/>
              </a:spcAft>
              <a:buNone/>
            </a:pPr>
            <a:r>
              <a:rPr lang="en-US" sz="1800">
                <a:solidFill>
                  <a:srgbClr val="002169"/>
                </a:solidFill>
                <a:latin typeface="Arial"/>
                <a:ea typeface="Arial"/>
                <a:cs typeface="Arial"/>
                <a:sym typeface="Arial"/>
              </a:rPr>
              <a:t>Correct way to begin creating </a:t>
            </a:r>
            <a:br>
              <a:rPr lang="en-US" sz="1800">
                <a:solidFill>
                  <a:srgbClr val="002169"/>
                </a:solidFill>
                <a:latin typeface="Arial"/>
                <a:ea typeface="Arial"/>
                <a:cs typeface="Arial"/>
                <a:sym typeface="Arial"/>
              </a:rPr>
            </a:br>
            <a:r>
              <a:rPr lang="en-US" sz="1800">
                <a:solidFill>
                  <a:srgbClr val="002169"/>
                </a:solidFill>
                <a:latin typeface="Arial"/>
                <a:ea typeface="Arial"/>
                <a:cs typeface="Arial"/>
                <a:sym typeface="Arial"/>
              </a:rPr>
              <a:t>a presentation from a template</a:t>
            </a:r>
            <a:endParaRPr/>
          </a:p>
        </p:txBody>
      </p:sp>
      <p:grpSp>
        <p:nvGrpSpPr>
          <p:cNvPr id="2166" name="Google Shape;2166;p328"/>
          <p:cNvGrpSpPr/>
          <p:nvPr/>
        </p:nvGrpSpPr>
        <p:grpSpPr>
          <a:xfrm>
            <a:off x="3563693" y="4187984"/>
            <a:ext cx="2058641" cy="1894382"/>
            <a:chOff x="897081" y="4000195"/>
            <a:chExt cx="2058641" cy="1894382"/>
          </a:xfrm>
        </p:grpSpPr>
        <p:sp>
          <p:nvSpPr>
            <p:cNvPr id="2167" name="Google Shape;2167;p328"/>
            <p:cNvSpPr txBox="1"/>
            <p:nvPr/>
          </p:nvSpPr>
          <p:spPr>
            <a:xfrm>
              <a:off x="898321" y="5421527"/>
              <a:ext cx="2057401" cy="473050"/>
            </a:xfrm>
            <a:prstGeom prst="rect">
              <a:avLst/>
            </a:prstGeom>
            <a:noFill/>
            <a:ln>
              <a:noFill/>
            </a:ln>
          </p:spPr>
          <p:txBody>
            <a:bodyPr anchorCtr="0" anchor="t" bIns="0" lIns="0" spcFirstLastPara="1" rIns="0" wrap="square" tIns="45700">
              <a:noAutofit/>
            </a:bodyPr>
            <a:lstStyle/>
            <a:p>
              <a:pPr indent="0" lvl="0" marL="0" marR="0" rtl="0" algn="l">
                <a:spcBef>
                  <a:spcPts val="0"/>
                </a:spcBef>
                <a:spcAft>
                  <a:spcPts val="0"/>
                </a:spcAft>
                <a:buNone/>
              </a:pPr>
              <a:r>
                <a:rPr i="1" lang="en-US" sz="700">
                  <a:solidFill>
                    <a:schemeClr val="accent5"/>
                  </a:solidFill>
                  <a:latin typeface="Arial"/>
                  <a:ea typeface="Arial"/>
                  <a:cs typeface="Arial"/>
                  <a:sym typeface="Arial"/>
                </a:rPr>
                <a:t>Figure 1: </a:t>
              </a:r>
              <a:r>
                <a:rPr lang="en-US" sz="700">
                  <a:solidFill>
                    <a:schemeClr val="accent5"/>
                  </a:solidFill>
                  <a:latin typeface="Arial"/>
                  <a:ea typeface="Arial"/>
                  <a:cs typeface="Arial"/>
                  <a:sym typeface="Arial"/>
                </a:rPr>
                <a:t>Create from Custom Office Template</a:t>
              </a:r>
              <a:endParaRPr/>
            </a:p>
          </p:txBody>
        </p:sp>
        <p:pic>
          <p:nvPicPr>
            <p:cNvPr descr="C:\Users\Carrie Duncan\Documents\CLIENTS\Global\~art (Global)\PPT images GFM\Guide art\fig 1.jpg" id="2168" name="Google Shape;2168;p328"/>
            <p:cNvPicPr preferRelativeResize="0"/>
            <p:nvPr/>
          </p:nvPicPr>
          <p:blipFill rotWithShape="1">
            <a:blip r:embed="rId2">
              <a:alphaModFix/>
            </a:blip>
            <a:srcRect b="0" l="0" r="0" t="0"/>
            <a:stretch/>
          </p:blipFill>
          <p:spPr>
            <a:xfrm>
              <a:off x="897081" y="4000195"/>
              <a:ext cx="2057400" cy="1363287"/>
            </a:xfrm>
            <a:prstGeom prst="rect">
              <a:avLst/>
            </a:prstGeom>
            <a:noFill/>
            <a:ln>
              <a:noFill/>
            </a:ln>
          </p:spPr>
        </p:pic>
        <p:grpSp>
          <p:nvGrpSpPr>
            <p:cNvPr id="2169" name="Google Shape;2169;p328"/>
            <p:cNvGrpSpPr/>
            <p:nvPr/>
          </p:nvGrpSpPr>
          <p:grpSpPr>
            <a:xfrm>
              <a:off x="1194213" y="4007697"/>
              <a:ext cx="1513690" cy="597212"/>
              <a:chOff x="7983486" y="2006771"/>
              <a:chExt cx="1208142" cy="476660"/>
            </a:xfrm>
          </p:grpSpPr>
          <p:sp>
            <p:nvSpPr>
              <p:cNvPr id="2170" name="Google Shape;2170;p328"/>
              <p:cNvSpPr/>
              <p:nvPr/>
            </p:nvSpPr>
            <p:spPr>
              <a:xfrm>
                <a:off x="7983486" y="2325413"/>
                <a:ext cx="261015" cy="158018"/>
              </a:xfrm>
              <a:prstGeom prst="ellipse">
                <a:avLst/>
              </a:prstGeom>
              <a:noFill/>
              <a:ln cap="flat" cmpd="sng" w="9525">
                <a:solidFill>
                  <a:schemeClr val="accent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2171" name="Google Shape;2171;p328"/>
              <p:cNvCxnSpPr/>
              <p:nvPr/>
            </p:nvCxnSpPr>
            <p:spPr>
              <a:xfrm>
                <a:off x="8115427" y="2032111"/>
                <a:ext cx="0" cy="194411"/>
              </a:xfrm>
              <a:prstGeom prst="straightConnector1">
                <a:avLst/>
              </a:prstGeom>
              <a:noFill/>
              <a:ln cap="flat" cmpd="sng" w="9525">
                <a:solidFill>
                  <a:schemeClr val="accent5"/>
                </a:solidFill>
                <a:prstDash val="solid"/>
                <a:miter lim="800000"/>
                <a:headEnd len="sm" w="sm" type="none"/>
                <a:tailEnd len="sm" w="sm" type="triangle"/>
              </a:ln>
            </p:spPr>
          </p:cxnSp>
          <p:sp>
            <p:nvSpPr>
              <p:cNvPr id="2172" name="Google Shape;2172;p328"/>
              <p:cNvSpPr txBox="1"/>
              <p:nvPr/>
            </p:nvSpPr>
            <p:spPr>
              <a:xfrm>
                <a:off x="8103397" y="2006771"/>
                <a:ext cx="1088231" cy="98260"/>
              </a:xfrm>
              <a:prstGeom prst="rect">
                <a:avLst/>
              </a:prstGeom>
              <a:solidFill>
                <a:schemeClr val="lt1">
                  <a:alpha val="49803"/>
                </a:schemeClr>
              </a:solidFill>
              <a:ln>
                <a:noFill/>
              </a:ln>
            </p:spPr>
            <p:txBody>
              <a:bodyPr anchorCtr="0" anchor="t" bIns="0" lIns="45700" spcFirstLastPara="1" rIns="0" wrap="square" tIns="0">
                <a:spAutoFit/>
              </a:bodyPr>
              <a:lstStyle/>
              <a:p>
                <a:pPr indent="0" lvl="0" marL="0" marR="0" rtl="0" algn="l">
                  <a:spcBef>
                    <a:spcPts val="0"/>
                  </a:spcBef>
                  <a:spcAft>
                    <a:spcPts val="0"/>
                  </a:spcAft>
                  <a:buNone/>
                </a:pPr>
                <a:r>
                  <a:rPr lang="en-US" sz="800">
                    <a:solidFill>
                      <a:schemeClr val="accent5"/>
                    </a:solidFill>
                    <a:latin typeface="Arial"/>
                    <a:ea typeface="Arial"/>
                    <a:cs typeface="Arial"/>
                    <a:sym typeface="Arial"/>
                  </a:rPr>
                  <a:t>Click on “Custom”</a:t>
                </a:r>
                <a:endParaRPr/>
              </a:p>
            </p:txBody>
          </p:sp>
        </p:grpSp>
        <p:sp>
          <p:nvSpPr>
            <p:cNvPr id="2173" name="Google Shape;2173;p328"/>
            <p:cNvSpPr txBox="1"/>
            <p:nvPr/>
          </p:nvSpPr>
          <p:spPr>
            <a:xfrm>
              <a:off x="1551443" y="4774941"/>
              <a:ext cx="1116024" cy="246221"/>
            </a:xfrm>
            <a:prstGeom prst="rect">
              <a:avLst/>
            </a:prstGeom>
            <a:solidFill>
              <a:schemeClr val="lt1">
                <a:alpha val="49803"/>
              </a:schemeClr>
            </a:solidFill>
            <a:ln>
              <a:noFill/>
            </a:ln>
          </p:spPr>
          <p:txBody>
            <a:bodyPr anchorCtr="0" anchor="t" bIns="0" lIns="45700" spcFirstLastPara="1" rIns="0" wrap="square" tIns="0">
              <a:spAutoFit/>
            </a:bodyPr>
            <a:lstStyle/>
            <a:p>
              <a:pPr indent="0" lvl="0" marL="0" marR="0" rtl="0" algn="l">
                <a:spcBef>
                  <a:spcPts val="0"/>
                </a:spcBef>
                <a:spcAft>
                  <a:spcPts val="0"/>
                </a:spcAft>
                <a:buNone/>
              </a:pPr>
              <a:r>
                <a:rPr lang="en-US" sz="800">
                  <a:solidFill>
                    <a:schemeClr val="accent5"/>
                  </a:solidFill>
                  <a:latin typeface="Arial"/>
                  <a:ea typeface="Arial"/>
                  <a:cs typeface="Arial"/>
                  <a:sym typeface="Arial"/>
                </a:rPr>
                <a:t>Click on “Custom Office Templates”</a:t>
              </a:r>
              <a:endParaRPr/>
            </a:p>
          </p:txBody>
        </p:sp>
        <p:cxnSp>
          <p:nvCxnSpPr>
            <p:cNvPr id="2174" name="Google Shape;2174;p328"/>
            <p:cNvCxnSpPr>
              <a:stCxn id="2173" idx="1"/>
            </p:cNvCxnSpPr>
            <p:nvPr/>
          </p:nvCxnSpPr>
          <p:spPr>
            <a:xfrm rot="10800000">
              <a:off x="1344443" y="4681752"/>
              <a:ext cx="207000" cy="216300"/>
            </a:xfrm>
            <a:prstGeom prst="bentConnector2">
              <a:avLst/>
            </a:prstGeom>
            <a:noFill/>
            <a:ln cap="flat" cmpd="sng" w="9525">
              <a:solidFill>
                <a:schemeClr val="accent5"/>
              </a:solidFill>
              <a:prstDash val="solid"/>
              <a:miter lim="800000"/>
              <a:headEnd len="sm" w="sm" type="none"/>
              <a:tailEnd len="sm" w="sm" type="triangle"/>
            </a:ln>
          </p:spPr>
        </p:cxnSp>
      </p:grpSp>
      <p:grpSp>
        <p:nvGrpSpPr>
          <p:cNvPr id="2175" name="Google Shape;2175;p328"/>
          <p:cNvGrpSpPr/>
          <p:nvPr/>
        </p:nvGrpSpPr>
        <p:grpSpPr>
          <a:xfrm>
            <a:off x="7680221" y="4699674"/>
            <a:ext cx="2066605" cy="1954731"/>
            <a:chOff x="7203394" y="3647037"/>
            <a:chExt cx="2066605" cy="1954731"/>
          </a:xfrm>
        </p:grpSpPr>
        <p:pic>
          <p:nvPicPr>
            <p:cNvPr id="2176" name="Google Shape;2176;p328"/>
            <p:cNvPicPr preferRelativeResize="0"/>
            <p:nvPr/>
          </p:nvPicPr>
          <p:blipFill rotWithShape="1">
            <a:blip r:embed="rId3">
              <a:alphaModFix/>
            </a:blip>
            <a:srcRect b="0" l="0" r="0" t="0"/>
            <a:stretch/>
          </p:blipFill>
          <p:spPr>
            <a:xfrm>
              <a:off x="7203394" y="3647037"/>
              <a:ext cx="2057400" cy="1441925"/>
            </a:xfrm>
            <a:prstGeom prst="rect">
              <a:avLst/>
            </a:prstGeom>
            <a:noFill/>
            <a:ln>
              <a:noFill/>
            </a:ln>
          </p:spPr>
        </p:pic>
        <p:sp>
          <p:nvSpPr>
            <p:cNvPr id="2177" name="Google Shape;2177;p328"/>
            <p:cNvSpPr txBox="1"/>
            <p:nvPr/>
          </p:nvSpPr>
          <p:spPr>
            <a:xfrm>
              <a:off x="7223272" y="5128718"/>
              <a:ext cx="2046727" cy="473050"/>
            </a:xfrm>
            <a:prstGeom prst="rect">
              <a:avLst/>
            </a:prstGeom>
            <a:noFill/>
            <a:ln>
              <a:noFill/>
            </a:ln>
          </p:spPr>
          <p:txBody>
            <a:bodyPr anchorCtr="0" anchor="t" bIns="0" lIns="0" spcFirstLastPara="1" rIns="0" wrap="square" tIns="45700">
              <a:noAutofit/>
            </a:bodyPr>
            <a:lstStyle/>
            <a:p>
              <a:pPr indent="0" lvl="0" marL="0" marR="0" rtl="0" algn="l">
                <a:spcBef>
                  <a:spcPts val="0"/>
                </a:spcBef>
                <a:spcAft>
                  <a:spcPts val="0"/>
                </a:spcAft>
                <a:buNone/>
              </a:pPr>
              <a:r>
                <a:rPr i="1" lang="en-US" sz="700">
                  <a:solidFill>
                    <a:schemeClr val="accent5"/>
                  </a:solidFill>
                  <a:latin typeface="Arial"/>
                  <a:ea typeface="Arial"/>
                  <a:cs typeface="Arial"/>
                  <a:sym typeface="Arial"/>
                </a:rPr>
                <a:t>Figure 2: </a:t>
              </a:r>
              <a:r>
                <a:rPr lang="en-US" sz="700">
                  <a:solidFill>
                    <a:schemeClr val="accent5"/>
                  </a:solidFill>
                  <a:latin typeface="Arial"/>
                  <a:ea typeface="Arial"/>
                  <a:cs typeface="Arial"/>
                  <a:sym typeface="Arial"/>
                </a:rPr>
                <a:t>Create from Custom Office Template</a:t>
              </a:r>
              <a:endParaRPr/>
            </a:p>
          </p:txBody>
        </p:sp>
        <p:sp>
          <p:nvSpPr>
            <p:cNvPr id="2178" name="Google Shape;2178;p328"/>
            <p:cNvSpPr txBox="1"/>
            <p:nvPr/>
          </p:nvSpPr>
          <p:spPr>
            <a:xfrm>
              <a:off x="7719603" y="3747066"/>
              <a:ext cx="1550213" cy="250979"/>
            </a:xfrm>
            <a:prstGeom prst="rect">
              <a:avLst/>
            </a:prstGeom>
            <a:solidFill>
              <a:schemeClr val="lt1">
                <a:alpha val="71764"/>
              </a:schemeClr>
            </a:solidFill>
            <a:ln>
              <a:noFill/>
            </a:ln>
          </p:spPr>
          <p:txBody>
            <a:bodyPr anchorCtr="0" anchor="t" bIns="0" lIns="45700" spcFirstLastPara="1" rIns="0" wrap="square" tIns="0">
              <a:noAutofit/>
            </a:bodyPr>
            <a:lstStyle/>
            <a:p>
              <a:pPr indent="0" lvl="0" marL="0" marR="0" rtl="0" algn="l">
                <a:spcBef>
                  <a:spcPts val="0"/>
                </a:spcBef>
                <a:spcAft>
                  <a:spcPts val="0"/>
                </a:spcAft>
                <a:buNone/>
              </a:pPr>
              <a:r>
                <a:rPr lang="en-US" sz="800">
                  <a:solidFill>
                    <a:schemeClr val="accent5"/>
                  </a:solidFill>
                  <a:latin typeface="Arial"/>
                  <a:ea typeface="Arial"/>
                  <a:cs typeface="Arial"/>
                  <a:sym typeface="Arial"/>
                </a:rPr>
                <a:t>Click on Nestlé template; </a:t>
              </a:r>
              <a:br>
                <a:rPr lang="en-US" sz="800">
                  <a:solidFill>
                    <a:schemeClr val="accent5"/>
                  </a:solidFill>
                  <a:latin typeface="Arial"/>
                  <a:ea typeface="Arial"/>
                  <a:cs typeface="Arial"/>
                  <a:sym typeface="Arial"/>
                </a:rPr>
              </a:br>
              <a:r>
                <a:rPr lang="en-US" sz="800">
                  <a:solidFill>
                    <a:schemeClr val="accent5"/>
                  </a:solidFill>
                  <a:latin typeface="Arial"/>
                  <a:ea typeface="Arial"/>
                  <a:cs typeface="Arial"/>
                  <a:sym typeface="Arial"/>
                </a:rPr>
                <a:t>click “create”</a:t>
              </a:r>
              <a:endParaRPr/>
            </a:p>
          </p:txBody>
        </p:sp>
        <p:cxnSp>
          <p:nvCxnSpPr>
            <p:cNvPr id="2179" name="Google Shape;2179;p328"/>
            <p:cNvCxnSpPr/>
            <p:nvPr/>
          </p:nvCxnSpPr>
          <p:spPr>
            <a:xfrm>
              <a:off x="8608790" y="3923125"/>
              <a:ext cx="0" cy="301213"/>
            </a:xfrm>
            <a:prstGeom prst="straightConnector1">
              <a:avLst/>
            </a:prstGeom>
            <a:noFill/>
            <a:ln cap="flat" cmpd="sng" w="9525">
              <a:solidFill>
                <a:schemeClr val="accent5"/>
              </a:solidFill>
              <a:prstDash val="solid"/>
              <a:miter lim="800000"/>
              <a:headEnd len="sm" w="sm" type="none"/>
              <a:tailEnd len="sm" w="sm" type="triangle"/>
            </a:ln>
          </p:spPr>
        </p:cxnSp>
        <p:sp>
          <p:nvSpPr>
            <p:cNvPr id="2180" name="Google Shape;2180;p328"/>
            <p:cNvSpPr/>
            <p:nvPr/>
          </p:nvSpPr>
          <p:spPr>
            <a:xfrm>
              <a:off x="8494709" y="4351766"/>
              <a:ext cx="228162" cy="190764"/>
            </a:xfrm>
            <a:prstGeom prst="ellipse">
              <a:avLst/>
            </a:prstGeom>
            <a:noFill/>
            <a:ln cap="flat" cmpd="sng" w="9525">
              <a:solidFill>
                <a:schemeClr val="accent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sp>
        <p:nvSpPr>
          <p:cNvPr id="2181" name="Google Shape;2181;p328"/>
          <p:cNvSpPr txBox="1"/>
          <p:nvPr/>
        </p:nvSpPr>
        <p:spPr>
          <a:xfrm>
            <a:off x="6911666" y="409229"/>
            <a:ext cx="607073" cy="1169551"/>
          </a:xfrm>
          <a:prstGeom prst="rect">
            <a:avLst/>
          </a:prstGeom>
          <a:noFill/>
          <a:ln>
            <a:noFill/>
          </a:ln>
        </p:spPr>
        <p:txBody>
          <a:bodyPr anchorCtr="0" anchor="t" bIns="0" lIns="0" spcFirstLastPara="1" rIns="0" wrap="square" tIns="0">
            <a:spAutoFit/>
          </a:bodyPr>
          <a:lstStyle/>
          <a:p>
            <a:pPr indent="0" lvl="0" marL="0" marR="0" rtl="0" algn="r">
              <a:lnSpc>
                <a:spcPct val="95000"/>
              </a:lnSpc>
              <a:spcBef>
                <a:spcPts val="0"/>
              </a:spcBef>
              <a:spcAft>
                <a:spcPts val="0"/>
              </a:spcAft>
              <a:buNone/>
            </a:pPr>
            <a:r>
              <a:rPr b="1" lang="en-US" sz="8000">
                <a:solidFill>
                  <a:srgbClr val="D9D5D0"/>
                </a:solidFill>
                <a:latin typeface="Arial"/>
                <a:ea typeface="Arial"/>
                <a:cs typeface="Arial"/>
                <a:sym typeface="Arial"/>
              </a:rPr>
              <a:t>2</a:t>
            </a:r>
            <a:endParaRPr sz="8000">
              <a:solidFill>
                <a:srgbClr val="D9D5D0"/>
              </a:solidFill>
              <a:latin typeface="Arial"/>
              <a:ea typeface="Arial"/>
              <a:cs typeface="Arial"/>
              <a:sym typeface="Arial"/>
            </a:endParaRPr>
          </a:p>
        </p:txBody>
      </p:sp>
      <p:sp>
        <p:nvSpPr>
          <p:cNvPr id="2182" name="Google Shape;2182;p328"/>
          <p:cNvSpPr txBox="1"/>
          <p:nvPr/>
        </p:nvSpPr>
        <p:spPr>
          <a:xfrm>
            <a:off x="431800" y="712266"/>
            <a:ext cx="1651000" cy="1237583"/>
          </a:xfrm>
          <a:prstGeom prst="rect">
            <a:avLst/>
          </a:prstGeom>
          <a:noFill/>
          <a:ln>
            <a:noFill/>
          </a:ln>
        </p:spPr>
        <p:txBody>
          <a:bodyPr anchorCtr="0" anchor="t" bIns="0" lIns="0" spcFirstLastPara="1" rIns="0" wrap="square" tIns="0">
            <a:spAutoFit/>
          </a:bodyPr>
          <a:lstStyle/>
          <a:p>
            <a:pPr indent="0" lvl="0" marL="0" marR="0" rtl="0" algn="l">
              <a:lnSpc>
                <a:spcPct val="83000"/>
              </a:lnSpc>
              <a:spcBef>
                <a:spcPts val="0"/>
              </a:spcBef>
              <a:spcAft>
                <a:spcPts val="0"/>
              </a:spcAft>
              <a:buNone/>
            </a:pPr>
            <a:r>
              <a:rPr b="1" lang="en-US" sz="3200">
                <a:solidFill>
                  <a:srgbClr val="0067A0"/>
                </a:solidFill>
                <a:latin typeface="Arial"/>
                <a:ea typeface="Arial"/>
                <a:cs typeface="Arial"/>
                <a:sym typeface="Arial"/>
              </a:rPr>
              <a:t>User </a:t>
            </a:r>
            <a:br>
              <a:rPr b="1" lang="en-US" sz="3200">
                <a:solidFill>
                  <a:srgbClr val="0067A0"/>
                </a:solidFill>
                <a:latin typeface="Arial"/>
                <a:ea typeface="Arial"/>
                <a:cs typeface="Arial"/>
                <a:sym typeface="Arial"/>
              </a:rPr>
            </a:br>
            <a:r>
              <a:rPr b="1" lang="en-US" sz="3200">
                <a:solidFill>
                  <a:srgbClr val="0067A0"/>
                </a:solidFill>
                <a:latin typeface="Arial"/>
                <a:ea typeface="Arial"/>
                <a:cs typeface="Arial"/>
                <a:sym typeface="Arial"/>
              </a:rPr>
              <a:t>Quick </a:t>
            </a:r>
            <a:br>
              <a:rPr b="1" lang="en-US" sz="3200">
                <a:solidFill>
                  <a:srgbClr val="0067A0"/>
                </a:solidFill>
                <a:latin typeface="Arial"/>
                <a:ea typeface="Arial"/>
                <a:cs typeface="Arial"/>
                <a:sym typeface="Arial"/>
              </a:rPr>
            </a:br>
            <a:r>
              <a:rPr b="1" lang="en-US" sz="3200">
                <a:solidFill>
                  <a:srgbClr val="0067A0"/>
                </a:solidFill>
                <a:latin typeface="Arial"/>
                <a:ea typeface="Arial"/>
                <a:cs typeface="Arial"/>
                <a:sym typeface="Arial"/>
              </a:rPr>
              <a:t>Guide</a:t>
            </a:r>
            <a:endParaRPr/>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User guide">
  <p:cSld name="6_User guide">
    <p:spTree>
      <p:nvGrpSpPr>
        <p:cNvPr id="2183" name="Shape 2183"/>
        <p:cNvGrpSpPr/>
        <p:nvPr/>
      </p:nvGrpSpPr>
      <p:grpSpPr>
        <a:xfrm>
          <a:off x="0" y="0"/>
          <a:ext cx="0" cy="0"/>
          <a:chOff x="0" y="0"/>
          <a:chExt cx="0" cy="0"/>
        </a:xfrm>
      </p:grpSpPr>
      <p:cxnSp>
        <p:nvCxnSpPr>
          <p:cNvPr id="2184" name="Google Shape;2184;p329"/>
          <p:cNvCxnSpPr/>
          <p:nvPr/>
        </p:nvCxnSpPr>
        <p:spPr>
          <a:xfrm>
            <a:off x="5932486" y="1075913"/>
            <a:ext cx="0" cy="5336762"/>
          </a:xfrm>
          <a:prstGeom prst="straightConnector1">
            <a:avLst/>
          </a:prstGeom>
          <a:noFill/>
          <a:ln cap="flat" cmpd="sng" w="63500">
            <a:solidFill>
              <a:schemeClr val="lt1"/>
            </a:solidFill>
            <a:prstDash val="solid"/>
            <a:miter lim="800000"/>
            <a:headEnd len="sm" w="sm" type="none"/>
            <a:tailEnd len="sm" w="sm" type="none"/>
          </a:ln>
        </p:spPr>
      </p:cxnSp>
      <p:cxnSp>
        <p:nvCxnSpPr>
          <p:cNvPr id="2185" name="Google Shape;2185;p329"/>
          <p:cNvCxnSpPr/>
          <p:nvPr/>
        </p:nvCxnSpPr>
        <p:spPr>
          <a:xfrm rot="10800000">
            <a:off x="9340" y="3825164"/>
            <a:ext cx="12020921" cy="0"/>
          </a:xfrm>
          <a:prstGeom prst="straightConnector1">
            <a:avLst/>
          </a:prstGeom>
          <a:noFill/>
          <a:ln cap="flat" cmpd="sng" w="63500">
            <a:solidFill>
              <a:schemeClr val="lt1"/>
            </a:solidFill>
            <a:prstDash val="solid"/>
            <a:miter lim="800000"/>
            <a:headEnd len="sm" w="sm" type="none"/>
            <a:tailEnd len="sm" w="sm" type="none"/>
          </a:ln>
        </p:spPr>
      </p:cxnSp>
      <p:sp>
        <p:nvSpPr>
          <p:cNvPr id="2186" name="Google Shape;2186;p329"/>
          <p:cNvSpPr/>
          <p:nvPr/>
        </p:nvSpPr>
        <p:spPr>
          <a:xfrm>
            <a:off x="3549506" y="1075913"/>
            <a:ext cx="2604417" cy="1362232"/>
          </a:xfrm>
          <a:prstGeom prst="rect">
            <a:avLst/>
          </a:prstGeom>
          <a:noFill/>
          <a:ln>
            <a:noFill/>
          </a:ln>
        </p:spPr>
        <p:txBody>
          <a:bodyPr anchorCtr="0" anchor="t" bIns="45700" lIns="0" spcFirstLastPara="1" rIns="91425" wrap="square" tIns="0">
            <a:spAutoFit/>
          </a:bodyPr>
          <a:lstStyle/>
          <a:p>
            <a:pPr indent="0" lvl="0" marL="0" marR="0" rtl="0" algn="l">
              <a:lnSpc>
                <a:spcPct val="123821"/>
              </a:lnSpc>
              <a:spcBef>
                <a:spcPts val="0"/>
              </a:spcBef>
              <a:spcAft>
                <a:spcPts val="0"/>
              </a:spcAft>
              <a:buNone/>
            </a:pPr>
            <a:r>
              <a:rPr lang="en-US" sz="2000">
                <a:solidFill>
                  <a:schemeClr val="dk2"/>
                </a:solidFill>
                <a:latin typeface="Arial"/>
                <a:ea typeface="Arial"/>
                <a:cs typeface="Arial"/>
                <a:sym typeface="Arial"/>
              </a:rPr>
              <a:t>Nestlé Text Book</a:t>
            </a:r>
            <a:br>
              <a:rPr lang="en-US" sz="2000">
                <a:solidFill>
                  <a:schemeClr val="dk2"/>
                </a:solidFill>
                <a:latin typeface="Arial"/>
                <a:ea typeface="Arial"/>
                <a:cs typeface="Arial"/>
                <a:sym typeface="Arial"/>
              </a:rPr>
            </a:br>
            <a:r>
              <a:rPr lang="en-US" sz="2800">
                <a:solidFill>
                  <a:schemeClr val="dk2"/>
                </a:solidFill>
                <a:latin typeface="Arial"/>
                <a:ea typeface="Arial"/>
                <a:cs typeface="Arial"/>
                <a:sym typeface="Arial"/>
              </a:rPr>
              <a:t>Nestlé Script</a:t>
            </a:r>
            <a:endParaRPr/>
          </a:p>
          <a:p>
            <a:pPr indent="0" lvl="0" marL="0" marR="0" rtl="0" algn="l">
              <a:lnSpc>
                <a:spcPct val="123821"/>
              </a:lnSpc>
              <a:spcBef>
                <a:spcPts val="0"/>
              </a:spcBef>
              <a:spcAft>
                <a:spcPts val="0"/>
              </a:spcAft>
              <a:buNone/>
            </a:pPr>
            <a:r>
              <a:rPr lang="en-US" sz="2800">
                <a:solidFill>
                  <a:schemeClr val="dk2"/>
                </a:solidFill>
                <a:latin typeface="Arial"/>
                <a:ea typeface="Arial"/>
                <a:cs typeface="Arial"/>
                <a:sym typeface="Arial"/>
              </a:rPr>
              <a:t>Nestlé Brush</a:t>
            </a:r>
            <a:endParaRPr sz="2800">
              <a:solidFill>
                <a:schemeClr val="dk2"/>
              </a:solidFill>
              <a:latin typeface="Arial"/>
              <a:ea typeface="Arial"/>
              <a:cs typeface="Arial"/>
              <a:sym typeface="Arial"/>
            </a:endParaRPr>
          </a:p>
        </p:txBody>
      </p:sp>
      <p:sp>
        <p:nvSpPr>
          <p:cNvPr id="2187" name="Google Shape;2187;p329"/>
          <p:cNvSpPr/>
          <p:nvPr/>
        </p:nvSpPr>
        <p:spPr>
          <a:xfrm>
            <a:off x="3567198" y="669141"/>
            <a:ext cx="2884325" cy="323165"/>
          </a:xfrm>
          <a:prstGeom prst="rect">
            <a:avLst/>
          </a:prstGeom>
          <a:noFill/>
          <a:ln>
            <a:noFill/>
          </a:ln>
        </p:spPr>
        <p:txBody>
          <a:bodyPr anchorCtr="0" anchor="t" bIns="45700" lIns="0" spcFirstLastPara="1" rIns="91425" wrap="square" tIns="0">
            <a:spAutoFit/>
          </a:bodyPr>
          <a:lstStyle/>
          <a:p>
            <a:pPr indent="0" lvl="0" marL="0" marR="0" rtl="0" algn="l">
              <a:spcBef>
                <a:spcPts val="0"/>
              </a:spcBef>
              <a:spcAft>
                <a:spcPts val="0"/>
              </a:spcAft>
              <a:buNone/>
            </a:pPr>
            <a:r>
              <a:rPr b="1" lang="en-US" sz="1800">
                <a:solidFill>
                  <a:srgbClr val="002169"/>
                </a:solidFill>
                <a:latin typeface="Arial"/>
                <a:ea typeface="Arial"/>
                <a:cs typeface="Arial"/>
                <a:sym typeface="Arial"/>
              </a:rPr>
              <a:t>Font Usage</a:t>
            </a:r>
            <a:endParaRPr/>
          </a:p>
        </p:txBody>
      </p:sp>
      <p:sp>
        <p:nvSpPr>
          <p:cNvPr id="2188" name="Google Shape;2188;p329"/>
          <p:cNvSpPr/>
          <p:nvPr/>
        </p:nvSpPr>
        <p:spPr>
          <a:xfrm>
            <a:off x="6408834" y="669141"/>
            <a:ext cx="3086079" cy="323165"/>
          </a:xfrm>
          <a:prstGeom prst="rect">
            <a:avLst/>
          </a:prstGeom>
          <a:noFill/>
          <a:ln>
            <a:noFill/>
          </a:ln>
        </p:spPr>
        <p:txBody>
          <a:bodyPr anchorCtr="0" anchor="t" bIns="45700" lIns="0" spcFirstLastPara="1" rIns="91425" wrap="square" tIns="0">
            <a:spAutoFit/>
          </a:bodyPr>
          <a:lstStyle/>
          <a:p>
            <a:pPr indent="0" lvl="0" marL="0" marR="0" rtl="0" algn="l">
              <a:spcBef>
                <a:spcPts val="0"/>
              </a:spcBef>
              <a:spcAft>
                <a:spcPts val="0"/>
              </a:spcAft>
              <a:buNone/>
            </a:pPr>
            <a:r>
              <a:rPr b="1" lang="en-US" sz="1800">
                <a:solidFill>
                  <a:srgbClr val="002169"/>
                </a:solidFill>
                <a:latin typeface="Arial"/>
                <a:ea typeface="Arial"/>
                <a:cs typeface="Arial"/>
                <a:sym typeface="Arial"/>
              </a:rPr>
              <a:t>Photo Usage</a:t>
            </a:r>
            <a:endParaRPr/>
          </a:p>
        </p:txBody>
      </p:sp>
      <p:sp>
        <p:nvSpPr>
          <p:cNvPr id="2189" name="Google Shape;2189;p329"/>
          <p:cNvSpPr/>
          <p:nvPr/>
        </p:nvSpPr>
        <p:spPr>
          <a:xfrm>
            <a:off x="3567199" y="2540275"/>
            <a:ext cx="2452602" cy="3636893"/>
          </a:xfrm>
          <a:prstGeom prst="rect">
            <a:avLst/>
          </a:prstGeom>
          <a:noFill/>
          <a:ln>
            <a:noFill/>
          </a:ln>
        </p:spPr>
        <p:txBody>
          <a:bodyPr anchorCtr="0" anchor="t" bIns="45700" lIns="0" spcFirstLastPara="1" rIns="91425" wrap="square" tIns="0">
            <a:spAutoFit/>
          </a:bodyPr>
          <a:lstStyle/>
          <a:p>
            <a:pPr indent="0" lvl="2" marL="0" marR="0" rtl="0" algn="l">
              <a:lnSpc>
                <a:spcPct val="140000"/>
              </a:lnSpc>
              <a:spcBef>
                <a:spcPts val="0"/>
              </a:spcBef>
              <a:spcAft>
                <a:spcPts val="0"/>
              </a:spcAft>
              <a:buNone/>
            </a:pPr>
            <a:r>
              <a:rPr b="0" i="0" lang="en-US" sz="1000" u="none" cap="none" strike="noStrike">
                <a:solidFill>
                  <a:srgbClr val="002169"/>
                </a:solidFill>
                <a:latin typeface="Arial"/>
                <a:ea typeface="Arial"/>
                <a:cs typeface="Arial"/>
                <a:sym typeface="Arial"/>
              </a:rPr>
              <a:t>Consistent use of typography is essential for representing the Nestlé brand. The Nestlé type palette consists of three custom designed typefaces: Nestlé Text, Nestlé Script, and Nestlé Brush. Fonts are openly available to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the entire company and should be used for all communication materials and presentations. If you are on a Nestlé computer, you should already see these fonts as options in your Font drop-down. Otherwise, Fonts must be down-loaded and installed prior to using the presentation template. If you plan on sharing your presentation on a non-Nestlé device or are receiving help from an outside vendor or agency, you will need to share the Font files for installation ahead of time. </a:t>
            </a:r>
            <a:endParaRPr b="0"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t/>
            </a:r>
            <a:endParaRPr b="0" i="0" sz="1000" u="none" cap="none" strike="noStrike">
              <a:solidFill>
                <a:srgbClr val="002169"/>
              </a:solidFill>
              <a:latin typeface="Arial"/>
              <a:ea typeface="Arial"/>
              <a:cs typeface="Arial"/>
              <a:sym typeface="Arial"/>
            </a:endParaRPr>
          </a:p>
        </p:txBody>
      </p:sp>
      <p:sp>
        <p:nvSpPr>
          <p:cNvPr id="2190" name="Google Shape;2190;p329"/>
          <p:cNvSpPr/>
          <p:nvPr/>
        </p:nvSpPr>
        <p:spPr>
          <a:xfrm>
            <a:off x="6408834" y="1075913"/>
            <a:ext cx="2452602" cy="5243358"/>
          </a:xfrm>
          <a:prstGeom prst="rect">
            <a:avLst/>
          </a:prstGeom>
          <a:noFill/>
          <a:ln>
            <a:noFill/>
          </a:ln>
        </p:spPr>
        <p:txBody>
          <a:bodyPr anchorCtr="0" anchor="t" bIns="45700" lIns="0" spcFirstLastPara="1" rIns="91425" wrap="square" tIns="0">
            <a:spAutoFit/>
          </a:bodyPr>
          <a:lstStyle/>
          <a:p>
            <a:pPr indent="0" lvl="2" marL="0" marR="0" rtl="0" algn="l">
              <a:lnSpc>
                <a:spcPct val="140000"/>
              </a:lnSpc>
              <a:spcBef>
                <a:spcPts val="0"/>
              </a:spcBef>
              <a:spcAft>
                <a:spcPts val="0"/>
              </a:spcAft>
              <a:buNone/>
            </a:pPr>
            <a:r>
              <a:rPr b="0" i="0" lang="en-US" sz="1000" u="none" cap="none" strike="noStrike">
                <a:solidFill>
                  <a:srgbClr val="002169"/>
                </a:solidFill>
                <a:latin typeface="Arial"/>
                <a:ea typeface="Arial"/>
                <a:cs typeface="Arial"/>
                <a:sym typeface="Arial"/>
              </a:rPr>
              <a:t>Consistent image style is important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to building Nestlé’s brand. Using the curated Nestlé Photo Library is the easiest way to ensure the images within your presentation meet and exceed brand expectations. Sample photos are included in the template. Once you have access to the library,  save any images you’d like to work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with on your local drive. </a:t>
            </a:r>
            <a:endParaRPr/>
          </a:p>
          <a:p>
            <a:pPr indent="0" lvl="2" marL="0" marR="0" rtl="0" algn="l">
              <a:lnSpc>
                <a:spcPct val="140000"/>
              </a:lnSpc>
              <a:spcBef>
                <a:spcPts val="0"/>
              </a:spcBef>
              <a:spcAft>
                <a:spcPts val="0"/>
              </a:spcAft>
              <a:buNone/>
            </a:pPr>
            <a:r>
              <a:t/>
            </a:r>
            <a:endParaRPr b="0"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rPr b="0" i="0" lang="en-US" sz="1000" u="none" cap="none" strike="noStrike">
                <a:solidFill>
                  <a:srgbClr val="002169"/>
                </a:solidFill>
                <a:latin typeface="Arial"/>
                <a:ea typeface="Arial"/>
                <a:cs typeface="Arial"/>
                <a:sym typeface="Arial"/>
              </a:rPr>
              <a:t>While there are multiple ways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to add images to a presentation,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the easiest is to use the insert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picture icon: select the desired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slide format &gt; click on the insert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picture icon (shown below). </a:t>
            </a:r>
            <a:endParaRPr/>
          </a:p>
          <a:p>
            <a:pPr indent="0" lvl="2" marL="0" marR="0" rtl="0" algn="l">
              <a:lnSpc>
                <a:spcPct val="140000"/>
              </a:lnSpc>
              <a:spcBef>
                <a:spcPts val="0"/>
              </a:spcBef>
              <a:spcAft>
                <a:spcPts val="0"/>
              </a:spcAft>
              <a:buNone/>
            </a:pPr>
            <a:r>
              <a:t/>
            </a:r>
            <a:endParaRPr b="1"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t/>
            </a:r>
            <a:endParaRPr b="1"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t/>
            </a:r>
            <a:endParaRPr b="1"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t/>
            </a:r>
            <a:endParaRPr b="1"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rPr b="0" i="0" lang="en-US" sz="1000" u="none" cap="none" strike="noStrike">
                <a:solidFill>
                  <a:srgbClr val="002169"/>
                </a:solidFill>
                <a:latin typeface="Arial"/>
                <a:ea typeface="Arial"/>
                <a:cs typeface="Arial"/>
                <a:sym typeface="Arial"/>
              </a:rPr>
              <a:t>Deleting an existing picture before inserting a new one (rather than using the “Change Picture” command) allows for the new picture to fill the frame automatically. This eliminates the need to click “Reset” so that the picture will fill the frame.</a:t>
            </a:r>
            <a:endParaRPr/>
          </a:p>
        </p:txBody>
      </p:sp>
      <p:pic>
        <p:nvPicPr>
          <p:cNvPr descr="A picture containing clock&#10;&#10;Description automatically generated" id="2191" name="Google Shape;2191;p329"/>
          <p:cNvPicPr preferRelativeResize="0"/>
          <p:nvPr/>
        </p:nvPicPr>
        <p:blipFill rotWithShape="1">
          <a:blip r:embed="rId2">
            <a:alphaModFix/>
          </a:blip>
          <a:srcRect b="0" l="0" r="0" t="0"/>
          <a:stretch/>
        </p:blipFill>
        <p:spPr>
          <a:xfrm>
            <a:off x="6383660" y="4354233"/>
            <a:ext cx="493007" cy="493007"/>
          </a:xfrm>
          <a:prstGeom prst="rect">
            <a:avLst/>
          </a:prstGeom>
          <a:noFill/>
          <a:ln>
            <a:noFill/>
          </a:ln>
        </p:spPr>
      </p:pic>
      <p:sp>
        <p:nvSpPr>
          <p:cNvPr id="2192" name="Google Shape;2192;p329"/>
          <p:cNvSpPr/>
          <p:nvPr/>
        </p:nvSpPr>
        <p:spPr>
          <a:xfrm>
            <a:off x="9116347" y="1075913"/>
            <a:ext cx="2345551" cy="4704749"/>
          </a:xfrm>
          <a:prstGeom prst="rect">
            <a:avLst/>
          </a:prstGeom>
          <a:noFill/>
          <a:ln>
            <a:noFill/>
          </a:ln>
        </p:spPr>
        <p:txBody>
          <a:bodyPr anchorCtr="0" anchor="t" bIns="45700" lIns="0" spcFirstLastPara="1" rIns="91425" wrap="square" tIns="0">
            <a:spAutoFit/>
          </a:bodyPr>
          <a:lstStyle/>
          <a:p>
            <a:pPr indent="0" lvl="2" marL="0" marR="0" rtl="0" algn="l">
              <a:lnSpc>
                <a:spcPct val="140000"/>
              </a:lnSpc>
              <a:spcBef>
                <a:spcPts val="0"/>
              </a:spcBef>
              <a:spcAft>
                <a:spcPts val="0"/>
              </a:spcAft>
              <a:buNone/>
            </a:pPr>
            <a:r>
              <a:rPr b="0" i="0" lang="en-US" sz="1000" u="none" cap="none" strike="noStrike">
                <a:solidFill>
                  <a:srgbClr val="002169"/>
                </a:solidFill>
                <a:latin typeface="Arial"/>
                <a:ea typeface="Arial"/>
                <a:cs typeface="Arial"/>
                <a:sym typeface="Arial"/>
              </a:rPr>
              <a:t>The size, resolution, and proportion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of your image will determine how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the image imports into the frame.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To manually adjust a placed photo: select the image and notice the handles. The flat ones can be dragged to crop the image; the round circles allow for sizing the image without resizing the frame (shift + drag to constrain the picture’s aspect.)</a:t>
            </a:r>
            <a:endParaRPr/>
          </a:p>
          <a:p>
            <a:pPr indent="0" lvl="2" marL="0" marR="0" rtl="0" algn="l">
              <a:lnSpc>
                <a:spcPct val="140000"/>
              </a:lnSpc>
              <a:spcBef>
                <a:spcPts val="0"/>
              </a:spcBef>
              <a:spcAft>
                <a:spcPts val="0"/>
              </a:spcAft>
              <a:buNone/>
            </a:pPr>
            <a:r>
              <a:t/>
            </a:r>
            <a:endParaRPr b="0"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rPr b="0" i="1" lang="en-US" sz="1000" u="none" cap="none" strike="noStrike">
                <a:solidFill>
                  <a:srgbClr val="002169"/>
                </a:solidFill>
                <a:latin typeface="Arial"/>
                <a:ea typeface="Arial"/>
                <a:cs typeface="Arial"/>
                <a:sym typeface="Arial"/>
              </a:rPr>
              <a:t>Note: adjusting the scale of the </a:t>
            </a:r>
            <a:br>
              <a:rPr b="0" i="1" lang="en-US" sz="1000" u="none" cap="none" strike="noStrike">
                <a:solidFill>
                  <a:srgbClr val="002169"/>
                </a:solidFill>
                <a:latin typeface="Arial"/>
                <a:ea typeface="Arial"/>
                <a:cs typeface="Arial"/>
                <a:sym typeface="Arial"/>
              </a:rPr>
            </a:br>
            <a:r>
              <a:rPr b="0" i="1" lang="en-US" sz="1000" u="none" cap="none" strike="noStrike">
                <a:solidFill>
                  <a:srgbClr val="002169"/>
                </a:solidFill>
                <a:latin typeface="Arial"/>
                <a:ea typeface="Arial"/>
                <a:cs typeface="Arial"/>
                <a:sym typeface="Arial"/>
              </a:rPr>
              <a:t>Nestlé image frame with curves results in a distorted frame and corner radius. </a:t>
            </a:r>
            <a:br>
              <a:rPr b="0" i="1" lang="en-US" sz="1000" u="none" cap="none" strike="noStrike">
                <a:solidFill>
                  <a:srgbClr val="002169"/>
                </a:solidFill>
                <a:latin typeface="Arial"/>
                <a:ea typeface="Arial"/>
                <a:cs typeface="Arial"/>
                <a:sym typeface="Arial"/>
              </a:rPr>
            </a:br>
            <a:r>
              <a:rPr b="0" i="1" lang="en-US" sz="1000" u="none" cap="none" strike="noStrike">
                <a:solidFill>
                  <a:srgbClr val="002169"/>
                </a:solidFill>
                <a:latin typeface="Arial"/>
                <a:ea typeface="Arial"/>
                <a:cs typeface="Arial"/>
                <a:sym typeface="Arial"/>
              </a:rPr>
              <a:t>For this reason, scaling or distorting the frame is not allowed. </a:t>
            </a:r>
            <a:endParaRPr/>
          </a:p>
          <a:p>
            <a:pPr indent="0" lvl="2" marL="0" marR="0" rtl="0" algn="l">
              <a:lnSpc>
                <a:spcPct val="140000"/>
              </a:lnSpc>
              <a:spcBef>
                <a:spcPts val="0"/>
              </a:spcBef>
              <a:spcAft>
                <a:spcPts val="0"/>
              </a:spcAft>
              <a:buNone/>
            </a:pPr>
            <a:r>
              <a:t/>
            </a:r>
            <a:endParaRPr b="0"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rPr b="0" i="0" lang="en-US" sz="1000" u="none" cap="none" strike="noStrike">
                <a:solidFill>
                  <a:srgbClr val="002169"/>
                </a:solidFill>
                <a:latin typeface="Arial"/>
                <a:ea typeface="Arial"/>
                <a:cs typeface="Arial"/>
                <a:sym typeface="Arial"/>
              </a:rPr>
              <a:t>To reset the image or frame: select the image in the Home tab on the ribbon and select the Reset button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in the Slides section.</a:t>
            </a:r>
            <a:endParaRPr/>
          </a:p>
          <a:p>
            <a:pPr indent="0" lvl="2" marL="0" marR="0" rtl="0" algn="l">
              <a:lnSpc>
                <a:spcPct val="140000"/>
              </a:lnSpc>
              <a:spcBef>
                <a:spcPts val="0"/>
              </a:spcBef>
              <a:spcAft>
                <a:spcPts val="0"/>
              </a:spcAft>
              <a:buNone/>
            </a:pPr>
            <a:r>
              <a:t/>
            </a:r>
            <a:endParaRPr b="0"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rPr b="0" i="0" lang="en-US" sz="1000" u="none" cap="none" strike="noStrike">
                <a:solidFill>
                  <a:srgbClr val="002169"/>
                </a:solidFill>
                <a:latin typeface="Arial"/>
                <a:ea typeface="Arial"/>
                <a:cs typeface="Arial"/>
                <a:sym typeface="Arial"/>
              </a:rPr>
              <a:t>For more information on importing and working with images in Microsoft PowerPoint, visit Microsoft.com. </a:t>
            </a:r>
            <a:endParaRPr/>
          </a:p>
        </p:txBody>
      </p:sp>
      <p:sp>
        <p:nvSpPr>
          <p:cNvPr id="2193" name="Google Shape;2193;p329"/>
          <p:cNvSpPr/>
          <p:nvPr/>
        </p:nvSpPr>
        <p:spPr>
          <a:xfrm>
            <a:off x="3567199" y="5921787"/>
            <a:ext cx="2365285" cy="784830"/>
          </a:xfrm>
          <a:prstGeom prst="rect">
            <a:avLst/>
          </a:prstGeom>
          <a:noFill/>
          <a:ln>
            <a:noFill/>
          </a:ln>
        </p:spPr>
        <p:txBody>
          <a:bodyPr anchorCtr="0" anchor="t" bIns="45700" lIns="0" spcFirstLastPara="1" rIns="91425" wrap="square" tIns="0">
            <a:spAutoFit/>
          </a:bodyPr>
          <a:lstStyle/>
          <a:p>
            <a:pPr indent="0" lvl="2" marL="0" marR="0" rtl="0" algn="l">
              <a:lnSpc>
                <a:spcPct val="100000"/>
              </a:lnSpc>
              <a:spcBef>
                <a:spcPts val="0"/>
              </a:spcBef>
              <a:spcAft>
                <a:spcPts val="0"/>
              </a:spcAft>
              <a:buNone/>
            </a:pPr>
            <a:r>
              <a:t/>
            </a:r>
            <a:endParaRPr b="0" i="0" sz="800" u="none" cap="none" strike="noStrike">
              <a:solidFill>
                <a:srgbClr val="002169"/>
              </a:solidFill>
              <a:latin typeface="Arial"/>
              <a:ea typeface="Arial"/>
              <a:cs typeface="Arial"/>
              <a:sym typeface="Arial"/>
            </a:endParaRPr>
          </a:p>
          <a:p>
            <a:pPr indent="0" lvl="2" marL="0" marR="0" rtl="0" algn="l">
              <a:lnSpc>
                <a:spcPct val="100000"/>
              </a:lnSpc>
              <a:spcBef>
                <a:spcPts val="0"/>
              </a:spcBef>
              <a:spcAft>
                <a:spcPts val="0"/>
              </a:spcAft>
              <a:buNone/>
            </a:pPr>
            <a:r>
              <a:rPr b="0" i="0" lang="en-US" sz="800" u="none" cap="none" strike="noStrike">
                <a:solidFill>
                  <a:srgbClr val="002169"/>
                </a:solidFill>
                <a:latin typeface="Arial"/>
                <a:ea typeface="Arial"/>
                <a:cs typeface="Arial"/>
                <a:sym typeface="Arial"/>
              </a:rPr>
              <a:t>Visit </a:t>
            </a:r>
            <a:r>
              <a:rPr b="0" i="0" lang="en-US" sz="800" u="sng" cap="none" strike="noStrike">
                <a:solidFill>
                  <a:srgbClr val="002169"/>
                </a:solidFill>
                <a:latin typeface="Arial"/>
                <a:ea typeface="Arial"/>
                <a:cs typeface="Arial"/>
                <a:sym typeface="Arial"/>
                <a:hlinkClick r:id="rId3">
                  <a:extLst>
                    <a:ext uri="{A12FA001-AC4F-418D-AE19-62706E023703}">
                      <ahyp:hlinkClr val="tx"/>
                    </a:ext>
                  </a:extLst>
                </a:hlinkClick>
              </a:rPr>
              <a:t>https://Nestlé.sharepoint.com/sites/intranet-us/SitePages/Nestl%C3%A9-Brand-Identity-%E2%80%93-US-Self-Service.aspx</a:t>
            </a:r>
            <a:r>
              <a:rPr b="0" i="0" lang="en-US" sz="800" u="none" cap="none" strike="noStrike">
                <a:solidFill>
                  <a:srgbClr val="002169"/>
                </a:solidFill>
                <a:latin typeface="Arial"/>
                <a:ea typeface="Arial"/>
                <a:cs typeface="Arial"/>
                <a:sym typeface="Arial"/>
              </a:rPr>
              <a:t> to download the fonts.</a:t>
            </a:r>
            <a:endParaRPr/>
          </a:p>
        </p:txBody>
      </p:sp>
      <p:sp>
        <p:nvSpPr>
          <p:cNvPr id="2194" name="Google Shape;2194;p329"/>
          <p:cNvSpPr txBox="1"/>
          <p:nvPr/>
        </p:nvSpPr>
        <p:spPr>
          <a:xfrm>
            <a:off x="431800" y="712266"/>
            <a:ext cx="1651000" cy="1237583"/>
          </a:xfrm>
          <a:prstGeom prst="rect">
            <a:avLst/>
          </a:prstGeom>
          <a:noFill/>
          <a:ln>
            <a:noFill/>
          </a:ln>
        </p:spPr>
        <p:txBody>
          <a:bodyPr anchorCtr="0" anchor="t" bIns="0" lIns="0" spcFirstLastPara="1" rIns="0" wrap="square" tIns="0">
            <a:spAutoFit/>
          </a:bodyPr>
          <a:lstStyle/>
          <a:p>
            <a:pPr indent="0" lvl="0" marL="0" marR="0" rtl="0" algn="l">
              <a:lnSpc>
                <a:spcPct val="83000"/>
              </a:lnSpc>
              <a:spcBef>
                <a:spcPts val="0"/>
              </a:spcBef>
              <a:spcAft>
                <a:spcPts val="0"/>
              </a:spcAft>
              <a:buNone/>
            </a:pPr>
            <a:r>
              <a:rPr b="1" lang="en-US" sz="3200">
                <a:solidFill>
                  <a:srgbClr val="0067A0"/>
                </a:solidFill>
                <a:latin typeface="Arial"/>
                <a:ea typeface="Arial"/>
                <a:cs typeface="Arial"/>
                <a:sym typeface="Arial"/>
              </a:rPr>
              <a:t>User </a:t>
            </a:r>
            <a:br>
              <a:rPr b="1" lang="en-US" sz="3200">
                <a:solidFill>
                  <a:srgbClr val="0067A0"/>
                </a:solidFill>
                <a:latin typeface="Arial"/>
                <a:ea typeface="Arial"/>
                <a:cs typeface="Arial"/>
                <a:sym typeface="Arial"/>
              </a:rPr>
            </a:br>
            <a:r>
              <a:rPr b="1" lang="en-US" sz="3200">
                <a:solidFill>
                  <a:srgbClr val="0067A0"/>
                </a:solidFill>
                <a:latin typeface="Arial"/>
                <a:ea typeface="Arial"/>
                <a:cs typeface="Arial"/>
                <a:sym typeface="Arial"/>
              </a:rPr>
              <a:t>Quick </a:t>
            </a:r>
            <a:br>
              <a:rPr b="1" lang="en-US" sz="3200">
                <a:solidFill>
                  <a:srgbClr val="0067A0"/>
                </a:solidFill>
                <a:latin typeface="Arial"/>
                <a:ea typeface="Arial"/>
                <a:cs typeface="Arial"/>
                <a:sym typeface="Arial"/>
              </a:rPr>
            </a:br>
            <a:r>
              <a:rPr b="1" lang="en-US" sz="3200">
                <a:solidFill>
                  <a:srgbClr val="0067A0"/>
                </a:solidFill>
                <a:latin typeface="Arial"/>
                <a:ea typeface="Arial"/>
                <a:cs typeface="Arial"/>
                <a:sym typeface="Arial"/>
              </a:rPr>
              <a:t>Guide</a:t>
            </a:r>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User guide">
  <p:cSld name="8_User guide">
    <p:spTree>
      <p:nvGrpSpPr>
        <p:cNvPr id="2195" name="Shape 2195"/>
        <p:cNvGrpSpPr/>
        <p:nvPr/>
      </p:nvGrpSpPr>
      <p:grpSpPr>
        <a:xfrm>
          <a:off x="0" y="0"/>
          <a:ext cx="0" cy="0"/>
          <a:chOff x="0" y="0"/>
          <a:chExt cx="0" cy="0"/>
        </a:xfrm>
      </p:grpSpPr>
      <p:sp>
        <p:nvSpPr>
          <p:cNvPr id="2196" name="Google Shape;2196;p330"/>
          <p:cNvSpPr txBox="1"/>
          <p:nvPr/>
        </p:nvSpPr>
        <p:spPr>
          <a:xfrm>
            <a:off x="431800" y="712266"/>
            <a:ext cx="1651000" cy="1237583"/>
          </a:xfrm>
          <a:prstGeom prst="rect">
            <a:avLst/>
          </a:prstGeom>
          <a:noFill/>
          <a:ln>
            <a:noFill/>
          </a:ln>
        </p:spPr>
        <p:txBody>
          <a:bodyPr anchorCtr="0" anchor="t" bIns="0" lIns="0" spcFirstLastPara="1" rIns="0" wrap="square" tIns="0">
            <a:spAutoFit/>
          </a:bodyPr>
          <a:lstStyle/>
          <a:p>
            <a:pPr indent="0" lvl="0" marL="0" marR="0" rtl="0" algn="l">
              <a:lnSpc>
                <a:spcPct val="83000"/>
              </a:lnSpc>
              <a:spcBef>
                <a:spcPts val="0"/>
              </a:spcBef>
              <a:spcAft>
                <a:spcPts val="0"/>
              </a:spcAft>
              <a:buNone/>
            </a:pPr>
            <a:r>
              <a:rPr b="1" lang="en-US" sz="3200">
                <a:solidFill>
                  <a:srgbClr val="0067A0"/>
                </a:solidFill>
                <a:latin typeface="Arial"/>
                <a:ea typeface="Arial"/>
                <a:cs typeface="Arial"/>
                <a:sym typeface="Arial"/>
              </a:rPr>
              <a:t>User </a:t>
            </a:r>
            <a:br>
              <a:rPr b="1" lang="en-US" sz="3200">
                <a:solidFill>
                  <a:srgbClr val="0067A0"/>
                </a:solidFill>
                <a:latin typeface="Arial"/>
                <a:ea typeface="Arial"/>
                <a:cs typeface="Arial"/>
                <a:sym typeface="Arial"/>
              </a:rPr>
            </a:br>
            <a:r>
              <a:rPr b="1" lang="en-US" sz="3200">
                <a:solidFill>
                  <a:srgbClr val="0067A0"/>
                </a:solidFill>
                <a:latin typeface="Arial"/>
                <a:ea typeface="Arial"/>
                <a:cs typeface="Arial"/>
                <a:sym typeface="Arial"/>
              </a:rPr>
              <a:t>Quick </a:t>
            </a:r>
            <a:br>
              <a:rPr b="1" lang="en-US" sz="3200">
                <a:solidFill>
                  <a:srgbClr val="0067A0"/>
                </a:solidFill>
                <a:latin typeface="Arial"/>
                <a:ea typeface="Arial"/>
                <a:cs typeface="Arial"/>
                <a:sym typeface="Arial"/>
              </a:rPr>
            </a:br>
            <a:r>
              <a:rPr b="1" lang="en-US" sz="3200">
                <a:solidFill>
                  <a:srgbClr val="0067A0"/>
                </a:solidFill>
                <a:latin typeface="Arial"/>
                <a:ea typeface="Arial"/>
                <a:cs typeface="Arial"/>
                <a:sym typeface="Arial"/>
              </a:rPr>
              <a:t>Guide</a:t>
            </a:r>
            <a:endParaRPr/>
          </a:p>
        </p:txBody>
      </p:sp>
      <p:sp>
        <p:nvSpPr>
          <p:cNvPr id="2197" name="Google Shape;2197;p330"/>
          <p:cNvSpPr/>
          <p:nvPr/>
        </p:nvSpPr>
        <p:spPr>
          <a:xfrm>
            <a:off x="422045" y="2118108"/>
            <a:ext cx="1917576" cy="558679"/>
          </a:xfrm>
          <a:prstGeom prst="rect">
            <a:avLst/>
          </a:prstGeom>
          <a:noFill/>
          <a:ln>
            <a:noFill/>
          </a:ln>
        </p:spPr>
        <p:txBody>
          <a:bodyPr anchorCtr="0" anchor="t" bIns="45700" lIns="0" spcFirstLastPara="1" rIns="91425" wrap="square" tIns="45700">
            <a:spAutoFit/>
          </a:bodyPr>
          <a:lstStyle/>
          <a:p>
            <a:pPr indent="0" lvl="0" marL="0" marR="0" rtl="0" algn="l">
              <a:lnSpc>
                <a:spcPct val="83000"/>
              </a:lnSpc>
              <a:spcBef>
                <a:spcPts val="0"/>
              </a:spcBef>
              <a:spcAft>
                <a:spcPts val="0"/>
              </a:spcAft>
              <a:buNone/>
            </a:pPr>
            <a:r>
              <a:rPr lang="en-US" sz="1800">
                <a:solidFill>
                  <a:srgbClr val="002169"/>
                </a:solidFill>
                <a:latin typeface="Arial"/>
                <a:ea typeface="Arial"/>
                <a:cs typeface="Arial"/>
                <a:sym typeface="Arial"/>
              </a:rPr>
              <a:t>Tips and tricks: your user guide</a:t>
            </a:r>
            <a:endParaRPr/>
          </a:p>
        </p:txBody>
      </p:sp>
      <p:sp>
        <p:nvSpPr>
          <p:cNvPr id="2198" name="Google Shape;2198;p330"/>
          <p:cNvSpPr txBox="1"/>
          <p:nvPr/>
        </p:nvSpPr>
        <p:spPr>
          <a:xfrm>
            <a:off x="3554022" y="650586"/>
            <a:ext cx="2986376" cy="4154984"/>
          </a:xfrm>
          <a:prstGeom prst="rect">
            <a:avLst/>
          </a:prstGeom>
          <a:noFill/>
          <a:ln>
            <a:noFill/>
          </a:ln>
        </p:spPr>
        <p:txBody>
          <a:bodyPr anchorCtr="0" anchor="t" bIns="0" lIns="0" spcFirstLastPara="1" rIns="144000" wrap="square" tIns="0">
            <a:spAutoFit/>
          </a:bodyPr>
          <a:lstStyle/>
          <a:p>
            <a:pPr indent="0" lvl="0" marL="0" marR="0" rtl="0" algn="l">
              <a:lnSpc>
                <a:spcPct val="100000"/>
              </a:lnSpc>
              <a:spcBef>
                <a:spcPts val="0"/>
              </a:spcBef>
              <a:spcAft>
                <a:spcPts val="0"/>
              </a:spcAft>
              <a:buClr>
                <a:srgbClr val="002169"/>
              </a:buClr>
              <a:buSzPts val="1800"/>
              <a:buFont typeface="Arial"/>
              <a:buNone/>
            </a:pPr>
            <a:r>
              <a:rPr b="1" lang="en-US" sz="1800">
                <a:solidFill>
                  <a:srgbClr val="002169"/>
                </a:solidFill>
                <a:latin typeface="Arial"/>
                <a:ea typeface="Arial"/>
                <a:cs typeface="Arial"/>
                <a:sym typeface="Arial"/>
              </a:rPr>
              <a:t>Text styles</a:t>
            </a:r>
            <a:endParaRPr b="1" sz="1800">
              <a:solidFill>
                <a:srgbClr val="002169"/>
              </a:solidFill>
              <a:latin typeface="Arial"/>
              <a:ea typeface="Arial"/>
              <a:cs typeface="Arial"/>
              <a:sym typeface="Arial"/>
            </a:endParaRPr>
          </a:p>
          <a:p>
            <a:pPr indent="0" lvl="0" marL="0" marR="0" rtl="0" algn="l">
              <a:spcBef>
                <a:spcPts val="1200"/>
              </a:spcBef>
              <a:spcAft>
                <a:spcPts val="0"/>
              </a:spcAft>
              <a:buNone/>
            </a:pPr>
            <a:r>
              <a:rPr b="0" lang="en-US" sz="1000">
                <a:solidFill>
                  <a:schemeClr val="accent4"/>
                </a:solidFill>
                <a:latin typeface="Arial"/>
                <a:ea typeface="Arial"/>
                <a:cs typeface="Arial"/>
                <a:sym typeface="Arial"/>
              </a:rPr>
              <a:t>Use the </a:t>
            </a:r>
            <a:r>
              <a:rPr b="1" lang="en-US" sz="1000">
                <a:solidFill>
                  <a:schemeClr val="accent4"/>
                </a:solidFill>
                <a:latin typeface="Arial"/>
                <a:ea typeface="Arial"/>
                <a:cs typeface="Arial"/>
                <a:sym typeface="Arial"/>
              </a:rPr>
              <a:t>TAB</a:t>
            </a:r>
            <a:r>
              <a:rPr b="0" lang="en-US" sz="1000">
                <a:solidFill>
                  <a:schemeClr val="accent4"/>
                </a:solidFill>
                <a:latin typeface="Arial"/>
                <a:ea typeface="Arial"/>
                <a:cs typeface="Arial"/>
                <a:sym typeface="Arial"/>
              </a:rPr>
              <a:t>-key</a:t>
            </a:r>
            <a:r>
              <a:rPr b="0" lang="en-US" sz="1000">
                <a:solidFill>
                  <a:schemeClr val="accent4"/>
                </a:solidFill>
                <a:latin typeface="Arial"/>
                <a:ea typeface="Arial"/>
                <a:cs typeface="Arial"/>
                <a:sym typeface="Arial"/>
              </a:rPr>
              <a:t> to jump through levels. Click </a:t>
            </a:r>
            <a:r>
              <a:rPr b="1" lang="en-US" sz="1000">
                <a:solidFill>
                  <a:schemeClr val="accent4"/>
                </a:solidFill>
                <a:latin typeface="Arial"/>
                <a:ea typeface="Arial"/>
                <a:cs typeface="Arial"/>
                <a:sym typeface="Arial"/>
              </a:rPr>
              <a:t>ENTER</a:t>
            </a:r>
            <a:r>
              <a:rPr b="0" lang="en-US" sz="1000">
                <a:solidFill>
                  <a:schemeClr val="accent4"/>
                </a:solidFill>
                <a:latin typeface="Arial"/>
                <a:ea typeface="Arial"/>
                <a:cs typeface="Arial"/>
                <a:sym typeface="Arial"/>
              </a:rPr>
              <a:t>, then </a:t>
            </a:r>
            <a:r>
              <a:rPr b="1" lang="en-US" sz="1000">
                <a:solidFill>
                  <a:schemeClr val="accent4"/>
                </a:solidFill>
                <a:latin typeface="Arial"/>
                <a:ea typeface="Arial"/>
                <a:cs typeface="Arial"/>
                <a:sym typeface="Arial"/>
              </a:rPr>
              <a:t>TAB</a:t>
            </a:r>
            <a:r>
              <a:rPr b="0" lang="en-US" sz="1000">
                <a:solidFill>
                  <a:schemeClr val="accent4"/>
                </a:solidFill>
                <a:latin typeface="Arial"/>
                <a:ea typeface="Arial"/>
                <a:cs typeface="Arial"/>
                <a:sym typeface="Arial"/>
              </a:rPr>
              <a:t> to switch from one level to the next level</a:t>
            </a:r>
            <a:endParaRPr/>
          </a:p>
          <a:p>
            <a:pPr indent="0" lvl="0" marL="0" marR="0" rtl="0" algn="l">
              <a:spcBef>
                <a:spcPts val="600"/>
              </a:spcBef>
              <a:spcAft>
                <a:spcPts val="0"/>
              </a:spcAft>
              <a:buNone/>
            </a:pPr>
            <a:r>
              <a:rPr b="0" lang="en-US" sz="1000">
                <a:solidFill>
                  <a:schemeClr val="accent4"/>
                </a:solidFill>
                <a:latin typeface="Arial"/>
                <a:ea typeface="Arial"/>
                <a:cs typeface="Arial"/>
                <a:sym typeface="Arial"/>
              </a:rPr>
              <a:t>To go back in levels use </a:t>
            </a:r>
            <a:r>
              <a:rPr b="1" lang="en-US" sz="1000">
                <a:solidFill>
                  <a:schemeClr val="accent4"/>
                </a:solidFill>
                <a:latin typeface="Arial"/>
                <a:ea typeface="Arial"/>
                <a:cs typeface="Arial"/>
                <a:sym typeface="Arial"/>
              </a:rPr>
              <a:t>SHIFT-TAB</a:t>
            </a:r>
            <a:endParaRPr b="1" sz="1000">
              <a:solidFill>
                <a:schemeClr val="accent4"/>
              </a:solidFill>
              <a:latin typeface="Arial"/>
              <a:ea typeface="Arial"/>
              <a:cs typeface="Arial"/>
              <a:sym typeface="Arial"/>
            </a:endParaRPr>
          </a:p>
          <a:p>
            <a:pPr indent="0" lvl="0" marL="0" marR="0" rtl="0" algn="l">
              <a:spcBef>
                <a:spcPts val="600"/>
              </a:spcBef>
              <a:spcAft>
                <a:spcPts val="0"/>
              </a:spcAft>
              <a:buNone/>
            </a:pPr>
            <a:r>
              <a:rPr lang="en-US" sz="1000">
                <a:solidFill>
                  <a:schemeClr val="accent4"/>
                </a:solidFill>
                <a:latin typeface="Arial"/>
                <a:ea typeface="Arial"/>
                <a:cs typeface="Arial"/>
                <a:sym typeface="Arial"/>
              </a:rPr>
              <a:t>Alternatively, </a:t>
            </a:r>
            <a:r>
              <a:rPr b="1" lang="en-US" sz="1000">
                <a:solidFill>
                  <a:schemeClr val="accent4"/>
                </a:solidFill>
                <a:latin typeface="Arial"/>
                <a:ea typeface="Arial"/>
                <a:cs typeface="Arial"/>
                <a:sym typeface="Arial"/>
              </a:rPr>
              <a:t>Increase</a:t>
            </a:r>
            <a:r>
              <a:rPr lang="en-US" sz="1000">
                <a:solidFill>
                  <a:schemeClr val="accent4"/>
                </a:solidFill>
                <a:latin typeface="Arial"/>
                <a:ea typeface="Arial"/>
                <a:cs typeface="Arial"/>
                <a:sym typeface="Arial"/>
              </a:rPr>
              <a:t> and </a:t>
            </a:r>
            <a:r>
              <a:rPr b="1" lang="en-US" sz="1000">
                <a:solidFill>
                  <a:schemeClr val="accent4"/>
                </a:solidFill>
                <a:latin typeface="Arial"/>
                <a:ea typeface="Arial"/>
                <a:cs typeface="Arial"/>
                <a:sym typeface="Arial"/>
              </a:rPr>
              <a:t>Decrease </a:t>
            </a:r>
            <a:r>
              <a:rPr lang="en-US" sz="1000">
                <a:solidFill>
                  <a:schemeClr val="accent4"/>
                </a:solidFill>
                <a:latin typeface="Arial"/>
                <a:ea typeface="Arial"/>
                <a:cs typeface="Arial"/>
                <a:sym typeface="Arial"/>
              </a:rPr>
              <a:t>list level </a:t>
            </a:r>
            <a:br>
              <a:rPr lang="en-US" sz="1000">
                <a:solidFill>
                  <a:schemeClr val="accent4"/>
                </a:solidFill>
                <a:latin typeface="Arial"/>
                <a:ea typeface="Arial"/>
                <a:cs typeface="Arial"/>
                <a:sym typeface="Arial"/>
              </a:rPr>
            </a:br>
            <a:r>
              <a:rPr lang="en-US" sz="1000">
                <a:solidFill>
                  <a:schemeClr val="accent4"/>
                </a:solidFill>
                <a:latin typeface="Arial"/>
                <a:ea typeface="Arial"/>
                <a:cs typeface="Arial"/>
                <a:sym typeface="Arial"/>
              </a:rPr>
              <a:t>can be used</a:t>
            </a:r>
            <a:br>
              <a:rPr b="0" lang="en-US" sz="900">
                <a:solidFill>
                  <a:schemeClr val="accent4"/>
                </a:solidFill>
                <a:latin typeface="Arial"/>
                <a:ea typeface="Arial"/>
                <a:cs typeface="Arial"/>
                <a:sym typeface="Arial"/>
              </a:rPr>
            </a:br>
            <a:endParaRPr b="0" sz="900">
              <a:solidFill>
                <a:schemeClr val="accent4"/>
              </a:solidFill>
              <a:latin typeface="Arial"/>
              <a:ea typeface="Arial"/>
              <a:cs typeface="Arial"/>
              <a:sym typeface="Arial"/>
            </a:endParaRPr>
          </a:p>
          <a:p>
            <a:pPr indent="0" lvl="0" marL="0" marR="0" rtl="0" algn="l">
              <a:lnSpc>
                <a:spcPct val="100000"/>
              </a:lnSpc>
              <a:spcBef>
                <a:spcPts val="600"/>
              </a:spcBef>
              <a:spcAft>
                <a:spcPts val="0"/>
              </a:spcAft>
              <a:buClr>
                <a:srgbClr val="002169"/>
              </a:buClr>
              <a:buSzPts val="1800"/>
              <a:buFont typeface="Arial"/>
              <a:buNone/>
            </a:pPr>
            <a:r>
              <a:rPr b="1" lang="en-US" sz="1800">
                <a:solidFill>
                  <a:srgbClr val="002169"/>
                </a:solidFill>
                <a:latin typeface="Arial"/>
                <a:ea typeface="Arial"/>
                <a:cs typeface="Arial"/>
                <a:sym typeface="Arial"/>
              </a:rPr>
              <a:t>Slides and layouts</a:t>
            </a:r>
            <a:endParaRPr/>
          </a:p>
          <a:p>
            <a:pPr indent="0" lvl="0" marL="0" marR="0" rtl="0" algn="l">
              <a:lnSpc>
                <a:spcPct val="100000"/>
              </a:lnSpc>
              <a:spcBef>
                <a:spcPts val="600"/>
              </a:spcBef>
              <a:spcAft>
                <a:spcPts val="0"/>
              </a:spcAft>
              <a:buClr>
                <a:schemeClr val="accent4"/>
              </a:buClr>
              <a:buSzPts val="1000"/>
              <a:buFont typeface="Arial"/>
              <a:buNone/>
            </a:pPr>
            <a:r>
              <a:rPr b="0" lang="en-US" sz="1000">
                <a:solidFill>
                  <a:schemeClr val="accent4"/>
                </a:solidFill>
                <a:latin typeface="Arial"/>
                <a:ea typeface="Arial"/>
                <a:cs typeface="Arial"/>
                <a:sym typeface="Arial"/>
              </a:rPr>
              <a:t>Click on the menu </a:t>
            </a:r>
            <a:r>
              <a:rPr b="1" lang="en-US" sz="1000">
                <a:solidFill>
                  <a:schemeClr val="accent4"/>
                </a:solidFill>
                <a:latin typeface="Arial"/>
                <a:ea typeface="Arial"/>
                <a:cs typeface="Arial"/>
                <a:sym typeface="Arial"/>
              </a:rPr>
              <a:t>New Slide </a:t>
            </a:r>
            <a:r>
              <a:rPr b="0" lang="en-US" sz="1000">
                <a:solidFill>
                  <a:schemeClr val="accent4"/>
                </a:solidFill>
                <a:latin typeface="Arial"/>
                <a:ea typeface="Arial"/>
                <a:cs typeface="Arial"/>
                <a:sym typeface="Arial"/>
              </a:rPr>
              <a:t>in the </a:t>
            </a:r>
            <a:r>
              <a:rPr b="1" lang="en-US" sz="1000">
                <a:solidFill>
                  <a:schemeClr val="accent4"/>
                </a:solidFill>
                <a:latin typeface="Arial"/>
                <a:ea typeface="Arial"/>
                <a:cs typeface="Arial"/>
                <a:sym typeface="Arial"/>
              </a:rPr>
              <a:t>Home</a:t>
            </a:r>
            <a:r>
              <a:rPr b="0" lang="en-US" sz="1000">
                <a:solidFill>
                  <a:schemeClr val="accent4"/>
                </a:solidFill>
                <a:latin typeface="Arial"/>
                <a:ea typeface="Arial"/>
                <a:cs typeface="Arial"/>
                <a:sym typeface="Arial"/>
              </a:rPr>
              <a:t> tab to insert a new slide</a:t>
            </a:r>
            <a:br>
              <a:rPr b="0" lang="en-US" sz="1000">
                <a:solidFill>
                  <a:schemeClr val="accent4"/>
                </a:solidFill>
                <a:latin typeface="Arial"/>
                <a:ea typeface="Arial"/>
                <a:cs typeface="Arial"/>
                <a:sym typeface="Arial"/>
              </a:rPr>
            </a:br>
            <a:br>
              <a:rPr b="0" lang="en-US" sz="1000">
                <a:solidFill>
                  <a:schemeClr val="accent4"/>
                </a:solidFill>
                <a:latin typeface="Arial"/>
                <a:ea typeface="Arial"/>
                <a:cs typeface="Arial"/>
                <a:sym typeface="Arial"/>
              </a:rPr>
            </a:br>
            <a:r>
              <a:rPr b="1" lang="en-US" sz="1000">
                <a:solidFill>
                  <a:schemeClr val="accent4"/>
                </a:solidFill>
                <a:latin typeface="Arial"/>
                <a:ea typeface="Arial"/>
                <a:cs typeface="Arial"/>
                <a:sym typeface="Arial"/>
              </a:rPr>
              <a:t>Change layout</a:t>
            </a:r>
            <a:endParaRPr b="0" sz="1000">
              <a:solidFill>
                <a:schemeClr val="accent4"/>
              </a:solidFill>
              <a:latin typeface="Arial"/>
              <a:ea typeface="Arial"/>
              <a:cs typeface="Arial"/>
              <a:sym typeface="Arial"/>
            </a:endParaRPr>
          </a:p>
          <a:p>
            <a:pPr indent="0" lvl="0" marL="0" marR="0" rtl="0" algn="l">
              <a:spcBef>
                <a:spcPts val="600"/>
              </a:spcBef>
              <a:spcAft>
                <a:spcPts val="0"/>
              </a:spcAft>
              <a:buClr>
                <a:schemeClr val="accent4"/>
              </a:buClr>
              <a:buSzPts val="1000"/>
              <a:buFont typeface="Arial"/>
              <a:buNone/>
            </a:pPr>
            <a:r>
              <a:rPr lang="en-US" sz="1000">
                <a:solidFill>
                  <a:schemeClr val="accent4"/>
                </a:solidFill>
                <a:latin typeface="Arial"/>
                <a:ea typeface="Arial"/>
                <a:cs typeface="Arial"/>
                <a:sym typeface="Arial"/>
              </a:rPr>
              <a:t>Click on the arrow next to </a:t>
            </a:r>
            <a:r>
              <a:rPr b="1" lang="en-US" sz="1000">
                <a:solidFill>
                  <a:schemeClr val="accent4"/>
                </a:solidFill>
                <a:latin typeface="Arial"/>
                <a:ea typeface="Arial"/>
                <a:cs typeface="Arial"/>
                <a:sym typeface="Arial"/>
              </a:rPr>
              <a:t>Layout</a:t>
            </a:r>
            <a:br>
              <a:rPr b="1" lang="en-US" sz="1000">
                <a:solidFill>
                  <a:schemeClr val="accent4"/>
                </a:solidFill>
                <a:latin typeface="Arial"/>
                <a:ea typeface="Arial"/>
                <a:cs typeface="Arial"/>
                <a:sym typeface="Arial"/>
              </a:rPr>
            </a:br>
            <a:r>
              <a:rPr lang="en-US" sz="1000">
                <a:solidFill>
                  <a:schemeClr val="accent4"/>
                </a:solidFill>
                <a:latin typeface="Arial"/>
                <a:ea typeface="Arial"/>
                <a:cs typeface="Arial"/>
                <a:sym typeface="Arial"/>
              </a:rPr>
              <a:t>to view a dropdown menu of possible slide layouts</a:t>
            </a:r>
            <a:endParaRPr/>
          </a:p>
          <a:p>
            <a:pPr indent="0" lvl="0" marL="0" marR="0" rtl="0" algn="l">
              <a:spcBef>
                <a:spcPts val="1800"/>
              </a:spcBef>
              <a:spcAft>
                <a:spcPts val="0"/>
              </a:spcAft>
              <a:buClr>
                <a:schemeClr val="accent4"/>
              </a:buClr>
              <a:buSzPts val="1000"/>
              <a:buFont typeface="Arial"/>
              <a:buNone/>
            </a:pPr>
            <a:r>
              <a:rPr b="1" lang="en-US" sz="1000">
                <a:solidFill>
                  <a:schemeClr val="accent4"/>
                </a:solidFill>
                <a:latin typeface="Arial"/>
                <a:ea typeface="Arial"/>
                <a:cs typeface="Arial"/>
                <a:sym typeface="Arial"/>
              </a:rPr>
              <a:t>Reset slide</a:t>
            </a:r>
            <a:endParaRPr/>
          </a:p>
          <a:p>
            <a:pPr indent="0" lvl="0" marL="0" marR="0" rtl="0" algn="l">
              <a:lnSpc>
                <a:spcPct val="100000"/>
              </a:lnSpc>
              <a:spcBef>
                <a:spcPts val="600"/>
              </a:spcBef>
              <a:spcAft>
                <a:spcPts val="0"/>
              </a:spcAft>
              <a:buClr>
                <a:schemeClr val="accent4"/>
              </a:buClr>
              <a:buSzPts val="1000"/>
              <a:buFont typeface="Arial"/>
              <a:buNone/>
            </a:pPr>
            <a:r>
              <a:rPr lang="en-US" sz="1000">
                <a:solidFill>
                  <a:schemeClr val="accent4"/>
                </a:solidFill>
                <a:latin typeface="Arial"/>
                <a:ea typeface="Arial"/>
                <a:cs typeface="Arial"/>
                <a:sym typeface="Arial"/>
              </a:rPr>
              <a:t>Click the </a:t>
            </a:r>
            <a:r>
              <a:rPr b="1" lang="en-US" sz="1000">
                <a:solidFill>
                  <a:schemeClr val="accent4"/>
                </a:solidFill>
                <a:latin typeface="Arial"/>
                <a:ea typeface="Arial"/>
                <a:cs typeface="Arial"/>
                <a:sym typeface="Arial"/>
              </a:rPr>
              <a:t>Reset </a:t>
            </a:r>
            <a:r>
              <a:rPr lang="en-US" sz="1000">
                <a:solidFill>
                  <a:schemeClr val="accent4"/>
                </a:solidFill>
                <a:latin typeface="Arial"/>
                <a:ea typeface="Arial"/>
                <a:cs typeface="Arial"/>
                <a:sym typeface="Arial"/>
              </a:rPr>
              <a:t>menu to reset position, size</a:t>
            </a:r>
            <a:r>
              <a:rPr lang="en-US" sz="1000">
                <a:solidFill>
                  <a:schemeClr val="accent4"/>
                </a:solidFill>
                <a:latin typeface="Arial"/>
                <a:ea typeface="Arial"/>
                <a:cs typeface="Arial"/>
                <a:sym typeface="Arial"/>
              </a:rPr>
              <a:t> and formatting of the slide placeholders to their default settings</a:t>
            </a:r>
            <a:endParaRPr sz="1000">
              <a:solidFill>
                <a:schemeClr val="accent4"/>
              </a:solidFill>
              <a:latin typeface="Arial"/>
              <a:ea typeface="Arial"/>
              <a:cs typeface="Arial"/>
              <a:sym typeface="Arial"/>
            </a:endParaRPr>
          </a:p>
        </p:txBody>
      </p:sp>
      <p:sp>
        <p:nvSpPr>
          <p:cNvPr id="2199" name="Google Shape;2199;p330"/>
          <p:cNvSpPr txBox="1"/>
          <p:nvPr/>
        </p:nvSpPr>
        <p:spPr>
          <a:xfrm>
            <a:off x="7629763" y="639157"/>
            <a:ext cx="3469646" cy="5416868"/>
          </a:xfrm>
          <a:prstGeom prst="rect">
            <a:avLst/>
          </a:prstGeom>
          <a:noFill/>
          <a:ln>
            <a:noFill/>
          </a:ln>
        </p:spPr>
        <p:txBody>
          <a:bodyPr anchorCtr="0" anchor="t" bIns="0" lIns="0" spcFirstLastPara="1" rIns="144000" wrap="square" tIns="0">
            <a:spAutoFit/>
          </a:bodyPr>
          <a:lstStyle/>
          <a:p>
            <a:pPr indent="0" lvl="0" marL="0" marR="0" rtl="0" algn="l">
              <a:lnSpc>
                <a:spcPct val="100000"/>
              </a:lnSpc>
              <a:spcBef>
                <a:spcPts val="0"/>
              </a:spcBef>
              <a:spcAft>
                <a:spcPts val="0"/>
              </a:spcAft>
              <a:buClr>
                <a:srgbClr val="002169"/>
              </a:buClr>
              <a:buSzPts val="1800"/>
              <a:buFont typeface="Arial"/>
              <a:buNone/>
            </a:pPr>
            <a:r>
              <a:rPr b="1" lang="en-US" sz="1800">
                <a:solidFill>
                  <a:srgbClr val="002169"/>
                </a:solidFill>
                <a:latin typeface="Arial"/>
                <a:ea typeface="Arial"/>
                <a:cs typeface="Arial"/>
                <a:sym typeface="Arial"/>
              </a:rPr>
              <a:t>Pictures</a:t>
            </a:r>
            <a:endParaRPr b="1" sz="1800">
              <a:solidFill>
                <a:srgbClr val="002169"/>
              </a:solidFill>
              <a:latin typeface="Arial"/>
              <a:ea typeface="Arial"/>
              <a:cs typeface="Arial"/>
              <a:sym typeface="Arial"/>
            </a:endParaRPr>
          </a:p>
          <a:p>
            <a:pPr indent="0" lvl="0" marL="0" marR="0" rtl="0" algn="l">
              <a:spcBef>
                <a:spcPts val="1200"/>
              </a:spcBef>
              <a:spcAft>
                <a:spcPts val="0"/>
              </a:spcAft>
              <a:buNone/>
            </a:pPr>
            <a:r>
              <a:rPr b="0" lang="en-US" sz="1000">
                <a:solidFill>
                  <a:schemeClr val="accent4"/>
                </a:solidFill>
                <a:latin typeface="Arial"/>
                <a:ea typeface="Arial"/>
                <a:cs typeface="Arial"/>
                <a:sym typeface="Arial"/>
              </a:rPr>
              <a:t>On slides with a picture placeholder, click on the </a:t>
            </a:r>
            <a:br>
              <a:rPr b="0" lang="en-US" sz="1000">
                <a:solidFill>
                  <a:schemeClr val="accent4"/>
                </a:solidFill>
                <a:latin typeface="Arial"/>
                <a:ea typeface="Arial"/>
                <a:cs typeface="Arial"/>
                <a:sym typeface="Arial"/>
              </a:rPr>
            </a:br>
            <a:r>
              <a:rPr b="0" lang="en-US" sz="1000">
                <a:solidFill>
                  <a:schemeClr val="accent4"/>
                </a:solidFill>
                <a:latin typeface="Arial"/>
                <a:ea typeface="Arial"/>
                <a:cs typeface="Arial"/>
                <a:sym typeface="Arial"/>
              </a:rPr>
              <a:t>icon to </a:t>
            </a:r>
            <a:r>
              <a:rPr b="1" lang="en-US" sz="1000">
                <a:solidFill>
                  <a:schemeClr val="accent4"/>
                </a:solidFill>
                <a:latin typeface="Arial"/>
                <a:ea typeface="Arial"/>
                <a:cs typeface="Arial"/>
                <a:sym typeface="Arial"/>
              </a:rPr>
              <a:t>Insert. </a:t>
            </a:r>
            <a:endParaRPr/>
          </a:p>
          <a:p>
            <a:pPr indent="0" lvl="0" marL="0" marR="0" rtl="0" algn="l">
              <a:spcBef>
                <a:spcPts val="1800"/>
              </a:spcBef>
              <a:spcAft>
                <a:spcPts val="0"/>
              </a:spcAft>
              <a:buNone/>
            </a:pPr>
            <a:r>
              <a:rPr b="1" lang="en-US" sz="1000">
                <a:solidFill>
                  <a:schemeClr val="accent4"/>
                </a:solidFill>
                <a:latin typeface="Arial"/>
                <a:ea typeface="Arial"/>
                <a:cs typeface="Arial"/>
                <a:sym typeface="Arial"/>
              </a:rPr>
              <a:t>Crop picture</a:t>
            </a:r>
            <a:endParaRPr/>
          </a:p>
          <a:p>
            <a:pPr indent="0" lvl="0" marL="0" marR="0" rtl="0" algn="l">
              <a:spcBef>
                <a:spcPts val="600"/>
              </a:spcBef>
              <a:spcAft>
                <a:spcPts val="0"/>
              </a:spcAft>
              <a:buNone/>
            </a:pPr>
            <a:r>
              <a:rPr b="1" lang="en-US" sz="1000">
                <a:solidFill>
                  <a:schemeClr val="accent4"/>
                </a:solidFill>
                <a:latin typeface="Arial"/>
                <a:ea typeface="Arial"/>
                <a:cs typeface="Arial"/>
                <a:sym typeface="Arial"/>
              </a:rPr>
              <a:t>1. </a:t>
            </a:r>
            <a:r>
              <a:rPr b="0" lang="en-US" sz="1000">
                <a:solidFill>
                  <a:schemeClr val="accent4"/>
                </a:solidFill>
                <a:latin typeface="Arial"/>
                <a:ea typeface="Arial"/>
                <a:cs typeface="Arial"/>
                <a:sym typeface="Arial"/>
              </a:rPr>
              <a:t>Click </a:t>
            </a:r>
            <a:r>
              <a:rPr b="1" lang="en-US" sz="1000">
                <a:solidFill>
                  <a:schemeClr val="accent4"/>
                </a:solidFill>
                <a:latin typeface="Arial"/>
                <a:ea typeface="Arial"/>
                <a:cs typeface="Arial"/>
                <a:sym typeface="Arial"/>
              </a:rPr>
              <a:t>Crop</a:t>
            </a:r>
            <a:r>
              <a:rPr b="0" lang="en-US" sz="1000">
                <a:solidFill>
                  <a:schemeClr val="accent4"/>
                </a:solidFill>
                <a:latin typeface="Arial"/>
                <a:ea typeface="Arial"/>
                <a:cs typeface="Arial"/>
                <a:sym typeface="Arial"/>
              </a:rPr>
              <a:t> to change size or focus of the picture. </a:t>
            </a:r>
            <a:endParaRPr/>
          </a:p>
          <a:p>
            <a:pPr indent="0" lvl="0" marL="0" marR="0" rtl="0" algn="l">
              <a:spcBef>
                <a:spcPts val="600"/>
              </a:spcBef>
              <a:spcAft>
                <a:spcPts val="0"/>
              </a:spcAft>
              <a:buNone/>
            </a:pPr>
            <a:r>
              <a:rPr b="1" lang="en-US" sz="1000">
                <a:solidFill>
                  <a:schemeClr val="accent4"/>
                </a:solidFill>
                <a:latin typeface="Arial"/>
                <a:ea typeface="Arial"/>
                <a:cs typeface="Arial"/>
                <a:sym typeface="Arial"/>
              </a:rPr>
              <a:t>2. </a:t>
            </a:r>
            <a:r>
              <a:rPr b="0" lang="en-US" sz="1000">
                <a:solidFill>
                  <a:schemeClr val="accent4"/>
                </a:solidFill>
                <a:latin typeface="Arial"/>
                <a:ea typeface="Arial"/>
                <a:cs typeface="Arial"/>
                <a:sym typeface="Arial"/>
              </a:rPr>
              <a:t>If you want to scale the picture, hold </a:t>
            </a:r>
            <a:br>
              <a:rPr b="0" lang="en-US" sz="1000">
                <a:solidFill>
                  <a:schemeClr val="accent4"/>
                </a:solidFill>
                <a:latin typeface="Arial"/>
                <a:ea typeface="Arial"/>
                <a:cs typeface="Arial"/>
                <a:sym typeface="Arial"/>
              </a:rPr>
            </a:br>
            <a:r>
              <a:rPr b="1" lang="en-US" sz="1000">
                <a:solidFill>
                  <a:schemeClr val="accent4"/>
                </a:solidFill>
                <a:latin typeface="Arial"/>
                <a:ea typeface="Arial"/>
                <a:cs typeface="Arial"/>
                <a:sym typeface="Arial"/>
              </a:rPr>
              <a:t>SHIFT</a:t>
            </a:r>
            <a:r>
              <a:rPr b="0" lang="en-US" sz="1000">
                <a:solidFill>
                  <a:schemeClr val="accent4"/>
                </a:solidFill>
                <a:latin typeface="Arial"/>
                <a:ea typeface="Arial"/>
                <a:cs typeface="Arial"/>
                <a:sym typeface="Arial"/>
              </a:rPr>
              <a:t>-key down while dragging the corners of </a:t>
            </a:r>
            <a:br>
              <a:rPr b="0" lang="en-US" sz="1000">
                <a:solidFill>
                  <a:schemeClr val="accent4"/>
                </a:solidFill>
                <a:latin typeface="Arial"/>
                <a:ea typeface="Arial"/>
                <a:cs typeface="Arial"/>
                <a:sym typeface="Arial"/>
              </a:rPr>
            </a:br>
            <a:r>
              <a:rPr b="0" lang="en-US" sz="1000">
                <a:solidFill>
                  <a:schemeClr val="accent4"/>
                </a:solidFill>
                <a:latin typeface="Arial"/>
                <a:ea typeface="Arial"/>
                <a:cs typeface="Arial"/>
                <a:sym typeface="Arial"/>
              </a:rPr>
              <a:t>the picture</a:t>
            </a:r>
            <a:br>
              <a:rPr b="0" lang="en-US" sz="1000">
                <a:solidFill>
                  <a:schemeClr val="accent4"/>
                </a:solidFill>
                <a:latin typeface="Arial"/>
                <a:ea typeface="Arial"/>
                <a:cs typeface="Arial"/>
                <a:sym typeface="Arial"/>
              </a:rPr>
            </a:br>
            <a:endParaRPr b="0" sz="1000">
              <a:solidFill>
                <a:schemeClr val="accent4"/>
              </a:solidFill>
              <a:latin typeface="Arial"/>
              <a:ea typeface="Arial"/>
              <a:cs typeface="Arial"/>
              <a:sym typeface="Arial"/>
            </a:endParaRPr>
          </a:p>
          <a:p>
            <a:pPr indent="0" lvl="0" marL="0" marR="0" rtl="0" algn="l">
              <a:spcBef>
                <a:spcPts val="600"/>
              </a:spcBef>
              <a:spcAft>
                <a:spcPts val="0"/>
              </a:spcAft>
              <a:buNone/>
            </a:pPr>
            <a:r>
              <a:rPr b="1" lang="en-US" sz="1000">
                <a:solidFill>
                  <a:schemeClr val="accent4"/>
                </a:solidFill>
                <a:latin typeface="Arial"/>
                <a:ea typeface="Arial"/>
                <a:cs typeface="Arial"/>
                <a:sym typeface="Arial"/>
              </a:rPr>
              <a:t>HINT: </a:t>
            </a:r>
            <a:r>
              <a:rPr b="0" lang="en-US" sz="1000">
                <a:solidFill>
                  <a:schemeClr val="accent4"/>
                </a:solidFill>
                <a:latin typeface="Arial"/>
                <a:ea typeface="Arial"/>
                <a:cs typeface="Arial"/>
                <a:sym typeface="Arial"/>
              </a:rPr>
              <a:t>If you delete the picture and insert a new </a:t>
            </a:r>
            <a:br>
              <a:rPr b="0" lang="en-US" sz="1000">
                <a:solidFill>
                  <a:schemeClr val="accent4"/>
                </a:solidFill>
                <a:latin typeface="Arial"/>
                <a:ea typeface="Arial"/>
                <a:cs typeface="Arial"/>
                <a:sym typeface="Arial"/>
              </a:rPr>
            </a:br>
            <a:r>
              <a:rPr b="0" lang="en-US" sz="1000">
                <a:solidFill>
                  <a:schemeClr val="accent4"/>
                </a:solidFill>
                <a:latin typeface="Arial"/>
                <a:ea typeface="Arial"/>
                <a:cs typeface="Arial"/>
                <a:sym typeface="Arial"/>
              </a:rPr>
              <a:t>one, the picture may lie in front of the text or </a:t>
            </a:r>
            <a:br>
              <a:rPr b="0" lang="en-US" sz="1000">
                <a:solidFill>
                  <a:schemeClr val="accent4"/>
                </a:solidFill>
                <a:latin typeface="Arial"/>
                <a:ea typeface="Arial"/>
                <a:cs typeface="Arial"/>
                <a:sym typeface="Arial"/>
              </a:rPr>
            </a:br>
            <a:r>
              <a:rPr b="0" lang="en-US" sz="1000">
                <a:solidFill>
                  <a:schemeClr val="accent4"/>
                </a:solidFill>
                <a:latin typeface="Arial"/>
                <a:ea typeface="Arial"/>
                <a:cs typeface="Arial"/>
                <a:sym typeface="Arial"/>
              </a:rPr>
              <a:t>graphic. If this happens, select the picture, right-</a:t>
            </a:r>
            <a:br>
              <a:rPr b="0" lang="en-US" sz="1000">
                <a:solidFill>
                  <a:schemeClr val="accent4"/>
                </a:solidFill>
                <a:latin typeface="Arial"/>
                <a:ea typeface="Arial"/>
                <a:cs typeface="Arial"/>
                <a:sym typeface="Arial"/>
              </a:rPr>
            </a:br>
            <a:r>
              <a:rPr b="0" lang="en-US" sz="1000">
                <a:solidFill>
                  <a:schemeClr val="accent4"/>
                </a:solidFill>
                <a:latin typeface="Arial"/>
                <a:ea typeface="Arial"/>
                <a:cs typeface="Arial"/>
                <a:sym typeface="Arial"/>
              </a:rPr>
              <a:t>click and choose </a:t>
            </a:r>
            <a:r>
              <a:rPr b="1" lang="en-US" sz="1000">
                <a:solidFill>
                  <a:schemeClr val="accent4"/>
                </a:solidFill>
                <a:latin typeface="Arial"/>
                <a:ea typeface="Arial"/>
                <a:cs typeface="Arial"/>
                <a:sym typeface="Arial"/>
              </a:rPr>
              <a:t>Send to Back</a:t>
            </a:r>
            <a:endParaRPr/>
          </a:p>
          <a:p>
            <a:pPr indent="0" lvl="0" marL="0" marR="0" rtl="0" algn="l">
              <a:spcBef>
                <a:spcPts val="600"/>
              </a:spcBef>
              <a:spcAft>
                <a:spcPts val="0"/>
              </a:spcAft>
              <a:buNone/>
            </a:pPr>
            <a:r>
              <a:t/>
            </a:r>
            <a:endParaRPr b="1" sz="900">
              <a:solidFill>
                <a:schemeClr val="accent4"/>
              </a:solidFill>
              <a:latin typeface="Arial"/>
              <a:ea typeface="Arial"/>
              <a:cs typeface="Arial"/>
              <a:sym typeface="Arial"/>
            </a:endParaRPr>
          </a:p>
          <a:p>
            <a:pPr indent="0" lvl="0" marL="0" marR="0" rtl="0" algn="l">
              <a:lnSpc>
                <a:spcPct val="100000"/>
              </a:lnSpc>
              <a:spcBef>
                <a:spcPts val="600"/>
              </a:spcBef>
              <a:spcAft>
                <a:spcPts val="0"/>
              </a:spcAft>
              <a:buClr>
                <a:srgbClr val="002169"/>
              </a:buClr>
              <a:buSzPts val="1800"/>
              <a:buFont typeface="Arial"/>
              <a:buNone/>
            </a:pPr>
            <a:r>
              <a:rPr b="1" lang="en-US" sz="1800">
                <a:solidFill>
                  <a:srgbClr val="002169"/>
                </a:solidFill>
                <a:latin typeface="Arial"/>
                <a:ea typeface="Arial"/>
                <a:cs typeface="Arial"/>
                <a:sym typeface="Arial"/>
              </a:rPr>
              <a:t>Header and Footer</a:t>
            </a:r>
            <a:endParaRPr b="1" sz="1800">
              <a:solidFill>
                <a:srgbClr val="002169"/>
              </a:solidFill>
              <a:latin typeface="Arial"/>
              <a:ea typeface="Arial"/>
              <a:cs typeface="Arial"/>
              <a:sym typeface="Arial"/>
            </a:endParaRPr>
          </a:p>
          <a:p>
            <a:pPr indent="0" lvl="0" marL="0" marR="0" rtl="0" algn="l">
              <a:spcBef>
                <a:spcPts val="1200"/>
              </a:spcBef>
              <a:spcAft>
                <a:spcPts val="0"/>
              </a:spcAft>
              <a:buNone/>
            </a:pPr>
            <a:r>
              <a:rPr b="0" lang="en-US" sz="1000">
                <a:solidFill>
                  <a:schemeClr val="accent4"/>
                </a:solidFill>
                <a:latin typeface="Arial"/>
                <a:ea typeface="Arial"/>
                <a:cs typeface="Arial"/>
                <a:sym typeface="Arial"/>
              </a:rPr>
              <a:t>Do this at the very end to apply the changes on all slides</a:t>
            </a:r>
            <a:endParaRPr/>
          </a:p>
          <a:p>
            <a:pPr indent="0" lvl="0" marL="0" marR="0" rtl="0" algn="l">
              <a:spcBef>
                <a:spcPts val="600"/>
              </a:spcBef>
              <a:spcAft>
                <a:spcPts val="0"/>
              </a:spcAft>
              <a:buNone/>
            </a:pPr>
            <a:r>
              <a:rPr b="0" lang="en-US" sz="1000">
                <a:solidFill>
                  <a:schemeClr val="accent4"/>
                </a:solidFill>
                <a:latin typeface="Arial"/>
                <a:ea typeface="Arial"/>
                <a:cs typeface="Arial"/>
                <a:sym typeface="Arial"/>
              </a:rPr>
              <a:t>Click on </a:t>
            </a:r>
            <a:r>
              <a:rPr b="1" lang="en-US" sz="1000">
                <a:solidFill>
                  <a:schemeClr val="accent4"/>
                </a:solidFill>
                <a:latin typeface="Arial"/>
                <a:ea typeface="Arial"/>
                <a:cs typeface="Arial"/>
                <a:sym typeface="Arial"/>
              </a:rPr>
              <a:t>Header and Footer </a:t>
            </a:r>
            <a:r>
              <a:rPr b="0" lang="en-US" sz="1000">
                <a:solidFill>
                  <a:schemeClr val="accent4"/>
                </a:solidFill>
                <a:latin typeface="Arial"/>
                <a:ea typeface="Arial"/>
                <a:cs typeface="Arial"/>
                <a:sym typeface="Arial"/>
              </a:rPr>
              <a:t>in the </a:t>
            </a:r>
            <a:r>
              <a:rPr b="1" lang="en-US" sz="1000">
                <a:solidFill>
                  <a:schemeClr val="accent4"/>
                </a:solidFill>
                <a:latin typeface="Arial"/>
                <a:ea typeface="Arial"/>
                <a:cs typeface="Arial"/>
                <a:sym typeface="Arial"/>
              </a:rPr>
              <a:t>Insert</a:t>
            </a:r>
            <a:r>
              <a:rPr b="0" lang="en-US" sz="1000">
                <a:solidFill>
                  <a:schemeClr val="accent4"/>
                </a:solidFill>
                <a:latin typeface="Arial"/>
                <a:ea typeface="Arial"/>
                <a:cs typeface="Arial"/>
                <a:sym typeface="Arial"/>
              </a:rPr>
              <a:t> tab (write the desired text)</a:t>
            </a:r>
            <a:endParaRPr/>
          </a:p>
          <a:p>
            <a:pPr indent="0" lvl="0" marL="0" marR="0" rtl="0" algn="l">
              <a:spcBef>
                <a:spcPts val="600"/>
              </a:spcBef>
              <a:spcAft>
                <a:spcPts val="0"/>
              </a:spcAft>
              <a:buNone/>
            </a:pPr>
            <a:r>
              <a:rPr b="0" lang="en-US" sz="1000">
                <a:solidFill>
                  <a:schemeClr val="accent4"/>
                </a:solidFill>
                <a:latin typeface="Arial"/>
                <a:ea typeface="Arial"/>
                <a:cs typeface="Arial"/>
                <a:sym typeface="Arial"/>
              </a:rPr>
              <a:t>Click </a:t>
            </a:r>
            <a:r>
              <a:rPr b="1" lang="en-US" sz="1000">
                <a:solidFill>
                  <a:schemeClr val="accent4"/>
                </a:solidFill>
                <a:latin typeface="Arial"/>
                <a:ea typeface="Arial"/>
                <a:cs typeface="Arial"/>
                <a:sym typeface="Arial"/>
              </a:rPr>
              <a:t>Apply to All </a:t>
            </a:r>
            <a:r>
              <a:rPr b="0" lang="en-US" sz="1000">
                <a:solidFill>
                  <a:schemeClr val="accent4"/>
                </a:solidFill>
                <a:latin typeface="Arial"/>
                <a:ea typeface="Arial"/>
                <a:cs typeface="Arial"/>
                <a:sym typeface="Arial"/>
              </a:rPr>
              <a:t>or </a:t>
            </a:r>
            <a:r>
              <a:rPr b="1" lang="en-US" sz="1000">
                <a:solidFill>
                  <a:schemeClr val="accent4"/>
                </a:solidFill>
                <a:latin typeface="Arial"/>
                <a:ea typeface="Arial"/>
                <a:cs typeface="Arial"/>
                <a:sym typeface="Arial"/>
              </a:rPr>
              <a:t>Apply</a:t>
            </a:r>
            <a:r>
              <a:rPr b="0" lang="en-US" sz="1000">
                <a:solidFill>
                  <a:schemeClr val="accent4"/>
                </a:solidFill>
                <a:latin typeface="Arial"/>
                <a:ea typeface="Arial"/>
                <a:cs typeface="Arial"/>
                <a:sym typeface="Arial"/>
              </a:rPr>
              <a:t> if only used on one slide</a:t>
            </a:r>
            <a:br>
              <a:rPr b="0" lang="en-US" sz="1000">
                <a:solidFill>
                  <a:schemeClr val="accent4"/>
                </a:solidFill>
                <a:latin typeface="Arial"/>
                <a:ea typeface="Arial"/>
                <a:cs typeface="Arial"/>
                <a:sym typeface="Arial"/>
              </a:rPr>
            </a:br>
            <a:endParaRPr b="0" sz="900">
              <a:solidFill>
                <a:schemeClr val="accent4"/>
              </a:solidFill>
              <a:latin typeface="Arial"/>
              <a:ea typeface="Arial"/>
              <a:cs typeface="Arial"/>
              <a:sym typeface="Arial"/>
            </a:endParaRPr>
          </a:p>
          <a:p>
            <a:pPr indent="0" lvl="0" marL="0" marR="0" rtl="0" algn="l">
              <a:spcBef>
                <a:spcPts val="600"/>
              </a:spcBef>
              <a:spcAft>
                <a:spcPts val="0"/>
              </a:spcAft>
              <a:buNone/>
            </a:pPr>
            <a:r>
              <a:rPr b="1" lang="en-US" sz="1800">
                <a:solidFill>
                  <a:srgbClr val="002169"/>
                </a:solidFill>
                <a:latin typeface="Arial"/>
                <a:ea typeface="Arial"/>
                <a:cs typeface="Arial"/>
                <a:sym typeface="Arial"/>
              </a:rPr>
              <a:t>Guidelines</a:t>
            </a:r>
            <a:endParaRPr/>
          </a:p>
          <a:p>
            <a:pPr indent="0" lvl="0" marL="0" marR="0" rtl="0" algn="l">
              <a:spcBef>
                <a:spcPts val="1200"/>
              </a:spcBef>
              <a:spcAft>
                <a:spcPts val="0"/>
              </a:spcAft>
              <a:buNone/>
            </a:pPr>
            <a:r>
              <a:rPr b="0" lang="en-US" sz="1000">
                <a:solidFill>
                  <a:schemeClr val="accent4"/>
                </a:solidFill>
                <a:latin typeface="Arial"/>
                <a:ea typeface="Arial"/>
                <a:cs typeface="Arial"/>
                <a:sym typeface="Arial"/>
              </a:rPr>
              <a:t>Click the </a:t>
            </a:r>
            <a:r>
              <a:rPr b="1" lang="en-US" sz="1000">
                <a:solidFill>
                  <a:schemeClr val="accent4"/>
                </a:solidFill>
                <a:latin typeface="Arial"/>
                <a:ea typeface="Arial"/>
                <a:cs typeface="Arial"/>
                <a:sym typeface="Arial"/>
              </a:rPr>
              <a:t>View</a:t>
            </a:r>
            <a:r>
              <a:rPr b="0" lang="en-US" sz="1000">
                <a:solidFill>
                  <a:schemeClr val="accent4"/>
                </a:solidFill>
                <a:latin typeface="Arial"/>
                <a:ea typeface="Arial"/>
                <a:cs typeface="Arial"/>
                <a:sym typeface="Arial"/>
              </a:rPr>
              <a:t> tab and set tick mark next to </a:t>
            </a:r>
            <a:r>
              <a:rPr b="1" lang="en-US" sz="1000">
                <a:solidFill>
                  <a:schemeClr val="accent4"/>
                </a:solidFill>
                <a:latin typeface="Arial"/>
                <a:ea typeface="Arial"/>
                <a:cs typeface="Arial"/>
                <a:sym typeface="Arial"/>
              </a:rPr>
              <a:t>Guides</a:t>
            </a:r>
            <a:endParaRPr b="0" sz="1000">
              <a:solidFill>
                <a:schemeClr val="accent4"/>
              </a:solidFill>
              <a:latin typeface="Arial"/>
              <a:ea typeface="Arial"/>
              <a:cs typeface="Arial"/>
              <a:sym typeface="Arial"/>
            </a:endParaRPr>
          </a:p>
          <a:p>
            <a:pPr indent="0" lvl="0" marL="0" marR="0" rtl="0" algn="l">
              <a:spcBef>
                <a:spcPts val="600"/>
              </a:spcBef>
              <a:spcAft>
                <a:spcPts val="0"/>
              </a:spcAft>
              <a:buNone/>
            </a:pPr>
            <a:r>
              <a:rPr b="1" lang="en-US" sz="1000">
                <a:solidFill>
                  <a:schemeClr val="accent4"/>
                </a:solidFill>
                <a:latin typeface="Arial"/>
                <a:ea typeface="Arial"/>
                <a:cs typeface="Arial"/>
                <a:sym typeface="Arial"/>
              </a:rPr>
              <a:t>HINT: Alt + F9 </a:t>
            </a:r>
            <a:r>
              <a:rPr b="0" lang="en-US" sz="1000">
                <a:solidFill>
                  <a:schemeClr val="accent4"/>
                </a:solidFill>
                <a:latin typeface="Arial"/>
                <a:ea typeface="Arial"/>
                <a:cs typeface="Arial"/>
                <a:sym typeface="Arial"/>
              </a:rPr>
              <a:t>for quick view of guides</a:t>
            </a:r>
            <a:endParaRPr b="1" sz="1000">
              <a:solidFill>
                <a:schemeClr val="accent4"/>
              </a:solidFill>
              <a:latin typeface="Arial"/>
              <a:ea typeface="Arial"/>
              <a:cs typeface="Arial"/>
              <a:sym typeface="Arial"/>
            </a:endParaRPr>
          </a:p>
        </p:txBody>
      </p:sp>
      <p:pic>
        <p:nvPicPr>
          <p:cNvPr id="2200" name="Google Shape;2200;p330"/>
          <p:cNvPicPr preferRelativeResize="0"/>
          <p:nvPr/>
        </p:nvPicPr>
        <p:blipFill rotWithShape="1">
          <a:blip r:embed="rId2">
            <a:alphaModFix/>
          </a:blip>
          <a:srcRect b="0" l="0" r="0" t="0"/>
          <a:stretch/>
        </p:blipFill>
        <p:spPr>
          <a:xfrm>
            <a:off x="6532418" y="1804757"/>
            <a:ext cx="475488" cy="267462"/>
          </a:xfrm>
          <a:prstGeom prst="rect">
            <a:avLst/>
          </a:prstGeom>
          <a:noFill/>
          <a:ln>
            <a:noFill/>
          </a:ln>
        </p:spPr>
      </p:pic>
      <p:pic>
        <p:nvPicPr>
          <p:cNvPr id="2201" name="Google Shape;2201;p330"/>
          <p:cNvPicPr preferRelativeResize="0"/>
          <p:nvPr/>
        </p:nvPicPr>
        <p:blipFill rotWithShape="1">
          <a:blip r:embed="rId3">
            <a:alphaModFix/>
          </a:blip>
          <a:srcRect b="0" l="0" r="0" t="0"/>
          <a:stretch/>
        </p:blipFill>
        <p:spPr>
          <a:xfrm>
            <a:off x="6538840" y="3212401"/>
            <a:ext cx="475428" cy="176762"/>
          </a:xfrm>
          <a:prstGeom prst="rect">
            <a:avLst/>
          </a:prstGeom>
          <a:noFill/>
          <a:ln>
            <a:noFill/>
          </a:ln>
        </p:spPr>
      </p:pic>
      <p:pic>
        <p:nvPicPr>
          <p:cNvPr id="2202" name="Google Shape;2202;p330"/>
          <p:cNvPicPr preferRelativeResize="0"/>
          <p:nvPr/>
        </p:nvPicPr>
        <p:blipFill rotWithShape="1">
          <a:blip r:embed="rId4">
            <a:alphaModFix/>
          </a:blip>
          <a:srcRect b="0" l="0" r="0" t="0"/>
          <a:stretch/>
        </p:blipFill>
        <p:spPr>
          <a:xfrm>
            <a:off x="10811927" y="1048974"/>
            <a:ext cx="341204" cy="321707"/>
          </a:xfrm>
          <a:prstGeom prst="rect">
            <a:avLst/>
          </a:prstGeom>
          <a:noFill/>
          <a:ln>
            <a:noFill/>
          </a:ln>
        </p:spPr>
      </p:pic>
      <p:pic>
        <p:nvPicPr>
          <p:cNvPr id="2203" name="Google Shape;2203;p330"/>
          <p:cNvPicPr preferRelativeResize="0"/>
          <p:nvPr/>
        </p:nvPicPr>
        <p:blipFill rotWithShape="1">
          <a:blip r:embed="rId5">
            <a:alphaModFix/>
          </a:blip>
          <a:srcRect b="0" l="0" r="0" t="0"/>
          <a:stretch/>
        </p:blipFill>
        <p:spPr>
          <a:xfrm>
            <a:off x="6538841" y="2635223"/>
            <a:ext cx="328881" cy="505501"/>
          </a:xfrm>
          <a:prstGeom prst="rect">
            <a:avLst/>
          </a:prstGeom>
          <a:noFill/>
          <a:ln>
            <a:noFill/>
          </a:ln>
        </p:spPr>
      </p:pic>
      <p:pic>
        <p:nvPicPr>
          <p:cNvPr id="2204" name="Google Shape;2204;p330"/>
          <p:cNvPicPr preferRelativeResize="0"/>
          <p:nvPr/>
        </p:nvPicPr>
        <p:blipFill rotWithShape="1">
          <a:blip r:embed="rId6">
            <a:alphaModFix/>
          </a:blip>
          <a:srcRect b="0" l="0" r="0" t="0"/>
          <a:stretch/>
        </p:blipFill>
        <p:spPr>
          <a:xfrm>
            <a:off x="6536542" y="4137049"/>
            <a:ext cx="475488" cy="152626"/>
          </a:xfrm>
          <a:prstGeom prst="rect">
            <a:avLst/>
          </a:prstGeom>
          <a:noFill/>
          <a:ln>
            <a:noFill/>
          </a:ln>
        </p:spPr>
      </p:pic>
      <p:pic>
        <p:nvPicPr>
          <p:cNvPr id="2205" name="Google Shape;2205;p330"/>
          <p:cNvPicPr preferRelativeResize="0"/>
          <p:nvPr/>
        </p:nvPicPr>
        <p:blipFill rotWithShape="1">
          <a:blip r:embed="rId7">
            <a:alphaModFix/>
          </a:blip>
          <a:srcRect b="0" l="0" r="0" t="0"/>
          <a:stretch/>
        </p:blipFill>
        <p:spPr>
          <a:xfrm>
            <a:off x="10839343" y="1780498"/>
            <a:ext cx="313788" cy="543900"/>
          </a:xfrm>
          <a:prstGeom prst="rect">
            <a:avLst/>
          </a:prstGeom>
          <a:noFill/>
          <a:ln>
            <a:noFill/>
          </a:ln>
        </p:spPr>
      </p:pic>
    </p:spTree>
  </p:cSld>
  <p:clrMapOvr>
    <a:masterClrMapping/>
  </p:clrMapOvr>
  <p:extLst>
    <p:ext uri="{DCECCB84-F9BA-43D5-87BE-67443E8EF086}">
      <p15:sldGuideLst>
        <p15:guide id="1" pos="2232">
          <p15:clr>
            <a:srgbClr val="FBAE40"/>
          </p15:clr>
        </p15:guide>
        <p15:guide id="2" pos="4800">
          <p15:clr>
            <a:srgbClr val="FBAE40"/>
          </p15:clr>
        </p15:guide>
      </p15:sldGuideLst>
    </p:ext>
  </p:extLst>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t;Do not use layouts after this &gt;" showMasterSp="0">
  <p:cSld name="&gt;Do not use layouts after this &gt;">
    <p:bg>
      <p:bgPr>
        <a:solidFill>
          <a:schemeClr val="accent4"/>
        </a:solidFill>
      </p:bgPr>
    </p:bg>
    <p:spTree>
      <p:nvGrpSpPr>
        <p:cNvPr id="2206" name="Shape 2206"/>
        <p:cNvGrpSpPr/>
        <p:nvPr/>
      </p:nvGrpSpPr>
      <p:grpSpPr>
        <a:xfrm>
          <a:off x="0" y="0"/>
          <a:ext cx="0" cy="0"/>
          <a:chOff x="0" y="0"/>
          <a:chExt cx="0" cy="0"/>
        </a:xfrm>
      </p:grpSpPr>
      <p:sp>
        <p:nvSpPr>
          <p:cNvPr id="2207" name="Google Shape;2207;p331"/>
          <p:cNvSpPr/>
          <p:nvPr/>
        </p:nvSpPr>
        <p:spPr>
          <a:xfrm>
            <a:off x="0" y="0"/>
            <a:ext cx="12192000" cy="6858000"/>
          </a:xfrm>
          <a:prstGeom prst="rect">
            <a:avLst/>
          </a:prstGeom>
          <a:solidFill>
            <a:schemeClr val="accent4"/>
          </a:solidFill>
          <a:ln>
            <a:noFill/>
          </a:ln>
        </p:spPr>
        <p:txBody>
          <a:bodyPr anchorCtr="0" anchor="ctr" bIns="72000" lIns="72000" spcFirstLastPara="1" rIns="72000" wrap="square" tIns="720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2208" name="Google Shape;2208;p331"/>
          <p:cNvSpPr txBox="1"/>
          <p:nvPr/>
        </p:nvSpPr>
        <p:spPr>
          <a:xfrm>
            <a:off x="430213" y="656823"/>
            <a:ext cx="11356977" cy="28931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3755"/>
              </a:buClr>
              <a:buSzPts val="4400"/>
              <a:buFont typeface="Arial"/>
              <a:buNone/>
            </a:pPr>
            <a:r>
              <a:rPr b="0" lang="en-US" sz="4400">
                <a:solidFill>
                  <a:schemeClr val="lt1"/>
                </a:solidFill>
                <a:latin typeface="Arial"/>
                <a:ea typeface="Arial"/>
                <a:cs typeface="Arial"/>
                <a:sym typeface="Arial"/>
              </a:rPr>
              <a:t>If you see any </a:t>
            </a:r>
            <a:r>
              <a:rPr b="1" i="1" lang="en-US" sz="4400">
                <a:solidFill>
                  <a:schemeClr val="lt1"/>
                </a:solidFill>
                <a:latin typeface="Arial"/>
                <a:ea typeface="Arial"/>
                <a:cs typeface="Arial"/>
                <a:sym typeface="Arial"/>
              </a:rPr>
              <a:t>layouts after this </a:t>
            </a:r>
            <a:r>
              <a:rPr b="0" i="0" lang="en-US" sz="4400">
                <a:solidFill>
                  <a:schemeClr val="lt1"/>
                </a:solidFill>
                <a:latin typeface="Arial"/>
                <a:ea typeface="Arial"/>
                <a:cs typeface="Arial"/>
                <a:sym typeface="Arial"/>
              </a:rPr>
              <a:t>one</a:t>
            </a:r>
            <a:r>
              <a:rPr b="1" i="1" lang="en-US" sz="4400">
                <a:solidFill>
                  <a:schemeClr val="lt1"/>
                </a:solidFill>
                <a:latin typeface="Arial"/>
                <a:ea typeface="Arial"/>
                <a:cs typeface="Arial"/>
                <a:sym typeface="Arial"/>
              </a:rPr>
              <a:t>,</a:t>
            </a:r>
            <a:br>
              <a:rPr b="0" i="0" lang="en-US" sz="4400">
                <a:solidFill>
                  <a:schemeClr val="lt1"/>
                </a:solidFill>
                <a:latin typeface="Arial"/>
                <a:ea typeface="Arial"/>
                <a:cs typeface="Arial"/>
                <a:sym typeface="Arial"/>
              </a:rPr>
            </a:br>
            <a:r>
              <a:rPr b="0" lang="en-US" sz="4400">
                <a:solidFill>
                  <a:schemeClr val="lt1"/>
                </a:solidFill>
                <a:latin typeface="Arial"/>
                <a:ea typeface="Arial"/>
                <a:cs typeface="Arial"/>
                <a:sym typeface="Arial"/>
              </a:rPr>
              <a:t>do not use them. These layouts </a:t>
            </a:r>
            <a:r>
              <a:rPr b="1" i="1" lang="en-US" sz="4400" u="none">
                <a:solidFill>
                  <a:schemeClr val="lt1"/>
                </a:solidFill>
                <a:latin typeface="Arial"/>
                <a:ea typeface="Arial"/>
                <a:cs typeface="Arial"/>
                <a:sym typeface="Arial"/>
              </a:rPr>
              <a:t>are not </a:t>
            </a:r>
            <a:r>
              <a:rPr b="0" lang="en-US" sz="4400">
                <a:solidFill>
                  <a:schemeClr val="lt1"/>
                </a:solidFill>
                <a:latin typeface="Arial"/>
                <a:ea typeface="Arial"/>
                <a:cs typeface="Arial"/>
                <a:sym typeface="Arial"/>
              </a:rPr>
              <a:t>part of our corporate template.</a:t>
            </a:r>
            <a:br>
              <a:rPr b="0" lang="en-US" sz="2800">
                <a:solidFill>
                  <a:schemeClr val="lt1"/>
                </a:solidFill>
                <a:latin typeface="Arial"/>
                <a:ea typeface="Arial"/>
                <a:cs typeface="Arial"/>
                <a:sym typeface="Arial"/>
              </a:rPr>
            </a:br>
            <a:br>
              <a:rPr b="0" lang="en-US" sz="2800">
                <a:solidFill>
                  <a:schemeClr val="lt1"/>
                </a:solidFill>
                <a:latin typeface="Arial"/>
                <a:ea typeface="Arial"/>
                <a:cs typeface="Arial"/>
                <a:sym typeface="Arial"/>
              </a:rPr>
            </a:br>
            <a:endParaRPr b="0" sz="2800">
              <a:solidFill>
                <a:schemeClr val="lt1"/>
              </a:solidFill>
              <a:latin typeface="Arial"/>
              <a:ea typeface="Arial"/>
              <a:cs typeface="Arial"/>
              <a:sym typeface="Arial"/>
            </a:endParaRPr>
          </a:p>
        </p:txBody>
      </p:sp>
      <p:grpSp>
        <p:nvGrpSpPr>
          <p:cNvPr id="2209" name="Google Shape;2209;p331"/>
          <p:cNvGrpSpPr/>
          <p:nvPr/>
        </p:nvGrpSpPr>
        <p:grpSpPr>
          <a:xfrm rot="8100000">
            <a:off x="10404874" y="3325226"/>
            <a:ext cx="1036788" cy="1036788"/>
            <a:chOff x="6095999" y="4963130"/>
            <a:chExt cx="1456720" cy="1456719"/>
          </a:xfrm>
        </p:grpSpPr>
        <p:sp>
          <p:nvSpPr>
            <p:cNvPr id="2210" name="Google Shape;2210;p331"/>
            <p:cNvSpPr/>
            <p:nvPr/>
          </p:nvSpPr>
          <p:spPr>
            <a:xfrm rot="5400000">
              <a:off x="5534135" y="5524995"/>
              <a:ext cx="1456719" cy="332990"/>
            </a:xfrm>
            <a:prstGeom prst="rect">
              <a:avLst/>
            </a:prstGeom>
            <a:solidFill>
              <a:schemeClr val="lt1"/>
            </a:solidFill>
            <a:ln>
              <a:noFill/>
            </a:ln>
          </p:spPr>
          <p:txBody>
            <a:bodyPr anchorCtr="0" anchor="ctr" bIns="72000" lIns="72000" spcFirstLastPara="1" rIns="72000" wrap="square" tIns="720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2211" name="Google Shape;2211;p331"/>
            <p:cNvSpPr/>
            <p:nvPr/>
          </p:nvSpPr>
          <p:spPr>
            <a:xfrm rot="10800000">
              <a:off x="6096000" y="4963130"/>
              <a:ext cx="1456719" cy="332990"/>
            </a:xfrm>
            <a:prstGeom prst="rect">
              <a:avLst/>
            </a:prstGeom>
            <a:solidFill>
              <a:schemeClr val="lt1"/>
            </a:solidFill>
            <a:ln>
              <a:noFill/>
            </a:ln>
          </p:spPr>
          <p:txBody>
            <a:bodyPr anchorCtr="0" anchor="ctr" bIns="72000" lIns="72000" spcFirstLastPara="1" rIns="72000" wrap="square" tIns="720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grpSp>
      <p:sp>
        <p:nvSpPr>
          <p:cNvPr id="2212" name="Google Shape;2212;p331"/>
          <p:cNvSpPr/>
          <p:nvPr/>
        </p:nvSpPr>
        <p:spPr>
          <a:xfrm>
            <a:off x="430213" y="2588374"/>
            <a:ext cx="10152346" cy="221599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i="1" lang="en-US" sz="13800">
                <a:solidFill>
                  <a:schemeClr val="lt1"/>
                </a:solidFill>
                <a:latin typeface="Arial"/>
                <a:ea typeface="Arial"/>
                <a:cs typeface="Arial"/>
                <a:sym typeface="Arial"/>
              </a:rPr>
              <a:t>Do not use </a:t>
            </a:r>
            <a:endParaRPr b="1" i="1" sz="2400">
              <a:solidFill>
                <a:schemeClr val="dk1"/>
              </a:solidFill>
              <a:latin typeface="Arial"/>
              <a:ea typeface="Arial"/>
              <a:cs typeface="Arial"/>
              <a:sym typeface="Arial"/>
            </a:endParaRPr>
          </a:p>
        </p:txBody>
      </p:sp>
      <p:sp>
        <p:nvSpPr>
          <p:cNvPr id="2213" name="Google Shape;2213;p331"/>
          <p:cNvSpPr txBox="1"/>
          <p:nvPr/>
        </p:nvSpPr>
        <p:spPr>
          <a:xfrm>
            <a:off x="430214" y="5186455"/>
            <a:ext cx="11356974" cy="969496"/>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3755"/>
              </a:buClr>
              <a:buSzPts val="2000"/>
              <a:buFont typeface="Arial"/>
              <a:buNone/>
            </a:pPr>
            <a:r>
              <a:rPr b="0" lang="en-US" sz="2000">
                <a:solidFill>
                  <a:schemeClr val="lt1"/>
                </a:solidFill>
                <a:latin typeface="Arial"/>
                <a:ea typeface="Arial"/>
                <a:cs typeface="Arial"/>
                <a:sym typeface="Arial"/>
              </a:rPr>
              <a:t>Due to PowerPoint’s standard Copy/Paste functionality extra undesirable layouts can appear.</a:t>
            </a:r>
            <a:endParaRPr/>
          </a:p>
          <a:p>
            <a:pPr indent="0" lvl="0" marL="0" marR="0" rtl="0" algn="ctr">
              <a:lnSpc>
                <a:spcPct val="100000"/>
              </a:lnSpc>
              <a:spcBef>
                <a:spcPts val="600"/>
              </a:spcBef>
              <a:spcAft>
                <a:spcPts val="0"/>
              </a:spcAft>
              <a:buClr>
                <a:srgbClr val="003755"/>
              </a:buClr>
              <a:buSzPts val="2000"/>
              <a:buFont typeface="Arial"/>
              <a:buNone/>
            </a:pPr>
            <a:r>
              <a:rPr b="0" lang="en-US" sz="2000">
                <a:solidFill>
                  <a:schemeClr val="lt1"/>
                </a:solidFill>
                <a:latin typeface="Arial"/>
                <a:ea typeface="Arial"/>
                <a:cs typeface="Arial"/>
                <a:sym typeface="Arial"/>
              </a:rPr>
              <a:t>Also notice: Layouts after this might contain potential confidential information.</a:t>
            </a:r>
            <a:br>
              <a:rPr b="0" lang="en-US" sz="1800">
                <a:solidFill>
                  <a:schemeClr val="lt1"/>
                </a:solidFill>
                <a:latin typeface="Arial"/>
                <a:ea typeface="Arial"/>
                <a:cs typeface="Arial"/>
                <a:sym typeface="Arial"/>
              </a:rPr>
            </a:br>
            <a:endParaRPr b="0" sz="1800">
              <a:solidFill>
                <a:schemeClr val="lt1"/>
              </a:solidFill>
              <a:latin typeface="Arial"/>
              <a:ea typeface="Arial"/>
              <a:cs typeface="Arial"/>
              <a:sym typeface="Arial"/>
            </a:endParaRPr>
          </a:p>
        </p:txBody>
      </p:sp>
      <p:sp>
        <p:nvSpPr>
          <p:cNvPr id="2214" name="Google Shape;2214;p331"/>
          <p:cNvSpPr txBox="1"/>
          <p:nvPr>
            <p:ph idx="10" type="dt"/>
          </p:nvPr>
        </p:nvSpPr>
        <p:spPr>
          <a:xfrm>
            <a:off x="0" y="6912000"/>
            <a:ext cx="0" cy="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latin typeface="Arial"/>
                <a:ea typeface="Arial"/>
                <a:cs typeface="Arial"/>
                <a:sym typeface="Arial"/>
              </a:defRPr>
            </a:lvl1pPr>
            <a:lvl2pPr lvl="1" marR="0" rtl="0" algn="l">
              <a:spcBef>
                <a:spcPts val="0"/>
              </a:spcBef>
              <a:spcAft>
                <a:spcPts val="0"/>
              </a:spcAft>
              <a:buSzPts val="1400"/>
              <a:buNone/>
              <a:defRPr b="0" i="0" sz="1800" u="none" cap="none" strike="noStrike">
                <a:solidFill>
                  <a:schemeClr val="dk1"/>
                </a:solidFill>
                <a:latin typeface="Arial"/>
                <a:ea typeface="Arial"/>
                <a:cs typeface="Arial"/>
                <a:sym typeface="Arial"/>
              </a:defRPr>
            </a:lvl2pPr>
            <a:lvl3pPr lvl="2" marR="0" rtl="0" algn="l">
              <a:spcBef>
                <a:spcPts val="0"/>
              </a:spcBef>
              <a:spcAft>
                <a:spcPts val="0"/>
              </a:spcAft>
              <a:buSzPts val="1400"/>
              <a:buNone/>
              <a:defRPr b="0" i="0" sz="1800" u="none" cap="none" strike="noStrike">
                <a:solidFill>
                  <a:schemeClr val="dk1"/>
                </a:solidFill>
                <a:latin typeface="Arial"/>
                <a:ea typeface="Arial"/>
                <a:cs typeface="Arial"/>
                <a:sym typeface="Arial"/>
              </a:defRPr>
            </a:lvl3pPr>
            <a:lvl4pPr lvl="3" marR="0" rtl="0" algn="l">
              <a:spcBef>
                <a:spcPts val="0"/>
              </a:spcBef>
              <a:spcAft>
                <a:spcPts val="0"/>
              </a:spcAft>
              <a:buSzPts val="1400"/>
              <a:buNone/>
              <a:defRPr b="0" i="0" sz="1800" u="none" cap="none" strike="noStrike">
                <a:solidFill>
                  <a:schemeClr val="dk1"/>
                </a:solidFill>
                <a:latin typeface="Arial"/>
                <a:ea typeface="Arial"/>
                <a:cs typeface="Arial"/>
                <a:sym typeface="Arial"/>
              </a:defRPr>
            </a:lvl4pPr>
            <a:lvl5pPr lvl="4" marR="0" rtl="0" algn="l">
              <a:spcBef>
                <a:spcPts val="0"/>
              </a:spcBef>
              <a:spcAft>
                <a:spcPts val="0"/>
              </a:spcAft>
              <a:buSzPts val="1400"/>
              <a:buNone/>
              <a:defRPr b="0" i="0" sz="1800" u="none" cap="none" strike="noStrike">
                <a:solidFill>
                  <a:schemeClr val="dk1"/>
                </a:solidFill>
                <a:latin typeface="Arial"/>
                <a:ea typeface="Arial"/>
                <a:cs typeface="Arial"/>
                <a:sym typeface="Arial"/>
              </a:defRPr>
            </a:lvl5pPr>
            <a:lvl6pPr lvl="5" marR="0" rtl="0" algn="l">
              <a:spcBef>
                <a:spcPts val="0"/>
              </a:spcBef>
              <a:spcAft>
                <a:spcPts val="0"/>
              </a:spcAft>
              <a:buSzPts val="1400"/>
              <a:buNone/>
              <a:defRPr b="0" i="0" sz="1800" u="none" cap="none" strike="noStrike">
                <a:solidFill>
                  <a:schemeClr val="dk1"/>
                </a:solidFill>
                <a:latin typeface="Arial"/>
                <a:ea typeface="Arial"/>
                <a:cs typeface="Arial"/>
                <a:sym typeface="Arial"/>
              </a:defRPr>
            </a:lvl6pPr>
            <a:lvl7pPr lvl="6" marR="0" rtl="0" algn="l">
              <a:spcBef>
                <a:spcPts val="0"/>
              </a:spcBef>
              <a:spcAft>
                <a:spcPts val="0"/>
              </a:spcAft>
              <a:buSzPts val="1400"/>
              <a:buNone/>
              <a:defRPr b="0" i="0" sz="1800" u="none" cap="none" strike="noStrike">
                <a:solidFill>
                  <a:schemeClr val="dk1"/>
                </a:solidFill>
                <a:latin typeface="Arial"/>
                <a:ea typeface="Arial"/>
                <a:cs typeface="Arial"/>
                <a:sym typeface="Arial"/>
              </a:defRPr>
            </a:lvl7pPr>
            <a:lvl8pPr lvl="7" marR="0" rtl="0" algn="l">
              <a:spcBef>
                <a:spcPts val="0"/>
              </a:spcBef>
              <a:spcAft>
                <a:spcPts val="0"/>
              </a:spcAft>
              <a:buSzPts val="1400"/>
              <a:buNone/>
              <a:defRPr b="0" i="0" sz="1800" u="none" cap="none" strike="noStrike">
                <a:solidFill>
                  <a:schemeClr val="dk1"/>
                </a:solidFill>
                <a:latin typeface="Arial"/>
                <a:ea typeface="Arial"/>
                <a:cs typeface="Arial"/>
                <a:sym typeface="Arial"/>
              </a:defRPr>
            </a:lvl8pPr>
            <a:lvl9pPr lvl="8" marR="0" rtl="0" algn="l">
              <a:spcBef>
                <a:spcPts val="0"/>
              </a:spcBef>
              <a:spcAft>
                <a:spcPts val="0"/>
              </a:spcAft>
              <a:buSzPts val="1400"/>
              <a:buNone/>
              <a:defRPr b="0" i="0" sz="1800" u="none" cap="none" strike="noStrike">
                <a:solidFill>
                  <a:schemeClr val="dk1"/>
                </a:solidFill>
                <a:latin typeface="Arial"/>
                <a:ea typeface="Arial"/>
                <a:cs typeface="Arial"/>
                <a:sym typeface="Arial"/>
              </a:defRPr>
            </a:lvl9pPr>
          </a:lstStyle>
          <a:p/>
        </p:txBody>
      </p:sp>
      <p:sp>
        <p:nvSpPr>
          <p:cNvPr id="2215" name="Google Shape;2215;p331"/>
          <p:cNvSpPr txBox="1"/>
          <p:nvPr>
            <p:ph idx="11" type="ftr"/>
          </p:nvPr>
        </p:nvSpPr>
        <p:spPr>
          <a:xfrm>
            <a:off x="0" y="6912000"/>
            <a:ext cx="0" cy="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latin typeface="Arial"/>
                <a:ea typeface="Arial"/>
                <a:cs typeface="Arial"/>
                <a:sym typeface="Arial"/>
              </a:defRPr>
            </a:lvl1pPr>
            <a:lvl2pPr lvl="1" marR="0" rtl="0" algn="l">
              <a:spcBef>
                <a:spcPts val="0"/>
              </a:spcBef>
              <a:spcAft>
                <a:spcPts val="0"/>
              </a:spcAft>
              <a:buSzPts val="1400"/>
              <a:buNone/>
              <a:defRPr b="0" i="0" sz="1800" u="none" cap="none" strike="noStrike">
                <a:solidFill>
                  <a:schemeClr val="dk1"/>
                </a:solidFill>
                <a:latin typeface="Arial"/>
                <a:ea typeface="Arial"/>
                <a:cs typeface="Arial"/>
                <a:sym typeface="Arial"/>
              </a:defRPr>
            </a:lvl2pPr>
            <a:lvl3pPr lvl="2" marR="0" rtl="0" algn="l">
              <a:spcBef>
                <a:spcPts val="0"/>
              </a:spcBef>
              <a:spcAft>
                <a:spcPts val="0"/>
              </a:spcAft>
              <a:buSzPts val="1400"/>
              <a:buNone/>
              <a:defRPr b="0" i="0" sz="1800" u="none" cap="none" strike="noStrike">
                <a:solidFill>
                  <a:schemeClr val="dk1"/>
                </a:solidFill>
                <a:latin typeface="Arial"/>
                <a:ea typeface="Arial"/>
                <a:cs typeface="Arial"/>
                <a:sym typeface="Arial"/>
              </a:defRPr>
            </a:lvl3pPr>
            <a:lvl4pPr lvl="3" marR="0" rtl="0" algn="l">
              <a:spcBef>
                <a:spcPts val="0"/>
              </a:spcBef>
              <a:spcAft>
                <a:spcPts val="0"/>
              </a:spcAft>
              <a:buSzPts val="1400"/>
              <a:buNone/>
              <a:defRPr b="0" i="0" sz="1800" u="none" cap="none" strike="noStrike">
                <a:solidFill>
                  <a:schemeClr val="dk1"/>
                </a:solidFill>
                <a:latin typeface="Arial"/>
                <a:ea typeface="Arial"/>
                <a:cs typeface="Arial"/>
                <a:sym typeface="Arial"/>
              </a:defRPr>
            </a:lvl4pPr>
            <a:lvl5pPr lvl="4" marR="0" rtl="0" algn="l">
              <a:spcBef>
                <a:spcPts val="0"/>
              </a:spcBef>
              <a:spcAft>
                <a:spcPts val="0"/>
              </a:spcAft>
              <a:buSzPts val="1400"/>
              <a:buNone/>
              <a:defRPr b="0" i="0" sz="1800" u="none" cap="none" strike="noStrike">
                <a:solidFill>
                  <a:schemeClr val="dk1"/>
                </a:solidFill>
                <a:latin typeface="Arial"/>
                <a:ea typeface="Arial"/>
                <a:cs typeface="Arial"/>
                <a:sym typeface="Arial"/>
              </a:defRPr>
            </a:lvl5pPr>
            <a:lvl6pPr lvl="5" marR="0" rtl="0" algn="l">
              <a:spcBef>
                <a:spcPts val="0"/>
              </a:spcBef>
              <a:spcAft>
                <a:spcPts val="0"/>
              </a:spcAft>
              <a:buSzPts val="1400"/>
              <a:buNone/>
              <a:defRPr b="0" i="0" sz="1800" u="none" cap="none" strike="noStrike">
                <a:solidFill>
                  <a:schemeClr val="dk1"/>
                </a:solidFill>
                <a:latin typeface="Arial"/>
                <a:ea typeface="Arial"/>
                <a:cs typeface="Arial"/>
                <a:sym typeface="Arial"/>
              </a:defRPr>
            </a:lvl6pPr>
            <a:lvl7pPr lvl="6" marR="0" rtl="0" algn="l">
              <a:spcBef>
                <a:spcPts val="0"/>
              </a:spcBef>
              <a:spcAft>
                <a:spcPts val="0"/>
              </a:spcAft>
              <a:buSzPts val="1400"/>
              <a:buNone/>
              <a:defRPr b="0" i="0" sz="1800" u="none" cap="none" strike="noStrike">
                <a:solidFill>
                  <a:schemeClr val="dk1"/>
                </a:solidFill>
                <a:latin typeface="Arial"/>
                <a:ea typeface="Arial"/>
                <a:cs typeface="Arial"/>
                <a:sym typeface="Arial"/>
              </a:defRPr>
            </a:lvl7pPr>
            <a:lvl8pPr lvl="7" marR="0" rtl="0" algn="l">
              <a:spcBef>
                <a:spcPts val="0"/>
              </a:spcBef>
              <a:spcAft>
                <a:spcPts val="0"/>
              </a:spcAft>
              <a:buSzPts val="1400"/>
              <a:buNone/>
              <a:defRPr b="0" i="0" sz="1800" u="none" cap="none" strike="noStrike">
                <a:solidFill>
                  <a:schemeClr val="dk1"/>
                </a:solidFill>
                <a:latin typeface="Arial"/>
                <a:ea typeface="Arial"/>
                <a:cs typeface="Arial"/>
                <a:sym typeface="Arial"/>
              </a:defRPr>
            </a:lvl8pPr>
            <a:lvl9pPr lvl="8" marR="0" rtl="0" algn="l">
              <a:spcBef>
                <a:spcPts val="0"/>
              </a:spcBef>
              <a:spcAft>
                <a:spcPts val="0"/>
              </a:spcAft>
              <a:buSzPts val="1400"/>
              <a:buNone/>
              <a:defRPr b="0" i="0" sz="1800" u="none" cap="none" strike="noStrike">
                <a:solidFill>
                  <a:schemeClr val="dk1"/>
                </a:solidFill>
                <a:latin typeface="Arial"/>
                <a:ea typeface="Arial"/>
                <a:cs typeface="Arial"/>
                <a:sym typeface="Arial"/>
              </a:defRPr>
            </a:lvl9pPr>
          </a:lstStyle>
          <a:p/>
        </p:txBody>
      </p:sp>
      <p:sp>
        <p:nvSpPr>
          <p:cNvPr id="2216" name="Google Shape;2216;p331"/>
          <p:cNvSpPr txBox="1"/>
          <p:nvPr>
            <p:ph idx="12" type="sldNum"/>
          </p:nvPr>
        </p:nvSpPr>
        <p:spPr>
          <a:xfrm>
            <a:off x="0" y="6912000"/>
            <a:ext cx="0" cy="0"/>
          </a:xfrm>
          <a:prstGeom prst="rect">
            <a:avLst/>
          </a:prstGeom>
          <a:noFill/>
          <a:ln>
            <a:noFill/>
          </a:ln>
        </p:spPr>
        <p:txBody>
          <a:bodyPr anchorCtr="0" anchor="b" bIns="0" lIns="0" spcFirstLastPara="1" rIns="0" wrap="square" tIns="0">
            <a:spAutoFit/>
          </a:bodyPr>
          <a:lstStyle>
            <a:lvl1pPr indent="0" lvl="0" marL="0" algn="l">
              <a:spcBef>
                <a:spcPts val="0"/>
              </a:spcBef>
              <a:buNone/>
              <a:defRPr sz="800">
                <a:latin typeface="Arial"/>
                <a:ea typeface="Arial"/>
                <a:cs typeface="Arial"/>
                <a:sym typeface="Arial"/>
              </a:defRPr>
            </a:lvl1pPr>
            <a:lvl2pPr indent="0" lvl="1" marL="0" algn="l">
              <a:spcBef>
                <a:spcPts val="0"/>
              </a:spcBef>
              <a:buNone/>
              <a:defRPr sz="800">
                <a:latin typeface="Arial"/>
                <a:ea typeface="Arial"/>
                <a:cs typeface="Arial"/>
                <a:sym typeface="Arial"/>
              </a:defRPr>
            </a:lvl2pPr>
            <a:lvl3pPr indent="0" lvl="2" marL="0" algn="l">
              <a:spcBef>
                <a:spcPts val="0"/>
              </a:spcBef>
              <a:buNone/>
              <a:defRPr sz="800">
                <a:latin typeface="Arial"/>
                <a:ea typeface="Arial"/>
                <a:cs typeface="Arial"/>
                <a:sym typeface="Arial"/>
              </a:defRPr>
            </a:lvl3pPr>
            <a:lvl4pPr indent="0" lvl="3" marL="0" algn="l">
              <a:spcBef>
                <a:spcPts val="0"/>
              </a:spcBef>
              <a:buNone/>
              <a:defRPr sz="800">
                <a:latin typeface="Arial"/>
                <a:ea typeface="Arial"/>
                <a:cs typeface="Arial"/>
                <a:sym typeface="Arial"/>
              </a:defRPr>
            </a:lvl4pPr>
            <a:lvl5pPr indent="0" lvl="4" marL="0" algn="l">
              <a:spcBef>
                <a:spcPts val="0"/>
              </a:spcBef>
              <a:buNone/>
              <a:defRPr sz="800">
                <a:latin typeface="Arial"/>
                <a:ea typeface="Arial"/>
                <a:cs typeface="Arial"/>
                <a:sym typeface="Arial"/>
              </a:defRPr>
            </a:lvl5pPr>
            <a:lvl6pPr indent="0" lvl="5" marL="0" algn="l">
              <a:spcBef>
                <a:spcPts val="0"/>
              </a:spcBef>
              <a:buNone/>
              <a:defRPr sz="800">
                <a:latin typeface="Arial"/>
                <a:ea typeface="Arial"/>
                <a:cs typeface="Arial"/>
                <a:sym typeface="Arial"/>
              </a:defRPr>
            </a:lvl6pPr>
            <a:lvl7pPr indent="0" lvl="6" marL="0" algn="l">
              <a:spcBef>
                <a:spcPts val="0"/>
              </a:spcBef>
              <a:buNone/>
              <a:defRPr sz="800">
                <a:latin typeface="Arial"/>
                <a:ea typeface="Arial"/>
                <a:cs typeface="Arial"/>
                <a:sym typeface="Arial"/>
              </a:defRPr>
            </a:lvl7pPr>
            <a:lvl8pPr indent="0" lvl="7" marL="0" algn="l">
              <a:spcBef>
                <a:spcPts val="0"/>
              </a:spcBef>
              <a:buNone/>
              <a:defRPr sz="800">
                <a:latin typeface="Arial"/>
                <a:ea typeface="Arial"/>
                <a:cs typeface="Arial"/>
                <a:sym typeface="Arial"/>
              </a:defRPr>
            </a:lvl8pPr>
            <a:lvl9pPr indent="0" lvl="8" marL="0" algn="l">
              <a:spcBef>
                <a:spcPts val="0"/>
              </a:spcBef>
              <a:buNone/>
              <a:defRPr sz="800">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content L, picture R">
  <p:cSld name="2_content L, picture R">
    <p:spTree>
      <p:nvGrpSpPr>
        <p:cNvPr id="2241" name="Shape 2241"/>
        <p:cNvGrpSpPr/>
        <p:nvPr/>
      </p:nvGrpSpPr>
      <p:grpSpPr>
        <a:xfrm>
          <a:off x="0" y="0"/>
          <a:ext cx="0" cy="0"/>
          <a:chOff x="0" y="0"/>
          <a:chExt cx="0" cy="0"/>
        </a:xfrm>
      </p:grpSpPr>
      <p:sp>
        <p:nvSpPr>
          <p:cNvPr id="2242" name="Google Shape;2242;p20"/>
          <p:cNvSpPr txBox="1"/>
          <p:nvPr>
            <p:ph idx="1" type="body"/>
          </p:nvPr>
        </p:nvSpPr>
        <p:spPr>
          <a:xfrm>
            <a:off x="0" y="711202"/>
            <a:ext cx="5907024" cy="5418836"/>
          </a:xfrm>
          <a:prstGeom prst="rect">
            <a:avLst/>
          </a:prstGeom>
          <a:solidFill>
            <a:schemeClr val="accent5"/>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5"/>
              </a:buClr>
              <a:buSzPts val="1800"/>
              <a:buFont typeface="Arial"/>
              <a:buChar char=" "/>
              <a:defRPr>
                <a:solidFill>
                  <a:schemeClr val="accent5"/>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243" name="Google Shape;2243;p20"/>
          <p:cNvSpPr txBox="1"/>
          <p:nvPr>
            <p:ph idx="2" type="body"/>
          </p:nvPr>
        </p:nvSpPr>
        <p:spPr>
          <a:xfrm>
            <a:off x="1716948" y="2715752"/>
            <a:ext cx="2710363" cy="1964705"/>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1600"/>
              </a:spcBef>
              <a:spcAft>
                <a:spcPts val="0"/>
              </a:spcAft>
              <a:buClr>
                <a:schemeClr val="lt1"/>
              </a:buClr>
              <a:buSzPts val="1600"/>
              <a:buFont typeface="Arial"/>
              <a:buChar char=" "/>
              <a:defRPr b="1">
                <a:solidFill>
                  <a:schemeClr val="lt1"/>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244" name="Google Shape;2244;p20"/>
          <p:cNvSpPr/>
          <p:nvPr>
            <p:ph idx="3" type="pic"/>
          </p:nvPr>
        </p:nvSpPr>
        <p:spPr>
          <a:xfrm>
            <a:off x="6003035" y="711202"/>
            <a:ext cx="5822317" cy="5418836"/>
          </a:xfrm>
          <a:prstGeom prst="rect">
            <a:avLst/>
          </a:prstGeom>
          <a:noFill/>
          <a:ln>
            <a:noFill/>
          </a:ln>
        </p:spPr>
      </p:sp>
      <p:sp>
        <p:nvSpPr>
          <p:cNvPr id="2245" name="Google Shape;2245;p2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picture L, content R w/headline">
  <p:cSld name="1_picture L, content R w/headline">
    <p:spTree>
      <p:nvGrpSpPr>
        <p:cNvPr id="2246" name="Shape 2246"/>
        <p:cNvGrpSpPr/>
        <p:nvPr/>
      </p:nvGrpSpPr>
      <p:grpSpPr>
        <a:xfrm>
          <a:off x="0" y="0"/>
          <a:ext cx="0" cy="0"/>
          <a:chOff x="0" y="0"/>
          <a:chExt cx="0" cy="0"/>
        </a:xfrm>
      </p:grpSpPr>
      <p:sp>
        <p:nvSpPr>
          <p:cNvPr id="2247" name="Google Shape;2247;p21"/>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48" name="Google Shape;2248;p21"/>
          <p:cNvSpPr/>
          <p:nvPr>
            <p:ph idx="2" type="pic"/>
          </p:nvPr>
        </p:nvSpPr>
        <p:spPr>
          <a:xfrm>
            <a:off x="0" y="1501355"/>
            <a:ext cx="5918414" cy="4631438"/>
          </a:xfrm>
          <a:prstGeom prst="rect">
            <a:avLst/>
          </a:prstGeom>
          <a:noFill/>
          <a:ln>
            <a:noFill/>
          </a:ln>
        </p:spPr>
      </p:sp>
      <p:sp>
        <p:nvSpPr>
          <p:cNvPr id="2249" name="Google Shape;2249;p21"/>
          <p:cNvSpPr txBox="1"/>
          <p:nvPr>
            <p:ph idx="1" type="body"/>
          </p:nvPr>
        </p:nvSpPr>
        <p:spPr>
          <a:xfrm>
            <a:off x="6011757" y="1501355"/>
            <a:ext cx="5819766" cy="4631438"/>
          </a:xfrm>
          <a:prstGeom prst="rect">
            <a:avLst/>
          </a:prstGeom>
          <a:solidFill>
            <a:schemeClr val="accent2"/>
          </a:solidFill>
          <a:ln>
            <a:noFill/>
          </a:ln>
        </p:spPr>
        <p:txBody>
          <a:bodyPr anchorCtr="0" anchor="t" bIns="274300" lIns="64000" spcFirstLastPara="1" rIns="274300" wrap="square" tIns="420600">
            <a:noAutofit/>
          </a:bodyPr>
          <a:lstStyle>
            <a:lvl1pPr indent="-381000" lvl="0" marL="457200" algn="l">
              <a:lnSpc>
                <a:spcPct val="83000"/>
              </a:lnSpc>
              <a:spcBef>
                <a:spcPts val="1600"/>
              </a:spcBef>
              <a:spcAft>
                <a:spcPts val="0"/>
              </a:spcAft>
              <a:buClr>
                <a:schemeClr val="lt1"/>
              </a:buClr>
              <a:buSzPts val="2400"/>
              <a:buFont typeface="Arial"/>
              <a:buChar char=" "/>
              <a:defRPr sz="2400">
                <a:solidFill>
                  <a:schemeClr val="lt1"/>
                </a:solidFill>
              </a:defRPr>
            </a:lvl1pPr>
            <a:lvl2pPr indent="-431800" lvl="1" marL="914400" algn="l">
              <a:lnSpc>
                <a:spcPct val="83000"/>
              </a:lnSpc>
              <a:spcBef>
                <a:spcPts val="600"/>
              </a:spcBef>
              <a:spcAft>
                <a:spcPts val="0"/>
              </a:spcAft>
              <a:buClr>
                <a:schemeClr val="lt1"/>
              </a:buClr>
              <a:buSzPts val="3200"/>
              <a:buFont typeface="Arial"/>
              <a:buChar char=" "/>
              <a:defRPr sz="3200">
                <a:solidFill>
                  <a:schemeClr val="lt1"/>
                </a:solidFill>
                <a:latin typeface="Arial"/>
                <a:ea typeface="Arial"/>
                <a:cs typeface="Arial"/>
                <a:sym typeface="Arial"/>
              </a:defRPr>
            </a:lvl2pPr>
            <a:lvl3pPr indent="-330200" lvl="2" marL="1371600" algn="l">
              <a:lnSpc>
                <a:spcPct val="83000"/>
              </a:lnSpc>
              <a:spcBef>
                <a:spcPts val="12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250" name="Google Shape;2250;p21"/>
          <p:cNvSpPr txBox="1"/>
          <p:nvPr>
            <p:ph idx="3"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251" name="Google Shape;2251;p2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p:spTree>
      <p:nvGrpSpPr>
        <p:cNvPr id="2252" name="Shape 2252"/>
        <p:cNvGrpSpPr/>
        <p:nvPr/>
      </p:nvGrpSpPr>
      <p:grpSpPr>
        <a:xfrm>
          <a:off x="0" y="0"/>
          <a:ext cx="0" cy="0"/>
          <a:chOff x="0" y="0"/>
          <a:chExt cx="0" cy="0"/>
        </a:xfrm>
      </p:grpSpPr>
      <p:sp>
        <p:nvSpPr>
          <p:cNvPr id="2253" name="Google Shape;2253;p22"/>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54" name="Google Shape;2254;p2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ubhead">
  <p:cSld name="Title and subhead">
    <p:spTree>
      <p:nvGrpSpPr>
        <p:cNvPr id="2255" name="Shape 2255"/>
        <p:cNvGrpSpPr/>
        <p:nvPr/>
      </p:nvGrpSpPr>
      <p:grpSpPr>
        <a:xfrm>
          <a:off x="0" y="0"/>
          <a:ext cx="0" cy="0"/>
          <a:chOff x="0" y="0"/>
          <a:chExt cx="0" cy="0"/>
        </a:xfrm>
      </p:grpSpPr>
      <p:sp>
        <p:nvSpPr>
          <p:cNvPr id="2256" name="Google Shape;2256;p2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57" name="Google Shape;2257;p26"/>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258" name="Google Shape;2258;p2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p:cSld name="Agenda">
    <p:spTree>
      <p:nvGrpSpPr>
        <p:cNvPr id="2259" name="Shape 2259"/>
        <p:cNvGrpSpPr/>
        <p:nvPr/>
      </p:nvGrpSpPr>
      <p:grpSpPr>
        <a:xfrm>
          <a:off x="0" y="0"/>
          <a:ext cx="0" cy="0"/>
          <a:chOff x="0" y="0"/>
          <a:chExt cx="0" cy="0"/>
        </a:xfrm>
      </p:grpSpPr>
      <p:sp>
        <p:nvSpPr>
          <p:cNvPr id="2260" name="Google Shape;2260;p27"/>
          <p:cNvSpPr txBox="1"/>
          <p:nvPr>
            <p:ph idx="1" type="body"/>
          </p:nvPr>
        </p:nvSpPr>
        <p:spPr>
          <a:xfrm>
            <a:off x="1524" y="711202"/>
            <a:ext cx="11819946" cy="5418836"/>
          </a:xfrm>
          <a:prstGeom prst="rect">
            <a:avLst/>
          </a:prstGeom>
          <a:solidFill>
            <a:schemeClr val="accent4"/>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4"/>
              </a:buClr>
              <a:buSzPts val="1800"/>
              <a:buFont typeface="Arial"/>
              <a:buChar char=" "/>
              <a:defRPr>
                <a:solidFill>
                  <a:schemeClr val="accent4"/>
                </a:solidFill>
              </a:defRPr>
            </a:lvl1pPr>
            <a:lvl2pPr indent="-228600" lvl="1" marL="914400" algn="l">
              <a:lnSpc>
                <a:spcPct val="110000"/>
              </a:lnSpc>
              <a:spcBef>
                <a:spcPts val="0"/>
              </a:spcBef>
              <a:spcAft>
                <a:spcPts val="0"/>
              </a:spcAft>
              <a:buClr>
                <a:schemeClr val="accent4"/>
              </a:buClr>
              <a:buSzPts val="1600"/>
              <a:buFont typeface="Arial"/>
              <a:buNone/>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261" name="Google Shape;2261;p27"/>
          <p:cNvSpPr txBox="1"/>
          <p:nvPr>
            <p:ph idx="2" type="body"/>
          </p:nvPr>
        </p:nvSpPr>
        <p:spPr>
          <a:xfrm>
            <a:off x="4932033" y="2985099"/>
            <a:ext cx="6467348" cy="926792"/>
          </a:xfrm>
          <a:prstGeom prst="rect">
            <a:avLst/>
          </a:prstGeom>
          <a:noFill/>
          <a:ln>
            <a:noFill/>
          </a:ln>
        </p:spPr>
        <p:txBody>
          <a:bodyPr anchorCtr="0" anchor="ctr" bIns="0" lIns="0" spcFirstLastPara="1" rIns="0" wrap="square" tIns="0">
            <a:sp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50000"/>
              </a:lnSpc>
              <a:spcBef>
                <a:spcPts val="4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262" name="Google Shape;2262;p2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1" showMasterSp="0">
  <p:cSld name="Cover 1">
    <p:spTree>
      <p:nvGrpSpPr>
        <p:cNvPr id="2263" name="Shape 2263"/>
        <p:cNvGrpSpPr/>
        <p:nvPr/>
      </p:nvGrpSpPr>
      <p:grpSpPr>
        <a:xfrm>
          <a:off x="0" y="0"/>
          <a:ext cx="0" cy="0"/>
          <a:chOff x="0" y="0"/>
          <a:chExt cx="0" cy="0"/>
        </a:xfrm>
      </p:grpSpPr>
      <p:pic>
        <p:nvPicPr>
          <p:cNvPr id="2264" name="Google Shape;2264;p30"/>
          <p:cNvPicPr preferRelativeResize="0"/>
          <p:nvPr/>
        </p:nvPicPr>
        <p:blipFill rotWithShape="1">
          <a:blip r:embed="rId2">
            <a:alphaModFix/>
          </a:blip>
          <a:srcRect b="0" l="0" r="0" t="0"/>
          <a:stretch/>
        </p:blipFill>
        <p:spPr>
          <a:xfrm>
            <a:off x="340205" y="263012"/>
            <a:ext cx="2766138" cy="736797"/>
          </a:xfrm>
          <a:prstGeom prst="rect">
            <a:avLst/>
          </a:prstGeom>
          <a:noFill/>
          <a:ln>
            <a:noFill/>
          </a:ln>
        </p:spPr>
      </p:pic>
      <p:sp>
        <p:nvSpPr>
          <p:cNvPr id="2265" name="Google Shape;2265;p30"/>
          <p:cNvSpPr/>
          <p:nvPr>
            <p:ph idx="2" type="pic"/>
          </p:nvPr>
        </p:nvSpPr>
        <p:spPr>
          <a:xfrm>
            <a:off x="340826" y="1151246"/>
            <a:ext cx="11494008" cy="5349900"/>
          </a:xfrm>
          <a:prstGeom prst="rect">
            <a:avLst/>
          </a:prstGeom>
          <a:noFill/>
          <a:ln>
            <a:noFill/>
          </a:ln>
        </p:spPr>
      </p:sp>
      <p:sp>
        <p:nvSpPr>
          <p:cNvPr id="2266" name="Google Shape;2266;p30"/>
          <p:cNvSpPr txBox="1"/>
          <p:nvPr>
            <p:ph idx="1" type="body"/>
          </p:nvPr>
        </p:nvSpPr>
        <p:spPr>
          <a:xfrm>
            <a:off x="340826" y="1150938"/>
            <a:ext cx="5210175" cy="5357496"/>
          </a:xfrm>
          <a:prstGeom prst="rect">
            <a:avLst/>
          </a:prstGeom>
          <a:noFill/>
          <a:ln>
            <a:noFill/>
          </a:ln>
        </p:spPr>
        <p:txBody>
          <a:bodyPr anchorCtr="0" anchor="ctr" bIns="0" lIns="164575" spcFirstLastPara="1" rIns="0" wrap="square" tIns="0">
            <a:noAutofit/>
          </a:bodyPr>
          <a:lstStyle>
            <a:lvl1pPr indent="-431800" lvl="0" marL="457200" algn="l">
              <a:lnSpc>
                <a:spcPct val="83000"/>
              </a:lnSpc>
              <a:spcBef>
                <a:spcPts val="0"/>
              </a:spcBef>
              <a:spcAft>
                <a:spcPts val="0"/>
              </a:spcAft>
              <a:buClr>
                <a:srgbClr val="FFC600"/>
              </a:buClr>
              <a:buSzPts val="3200"/>
              <a:buFont typeface="Arial"/>
              <a:buChar char=" "/>
              <a:defRPr b="1" sz="3200">
                <a:solidFill>
                  <a:srgbClr val="FFC600"/>
                </a:solidFill>
              </a:defRPr>
            </a:lvl1pPr>
            <a:lvl2pPr indent="-431800" lvl="1" marL="914400" algn="l">
              <a:lnSpc>
                <a:spcPct val="83000"/>
              </a:lnSpc>
              <a:spcBef>
                <a:spcPts val="0"/>
              </a:spcBef>
              <a:spcAft>
                <a:spcPts val="0"/>
              </a:spcAft>
              <a:buClr>
                <a:schemeClr val="lt1"/>
              </a:buClr>
              <a:buSzPts val="3200"/>
              <a:buFont typeface="Arial"/>
              <a:buChar char=" "/>
              <a:defRPr b="1" sz="3200">
                <a:solidFill>
                  <a:schemeClr val="lt1"/>
                </a:solidFill>
              </a:defRPr>
            </a:lvl2pPr>
            <a:lvl3pPr indent="-330200" lvl="2" marL="1371600" algn="l">
              <a:lnSpc>
                <a:spcPct val="110000"/>
              </a:lnSpc>
              <a:spcBef>
                <a:spcPts val="1600"/>
              </a:spcBef>
              <a:spcAft>
                <a:spcPts val="0"/>
              </a:spcAft>
              <a:buClr>
                <a:schemeClr val="lt1"/>
              </a:buClr>
              <a:buSzPts val="1600"/>
              <a:buFont typeface="Arial"/>
              <a:buChar char=" "/>
              <a:defRPr b="1" sz="1600">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ull bleed picture w/text" showMasterSp="0">
  <p:cSld name="full bleed picture w/text">
    <p:bg>
      <p:bgPr>
        <a:solidFill>
          <a:schemeClr val="lt1"/>
        </a:solidFill>
      </p:bgPr>
    </p:bg>
    <p:spTree>
      <p:nvGrpSpPr>
        <p:cNvPr id="141" name="Shape 141"/>
        <p:cNvGrpSpPr/>
        <p:nvPr/>
      </p:nvGrpSpPr>
      <p:grpSpPr>
        <a:xfrm>
          <a:off x="0" y="0"/>
          <a:ext cx="0" cy="0"/>
          <a:chOff x="0" y="0"/>
          <a:chExt cx="0" cy="0"/>
        </a:xfrm>
      </p:grpSpPr>
      <p:sp>
        <p:nvSpPr>
          <p:cNvPr id="142" name="Google Shape;142;p194"/>
          <p:cNvSpPr/>
          <p:nvPr>
            <p:ph idx="2" type="pic"/>
          </p:nvPr>
        </p:nvSpPr>
        <p:spPr>
          <a:xfrm>
            <a:off x="1524" y="0"/>
            <a:ext cx="12188952" cy="6858000"/>
          </a:xfrm>
          <a:prstGeom prst="rect">
            <a:avLst/>
          </a:prstGeom>
          <a:noFill/>
          <a:ln>
            <a:noFill/>
          </a:ln>
        </p:spPr>
      </p:sp>
      <p:grpSp>
        <p:nvGrpSpPr>
          <p:cNvPr id="143" name="Google Shape;143;p194"/>
          <p:cNvGrpSpPr/>
          <p:nvPr/>
        </p:nvGrpSpPr>
        <p:grpSpPr>
          <a:xfrm>
            <a:off x="10692193" y="6607175"/>
            <a:ext cx="1143001" cy="107950"/>
            <a:chOff x="10692193" y="6607175"/>
            <a:chExt cx="1143001" cy="107950"/>
          </a:xfrm>
        </p:grpSpPr>
        <p:sp>
          <p:nvSpPr>
            <p:cNvPr id="144" name="Google Shape;144;p19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5" name="Google Shape;145;p19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6" name="Google Shape;146;p19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7" name="Google Shape;147;p19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8" name="Google Shape;148;p19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49" name="Google Shape;149;p19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0" name="Google Shape;150;p19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1" name="Google Shape;151;p19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2" name="Google Shape;152;p19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3" name="Google Shape;153;p19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4" name="Google Shape;154;p19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5" name="Google Shape;155;p19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6" name="Google Shape;156;p19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7" name="Google Shape;157;p19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8" name="Google Shape;158;p19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59" name="Google Shape;159;p19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60" name="Google Shape;160;p19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161" name="Google Shape;161;p194"/>
          <p:cNvSpPr txBox="1"/>
          <p:nvPr>
            <p:ph type="title"/>
          </p:nvPr>
        </p:nvSpPr>
        <p:spPr>
          <a:xfrm>
            <a:off x="430366" y="419300"/>
            <a:ext cx="4687734"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62" name="Google Shape;162;p19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63" name="Google Shape;163;p194"/>
          <p:cNvSpPr txBox="1"/>
          <p:nvPr>
            <p:ph idx="1" type="body"/>
          </p:nvPr>
        </p:nvSpPr>
        <p:spPr>
          <a:xfrm>
            <a:off x="330379" y="1429287"/>
            <a:ext cx="4590288" cy="1554480"/>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sz="1600">
                <a:solidFill>
                  <a:schemeClr val="dk2"/>
                </a:solidFill>
              </a:defRPr>
            </a:lvl1pPr>
            <a:lvl2pPr indent="-330200" lvl="1" marL="914400" algn="l">
              <a:lnSpc>
                <a:spcPct val="110000"/>
              </a:lnSpc>
              <a:spcBef>
                <a:spcPts val="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0"/>
              </a:spcBef>
              <a:spcAft>
                <a:spcPts val="0"/>
              </a:spcAft>
              <a:buClr>
                <a:schemeClr val="dk2"/>
              </a:buClr>
              <a:buSzPts val="1600"/>
              <a:buChar char="•"/>
              <a:defRPr>
                <a:solidFill>
                  <a:schemeClr val="dk2"/>
                </a:solidFill>
              </a:defRPr>
            </a:lvl3pPr>
            <a:lvl4pPr indent="-330200" lvl="3" marL="1828800" algn="l">
              <a:lnSpc>
                <a:spcPct val="110000"/>
              </a:lnSpc>
              <a:spcBef>
                <a:spcPts val="0"/>
              </a:spcBef>
              <a:spcAft>
                <a:spcPts val="0"/>
              </a:spcAft>
              <a:buClr>
                <a:schemeClr val="dk2"/>
              </a:buClr>
              <a:buSzPts val="1600"/>
              <a:buChar char="•"/>
              <a:defRPr>
                <a:solidFill>
                  <a:schemeClr val="dk2"/>
                </a:solidFill>
              </a:defRPr>
            </a:lvl4pPr>
            <a:lvl5pPr indent="-330200" lvl="4" marL="2286000" algn="l">
              <a:lnSpc>
                <a:spcPct val="110000"/>
              </a:lnSpc>
              <a:spcBef>
                <a:spcPts val="0"/>
              </a:spcBef>
              <a:spcAft>
                <a:spcPts val="0"/>
              </a:spcAft>
              <a:buClr>
                <a:schemeClr val="dk2"/>
              </a:buClr>
              <a:buSzPts val="1600"/>
              <a:buChar char="•"/>
              <a:defRPr>
                <a:solidFill>
                  <a:schemeClr val="dk2"/>
                </a:solidFill>
              </a:defRPr>
            </a:lvl5pPr>
            <a:lvl6pPr indent="-342900" lvl="5" marL="2743200" algn="l">
              <a:lnSpc>
                <a:spcPct val="90000"/>
              </a:lnSpc>
              <a:spcBef>
                <a:spcPts val="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2" showMasterSp="0">
  <p:cSld name="Cover 2">
    <p:spTree>
      <p:nvGrpSpPr>
        <p:cNvPr id="2267" name="Shape 2267"/>
        <p:cNvGrpSpPr/>
        <p:nvPr/>
      </p:nvGrpSpPr>
      <p:grpSpPr>
        <a:xfrm>
          <a:off x="0" y="0"/>
          <a:ext cx="0" cy="0"/>
          <a:chOff x="0" y="0"/>
          <a:chExt cx="0" cy="0"/>
        </a:xfrm>
      </p:grpSpPr>
      <p:sp>
        <p:nvSpPr>
          <p:cNvPr id="2268" name="Google Shape;2268;p31"/>
          <p:cNvSpPr/>
          <p:nvPr>
            <p:ph idx="2" type="pic"/>
          </p:nvPr>
        </p:nvSpPr>
        <p:spPr>
          <a:xfrm>
            <a:off x="340827" y="1151246"/>
            <a:ext cx="11494008" cy="5350864"/>
          </a:xfrm>
          <a:prstGeom prst="rect">
            <a:avLst/>
          </a:prstGeom>
          <a:noFill/>
          <a:ln>
            <a:noFill/>
          </a:ln>
        </p:spPr>
      </p:sp>
      <p:sp>
        <p:nvSpPr>
          <p:cNvPr id="2269" name="Google Shape;2269;p31"/>
          <p:cNvSpPr txBox="1"/>
          <p:nvPr>
            <p:ph idx="1" type="body"/>
          </p:nvPr>
        </p:nvSpPr>
        <p:spPr>
          <a:xfrm>
            <a:off x="6438415" y="1338942"/>
            <a:ext cx="5412274" cy="5169491"/>
          </a:xfrm>
          <a:prstGeom prst="rect">
            <a:avLst/>
          </a:prstGeom>
          <a:noFill/>
          <a:ln>
            <a:noFill/>
          </a:ln>
        </p:spPr>
        <p:txBody>
          <a:bodyPr anchorCtr="0" anchor="t" bIns="0" lIns="164575" spcFirstLastPara="1" rIns="502900" wrap="square" tIns="612625">
            <a:noAutofit/>
          </a:bodyPr>
          <a:lstStyle>
            <a:lvl1pPr indent="-431800" lvl="0" marL="457200" algn="r">
              <a:lnSpc>
                <a:spcPct val="83000"/>
              </a:lnSpc>
              <a:spcBef>
                <a:spcPts val="0"/>
              </a:spcBef>
              <a:spcAft>
                <a:spcPts val="0"/>
              </a:spcAft>
              <a:buClr>
                <a:schemeClr val="accent2"/>
              </a:buClr>
              <a:buSzPts val="3200"/>
              <a:buFont typeface="Arial"/>
              <a:buChar char=" "/>
              <a:defRPr b="1" sz="3200">
                <a:solidFill>
                  <a:schemeClr val="accent2"/>
                </a:solidFill>
                <a:latin typeface="Arial"/>
                <a:ea typeface="Arial"/>
                <a:cs typeface="Arial"/>
                <a:sym typeface="Arial"/>
              </a:defRPr>
            </a:lvl1pPr>
            <a:lvl2pPr indent="-330200" lvl="1" marL="914400" algn="r">
              <a:lnSpc>
                <a:spcPct val="100000"/>
              </a:lnSpc>
              <a:spcBef>
                <a:spcPts val="800"/>
              </a:spcBef>
              <a:spcAft>
                <a:spcPts val="0"/>
              </a:spcAft>
              <a:buClr>
                <a:schemeClr val="dk2"/>
              </a:buClr>
              <a:buSzPts val="1600"/>
              <a:buFont typeface="Arial"/>
              <a:buChar char=" "/>
              <a:defRPr b="1" sz="1600">
                <a:solidFill>
                  <a:schemeClr val="dk2"/>
                </a:solidFill>
              </a:defRPr>
            </a:lvl2pPr>
            <a:lvl3pPr indent="-431800" lvl="2" marL="1371600" algn="l">
              <a:lnSpc>
                <a:spcPct val="110000"/>
              </a:lnSpc>
              <a:spcBef>
                <a:spcPts val="0"/>
              </a:spcBef>
              <a:spcAft>
                <a:spcPts val="0"/>
              </a:spcAft>
              <a:buClr>
                <a:schemeClr val="lt1"/>
              </a:buClr>
              <a:buSzPts val="3200"/>
              <a:buFont typeface="Arial"/>
              <a:buChar char=" "/>
              <a:defRPr sz="3200">
                <a:solidFill>
                  <a:schemeClr val="lt1"/>
                </a:solidFill>
              </a:defRPr>
            </a:lvl3pPr>
            <a:lvl4pPr indent="-431800" lvl="3" marL="1828800" algn="l">
              <a:lnSpc>
                <a:spcPct val="110000"/>
              </a:lnSpc>
              <a:spcBef>
                <a:spcPts val="0"/>
              </a:spcBef>
              <a:spcAft>
                <a:spcPts val="0"/>
              </a:spcAft>
              <a:buClr>
                <a:schemeClr val="lt1"/>
              </a:buClr>
              <a:buSzPts val="3200"/>
              <a:buFont typeface="Arial"/>
              <a:buChar char=" "/>
              <a:defRPr sz="3200">
                <a:solidFill>
                  <a:schemeClr val="lt1"/>
                </a:solidFill>
              </a:defRPr>
            </a:lvl4pPr>
            <a:lvl5pPr indent="-431800" lvl="4" marL="2286000" algn="l">
              <a:lnSpc>
                <a:spcPct val="110000"/>
              </a:lnSpc>
              <a:spcBef>
                <a:spcPts val="0"/>
              </a:spcBef>
              <a:spcAft>
                <a:spcPts val="0"/>
              </a:spcAft>
              <a:buClr>
                <a:schemeClr val="lt1"/>
              </a:buClr>
              <a:buSzPts val="3200"/>
              <a:buFont typeface="Arial"/>
              <a:buChar char=" "/>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pic>
        <p:nvPicPr>
          <p:cNvPr id="2270" name="Google Shape;2270;p31"/>
          <p:cNvPicPr preferRelativeResize="0"/>
          <p:nvPr/>
        </p:nvPicPr>
        <p:blipFill rotWithShape="1">
          <a:blip r:embed="rId2">
            <a:alphaModFix/>
          </a:blip>
          <a:srcRect b="0" l="0" r="0" t="0"/>
          <a:stretch/>
        </p:blipFill>
        <p:spPr>
          <a:xfrm>
            <a:off x="340205" y="263012"/>
            <a:ext cx="2766138" cy="736797"/>
          </a:xfrm>
          <a:prstGeom prst="rect">
            <a:avLst/>
          </a:prstGeom>
          <a:noFill/>
          <a:ln>
            <a:noFill/>
          </a:ln>
        </p:spPr>
      </p:pic>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3" showMasterSp="0">
  <p:cSld name="Cover 3">
    <p:spTree>
      <p:nvGrpSpPr>
        <p:cNvPr id="2271" name="Shape 2271"/>
        <p:cNvGrpSpPr/>
        <p:nvPr/>
      </p:nvGrpSpPr>
      <p:grpSpPr>
        <a:xfrm>
          <a:off x="0" y="0"/>
          <a:ext cx="0" cy="0"/>
          <a:chOff x="0" y="0"/>
          <a:chExt cx="0" cy="0"/>
        </a:xfrm>
      </p:grpSpPr>
      <p:sp>
        <p:nvSpPr>
          <p:cNvPr id="2272" name="Google Shape;2272;p32"/>
          <p:cNvSpPr/>
          <p:nvPr>
            <p:ph idx="2" type="pic"/>
          </p:nvPr>
        </p:nvSpPr>
        <p:spPr>
          <a:xfrm>
            <a:off x="340826" y="1151246"/>
            <a:ext cx="11494008" cy="5349900"/>
          </a:xfrm>
          <a:prstGeom prst="rect">
            <a:avLst/>
          </a:prstGeom>
          <a:noFill/>
          <a:ln>
            <a:noFill/>
          </a:ln>
        </p:spPr>
      </p:sp>
      <p:pic>
        <p:nvPicPr>
          <p:cNvPr id="2273" name="Google Shape;2273;p32"/>
          <p:cNvPicPr preferRelativeResize="0"/>
          <p:nvPr/>
        </p:nvPicPr>
        <p:blipFill rotWithShape="1">
          <a:blip r:embed="rId2">
            <a:alphaModFix/>
          </a:blip>
          <a:srcRect b="0" l="0" r="0" t="0"/>
          <a:stretch/>
        </p:blipFill>
        <p:spPr>
          <a:xfrm>
            <a:off x="340205" y="263012"/>
            <a:ext cx="2766138" cy="736797"/>
          </a:xfrm>
          <a:prstGeom prst="rect">
            <a:avLst/>
          </a:prstGeom>
          <a:noFill/>
          <a:ln>
            <a:noFill/>
          </a:ln>
        </p:spPr>
      </p:pic>
      <p:sp>
        <p:nvSpPr>
          <p:cNvPr id="2274" name="Google Shape;2274;p32"/>
          <p:cNvSpPr txBox="1"/>
          <p:nvPr>
            <p:ph idx="1" type="body"/>
          </p:nvPr>
        </p:nvSpPr>
        <p:spPr>
          <a:xfrm>
            <a:off x="340826" y="1150930"/>
            <a:ext cx="5412274" cy="5357504"/>
          </a:xfrm>
          <a:prstGeom prst="rect">
            <a:avLst/>
          </a:prstGeom>
          <a:noFill/>
          <a:ln>
            <a:noFill/>
          </a:ln>
        </p:spPr>
        <p:txBody>
          <a:bodyPr anchorCtr="0" anchor="t" bIns="0" lIns="694925" spcFirstLastPara="1" rIns="0" wrap="square" tIns="804650">
            <a:noAutofit/>
          </a:bodyPr>
          <a:lstStyle>
            <a:lvl1pPr indent="-431800" lvl="0" marL="457200" algn="l">
              <a:lnSpc>
                <a:spcPct val="83000"/>
              </a:lnSpc>
              <a:spcBef>
                <a:spcPts val="0"/>
              </a:spcBef>
              <a:spcAft>
                <a:spcPts val="0"/>
              </a:spcAft>
              <a:buClr>
                <a:schemeClr val="accent2"/>
              </a:buClr>
              <a:buSzPts val="3200"/>
              <a:buFont typeface="Arial"/>
              <a:buChar char=" "/>
              <a:defRPr b="1" sz="3200">
                <a:solidFill>
                  <a:schemeClr val="accent2"/>
                </a:solidFill>
                <a:latin typeface="Arial"/>
                <a:ea typeface="Arial"/>
                <a:cs typeface="Arial"/>
                <a:sym typeface="Arial"/>
              </a:defRPr>
            </a:lvl1pPr>
            <a:lvl2pPr indent="-355600" lvl="1" marL="914400" algn="l">
              <a:lnSpc>
                <a:spcPct val="110000"/>
              </a:lnSpc>
              <a:spcBef>
                <a:spcPts val="1600"/>
              </a:spcBef>
              <a:spcAft>
                <a:spcPts val="0"/>
              </a:spcAft>
              <a:buClr>
                <a:schemeClr val="accent2"/>
              </a:buClr>
              <a:buSzPts val="2000"/>
              <a:buFont typeface="Arial"/>
              <a:buChar char=" "/>
              <a:defRPr b="0" sz="2000">
                <a:solidFill>
                  <a:schemeClr val="accent2"/>
                </a:solidFill>
              </a:defRPr>
            </a:lvl2pPr>
            <a:lvl3pPr indent="-431800" lvl="2" marL="1371600" algn="l">
              <a:lnSpc>
                <a:spcPct val="110000"/>
              </a:lnSpc>
              <a:spcBef>
                <a:spcPts val="0"/>
              </a:spcBef>
              <a:spcAft>
                <a:spcPts val="0"/>
              </a:spcAft>
              <a:buClr>
                <a:schemeClr val="lt1"/>
              </a:buClr>
              <a:buSzPts val="3200"/>
              <a:buFont typeface="Arial"/>
              <a:buChar char=" "/>
              <a:defRPr sz="3200">
                <a:solidFill>
                  <a:schemeClr val="lt1"/>
                </a:solidFill>
              </a:defRPr>
            </a:lvl3pPr>
            <a:lvl4pPr indent="-431800" lvl="3" marL="1828800" algn="l">
              <a:lnSpc>
                <a:spcPct val="110000"/>
              </a:lnSpc>
              <a:spcBef>
                <a:spcPts val="0"/>
              </a:spcBef>
              <a:spcAft>
                <a:spcPts val="0"/>
              </a:spcAft>
              <a:buClr>
                <a:schemeClr val="lt1"/>
              </a:buClr>
              <a:buSzPts val="3200"/>
              <a:buFont typeface="Arial"/>
              <a:buChar char=" "/>
              <a:defRPr sz="3200">
                <a:solidFill>
                  <a:schemeClr val="lt1"/>
                </a:solidFill>
              </a:defRPr>
            </a:lvl4pPr>
            <a:lvl5pPr indent="-431800" lvl="4" marL="2286000" algn="l">
              <a:lnSpc>
                <a:spcPct val="110000"/>
              </a:lnSpc>
              <a:spcBef>
                <a:spcPts val="0"/>
              </a:spcBef>
              <a:spcAft>
                <a:spcPts val="0"/>
              </a:spcAft>
              <a:buClr>
                <a:schemeClr val="lt1"/>
              </a:buClr>
              <a:buSzPts val="3200"/>
              <a:buFont typeface="Arial"/>
              <a:buChar char=" "/>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4" showMasterSp="0">
  <p:cSld name="Cover 4">
    <p:spTree>
      <p:nvGrpSpPr>
        <p:cNvPr id="2275" name="Shape 2275"/>
        <p:cNvGrpSpPr/>
        <p:nvPr/>
      </p:nvGrpSpPr>
      <p:grpSpPr>
        <a:xfrm>
          <a:off x="0" y="0"/>
          <a:ext cx="0" cy="0"/>
          <a:chOff x="0" y="0"/>
          <a:chExt cx="0" cy="0"/>
        </a:xfrm>
      </p:grpSpPr>
      <p:sp>
        <p:nvSpPr>
          <p:cNvPr id="2276" name="Google Shape;2276;p33"/>
          <p:cNvSpPr/>
          <p:nvPr>
            <p:ph idx="2" type="pic"/>
          </p:nvPr>
        </p:nvSpPr>
        <p:spPr>
          <a:xfrm>
            <a:off x="340827" y="1151246"/>
            <a:ext cx="11494008" cy="5350864"/>
          </a:xfrm>
          <a:prstGeom prst="rect">
            <a:avLst/>
          </a:prstGeom>
          <a:noFill/>
          <a:ln>
            <a:noFill/>
          </a:ln>
        </p:spPr>
      </p:sp>
      <p:sp>
        <p:nvSpPr>
          <p:cNvPr id="2277" name="Google Shape;2277;p33"/>
          <p:cNvSpPr txBox="1"/>
          <p:nvPr>
            <p:ph idx="1" type="body"/>
          </p:nvPr>
        </p:nvSpPr>
        <p:spPr>
          <a:xfrm>
            <a:off x="6438415" y="1338942"/>
            <a:ext cx="5412274" cy="5169491"/>
          </a:xfrm>
          <a:prstGeom prst="rect">
            <a:avLst/>
          </a:prstGeom>
          <a:noFill/>
          <a:ln>
            <a:noFill/>
          </a:ln>
        </p:spPr>
        <p:txBody>
          <a:bodyPr anchorCtr="0" anchor="t" bIns="0" lIns="164575" spcFirstLastPara="1" rIns="502900" wrap="square" tIns="612625">
            <a:noAutofit/>
          </a:bodyPr>
          <a:lstStyle>
            <a:lvl1pPr indent="-431800" lvl="0" marL="457200" algn="r">
              <a:lnSpc>
                <a:spcPct val="83000"/>
              </a:lnSpc>
              <a:spcBef>
                <a:spcPts val="0"/>
              </a:spcBef>
              <a:spcAft>
                <a:spcPts val="0"/>
              </a:spcAft>
              <a:buClr>
                <a:schemeClr val="accent2"/>
              </a:buClr>
              <a:buSzPts val="3200"/>
              <a:buFont typeface="Arial"/>
              <a:buChar char=" "/>
              <a:defRPr b="1" sz="3200">
                <a:solidFill>
                  <a:schemeClr val="accent2"/>
                </a:solidFill>
                <a:latin typeface="Arial"/>
                <a:ea typeface="Arial"/>
                <a:cs typeface="Arial"/>
                <a:sym typeface="Arial"/>
              </a:defRPr>
            </a:lvl1pPr>
            <a:lvl2pPr indent="-330200" lvl="1" marL="914400" algn="r">
              <a:lnSpc>
                <a:spcPct val="100000"/>
              </a:lnSpc>
              <a:spcBef>
                <a:spcPts val="800"/>
              </a:spcBef>
              <a:spcAft>
                <a:spcPts val="0"/>
              </a:spcAft>
              <a:buClr>
                <a:schemeClr val="dk2"/>
              </a:buClr>
              <a:buSzPts val="1600"/>
              <a:buFont typeface="Arial"/>
              <a:buChar char=" "/>
              <a:defRPr b="1" sz="1600">
                <a:solidFill>
                  <a:schemeClr val="dk2"/>
                </a:solidFill>
              </a:defRPr>
            </a:lvl2pPr>
            <a:lvl3pPr indent="-431800" lvl="2" marL="1371600" algn="l">
              <a:lnSpc>
                <a:spcPct val="110000"/>
              </a:lnSpc>
              <a:spcBef>
                <a:spcPts val="0"/>
              </a:spcBef>
              <a:spcAft>
                <a:spcPts val="0"/>
              </a:spcAft>
              <a:buClr>
                <a:schemeClr val="lt1"/>
              </a:buClr>
              <a:buSzPts val="3200"/>
              <a:buFont typeface="Arial"/>
              <a:buChar char=" "/>
              <a:defRPr sz="3200">
                <a:solidFill>
                  <a:schemeClr val="lt1"/>
                </a:solidFill>
              </a:defRPr>
            </a:lvl3pPr>
            <a:lvl4pPr indent="-431800" lvl="3" marL="1828800" algn="l">
              <a:lnSpc>
                <a:spcPct val="110000"/>
              </a:lnSpc>
              <a:spcBef>
                <a:spcPts val="0"/>
              </a:spcBef>
              <a:spcAft>
                <a:spcPts val="0"/>
              </a:spcAft>
              <a:buClr>
                <a:schemeClr val="lt1"/>
              </a:buClr>
              <a:buSzPts val="3200"/>
              <a:buFont typeface="Arial"/>
              <a:buChar char=" "/>
              <a:defRPr sz="3200">
                <a:solidFill>
                  <a:schemeClr val="lt1"/>
                </a:solidFill>
              </a:defRPr>
            </a:lvl4pPr>
            <a:lvl5pPr indent="-431800" lvl="4" marL="2286000" algn="l">
              <a:lnSpc>
                <a:spcPct val="110000"/>
              </a:lnSpc>
              <a:spcBef>
                <a:spcPts val="0"/>
              </a:spcBef>
              <a:spcAft>
                <a:spcPts val="0"/>
              </a:spcAft>
              <a:buClr>
                <a:schemeClr val="lt1"/>
              </a:buClr>
              <a:buSzPts val="3200"/>
              <a:buFont typeface="Arial"/>
              <a:buChar char=" "/>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pic>
        <p:nvPicPr>
          <p:cNvPr id="2278" name="Google Shape;2278;p33"/>
          <p:cNvPicPr preferRelativeResize="0"/>
          <p:nvPr/>
        </p:nvPicPr>
        <p:blipFill rotWithShape="1">
          <a:blip r:embed="rId2">
            <a:alphaModFix/>
          </a:blip>
          <a:srcRect b="0" l="0" r="0" t="0"/>
          <a:stretch/>
        </p:blipFill>
        <p:spPr>
          <a:xfrm>
            <a:off x="340205" y="263012"/>
            <a:ext cx="2766138" cy="736797"/>
          </a:xfrm>
          <a:prstGeom prst="rect">
            <a:avLst/>
          </a:prstGeom>
          <a:noFill/>
          <a:ln>
            <a:noFill/>
          </a:ln>
        </p:spPr>
      </p:pic>
    </p:spTree>
  </p:cSld>
  <p:clrMapOvr>
    <a:masterClrMapping/>
  </p:clrMapOvr>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se shape content">
  <p:cSld name="base shape content">
    <p:spTree>
      <p:nvGrpSpPr>
        <p:cNvPr id="2279" name="Shape 2279"/>
        <p:cNvGrpSpPr/>
        <p:nvPr/>
      </p:nvGrpSpPr>
      <p:grpSpPr>
        <a:xfrm>
          <a:off x="0" y="0"/>
          <a:ext cx="0" cy="0"/>
          <a:chOff x="0" y="0"/>
          <a:chExt cx="0" cy="0"/>
        </a:xfrm>
      </p:grpSpPr>
      <p:sp>
        <p:nvSpPr>
          <p:cNvPr id="2280" name="Google Shape;2280;p3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81" name="Google Shape;2281;p34"/>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282" name="Google Shape;2282;p3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283" name="Google Shape;2283;p34"/>
          <p:cNvSpPr/>
          <p:nvPr/>
        </p:nvSpPr>
        <p:spPr>
          <a:xfrm>
            <a:off x="0" y="1507066"/>
            <a:ext cx="11834361" cy="4626864"/>
          </a:xfrm>
          <a:custGeom>
            <a:rect b="b" l="l" r="r" t="t"/>
            <a:pathLst>
              <a:path extrusionOk="0" h="3473576" w="8884539">
                <a:moveTo>
                  <a:pt x="0" y="0"/>
                </a:moveTo>
                <a:lnTo>
                  <a:pt x="8624983" y="0"/>
                </a:lnTo>
                <a:cubicBezTo>
                  <a:pt x="8768332" y="0"/>
                  <a:pt x="8884539" y="116207"/>
                  <a:pt x="8884539" y="259556"/>
                </a:cubicBezTo>
                <a:lnTo>
                  <a:pt x="8884539" y="3214021"/>
                </a:lnTo>
                <a:cubicBezTo>
                  <a:pt x="8884539" y="3357370"/>
                  <a:pt x="8768332" y="3473577"/>
                  <a:pt x="8624983" y="3473577"/>
                </a:cubicBezTo>
                <a:lnTo>
                  <a:pt x="0" y="3473577"/>
                </a:lnTo>
                <a:lnTo>
                  <a:pt x="0" y="3473577"/>
                </a:lnTo>
                <a:lnTo>
                  <a:pt x="0" y="0"/>
                </a:lnTo>
                <a:lnTo>
                  <a:pt x="0" y="0"/>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84" name="Google Shape;2284;p34"/>
          <p:cNvSpPr txBox="1"/>
          <p:nvPr>
            <p:ph idx="2" type="body"/>
          </p:nvPr>
        </p:nvSpPr>
        <p:spPr>
          <a:xfrm>
            <a:off x="330201" y="1700376"/>
            <a:ext cx="10134600" cy="3857625"/>
          </a:xfrm>
          <a:prstGeom prst="rect">
            <a:avLst/>
          </a:prstGeom>
          <a:noFill/>
          <a:ln>
            <a:noFill/>
          </a:ln>
        </p:spPr>
        <p:txBody>
          <a:bodyPr anchorCtr="0" anchor="t" bIns="0" lIns="0" spcFirstLastPara="1" rIns="0" wrap="square" tIns="0">
            <a:noAutofit/>
          </a:bodyPr>
          <a:lstStyle>
            <a:lvl1pPr indent="-342900" lvl="0" marL="457200" algn="l">
              <a:lnSpc>
                <a:spcPct val="110000"/>
              </a:lnSpc>
              <a:spcBef>
                <a:spcPts val="1600"/>
              </a:spcBef>
              <a:spcAft>
                <a:spcPts val="0"/>
              </a:spcAft>
              <a:buClr>
                <a:schemeClr val="dk2"/>
              </a:buClr>
              <a:buSzPts val="1800"/>
              <a:buFont typeface="Arial"/>
              <a:buChar char=" "/>
              <a:defRPr/>
            </a:lvl1pPr>
            <a:lvl2pPr indent="-330200" lvl="1" marL="914400" algn="l">
              <a:lnSpc>
                <a:spcPct val="110000"/>
              </a:lnSpc>
              <a:spcBef>
                <a:spcPts val="600"/>
              </a:spcBef>
              <a:spcAft>
                <a:spcPts val="0"/>
              </a:spcAft>
              <a:buClr>
                <a:schemeClr val="dk2"/>
              </a:buClr>
              <a:buSzPts val="1600"/>
              <a:buFont typeface="Arial"/>
              <a:buChar char="•"/>
              <a:defRPr/>
            </a:lvl2pPr>
            <a:lvl3pPr indent="-330200" lvl="2" marL="1371600" algn="l">
              <a:lnSpc>
                <a:spcPct val="110000"/>
              </a:lnSpc>
              <a:spcBef>
                <a:spcPts val="600"/>
              </a:spcBef>
              <a:spcAft>
                <a:spcPts val="0"/>
              </a:spcAft>
              <a:buClr>
                <a:schemeClr val="dk2"/>
              </a:buClr>
              <a:buSzPts val="1600"/>
              <a:buFont typeface="Arial"/>
              <a:buChar char="•"/>
              <a:defRPr/>
            </a:lvl3pPr>
            <a:lvl4pPr indent="-330200" lvl="3" marL="1828800" algn="l">
              <a:lnSpc>
                <a:spcPct val="110000"/>
              </a:lnSpc>
              <a:spcBef>
                <a:spcPts val="600"/>
              </a:spcBef>
              <a:spcAft>
                <a:spcPts val="0"/>
              </a:spcAft>
              <a:buClr>
                <a:schemeClr val="dk2"/>
              </a:buClr>
              <a:buSzPts val="1600"/>
              <a:buFont typeface="Arial"/>
              <a:buChar char="•"/>
              <a:defRPr/>
            </a:lvl4pPr>
            <a:lvl5pPr indent="-330200" lvl="4" marL="2286000" algn="l">
              <a:lnSpc>
                <a:spcPct val="110000"/>
              </a:lnSpc>
              <a:spcBef>
                <a:spcPts val="600"/>
              </a:spcBef>
              <a:spcAft>
                <a:spcPts val="0"/>
              </a:spcAft>
              <a:buClr>
                <a:schemeClr val="dk2"/>
              </a:buClr>
              <a:buSzPts val="1600"/>
              <a:buFont typeface="Arial"/>
              <a:buChar char="•"/>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E pages 1-3">
  <p:cSld name="EE pages 1-3">
    <p:spTree>
      <p:nvGrpSpPr>
        <p:cNvPr id="2285" name="Shape 2285"/>
        <p:cNvGrpSpPr/>
        <p:nvPr/>
      </p:nvGrpSpPr>
      <p:grpSpPr>
        <a:xfrm>
          <a:off x="0" y="0"/>
          <a:ext cx="0" cy="0"/>
          <a:chOff x="0" y="0"/>
          <a:chExt cx="0" cy="0"/>
        </a:xfrm>
      </p:grpSpPr>
      <p:sp>
        <p:nvSpPr>
          <p:cNvPr id="2286" name="Google Shape;2286;p35"/>
          <p:cNvSpPr txBox="1"/>
          <p:nvPr>
            <p:ph type="title"/>
          </p:nvPr>
        </p:nvSpPr>
        <p:spPr>
          <a:xfrm>
            <a:off x="430366" y="432000"/>
            <a:ext cx="3425672"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87" name="Google Shape;2287;p35"/>
          <p:cNvSpPr/>
          <p:nvPr>
            <p:ph idx="2" type="pic"/>
          </p:nvPr>
        </p:nvSpPr>
        <p:spPr>
          <a:xfrm>
            <a:off x="4104157" y="448056"/>
            <a:ext cx="2523744" cy="1682496"/>
          </a:xfrm>
          <a:prstGeom prst="rect">
            <a:avLst/>
          </a:prstGeom>
          <a:noFill/>
          <a:ln>
            <a:noFill/>
          </a:ln>
        </p:spPr>
      </p:sp>
      <p:sp>
        <p:nvSpPr>
          <p:cNvPr id="2288" name="Google Shape;2288;p35"/>
          <p:cNvSpPr/>
          <p:nvPr>
            <p:ph idx="3" type="pic"/>
          </p:nvPr>
        </p:nvSpPr>
        <p:spPr>
          <a:xfrm>
            <a:off x="9314836" y="448056"/>
            <a:ext cx="2523744" cy="3463642"/>
          </a:xfrm>
          <a:prstGeom prst="rect">
            <a:avLst/>
          </a:prstGeom>
          <a:noFill/>
          <a:ln>
            <a:noFill/>
          </a:ln>
        </p:spPr>
      </p:sp>
      <p:sp>
        <p:nvSpPr>
          <p:cNvPr id="2289" name="Google Shape;2289;p35"/>
          <p:cNvSpPr/>
          <p:nvPr>
            <p:ph idx="4" type="pic"/>
          </p:nvPr>
        </p:nvSpPr>
        <p:spPr>
          <a:xfrm>
            <a:off x="6709496" y="448056"/>
            <a:ext cx="2523744" cy="1682496"/>
          </a:xfrm>
          <a:prstGeom prst="rect">
            <a:avLst/>
          </a:prstGeom>
          <a:noFill/>
          <a:ln>
            <a:noFill/>
          </a:ln>
        </p:spPr>
      </p:sp>
      <p:sp>
        <p:nvSpPr>
          <p:cNvPr id="2290" name="Google Shape;2290;p35"/>
          <p:cNvSpPr/>
          <p:nvPr>
            <p:ph idx="5" type="pic"/>
          </p:nvPr>
        </p:nvSpPr>
        <p:spPr>
          <a:xfrm>
            <a:off x="4104157" y="2229202"/>
            <a:ext cx="2523744" cy="1682496"/>
          </a:xfrm>
          <a:prstGeom prst="rect">
            <a:avLst/>
          </a:prstGeom>
          <a:noFill/>
          <a:ln>
            <a:noFill/>
          </a:ln>
        </p:spPr>
      </p:sp>
      <p:sp>
        <p:nvSpPr>
          <p:cNvPr id="2291" name="Google Shape;2291;p35"/>
          <p:cNvSpPr/>
          <p:nvPr>
            <p:ph idx="6" type="pic"/>
          </p:nvPr>
        </p:nvSpPr>
        <p:spPr>
          <a:xfrm>
            <a:off x="6709496" y="2229202"/>
            <a:ext cx="2523744" cy="1682496"/>
          </a:xfrm>
          <a:prstGeom prst="rect">
            <a:avLst/>
          </a:prstGeom>
          <a:noFill/>
          <a:ln>
            <a:noFill/>
          </a:ln>
        </p:spPr>
      </p:sp>
      <p:sp>
        <p:nvSpPr>
          <p:cNvPr id="2292" name="Google Shape;2292;p35"/>
          <p:cNvSpPr/>
          <p:nvPr>
            <p:ph idx="7" type="pic"/>
          </p:nvPr>
        </p:nvSpPr>
        <p:spPr>
          <a:xfrm>
            <a:off x="4104157" y="4010752"/>
            <a:ext cx="2523744" cy="1682496"/>
          </a:xfrm>
          <a:prstGeom prst="rect">
            <a:avLst/>
          </a:prstGeom>
          <a:noFill/>
          <a:ln>
            <a:noFill/>
          </a:ln>
        </p:spPr>
      </p:sp>
      <p:sp>
        <p:nvSpPr>
          <p:cNvPr id="2293" name="Google Shape;2293;p35"/>
          <p:cNvSpPr/>
          <p:nvPr>
            <p:ph idx="8" type="pic"/>
          </p:nvPr>
        </p:nvSpPr>
        <p:spPr>
          <a:xfrm>
            <a:off x="9314836" y="4010752"/>
            <a:ext cx="2523744" cy="1682496"/>
          </a:xfrm>
          <a:prstGeom prst="rect">
            <a:avLst/>
          </a:prstGeom>
          <a:noFill/>
          <a:ln>
            <a:noFill/>
          </a:ln>
        </p:spPr>
      </p:sp>
      <p:sp>
        <p:nvSpPr>
          <p:cNvPr id="2294" name="Google Shape;2294;p35"/>
          <p:cNvSpPr/>
          <p:nvPr>
            <p:ph idx="9" type="pic"/>
          </p:nvPr>
        </p:nvSpPr>
        <p:spPr>
          <a:xfrm>
            <a:off x="6709496" y="4010752"/>
            <a:ext cx="2523744" cy="1682496"/>
          </a:xfrm>
          <a:prstGeom prst="rect">
            <a:avLst/>
          </a:prstGeom>
          <a:noFill/>
          <a:ln>
            <a:noFill/>
          </a:ln>
        </p:spPr>
      </p:sp>
      <p:sp>
        <p:nvSpPr>
          <p:cNvPr id="2295" name="Google Shape;2295;p3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296" name="Google Shape;2296;p35"/>
          <p:cNvSpPr txBox="1"/>
          <p:nvPr>
            <p:ph idx="1" type="body"/>
          </p:nvPr>
        </p:nvSpPr>
        <p:spPr>
          <a:xfrm>
            <a:off x="317500" y="1485900"/>
            <a:ext cx="3291840" cy="3340100"/>
          </a:xfrm>
          <a:prstGeom prst="rect">
            <a:avLst/>
          </a:prstGeom>
          <a:noFill/>
          <a:ln>
            <a:noFill/>
          </a:ln>
        </p:spPr>
        <p:txBody>
          <a:bodyPr anchorCtr="0" anchor="t" bIns="0" lIns="0" spcFirstLastPara="1" rIns="0" wrap="square" tIns="0">
            <a:noAutofit/>
          </a:bodyPr>
          <a:lstStyle>
            <a:lvl1pPr indent="-342900" lvl="0" marL="457200" algn="l">
              <a:lnSpc>
                <a:spcPct val="100000"/>
              </a:lnSpc>
              <a:spcBef>
                <a:spcPts val="1600"/>
              </a:spcBef>
              <a:spcAft>
                <a:spcPts val="0"/>
              </a:spcAft>
              <a:buClr>
                <a:schemeClr val="dk2"/>
              </a:buClr>
              <a:buSzPts val="1800"/>
              <a:buFont typeface="Arial"/>
              <a:buChar char=" "/>
              <a:defRPr/>
            </a:lvl1pPr>
            <a:lvl2pPr indent="-330200" lvl="1" marL="914400" algn="l">
              <a:lnSpc>
                <a:spcPct val="100000"/>
              </a:lnSpc>
              <a:spcBef>
                <a:spcPts val="1000"/>
              </a:spcBef>
              <a:spcAft>
                <a:spcPts val="0"/>
              </a:spcAft>
              <a:buClr>
                <a:schemeClr val="dk2"/>
              </a:buClr>
              <a:buSzPts val="1600"/>
              <a:buFont typeface="Arial"/>
              <a:buChar char=" "/>
              <a:defRPr/>
            </a:lvl2pPr>
            <a:lvl3pPr indent="-330200" lvl="2" marL="1371600" algn="l">
              <a:lnSpc>
                <a:spcPct val="100000"/>
              </a:lnSpc>
              <a:spcBef>
                <a:spcPts val="0"/>
              </a:spcBef>
              <a:spcAft>
                <a:spcPts val="0"/>
              </a:spcAft>
              <a:buClr>
                <a:schemeClr val="dk2"/>
              </a:buClr>
              <a:buSzPts val="1600"/>
              <a:buChar char="•"/>
              <a:defRPr/>
            </a:lvl3pPr>
            <a:lvl4pPr indent="-330200" lvl="3" marL="1828800" algn="l">
              <a:lnSpc>
                <a:spcPct val="100000"/>
              </a:lnSpc>
              <a:spcBef>
                <a:spcPts val="0"/>
              </a:spcBef>
              <a:spcAft>
                <a:spcPts val="0"/>
              </a:spcAft>
              <a:buClr>
                <a:schemeClr val="dk2"/>
              </a:buClr>
              <a:buSzPts val="1600"/>
              <a:buChar char="•"/>
              <a:defRPr/>
            </a:lvl4pPr>
            <a:lvl5pPr indent="-330200" lvl="4" marL="2286000" algn="l">
              <a:lnSpc>
                <a:spcPct val="10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extLst>
    <p:ext uri="{DCECCB84-F9BA-43D5-87BE-67443E8EF086}">
      <p15:sldGuideLst>
        <p15:guide id="1" pos="2574">
          <p15:clr>
            <a:srgbClr val="FBAE40"/>
          </p15:clr>
        </p15:guide>
      </p15:sldGuideLst>
    </p:ext>
  </p:extLst>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E pages 4">
  <p:cSld name="EE pages 4">
    <p:spTree>
      <p:nvGrpSpPr>
        <p:cNvPr id="2297" name="Shape 2297"/>
        <p:cNvGrpSpPr/>
        <p:nvPr/>
      </p:nvGrpSpPr>
      <p:grpSpPr>
        <a:xfrm>
          <a:off x="0" y="0"/>
          <a:ext cx="0" cy="0"/>
          <a:chOff x="0" y="0"/>
          <a:chExt cx="0" cy="0"/>
        </a:xfrm>
      </p:grpSpPr>
      <p:sp>
        <p:nvSpPr>
          <p:cNvPr id="2298" name="Google Shape;2298;p36"/>
          <p:cNvSpPr txBox="1"/>
          <p:nvPr>
            <p:ph type="title"/>
          </p:nvPr>
        </p:nvSpPr>
        <p:spPr>
          <a:xfrm>
            <a:off x="430366" y="432000"/>
            <a:ext cx="3425672"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99" name="Google Shape;2299;p36"/>
          <p:cNvSpPr/>
          <p:nvPr>
            <p:ph idx="2" type="pic"/>
          </p:nvPr>
        </p:nvSpPr>
        <p:spPr>
          <a:xfrm>
            <a:off x="4104157" y="448056"/>
            <a:ext cx="2523744" cy="1682496"/>
          </a:xfrm>
          <a:prstGeom prst="rect">
            <a:avLst/>
          </a:prstGeom>
          <a:noFill/>
          <a:ln>
            <a:noFill/>
          </a:ln>
        </p:spPr>
      </p:sp>
      <p:sp>
        <p:nvSpPr>
          <p:cNvPr id="2300" name="Google Shape;2300;p36"/>
          <p:cNvSpPr/>
          <p:nvPr>
            <p:ph idx="3" type="pic"/>
          </p:nvPr>
        </p:nvSpPr>
        <p:spPr>
          <a:xfrm>
            <a:off x="4104157" y="2229202"/>
            <a:ext cx="2523744" cy="3463642"/>
          </a:xfrm>
          <a:prstGeom prst="rect">
            <a:avLst/>
          </a:prstGeom>
          <a:noFill/>
          <a:ln>
            <a:noFill/>
          </a:ln>
        </p:spPr>
      </p:sp>
      <p:sp>
        <p:nvSpPr>
          <p:cNvPr id="2301" name="Google Shape;2301;p36"/>
          <p:cNvSpPr/>
          <p:nvPr>
            <p:ph idx="4" type="pic"/>
          </p:nvPr>
        </p:nvSpPr>
        <p:spPr>
          <a:xfrm>
            <a:off x="6709496" y="448056"/>
            <a:ext cx="2523744" cy="1682496"/>
          </a:xfrm>
          <a:prstGeom prst="rect">
            <a:avLst/>
          </a:prstGeom>
          <a:noFill/>
          <a:ln>
            <a:noFill/>
          </a:ln>
        </p:spPr>
      </p:sp>
      <p:sp>
        <p:nvSpPr>
          <p:cNvPr id="2302" name="Google Shape;2302;p36"/>
          <p:cNvSpPr/>
          <p:nvPr>
            <p:ph idx="5" type="pic"/>
          </p:nvPr>
        </p:nvSpPr>
        <p:spPr>
          <a:xfrm>
            <a:off x="9314836" y="448056"/>
            <a:ext cx="2523744" cy="1682496"/>
          </a:xfrm>
          <a:prstGeom prst="rect">
            <a:avLst/>
          </a:prstGeom>
          <a:noFill/>
          <a:ln>
            <a:noFill/>
          </a:ln>
        </p:spPr>
      </p:sp>
      <p:sp>
        <p:nvSpPr>
          <p:cNvPr id="2303" name="Google Shape;2303;p36"/>
          <p:cNvSpPr/>
          <p:nvPr>
            <p:ph idx="6" type="pic"/>
          </p:nvPr>
        </p:nvSpPr>
        <p:spPr>
          <a:xfrm>
            <a:off x="6709496" y="2229202"/>
            <a:ext cx="2523744" cy="1682496"/>
          </a:xfrm>
          <a:prstGeom prst="rect">
            <a:avLst/>
          </a:prstGeom>
          <a:noFill/>
          <a:ln>
            <a:noFill/>
          </a:ln>
        </p:spPr>
      </p:sp>
      <p:sp>
        <p:nvSpPr>
          <p:cNvPr id="2304" name="Google Shape;2304;p36"/>
          <p:cNvSpPr/>
          <p:nvPr>
            <p:ph idx="7" type="pic"/>
          </p:nvPr>
        </p:nvSpPr>
        <p:spPr>
          <a:xfrm>
            <a:off x="9314836" y="2229404"/>
            <a:ext cx="2523744" cy="1682496"/>
          </a:xfrm>
          <a:prstGeom prst="rect">
            <a:avLst/>
          </a:prstGeom>
          <a:noFill/>
          <a:ln>
            <a:noFill/>
          </a:ln>
        </p:spPr>
      </p:sp>
      <p:sp>
        <p:nvSpPr>
          <p:cNvPr id="2305" name="Google Shape;2305;p36"/>
          <p:cNvSpPr/>
          <p:nvPr>
            <p:ph idx="8" type="pic"/>
          </p:nvPr>
        </p:nvSpPr>
        <p:spPr>
          <a:xfrm>
            <a:off x="9314836" y="4010752"/>
            <a:ext cx="2523744" cy="1682496"/>
          </a:xfrm>
          <a:prstGeom prst="rect">
            <a:avLst/>
          </a:prstGeom>
          <a:noFill/>
          <a:ln>
            <a:noFill/>
          </a:ln>
        </p:spPr>
      </p:sp>
      <p:sp>
        <p:nvSpPr>
          <p:cNvPr id="2306" name="Google Shape;2306;p36"/>
          <p:cNvSpPr/>
          <p:nvPr>
            <p:ph idx="9" type="pic"/>
          </p:nvPr>
        </p:nvSpPr>
        <p:spPr>
          <a:xfrm>
            <a:off x="6709496" y="4010752"/>
            <a:ext cx="2523744" cy="1682496"/>
          </a:xfrm>
          <a:prstGeom prst="rect">
            <a:avLst/>
          </a:prstGeom>
          <a:noFill/>
          <a:ln>
            <a:noFill/>
          </a:ln>
        </p:spPr>
      </p:sp>
      <p:sp>
        <p:nvSpPr>
          <p:cNvPr id="2307" name="Google Shape;2307;p3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308" name="Google Shape;2308;p36"/>
          <p:cNvSpPr txBox="1"/>
          <p:nvPr>
            <p:ph idx="1" type="body"/>
          </p:nvPr>
        </p:nvSpPr>
        <p:spPr>
          <a:xfrm>
            <a:off x="317500" y="1485900"/>
            <a:ext cx="3291840" cy="3340100"/>
          </a:xfrm>
          <a:prstGeom prst="rect">
            <a:avLst/>
          </a:prstGeom>
          <a:noFill/>
          <a:ln>
            <a:noFill/>
          </a:ln>
        </p:spPr>
        <p:txBody>
          <a:bodyPr anchorCtr="0" anchor="t" bIns="0" lIns="0" spcFirstLastPara="1" rIns="0" wrap="square" tIns="0">
            <a:noAutofit/>
          </a:bodyPr>
          <a:lstStyle>
            <a:lvl1pPr indent="-342900" lvl="0" marL="457200" algn="l">
              <a:lnSpc>
                <a:spcPct val="100000"/>
              </a:lnSpc>
              <a:spcBef>
                <a:spcPts val="1600"/>
              </a:spcBef>
              <a:spcAft>
                <a:spcPts val="0"/>
              </a:spcAft>
              <a:buClr>
                <a:schemeClr val="dk2"/>
              </a:buClr>
              <a:buSzPts val="1800"/>
              <a:buFont typeface="Arial"/>
              <a:buChar char=" "/>
              <a:defRPr/>
            </a:lvl1pPr>
            <a:lvl2pPr indent="-330200" lvl="1" marL="914400" algn="l">
              <a:lnSpc>
                <a:spcPct val="100000"/>
              </a:lnSpc>
              <a:spcBef>
                <a:spcPts val="1000"/>
              </a:spcBef>
              <a:spcAft>
                <a:spcPts val="0"/>
              </a:spcAft>
              <a:buClr>
                <a:schemeClr val="dk2"/>
              </a:buClr>
              <a:buSzPts val="1600"/>
              <a:buFont typeface="Arial"/>
              <a:buChar char=" "/>
              <a:defRPr/>
            </a:lvl2pPr>
            <a:lvl3pPr indent="-330200" lvl="2" marL="1371600" algn="l">
              <a:lnSpc>
                <a:spcPct val="100000"/>
              </a:lnSpc>
              <a:spcBef>
                <a:spcPts val="0"/>
              </a:spcBef>
              <a:spcAft>
                <a:spcPts val="0"/>
              </a:spcAft>
              <a:buClr>
                <a:schemeClr val="dk2"/>
              </a:buClr>
              <a:buSzPts val="1600"/>
              <a:buChar char="•"/>
              <a:defRPr/>
            </a:lvl3pPr>
            <a:lvl4pPr indent="-330200" lvl="3" marL="1828800" algn="l">
              <a:lnSpc>
                <a:spcPct val="100000"/>
              </a:lnSpc>
              <a:spcBef>
                <a:spcPts val="0"/>
              </a:spcBef>
              <a:spcAft>
                <a:spcPts val="0"/>
              </a:spcAft>
              <a:buClr>
                <a:schemeClr val="dk2"/>
              </a:buClr>
              <a:buSzPts val="1600"/>
              <a:buChar char="•"/>
              <a:defRPr/>
            </a:lvl4pPr>
            <a:lvl5pPr indent="-330200" lvl="4" marL="2286000" algn="l">
              <a:lnSpc>
                <a:spcPct val="10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extLst>
    <p:ext uri="{DCECCB84-F9BA-43D5-87BE-67443E8EF086}">
      <p15:sldGuideLst>
        <p15:guide id="1" pos="2574">
          <p15:clr>
            <a:srgbClr val="FBAE40"/>
          </p15:clr>
        </p15:guide>
      </p15:sldGuideLst>
    </p:ext>
  </p:extLst>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E pages 5">
  <p:cSld name="EE pages 5">
    <p:spTree>
      <p:nvGrpSpPr>
        <p:cNvPr id="2309" name="Shape 2309"/>
        <p:cNvGrpSpPr/>
        <p:nvPr/>
      </p:nvGrpSpPr>
      <p:grpSpPr>
        <a:xfrm>
          <a:off x="0" y="0"/>
          <a:ext cx="0" cy="0"/>
          <a:chOff x="0" y="0"/>
          <a:chExt cx="0" cy="0"/>
        </a:xfrm>
      </p:grpSpPr>
      <p:sp>
        <p:nvSpPr>
          <p:cNvPr id="2310" name="Google Shape;2310;p37"/>
          <p:cNvSpPr txBox="1"/>
          <p:nvPr>
            <p:ph type="title"/>
          </p:nvPr>
        </p:nvSpPr>
        <p:spPr>
          <a:xfrm>
            <a:off x="430366" y="432000"/>
            <a:ext cx="3425672"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11" name="Google Shape;2311;p37"/>
          <p:cNvSpPr/>
          <p:nvPr>
            <p:ph idx="2" type="pic"/>
          </p:nvPr>
        </p:nvSpPr>
        <p:spPr>
          <a:xfrm>
            <a:off x="6361392" y="450444"/>
            <a:ext cx="1773936" cy="2361315"/>
          </a:xfrm>
          <a:prstGeom prst="rect">
            <a:avLst/>
          </a:prstGeom>
          <a:noFill/>
          <a:ln>
            <a:noFill/>
          </a:ln>
        </p:spPr>
      </p:sp>
      <p:sp>
        <p:nvSpPr>
          <p:cNvPr id="2312" name="Google Shape;2312;p37"/>
          <p:cNvSpPr/>
          <p:nvPr>
            <p:ph idx="3" type="pic"/>
          </p:nvPr>
        </p:nvSpPr>
        <p:spPr>
          <a:xfrm>
            <a:off x="8215526" y="450444"/>
            <a:ext cx="1773936" cy="2361315"/>
          </a:xfrm>
          <a:prstGeom prst="rect">
            <a:avLst/>
          </a:prstGeom>
          <a:noFill/>
          <a:ln>
            <a:noFill/>
          </a:ln>
        </p:spPr>
      </p:sp>
      <p:sp>
        <p:nvSpPr>
          <p:cNvPr id="2313" name="Google Shape;2313;p37"/>
          <p:cNvSpPr/>
          <p:nvPr>
            <p:ph idx="4" type="pic"/>
          </p:nvPr>
        </p:nvSpPr>
        <p:spPr>
          <a:xfrm>
            <a:off x="10069660" y="450444"/>
            <a:ext cx="1773936" cy="2361315"/>
          </a:xfrm>
          <a:prstGeom prst="rect">
            <a:avLst/>
          </a:prstGeom>
          <a:noFill/>
          <a:ln>
            <a:noFill/>
          </a:ln>
        </p:spPr>
      </p:sp>
      <p:sp>
        <p:nvSpPr>
          <p:cNvPr id="2314" name="Google Shape;2314;p37"/>
          <p:cNvSpPr/>
          <p:nvPr>
            <p:ph idx="5" type="pic"/>
          </p:nvPr>
        </p:nvSpPr>
        <p:spPr>
          <a:xfrm>
            <a:off x="4086634" y="450444"/>
            <a:ext cx="2194560" cy="1554480"/>
          </a:xfrm>
          <a:prstGeom prst="rect">
            <a:avLst/>
          </a:prstGeom>
          <a:noFill/>
          <a:ln>
            <a:noFill/>
          </a:ln>
        </p:spPr>
      </p:sp>
      <p:sp>
        <p:nvSpPr>
          <p:cNvPr id="2315" name="Google Shape;2315;p37"/>
          <p:cNvSpPr/>
          <p:nvPr>
            <p:ph idx="6" type="pic"/>
          </p:nvPr>
        </p:nvSpPr>
        <p:spPr>
          <a:xfrm>
            <a:off x="6361392" y="2887376"/>
            <a:ext cx="1773936" cy="2361315"/>
          </a:xfrm>
          <a:prstGeom prst="rect">
            <a:avLst/>
          </a:prstGeom>
          <a:noFill/>
          <a:ln>
            <a:noFill/>
          </a:ln>
        </p:spPr>
      </p:sp>
      <p:sp>
        <p:nvSpPr>
          <p:cNvPr id="2316" name="Google Shape;2316;p37"/>
          <p:cNvSpPr/>
          <p:nvPr>
            <p:ph idx="7" type="pic"/>
          </p:nvPr>
        </p:nvSpPr>
        <p:spPr>
          <a:xfrm>
            <a:off x="8218852" y="2887376"/>
            <a:ext cx="1773936" cy="2361315"/>
          </a:xfrm>
          <a:prstGeom prst="rect">
            <a:avLst/>
          </a:prstGeom>
          <a:noFill/>
          <a:ln>
            <a:noFill/>
          </a:ln>
        </p:spPr>
      </p:sp>
      <p:sp>
        <p:nvSpPr>
          <p:cNvPr id="2317" name="Google Shape;2317;p37"/>
          <p:cNvSpPr/>
          <p:nvPr>
            <p:ph idx="8" type="pic"/>
          </p:nvPr>
        </p:nvSpPr>
        <p:spPr>
          <a:xfrm>
            <a:off x="10069660" y="2887376"/>
            <a:ext cx="1773936" cy="2361315"/>
          </a:xfrm>
          <a:prstGeom prst="rect">
            <a:avLst/>
          </a:prstGeom>
          <a:noFill/>
          <a:ln>
            <a:noFill/>
          </a:ln>
        </p:spPr>
      </p:sp>
      <p:sp>
        <p:nvSpPr>
          <p:cNvPr id="2318" name="Google Shape;2318;p37"/>
          <p:cNvSpPr/>
          <p:nvPr>
            <p:ph idx="9" type="pic"/>
          </p:nvPr>
        </p:nvSpPr>
        <p:spPr>
          <a:xfrm>
            <a:off x="4086634" y="2092451"/>
            <a:ext cx="2194560" cy="1554480"/>
          </a:xfrm>
          <a:prstGeom prst="rect">
            <a:avLst/>
          </a:prstGeom>
          <a:noFill/>
          <a:ln>
            <a:noFill/>
          </a:ln>
        </p:spPr>
      </p:sp>
      <p:sp>
        <p:nvSpPr>
          <p:cNvPr id="2319" name="Google Shape;2319;p3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320" name="Google Shape;2320;p37"/>
          <p:cNvSpPr txBox="1"/>
          <p:nvPr>
            <p:ph idx="1" type="body"/>
          </p:nvPr>
        </p:nvSpPr>
        <p:spPr>
          <a:xfrm>
            <a:off x="317500" y="1485900"/>
            <a:ext cx="3291840" cy="3340100"/>
          </a:xfrm>
          <a:prstGeom prst="rect">
            <a:avLst/>
          </a:prstGeom>
          <a:noFill/>
          <a:ln>
            <a:noFill/>
          </a:ln>
        </p:spPr>
        <p:txBody>
          <a:bodyPr anchorCtr="0" anchor="t" bIns="0" lIns="0" spcFirstLastPara="1" rIns="0" wrap="square" tIns="0">
            <a:noAutofit/>
          </a:bodyPr>
          <a:lstStyle>
            <a:lvl1pPr indent="-342900" lvl="0" marL="457200" algn="l">
              <a:lnSpc>
                <a:spcPct val="100000"/>
              </a:lnSpc>
              <a:spcBef>
                <a:spcPts val="1600"/>
              </a:spcBef>
              <a:spcAft>
                <a:spcPts val="0"/>
              </a:spcAft>
              <a:buClr>
                <a:schemeClr val="dk2"/>
              </a:buClr>
              <a:buSzPts val="1800"/>
              <a:buFont typeface="Arial"/>
              <a:buChar char=" "/>
              <a:defRPr/>
            </a:lvl1pPr>
            <a:lvl2pPr indent="-330200" lvl="1" marL="914400" algn="l">
              <a:lnSpc>
                <a:spcPct val="100000"/>
              </a:lnSpc>
              <a:spcBef>
                <a:spcPts val="1000"/>
              </a:spcBef>
              <a:spcAft>
                <a:spcPts val="0"/>
              </a:spcAft>
              <a:buClr>
                <a:schemeClr val="dk2"/>
              </a:buClr>
              <a:buSzPts val="1600"/>
              <a:buFont typeface="Arial"/>
              <a:buChar char=" "/>
              <a:defRPr/>
            </a:lvl2pPr>
            <a:lvl3pPr indent="-330200" lvl="2" marL="1371600" algn="l">
              <a:lnSpc>
                <a:spcPct val="100000"/>
              </a:lnSpc>
              <a:spcBef>
                <a:spcPts val="0"/>
              </a:spcBef>
              <a:spcAft>
                <a:spcPts val="0"/>
              </a:spcAft>
              <a:buClr>
                <a:schemeClr val="dk2"/>
              </a:buClr>
              <a:buSzPts val="1600"/>
              <a:buChar char="•"/>
              <a:defRPr/>
            </a:lvl3pPr>
            <a:lvl4pPr indent="-330200" lvl="3" marL="1828800" algn="l">
              <a:lnSpc>
                <a:spcPct val="100000"/>
              </a:lnSpc>
              <a:spcBef>
                <a:spcPts val="0"/>
              </a:spcBef>
              <a:spcAft>
                <a:spcPts val="0"/>
              </a:spcAft>
              <a:buClr>
                <a:schemeClr val="dk2"/>
              </a:buClr>
              <a:buSzPts val="1600"/>
              <a:buChar char="•"/>
              <a:defRPr/>
            </a:lvl4pPr>
            <a:lvl5pPr indent="-330200" lvl="4" marL="2286000" algn="l">
              <a:lnSpc>
                <a:spcPct val="10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extLst>
    <p:ext uri="{DCECCB84-F9BA-43D5-87BE-67443E8EF086}">
      <p15:sldGuideLst>
        <p15:guide id="1" pos="2563">
          <p15:clr>
            <a:srgbClr val="FBAE40"/>
          </p15:clr>
        </p15:guide>
      </p15:sldGuideLst>
    </p:ext>
  </p:extLst>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sumer 1">
  <p:cSld name="consumer 1">
    <p:spTree>
      <p:nvGrpSpPr>
        <p:cNvPr id="2321" name="Shape 2321"/>
        <p:cNvGrpSpPr/>
        <p:nvPr/>
      </p:nvGrpSpPr>
      <p:grpSpPr>
        <a:xfrm>
          <a:off x="0" y="0"/>
          <a:ext cx="0" cy="0"/>
          <a:chOff x="0" y="0"/>
          <a:chExt cx="0" cy="0"/>
        </a:xfrm>
      </p:grpSpPr>
      <p:sp>
        <p:nvSpPr>
          <p:cNvPr id="2322" name="Google Shape;2322;p38"/>
          <p:cNvSpPr txBox="1"/>
          <p:nvPr>
            <p:ph type="title"/>
          </p:nvPr>
        </p:nvSpPr>
        <p:spPr>
          <a:xfrm>
            <a:off x="430366" y="432000"/>
            <a:ext cx="3425672"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23" name="Google Shape;2323;p38"/>
          <p:cNvSpPr/>
          <p:nvPr>
            <p:ph idx="2" type="pic"/>
          </p:nvPr>
        </p:nvSpPr>
        <p:spPr>
          <a:xfrm>
            <a:off x="5235742" y="443429"/>
            <a:ext cx="2432304" cy="1609725"/>
          </a:xfrm>
          <a:prstGeom prst="rect">
            <a:avLst/>
          </a:prstGeom>
          <a:noFill/>
          <a:ln>
            <a:noFill/>
          </a:ln>
        </p:spPr>
      </p:sp>
      <p:sp>
        <p:nvSpPr>
          <p:cNvPr id="2324" name="Google Shape;2324;p38"/>
          <p:cNvSpPr/>
          <p:nvPr>
            <p:ph idx="3" type="pic"/>
          </p:nvPr>
        </p:nvSpPr>
        <p:spPr>
          <a:xfrm>
            <a:off x="7753285" y="443429"/>
            <a:ext cx="2002536" cy="2340864"/>
          </a:xfrm>
          <a:prstGeom prst="rect">
            <a:avLst/>
          </a:prstGeom>
          <a:noFill/>
          <a:ln>
            <a:noFill/>
          </a:ln>
        </p:spPr>
      </p:sp>
      <p:sp>
        <p:nvSpPr>
          <p:cNvPr id="2325" name="Google Shape;2325;p38"/>
          <p:cNvSpPr/>
          <p:nvPr>
            <p:ph idx="4" type="pic"/>
          </p:nvPr>
        </p:nvSpPr>
        <p:spPr>
          <a:xfrm>
            <a:off x="9841060" y="443429"/>
            <a:ext cx="2002536" cy="3236976"/>
          </a:xfrm>
          <a:prstGeom prst="rect">
            <a:avLst/>
          </a:prstGeom>
          <a:noFill/>
          <a:ln>
            <a:noFill/>
          </a:ln>
        </p:spPr>
      </p:sp>
      <p:sp>
        <p:nvSpPr>
          <p:cNvPr id="2326" name="Google Shape;2326;p38"/>
          <p:cNvSpPr/>
          <p:nvPr>
            <p:ph idx="5" type="pic"/>
          </p:nvPr>
        </p:nvSpPr>
        <p:spPr>
          <a:xfrm>
            <a:off x="5235742" y="2137926"/>
            <a:ext cx="2432304" cy="2139696"/>
          </a:xfrm>
          <a:prstGeom prst="rect">
            <a:avLst/>
          </a:prstGeom>
          <a:noFill/>
          <a:ln>
            <a:noFill/>
          </a:ln>
        </p:spPr>
      </p:sp>
      <p:sp>
        <p:nvSpPr>
          <p:cNvPr id="2327" name="Google Shape;2327;p38"/>
          <p:cNvSpPr/>
          <p:nvPr>
            <p:ph idx="6" type="pic"/>
          </p:nvPr>
        </p:nvSpPr>
        <p:spPr>
          <a:xfrm>
            <a:off x="5235742" y="4362394"/>
            <a:ext cx="2432304" cy="1610258"/>
          </a:xfrm>
          <a:prstGeom prst="rect">
            <a:avLst/>
          </a:prstGeom>
          <a:noFill/>
          <a:ln>
            <a:noFill/>
          </a:ln>
        </p:spPr>
      </p:sp>
      <p:sp>
        <p:nvSpPr>
          <p:cNvPr id="2328" name="Google Shape;2328;p38"/>
          <p:cNvSpPr/>
          <p:nvPr>
            <p:ph idx="7" type="pic"/>
          </p:nvPr>
        </p:nvSpPr>
        <p:spPr>
          <a:xfrm>
            <a:off x="7753285" y="2863692"/>
            <a:ext cx="2002536" cy="3108960"/>
          </a:xfrm>
          <a:prstGeom prst="rect">
            <a:avLst/>
          </a:prstGeom>
          <a:noFill/>
          <a:ln>
            <a:noFill/>
          </a:ln>
        </p:spPr>
      </p:sp>
      <p:sp>
        <p:nvSpPr>
          <p:cNvPr id="2329" name="Google Shape;2329;p38"/>
          <p:cNvSpPr/>
          <p:nvPr>
            <p:ph idx="8" type="pic"/>
          </p:nvPr>
        </p:nvSpPr>
        <p:spPr>
          <a:xfrm>
            <a:off x="9841060" y="3759804"/>
            <a:ext cx="2002536" cy="2212848"/>
          </a:xfrm>
          <a:prstGeom prst="rect">
            <a:avLst/>
          </a:prstGeom>
          <a:noFill/>
          <a:ln>
            <a:noFill/>
          </a:ln>
        </p:spPr>
      </p:sp>
      <p:sp>
        <p:nvSpPr>
          <p:cNvPr id="2330" name="Google Shape;2330;p3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331" name="Google Shape;2331;p38"/>
          <p:cNvSpPr txBox="1"/>
          <p:nvPr>
            <p:ph idx="1" type="body"/>
          </p:nvPr>
        </p:nvSpPr>
        <p:spPr>
          <a:xfrm>
            <a:off x="317500" y="1485900"/>
            <a:ext cx="3291840" cy="3340100"/>
          </a:xfrm>
          <a:prstGeom prst="rect">
            <a:avLst/>
          </a:prstGeom>
          <a:noFill/>
          <a:ln>
            <a:noFill/>
          </a:ln>
        </p:spPr>
        <p:txBody>
          <a:bodyPr anchorCtr="0" anchor="t" bIns="0" lIns="0" spcFirstLastPara="1" rIns="0" wrap="square" tIns="0">
            <a:noAutofit/>
          </a:bodyPr>
          <a:lstStyle>
            <a:lvl1pPr indent="-342900" lvl="0" marL="457200" algn="l">
              <a:lnSpc>
                <a:spcPct val="100000"/>
              </a:lnSpc>
              <a:spcBef>
                <a:spcPts val="1600"/>
              </a:spcBef>
              <a:spcAft>
                <a:spcPts val="0"/>
              </a:spcAft>
              <a:buClr>
                <a:schemeClr val="dk2"/>
              </a:buClr>
              <a:buSzPts val="1800"/>
              <a:buFont typeface="Arial"/>
              <a:buChar char=" "/>
              <a:defRPr/>
            </a:lvl1pPr>
            <a:lvl2pPr indent="-330200" lvl="1" marL="914400" algn="l">
              <a:lnSpc>
                <a:spcPct val="100000"/>
              </a:lnSpc>
              <a:spcBef>
                <a:spcPts val="1000"/>
              </a:spcBef>
              <a:spcAft>
                <a:spcPts val="0"/>
              </a:spcAft>
              <a:buClr>
                <a:schemeClr val="dk2"/>
              </a:buClr>
              <a:buSzPts val="1600"/>
              <a:buFont typeface="Arial"/>
              <a:buChar char=" "/>
              <a:defRPr/>
            </a:lvl2pPr>
            <a:lvl3pPr indent="-330200" lvl="2" marL="1371600" algn="l">
              <a:lnSpc>
                <a:spcPct val="100000"/>
              </a:lnSpc>
              <a:spcBef>
                <a:spcPts val="0"/>
              </a:spcBef>
              <a:spcAft>
                <a:spcPts val="0"/>
              </a:spcAft>
              <a:buClr>
                <a:schemeClr val="dk2"/>
              </a:buClr>
              <a:buSzPts val="1600"/>
              <a:buChar char="•"/>
              <a:defRPr/>
            </a:lvl3pPr>
            <a:lvl4pPr indent="-330200" lvl="3" marL="1828800" algn="l">
              <a:lnSpc>
                <a:spcPct val="100000"/>
              </a:lnSpc>
              <a:spcBef>
                <a:spcPts val="0"/>
              </a:spcBef>
              <a:spcAft>
                <a:spcPts val="0"/>
              </a:spcAft>
              <a:buClr>
                <a:schemeClr val="dk2"/>
              </a:buClr>
              <a:buSzPts val="1600"/>
              <a:buChar char="•"/>
              <a:defRPr/>
            </a:lvl4pPr>
            <a:lvl5pPr indent="-330200" lvl="4" marL="2286000" algn="l">
              <a:lnSpc>
                <a:spcPct val="10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extLst>
    <p:ext uri="{DCECCB84-F9BA-43D5-87BE-67443E8EF086}">
      <p15:sldGuideLst>
        <p15:guide id="1" pos="3298">
          <p15:clr>
            <a:srgbClr val="FBAE40"/>
          </p15:clr>
        </p15:guide>
        <p15:guide id="2" orient="horz" pos="4272">
          <p15:clr>
            <a:srgbClr val="FBAE40"/>
          </p15:clr>
        </p15:guide>
      </p15:sldGuideLst>
    </p:ext>
  </p:extLst>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sumer 2">
  <p:cSld name="consumer 2">
    <p:spTree>
      <p:nvGrpSpPr>
        <p:cNvPr id="2332" name="Shape 2332"/>
        <p:cNvGrpSpPr/>
        <p:nvPr/>
      </p:nvGrpSpPr>
      <p:grpSpPr>
        <a:xfrm>
          <a:off x="0" y="0"/>
          <a:ext cx="0" cy="0"/>
          <a:chOff x="0" y="0"/>
          <a:chExt cx="0" cy="0"/>
        </a:xfrm>
      </p:grpSpPr>
      <p:sp>
        <p:nvSpPr>
          <p:cNvPr id="2333" name="Google Shape;2333;p39"/>
          <p:cNvSpPr/>
          <p:nvPr>
            <p:ph idx="2" type="pic"/>
          </p:nvPr>
        </p:nvSpPr>
        <p:spPr>
          <a:xfrm>
            <a:off x="5244951" y="4135280"/>
            <a:ext cx="1764792" cy="1551552"/>
          </a:xfrm>
          <a:prstGeom prst="rect">
            <a:avLst/>
          </a:prstGeom>
          <a:noFill/>
          <a:ln>
            <a:noFill/>
          </a:ln>
        </p:spPr>
      </p:sp>
      <p:sp>
        <p:nvSpPr>
          <p:cNvPr id="2334" name="Google Shape;2334;p39"/>
          <p:cNvSpPr/>
          <p:nvPr>
            <p:ph idx="3" type="pic"/>
          </p:nvPr>
        </p:nvSpPr>
        <p:spPr>
          <a:xfrm>
            <a:off x="9240604" y="2329299"/>
            <a:ext cx="2596896" cy="1700784"/>
          </a:xfrm>
          <a:prstGeom prst="rect">
            <a:avLst/>
          </a:prstGeom>
          <a:noFill/>
          <a:ln>
            <a:noFill/>
          </a:ln>
        </p:spPr>
      </p:sp>
      <p:sp>
        <p:nvSpPr>
          <p:cNvPr id="2335" name="Google Shape;2335;p39"/>
          <p:cNvSpPr txBox="1"/>
          <p:nvPr>
            <p:ph type="title"/>
          </p:nvPr>
        </p:nvSpPr>
        <p:spPr>
          <a:xfrm>
            <a:off x="430366" y="432000"/>
            <a:ext cx="3425672"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36" name="Google Shape;2336;p39"/>
          <p:cNvSpPr/>
          <p:nvPr>
            <p:ph idx="4" type="pic"/>
          </p:nvPr>
        </p:nvSpPr>
        <p:spPr>
          <a:xfrm>
            <a:off x="6918212" y="450444"/>
            <a:ext cx="1572768" cy="1774497"/>
          </a:xfrm>
          <a:prstGeom prst="rect">
            <a:avLst/>
          </a:prstGeom>
          <a:noFill/>
          <a:ln>
            <a:noFill/>
          </a:ln>
        </p:spPr>
      </p:sp>
      <p:sp>
        <p:nvSpPr>
          <p:cNvPr id="2337" name="Google Shape;2337;p39"/>
          <p:cNvSpPr/>
          <p:nvPr>
            <p:ph idx="5" type="pic"/>
          </p:nvPr>
        </p:nvSpPr>
        <p:spPr>
          <a:xfrm>
            <a:off x="8591472" y="450444"/>
            <a:ext cx="1572768" cy="1773936"/>
          </a:xfrm>
          <a:prstGeom prst="rect">
            <a:avLst/>
          </a:prstGeom>
          <a:noFill/>
          <a:ln>
            <a:noFill/>
          </a:ln>
        </p:spPr>
      </p:sp>
      <p:sp>
        <p:nvSpPr>
          <p:cNvPr id="2338" name="Google Shape;2338;p39"/>
          <p:cNvSpPr/>
          <p:nvPr>
            <p:ph idx="6" type="pic"/>
          </p:nvPr>
        </p:nvSpPr>
        <p:spPr>
          <a:xfrm>
            <a:off x="10264732" y="450445"/>
            <a:ext cx="1572768" cy="1773936"/>
          </a:xfrm>
          <a:prstGeom prst="rect">
            <a:avLst/>
          </a:prstGeom>
          <a:noFill/>
          <a:ln>
            <a:noFill/>
          </a:ln>
        </p:spPr>
      </p:sp>
      <p:sp>
        <p:nvSpPr>
          <p:cNvPr id="2339" name="Google Shape;2339;p39"/>
          <p:cNvSpPr/>
          <p:nvPr>
            <p:ph idx="7" type="pic"/>
          </p:nvPr>
        </p:nvSpPr>
        <p:spPr>
          <a:xfrm>
            <a:off x="5244952" y="450444"/>
            <a:ext cx="1572768" cy="1773936"/>
          </a:xfrm>
          <a:prstGeom prst="rect">
            <a:avLst/>
          </a:prstGeom>
          <a:noFill/>
          <a:ln>
            <a:noFill/>
          </a:ln>
        </p:spPr>
      </p:sp>
      <p:sp>
        <p:nvSpPr>
          <p:cNvPr id="2340" name="Google Shape;2340;p39"/>
          <p:cNvSpPr/>
          <p:nvPr>
            <p:ph idx="8" type="pic"/>
          </p:nvPr>
        </p:nvSpPr>
        <p:spPr>
          <a:xfrm>
            <a:off x="7567389" y="2329299"/>
            <a:ext cx="1572768" cy="1700784"/>
          </a:xfrm>
          <a:prstGeom prst="rect">
            <a:avLst/>
          </a:prstGeom>
          <a:noFill/>
          <a:ln>
            <a:noFill/>
          </a:ln>
        </p:spPr>
      </p:sp>
      <p:sp>
        <p:nvSpPr>
          <p:cNvPr id="2341" name="Google Shape;2341;p39"/>
          <p:cNvSpPr/>
          <p:nvPr>
            <p:ph idx="9" type="pic"/>
          </p:nvPr>
        </p:nvSpPr>
        <p:spPr>
          <a:xfrm>
            <a:off x="5244951" y="2329299"/>
            <a:ext cx="2221992" cy="1700784"/>
          </a:xfrm>
          <a:prstGeom prst="rect">
            <a:avLst/>
          </a:prstGeom>
          <a:noFill/>
          <a:ln>
            <a:noFill/>
          </a:ln>
        </p:spPr>
      </p:sp>
      <p:sp>
        <p:nvSpPr>
          <p:cNvPr id="2342" name="Google Shape;2342;p39"/>
          <p:cNvSpPr/>
          <p:nvPr>
            <p:ph idx="13" type="pic"/>
          </p:nvPr>
        </p:nvSpPr>
        <p:spPr>
          <a:xfrm>
            <a:off x="7119333" y="4135280"/>
            <a:ext cx="2304288" cy="1552416"/>
          </a:xfrm>
          <a:prstGeom prst="rect">
            <a:avLst/>
          </a:prstGeom>
          <a:noFill/>
          <a:ln>
            <a:noFill/>
          </a:ln>
        </p:spPr>
      </p:sp>
      <p:sp>
        <p:nvSpPr>
          <p:cNvPr id="2343" name="Google Shape;2343;p39"/>
          <p:cNvSpPr/>
          <p:nvPr>
            <p:ph idx="14" type="pic"/>
          </p:nvPr>
        </p:nvSpPr>
        <p:spPr>
          <a:xfrm>
            <a:off x="9533212" y="4135280"/>
            <a:ext cx="2304288" cy="1554480"/>
          </a:xfrm>
          <a:prstGeom prst="rect">
            <a:avLst/>
          </a:prstGeom>
          <a:noFill/>
          <a:ln>
            <a:noFill/>
          </a:ln>
        </p:spPr>
      </p:sp>
      <p:sp>
        <p:nvSpPr>
          <p:cNvPr id="2344" name="Google Shape;2344;p3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345" name="Google Shape;2345;p39"/>
          <p:cNvSpPr txBox="1"/>
          <p:nvPr>
            <p:ph idx="1" type="body"/>
          </p:nvPr>
        </p:nvSpPr>
        <p:spPr>
          <a:xfrm>
            <a:off x="317500" y="1485900"/>
            <a:ext cx="3291840" cy="3340100"/>
          </a:xfrm>
          <a:prstGeom prst="rect">
            <a:avLst/>
          </a:prstGeom>
          <a:noFill/>
          <a:ln>
            <a:noFill/>
          </a:ln>
        </p:spPr>
        <p:txBody>
          <a:bodyPr anchorCtr="0" anchor="t" bIns="0" lIns="0" spcFirstLastPara="1" rIns="0" wrap="square" tIns="0">
            <a:noAutofit/>
          </a:bodyPr>
          <a:lstStyle>
            <a:lvl1pPr indent="-342900" lvl="0" marL="457200" algn="l">
              <a:lnSpc>
                <a:spcPct val="100000"/>
              </a:lnSpc>
              <a:spcBef>
                <a:spcPts val="1600"/>
              </a:spcBef>
              <a:spcAft>
                <a:spcPts val="0"/>
              </a:spcAft>
              <a:buClr>
                <a:schemeClr val="dk2"/>
              </a:buClr>
              <a:buSzPts val="1800"/>
              <a:buFont typeface="Arial"/>
              <a:buChar char=" "/>
              <a:defRPr/>
            </a:lvl1pPr>
            <a:lvl2pPr indent="-330200" lvl="1" marL="914400" algn="l">
              <a:lnSpc>
                <a:spcPct val="100000"/>
              </a:lnSpc>
              <a:spcBef>
                <a:spcPts val="1000"/>
              </a:spcBef>
              <a:spcAft>
                <a:spcPts val="0"/>
              </a:spcAft>
              <a:buClr>
                <a:schemeClr val="dk2"/>
              </a:buClr>
              <a:buSzPts val="1600"/>
              <a:buFont typeface="Arial"/>
              <a:buChar char=" "/>
              <a:defRPr/>
            </a:lvl2pPr>
            <a:lvl3pPr indent="-330200" lvl="2" marL="1371600" algn="l">
              <a:lnSpc>
                <a:spcPct val="100000"/>
              </a:lnSpc>
              <a:spcBef>
                <a:spcPts val="0"/>
              </a:spcBef>
              <a:spcAft>
                <a:spcPts val="0"/>
              </a:spcAft>
              <a:buClr>
                <a:schemeClr val="dk2"/>
              </a:buClr>
              <a:buSzPts val="1600"/>
              <a:buChar char="•"/>
              <a:defRPr/>
            </a:lvl3pPr>
            <a:lvl4pPr indent="-330200" lvl="3" marL="1828800" algn="l">
              <a:lnSpc>
                <a:spcPct val="100000"/>
              </a:lnSpc>
              <a:spcBef>
                <a:spcPts val="0"/>
              </a:spcBef>
              <a:spcAft>
                <a:spcPts val="0"/>
              </a:spcAft>
              <a:buClr>
                <a:schemeClr val="dk2"/>
              </a:buClr>
              <a:buSzPts val="1600"/>
              <a:buChar char="•"/>
              <a:defRPr/>
            </a:lvl4pPr>
            <a:lvl5pPr indent="-330200" lvl="4" marL="2286000" algn="l">
              <a:lnSpc>
                <a:spcPct val="10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extLst>
    <p:ext uri="{DCECCB84-F9BA-43D5-87BE-67443E8EF086}">
      <p15:sldGuideLst>
        <p15:guide id="1" pos="3298">
          <p15:clr>
            <a:srgbClr val="FBAE40"/>
          </p15:clr>
        </p15:guide>
      </p15:sldGuideLst>
    </p:ext>
  </p:extLst>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sumer 3">
  <p:cSld name="consumer 3">
    <p:spTree>
      <p:nvGrpSpPr>
        <p:cNvPr id="2346" name="Shape 2346"/>
        <p:cNvGrpSpPr/>
        <p:nvPr/>
      </p:nvGrpSpPr>
      <p:grpSpPr>
        <a:xfrm>
          <a:off x="0" y="0"/>
          <a:ext cx="0" cy="0"/>
          <a:chOff x="0" y="0"/>
          <a:chExt cx="0" cy="0"/>
        </a:xfrm>
      </p:grpSpPr>
      <p:sp>
        <p:nvSpPr>
          <p:cNvPr id="2347" name="Google Shape;2347;p40"/>
          <p:cNvSpPr txBox="1"/>
          <p:nvPr>
            <p:ph type="title"/>
          </p:nvPr>
        </p:nvSpPr>
        <p:spPr>
          <a:xfrm>
            <a:off x="430366" y="432000"/>
            <a:ext cx="3425672"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48" name="Google Shape;2348;p40"/>
          <p:cNvSpPr/>
          <p:nvPr>
            <p:ph idx="2" type="pic"/>
          </p:nvPr>
        </p:nvSpPr>
        <p:spPr>
          <a:xfrm>
            <a:off x="5235742" y="443428"/>
            <a:ext cx="2990088" cy="1755648"/>
          </a:xfrm>
          <a:prstGeom prst="rect">
            <a:avLst/>
          </a:prstGeom>
          <a:noFill/>
          <a:ln>
            <a:noFill/>
          </a:ln>
        </p:spPr>
      </p:sp>
      <p:sp>
        <p:nvSpPr>
          <p:cNvPr id="2349" name="Google Shape;2349;p40"/>
          <p:cNvSpPr/>
          <p:nvPr>
            <p:ph idx="3" type="pic"/>
          </p:nvPr>
        </p:nvSpPr>
        <p:spPr>
          <a:xfrm>
            <a:off x="8314012" y="443429"/>
            <a:ext cx="3529584" cy="2157984"/>
          </a:xfrm>
          <a:prstGeom prst="rect">
            <a:avLst/>
          </a:prstGeom>
          <a:noFill/>
          <a:ln>
            <a:noFill/>
          </a:ln>
        </p:spPr>
      </p:sp>
      <p:sp>
        <p:nvSpPr>
          <p:cNvPr id="2350" name="Google Shape;2350;p40"/>
          <p:cNvSpPr/>
          <p:nvPr>
            <p:ph idx="4" type="pic"/>
          </p:nvPr>
        </p:nvSpPr>
        <p:spPr>
          <a:xfrm>
            <a:off x="5235742" y="2285752"/>
            <a:ext cx="2990088" cy="1755648"/>
          </a:xfrm>
          <a:prstGeom prst="rect">
            <a:avLst/>
          </a:prstGeom>
          <a:noFill/>
          <a:ln>
            <a:noFill/>
          </a:ln>
        </p:spPr>
      </p:sp>
      <p:sp>
        <p:nvSpPr>
          <p:cNvPr id="2351" name="Google Shape;2351;p40"/>
          <p:cNvSpPr/>
          <p:nvPr>
            <p:ph idx="5" type="pic"/>
          </p:nvPr>
        </p:nvSpPr>
        <p:spPr>
          <a:xfrm>
            <a:off x="5235742" y="4128077"/>
            <a:ext cx="2990088" cy="1755648"/>
          </a:xfrm>
          <a:prstGeom prst="rect">
            <a:avLst/>
          </a:prstGeom>
          <a:noFill/>
          <a:ln>
            <a:noFill/>
          </a:ln>
        </p:spPr>
      </p:sp>
      <p:sp>
        <p:nvSpPr>
          <p:cNvPr id="2352" name="Google Shape;2352;p40"/>
          <p:cNvSpPr/>
          <p:nvPr>
            <p:ph idx="6" type="pic"/>
          </p:nvPr>
        </p:nvSpPr>
        <p:spPr>
          <a:xfrm>
            <a:off x="8314012" y="2692469"/>
            <a:ext cx="3529584" cy="3191256"/>
          </a:xfrm>
          <a:prstGeom prst="rect">
            <a:avLst/>
          </a:prstGeom>
          <a:noFill/>
          <a:ln>
            <a:noFill/>
          </a:ln>
        </p:spPr>
      </p:sp>
      <p:sp>
        <p:nvSpPr>
          <p:cNvPr id="2353" name="Google Shape;2353;p4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354" name="Google Shape;2354;p40"/>
          <p:cNvSpPr txBox="1"/>
          <p:nvPr>
            <p:ph idx="1" type="body"/>
          </p:nvPr>
        </p:nvSpPr>
        <p:spPr>
          <a:xfrm>
            <a:off x="317500" y="1485900"/>
            <a:ext cx="3291840" cy="3340100"/>
          </a:xfrm>
          <a:prstGeom prst="rect">
            <a:avLst/>
          </a:prstGeom>
          <a:noFill/>
          <a:ln>
            <a:noFill/>
          </a:ln>
        </p:spPr>
        <p:txBody>
          <a:bodyPr anchorCtr="0" anchor="t" bIns="0" lIns="0" spcFirstLastPara="1" rIns="0" wrap="square" tIns="0">
            <a:noAutofit/>
          </a:bodyPr>
          <a:lstStyle>
            <a:lvl1pPr indent="-342900" lvl="0" marL="457200" algn="l">
              <a:lnSpc>
                <a:spcPct val="100000"/>
              </a:lnSpc>
              <a:spcBef>
                <a:spcPts val="1600"/>
              </a:spcBef>
              <a:spcAft>
                <a:spcPts val="0"/>
              </a:spcAft>
              <a:buClr>
                <a:schemeClr val="dk2"/>
              </a:buClr>
              <a:buSzPts val="1800"/>
              <a:buFont typeface="Arial"/>
              <a:buChar char=" "/>
              <a:defRPr/>
            </a:lvl1pPr>
            <a:lvl2pPr indent="-330200" lvl="1" marL="914400" algn="l">
              <a:lnSpc>
                <a:spcPct val="100000"/>
              </a:lnSpc>
              <a:spcBef>
                <a:spcPts val="1000"/>
              </a:spcBef>
              <a:spcAft>
                <a:spcPts val="0"/>
              </a:spcAft>
              <a:buClr>
                <a:schemeClr val="dk2"/>
              </a:buClr>
              <a:buSzPts val="1600"/>
              <a:buFont typeface="Arial"/>
              <a:buChar char=" "/>
              <a:defRPr/>
            </a:lvl2pPr>
            <a:lvl3pPr indent="-330200" lvl="2" marL="1371600" algn="l">
              <a:lnSpc>
                <a:spcPct val="100000"/>
              </a:lnSpc>
              <a:spcBef>
                <a:spcPts val="0"/>
              </a:spcBef>
              <a:spcAft>
                <a:spcPts val="0"/>
              </a:spcAft>
              <a:buClr>
                <a:schemeClr val="dk2"/>
              </a:buClr>
              <a:buSzPts val="1600"/>
              <a:buChar char="•"/>
              <a:defRPr/>
            </a:lvl3pPr>
            <a:lvl4pPr indent="-330200" lvl="3" marL="1828800" algn="l">
              <a:lnSpc>
                <a:spcPct val="100000"/>
              </a:lnSpc>
              <a:spcBef>
                <a:spcPts val="0"/>
              </a:spcBef>
              <a:spcAft>
                <a:spcPts val="0"/>
              </a:spcAft>
              <a:buClr>
                <a:schemeClr val="dk2"/>
              </a:buClr>
              <a:buSzPts val="1600"/>
              <a:buChar char="•"/>
              <a:defRPr/>
            </a:lvl4pPr>
            <a:lvl5pPr indent="-330200" lvl="4" marL="2286000" algn="l">
              <a:lnSpc>
                <a:spcPct val="10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extLst>
    <p:ext uri="{DCECCB84-F9BA-43D5-87BE-67443E8EF086}">
      <p15:sldGuideLst>
        <p15:guide id="1" pos="3298">
          <p15:clr>
            <a:srgbClr val="FBAE40"/>
          </p15:clr>
        </p15:guide>
        <p15:guide id="2" orient="horz" pos="3768">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ull bleed picture w/text transp" showMasterSp="0">
  <p:cSld name="full bleed picture w/text transp">
    <p:bg>
      <p:bgPr>
        <a:solidFill>
          <a:schemeClr val="lt1"/>
        </a:solidFill>
      </p:bgPr>
    </p:bg>
    <p:spTree>
      <p:nvGrpSpPr>
        <p:cNvPr id="164" name="Shape 164"/>
        <p:cNvGrpSpPr/>
        <p:nvPr/>
      </p:nvGrpSpPr>
      <p:grpSpPr>
        <a:xfrm>
          <a:off x="0" y="0"/>
          <a:ext cx="0" cy="0"/>
          <a:chOff x="0" y="0"/>
          <a:chExt cx="0" cy="0"/>
        </a:xfrm>
      </p:grpSpPr>
      <p:sp>
        <p:nvSpPr>
          <p:cNvPr id="165" name="Google Shape;165;p195"/>
          <p:cNvSpPr/>
          <p:nvPr>
            <p:ph idx="2" type="pic"/>
          </p:nvPr>
        </p:nvSpPr>
        <p:spPr>
          <a:xfrm>
            <a:off x="1524" y="0"/>
            <a:ext cx="12188952" cy="6858000"/>
          </a:xfrm>
          <a:prstGeom prst="rect">
            <a:avLst/>
          </a:prstGeom>
          <a:noFill/>
          <a:ln>
            <a:noFill/>
          </a:ln>
        </p:spPr>
      </p:sp>
      <p:sp>
        <p:nvSpPr>
          <p:cNvPr id="166" name="Google Shape;166;p19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67" name="Google Shape;167;p195"/>
          <p:cNvSpPr txBox="1"/>
          <p:nvPr>
            <p:ph idx="1" type="body"/>
          </p:nvPr>
        </p:nvSpPr>
        <p:spPr>
          <a:xfrm>
            <a:off x="431800" y="0"/>
            <a:ext cx="5376672" cy="6135624"/>
          </a:xfrm>
          <a:prstGeom prst="rect">
            <a:avLst/>
          </a:prstGeom>
          <a:solidFill>
            <a:srgbClr val="FFFFFF">
              <a:alpha val="69803"/>
            </a:srgbClr>
          </a:solidFill>
          <a:ln>
            <a:noFill/>
          </a:ln>
        </p:spPr>
        <p:txBody>
          <a:bodyPr anchorCtr="0" anchor="t" bIns="0" lIns="0" spcFirstLastPara="1" rIns="457200" wrap="square" tIns="1463025">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110000"/>
              </a:lnSpc>
              <a:spcBef>
                <a:spcPts val="600"/>
              </a:spcBef>
              <a:spcAft>
                <a:spcPts val="0"/>
              </a:spcAft>
              <a:buClr>
                <a:schemeClr val="dk2"/>
              </a:buClr>
              <a:buSzPts val="1600"/>
              <a:buFont typeface="Arial"/>
              <a:buChar char=" "/>
              <a:defRPr>
                <a:solidFill>
                  <a:schemeClr val="dk2"/>
                </a:solidFill>
              </a:defRPr>
            </a:lvl2pPr>
            <a:lvl3pPr indent="-330200" lvl="2" marL="1371600" algn="l">
              <a:lnSpc>
                <a:spcPct val="110000"/>
              </a:lnSpc>
              <a:spcBef>
                <a:spcPts val="600"/>
              </a:spcBef>
              <a:spcAft>
                <a:spcPts val="0"/>
              </a:spcAft>
              <a:buClr>
                <a:schemeClr val="dk2"/>
              </a:buClr>
              <a:buSzPts val="1600"/>
              <a:buChar char="•"/>
              <a:defRPr>
                <a:solidFill>
                  <a:schemeClr val="dk2"/>
                </a:solidFill>
              </a:defRPr>
            </a:lvl3pPr>
            <a:lvl4pPr indent="-330200" lvl="3" marL="1828800" algn="l">
              <a:lnSpc>
                <a:spcPct val="110000"/>
              </a:lnSpc>
              <a:spcBef>
                <a:spcPts val="600"/>
              </a:spcBef>
              <a:spcAft>
                <a:spcPts val="0"/>
              </a:spcAft>
              <a:buClr>
                <a:schemeClr val="dk2"/>
              </a:buClr>
              <a:buSzPts val="1600"/>
              <a:buChar char="•"/>
              <a:defRPr>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168" name="Google Shape;168;p195"/>
          <p:cNvSpPr txBox="1"/>
          <p:nvPr>
            <p:ph type="title"/>
          </p:nvPr>
        </p:nvSpPr>
        <p:spPr>
          <a:xfrm>
            <a:off x="876300" y="383873"/>
            <a:ext cx="4674268" cy="524407"/>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extLst>
    <p:ext uri="{DCECCB84-F9BA-43D5-87BE-67443E8EF086}">
      <p15:sldGuideLst>
        <p15:guide id="1" pos="552">
          <p15:clr>
            <a:srgbClr val="FBAE40"/>
          </p15:clr>
        </p15:guide>
      </p15:sldGuideLst>
    </p:ext>
  </p:extLst>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hite BG, content L, picture R">
  <p:cSld name="white BG, content L, picture R">
    <p:bg>
      <p:bgPr>
        <a:solidFill>
          <a:schemeClr val="lt1"/>
        </a:solidFill>
      </p:bgPr>
    </p:bg>
    <p:spTree>
      <p:nvGrpSpPr>
        <p:cNvPr id="2355" name="Shape 2355"/>
        <p:cNvGrpSpPr/>
        <p:nvPr/>
      </p:nvGrpSpPr>
      <p:grpSpPr>
        <a:xfrm>
          <a:off x="0" y="0"/>
          <a:ext cx="0" cy="0"/>
          <a:chOff x="0" y="0"/>
          <a:chExt cx="0" cy="0"/>
        </a:xfrm>
      </p:grpSpPr>
      <p:sp>
        <p:nvSpPr>
          <p:cNvPr id="2356" name="Google Shape;2356;p41"/>
          <p:cNvSpPr txBox="1"/>
          <p:nvPr>
            <p:ph type="title"/>
          </p:nvPr>
        </p:nvSpPr>
        <p:spPr>
          <a:xfrm>
            <a:off x="430365" y="405114"/>
            <a:ext cx="50292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57" name="Google Shape;2357;p41"/>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90000"/>
              </a:lnSpc>
              <a:spcBef>
                <a:spcPts val="1600"/>
              </a:spcBef>
              <a:spcAft>
                <a:spcPts val="0"/>
              </a:spcAft>
              <a:buClr>
                <a:schemeClr val="dk2"/>
              </a:buClr>
              <a:buSzPts val="1600"/>
              <a:buFont typeface="Arial"/>
              <a:buChar char=" "/>
              <a:defRPr b="1" sz="1600">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2358" name="Google Shape;2358;p41"/>
          <p:cNvSpPr/>
          <p:nvPr>
            <p:ph idx="2" type="pic"/>
          </p:nvPr>
        </p:nvSpPr>
        <p:spPr>
          <a:xfrm>
            <a:off x="6026658" y="440440"/>
            <a:ext cx="5815584" cy="5678424"/>
          </a:xfrm>
          <a:prstGeom prst="rect">
            <a:avLst/>
          </a:prstGeom>
          <a:noFill/>
          <a:ln>
            <a:noFill/>
          </a:ln>
        </p:spPr>
      </p:sp>
      <p:sp>
        <p:nvSpPr>
          <p:cNvPr id="2359" name="Google Shape;2359;p4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ull bleed picture" showMasterSp="0">
  <p:cSld name="full bleed picture">
    <p:bg>
      <p:bgPr>
        <a:solidFill>
          <a:schemeClr val="lt1"/>
        </a:solidFill>
      </p:bgPr>
    </p:bg>
    <p:spTree>
      <p:nvGrpSpPr>
        <p:cNvPr id="2360" name="Shape 2360"/>
        <p:cNvGrpSpPr/>
        <p:nvPr/>
      </p:nvGrpSpPr>
      <p:grpSpPr>
        <a:xfrm>
          <a:off x="0" y="0"/>
          <a:ext cx="0" cy="0"/>
          <a:chOff x="0" y="0"/>
          <a:chExt cx="0" cy="0"/>
        </a:xfrm>
      </p:grpSpPr>
      <p:sp>
        <p:nvSpPr>
          <p:cNvPr id="2361" name="Google Shape;2361;p42"/>
          <p:cNvSpPr/>
          <p:nvPr>
            <p:ph idx="2" type="pic"/>
          </p:nvPr>
        </p:nvSpPr>
        <p:spPr>
          <a:xfrm>
            <a:off x="1524" y="0"/>
            <a:ext cx="12188952" cy="6858000"/>
          </a:xfrm>
          <a:prstGeom prst="rect">
            <a:avLst/>
          </a:prstGeom>
          <a:noFill/>
          <a:ln>
            <a:noFill/>
          </a:ln>
        </p:spPr>
      </p:sp>
      <p:sp>
        <p:nvSpPr>
          <p:cNvPr id="2362" name="Google Shape;2362;p4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ull bleed picture w/text" showMasterSp="0">
  <p:cSld name="full bleed picture w/text">
    <p:bg>
      <p:bgPr>
        <a:solidFill>
          <a:schemeClr val="lt1"/>
        </a:solidFill>
      </p:bgPr>
    </p:bg>
    <p:spTree>
      <p:nvGrpSpPr>
        <p:cNvPr id="2363" name="Shape 2363"/>
        <p:cNvGrpSpPr/>
        <p:nvPr/>
      </p:nvGrpSpPr>
      <p:grpSpPr>
        <a:xfrm>
          <a:off x="0" y="0"/>
          <a:ext cx="0" cy="0"/>
          <a:chOff x="0" y="0"/>
          <a:chExt cx="0" cy="0"/>
        </a:xfrm>
      </p:grpSpPr>
      <p:sp>
        <p:nvSpPr>
          <p:cNvPr id="2364" name="Google Shape;2364;p43"/>
          <p:cNvSpPr/>
          <p:nvPr>
            <p:ph idx="2" type="pic"/>
          </p:nvPr>
        </p:nvSpPr>
        <p:spPr>
          <a:xfrm>
            <a:off x="1524" y="0"/>
            <a:ext cx="12188952" cy="6858000"/>
          </a:xfrm>
          <a:prstGeom prst="rect">
            <a:avLst/>
          </a:prstGeom>
          <a:noFill/>
          <a:ln>
            <a:noFill/>
          </a:ln>
        </p:spPr>
      </p:sp>
      <p:grpSp>
        <p:nvGrpSpPr>
          <p:cNvPr id="2365" name="Google Shape;2365;p43"/>
          <p:cNvGrpSpPr/>
          <p:nvPr/>
        </p:nvGrpSpPr>
        <p:grpSpPr>
          <a:xfrm>
            <a:off x="10692193" y="6607175"/>
            <a:ext cx="1143001" cy="107950"/>
            <a:chOff x="10692193" y="6607175"/>
            <a:chExt cx="1143001" cy="107950"/>
          </a:xfrm>
        </p:grpSpPr>
        <p:sp>
          <p:nvSpPr>
            <p:cNvPr id="2366" name="Google Shape;2366;p43"/>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367" name="Google Shape;2367;p43"/>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368" name="Google Shape;2368;p43"/>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369" name="Google Shape;2369;p43"/>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370" name="Google Shape;2370;p43"/>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371" name="Google Shape;2371;p43"/>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372" name="Google Shape;2372;p43"/>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373" name="Google Shape;2373;p43"/>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374" name="Google Shape;2374;p43"/>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375" name="Google Shape;2375;p43"/>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376" name="Google Shape;2376;p43"/>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377" name="Google Shape;2377;p43"/>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378" name="Google Shape;2378;p43"/>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379" name="Google Shape;2379;p43"/>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380" name="Google Shape;2380;p43"/>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381" name="Google Shape;2381;p43"/>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382" name="Google Shape;2382;p43"/>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2383" name="Google Shape;2383;p43"/>
          <p:cNvSpPr txBox="1"/>
          <p:nvPr>
            <p:ph type="title"/>
          </p:nvPr>
        </p:nvSpPr>
        <p:spPr>
          <a:xfrm>
            <a:off x="430366" y="419300"/>
            <a:ext cx="4687734"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84" name="Google Shape;2384;p4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385" name="Google Shape;2385;p43"/>
          <p:cNvSpPr txBox="1"/>
          <p:nvPr>
            <p:ph idx="1" type="body"/>
          </p:nvPr>
        </p:nvSpPr>
        <p:spPr>
          <a:xfrm>
            <a:off x="330379" y="1429287"/>
            <a:ext cx="4590288" cy="1554480"/>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sz="1600">
                <a:solidFill>
                  <a:schemeClr val="dk2"/>
                </a:solidFill>
              </a:defRPr>
            </a:lvl1pPr>
            <a:lvl2pPr indent="-330200" lvl="1" marL="914400" algn="l">
              <a:lnSpc>
                <a:spcPct val="110000"/>
              </a:lnSpc>
              <a:spcBef>
                <a:spcPts val="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0"/>
              </a:spcBef>
              <a:spcAft>
                <a:spcPts val="0"/>
              </a:spcAft>
              <a:buClr>
                <a:schemeClr val="dk2"/>
              </a:buClr>
              <a:buSzPts val="1600"/>
              <a:buChar char="•"/>
              <a:defRPr>
                <a:solidFill>
                  <a:schemeClr val="dk2"/>
                </a:solidFill>
              </a:defRPr>
            </a:lvl3pPr>
            <a:lvl4pPr indent="-330200" lvl="3" marL="1828800" algn="l">
              <a:lnSpc>
                <a:spcPct val="110000"/>
              </a:lnSpc>
              <a:spcBef>
                <a:spcPts val="0"/>
              </a:spcBef>
              <a:spcAft>
                <a:spcPts val="0"/>
              </a:spcAft>
              <a:buClr>
                <a:schemeClr val="dk2"/>
              </a:buClr>
              <a:buSzPts val="1600"/>
              <a:buChar char="•"/>
              <a:defRPr>
                <a:solidFill>
                  <a:schemeClr val="dk2"/>
                </a:solidFill>
              </a:defRPr>
            </a:lvl4pPr>
            <a:lvl5pPr indent="-330200" lvl="4" marL="2286000" algn="l">
              <a:lnSpc>
                <a:spcPct val="110000"/>
              </a:lnSpc>
              <a:spcBef>
                <a:spcPts val="0"/>
              </a:spcBef>
              <a:spcAft>
                <a:spcPts val="0"/>
              </a:spcAft>
              <a:buClr>
                <a:schemeClr val="dk2"/>
              </a:buClr>
              <a:buSzPts val="1600"/>
              <a:buChar char="•"/>
              <a:defRPr>
                <a:solidFill>
                  <a:schemeClr val="dk2"/>
                </a:solidFill>
              </a:defRPr>
            </a:lvl5pPr>
            <a:lvl6pPr indent="-342900" lvl="5" marL="2743200" algn="l">
              <a:lnSpc>
                <a:spcPct val="90000"/>
              </a:lnSpc>
              <a:spcBef>
                <a:spcPts val="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ull bleed picture w/text transp" showMasterSp="0">
  <p:cSld name="full bleed picture w/text transp">
    <p:bg>
      <p:bgPr>
        <a:solidFill>
          <a:schemeClr val="lt1"/>
        </a:solidFill>
      </p:bgPr>
    </p:bg>
    <p:spTree>
      <p:nvGrpSpPr>
        <p:cNvPr id="2386" name="Shape 2386"/>
        <p:cNvGrpSpPr/>
        <p:nvPr/>
      </p:nvGrpSpPr>
      <p:grpSpPr>
        <a:xfrm>
          <a:off x="0" y="0"/>
          <a:ext cx="0" cy="0"/>
          <a:chOff x="0" y="0"/>
          <a:chExt cx="0" cy="0"/>
        </a:xfrm>
      </p:grpSpPr>
      <p:sp>
        <p:nvSpPr>
          <p:cNvPr id="2387" name="Google Shape;2387;p44"/>
          <p:cNvSpPr/>
          <p:nvPr>
            <p:ph idx="2" type="pic"/>
          </p:nvPr>
        </p:nvSpPr>
        <p:spPr>
          <a:xfrm>
            <a:off x="1524" y="0"/>
            <a:ext cx="12188952" cy="6858000"/>
          </a:xfrm>
          <a:prstGeom prst="rect">
            <a:avLst/>
          </a:prstGeom>
          <a:noFill/>
          <a:ln>
            <a:noFill/>
          </a:ln>
        </p:spPr>
      </p:sp>
      <p:sp>
        <p:nvSpPr>
          <p:cNvPr id="2388" name="Google Shape;2388;p4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389" name="Google Shape;2389;p44"/>
          <p:cNvSpPr txBox="1"/>
          <p:nvPr>
            <p:ph idx="1" type="body"/>
          </p:nvPr>
        </p:nvSpPr>
        <p:spPr>
          <a:xfrm>
            <a:off x="431800" y="0"/>
            <a:ext cx="5376672" cy="6135624"/>
          </a:xfrm>
          <a:prstGeom prst="rect">
            <a:avLst/>
          </a:prstGeom>
          <a:solidFill>
            <a:srgbClr val="FFFFFF">
              <a:alpha val="69803"/>
            </a:srgbClr>
          </a:solidFill>
          <a:ln>
            <a:noFill/>
          </a:ln>
        </p:spPr>
        <p:txBody>
          <a:bodyPr anchorCtr="0" anchor="t" bIns="0" lIns="0" spcFirstLastPara="1" rIns="457200" wrap="square" tIns="1463025">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110000"/>
              </a:lnSpc>
              <a:spcBef>
                <a:spcPts val="600"/>
              </a:spcBef>
              <a:spcAft>
                <a:spcPts val="0"/>
              </a:spcAft>
              <a:buClr>
                <a:schemeClr val="dk2"/>
              </a:buClr>
              <a:buSzPts val="1600"/>
              <a:buFont typeface="Arial"/>
              <a:buChar char=" "/>
              <a:defRPr>
                <a:solidFill>
                  <a:schemeClr val="dk2"/>
                </a:solidFill>
              </a:defRPr>
            </a:lvl2pPr>
            <a:lvl3pPr indent="-330200" lvl="2" marL="1371600" algn="l">
              <a:lnSpc>
                <a:spcPct val="110000"/>
              </a:lnSpc>
              <a:spcBef>
                <a:spcPts val="600"/>
              </a:spcBef>
              <a:spcAft>
                <a:spcPts val="0"/>
              </a:spcAft>
              <a:buClr>
                <a:schemeClr val="dk2"/>
              </a:buClr>
              <a:buSzPts val="1600"/>
              <a:buChar char="•"/>
              <a:defRPr>
                <a:solidFill>
                  <a:schemeClr val="dk2"/>
                </a:solidFill>
              </a:defRPr>
            </a:lvl3pPr>
            <a:lvl4pPr indent="-330200" lvl="3" marL="1828800" algn="l">
              <a:lnSpc>
                <a:spcPct val="110000"/>
              </a:lnSpc>
              <a:spcBef>
                <a:spcPts val="600"/>
              </a:spcBef>
              <a:spcAft>
                <a:spcPts val="0"/>
              </a:spcAft>
              <a:buClr>
                <a:schemeClr val="dk2"/>
              </a:buClr>
              <a:buSzPts val="1600"/>
              <a:buChar char="•"/>
              <a:defRPr>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2390" name="Google Shape;2390;p44"/>
          <p:cNvSpPr txBox="1"/>
          <p:nvPr>
            <p:ph type="title"/>
          </p:nvPr>
        </p:nvSpPr>
        <p:spPr>
          <a:xfrm>
            <a:off x="876300" y="383873"/>
            <a:ext cx="4674268" cy="524407"/>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extLst>
    <p:ext uri="{DCECCB84-F9BA-43D5-87BE-67443E8EF086}">
      <p15:sldGuideLst>
        <p15:guide id="1" pos="552">
          <p15:clr>
            <a:srgbClr val="FBAE40"/>
          </p15:clr>
        </p15:guide>
      </p15:sldGuideLst>
    </p:ext>
  </p:extLst>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ull bleed pic w/bullets" showMasterSp="0">
  <p:cSld name="full bleed pic w/bullets">
    <p:bg>
      <p:bgPr>
        <a:solidFill>
          <a:schemeClr val="lt1"/>
        </a:solidFill>
      </p:bgPr>
    </p:bg>
    <p:spTree>
      <p:nvGrpSpPr>
        <p:cNvPr id="2391" name="Shape 2391"/>
        <p:cNvGrpSpPr/>
        <p:nvPr/>
      </p:nvGrpSpPr>
      <p:grpSpPr>
        <a:xfrm>
          <a:off x="0" y="0"/>
          <a:ext cx="0" cy="0"/>
          <a:chOff x="0" y="0"/>
          <a:chExt cx="0" cy="0"/>
        </a:xfrm>
      </p:grpSpPr>
      <p:sp>
        <p:nvSpPr>
          <p:cNvPr id="2392" name="Google Shape;2392;p45"/>
          <p:cNvSpPr/>
          <p:nvPr>
            <p:ph idx="2" type="pic"/>
          </p:nvPr>
        </p:nvSpPr>
        <p:spPr>
          <a:xfrm>
            <a:off x="1524" y="0"/>
            <a:ext cx="12188952" cy="6858000"/>
          </a:xfrm>
          <a:prstGeom prst="rect">
            <a:avLst/>
          </a:prstGeom>
          <a:noFill/>
          <a:ln>
            <a:noFill/>
          </a:ln>
        </p:spPr>
      </p:sp>
      <p:grpSp>
        <p:nvGrpSpPr>
          <p:cNvPr id="2393" name="Google Shape;2393;p45"/>
          <p:cNvGrpSpPr/>
          <p:nvPr/>
        </p:nvGrpSpPr>
        <p:grpSpPr>
          <a:xfrm>
            <a:off x="10692193" y="6607175"/>
            <a:ext cx="1143001" cy="107950"/>
            <a:chOff x="10692193" y="6607175"/>
            <a:chExt cx="1143001" cy="107950"/>
          </a:xfrm>
        </p:grpSpPr>
        <p:sp>
          <p:nvSpPr>
            <p:cNvPr id="2394" name="Google Shape;2394;p45"/>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395" name="Google Shape;2395;p45"/>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396" name="Google Shape;2396;p45"/>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397" name="Google Shape;2397;p45"/>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398" name="Google Shape;2398;p45"/>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399" name="Google Shape;2399;p45"/>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00" name="Google Shape;2400;p45"/>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01" name="Google Shape;2401;p45"/>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02" name="Google Shape;2402;p45"/>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03" name="Google Shape;2403;p45"/>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04" name="Google Shape;2404;p45"/>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05" name="Google Shape;2405;p45"/>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06" name="Google Shape;2406;p45"/>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07" name="Google Shape;2407;p45"/>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08" name="Google Shape;2408;p45"/>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09" name="Google Shape;2409;p45"/>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10" name="Google Shape;2410;p45"/>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2411" name="Google Shape;2411;p45"/>
          <p:cNvSpPr txBox="1"/>
          <p:nvPr>
            <p:ph idx="1" type="body"/>
          </p:nvPr>
        </p:nvSpPr>
        <p:spPr>
          <a:xfrm>
            <a:off x="440871" y="0"/>
            <a:ext cx="5376672" cy="6134100"/>
          </a:xfrm>
          <a:prstGeom prst="rect">
            <a:avLst/>
          </a:prstGeom>
          <a:solidFill>
            <a:schemeClr val="lt1">
              <a:alpha val="69803"/>
            </a:schemeClr>
          </a:solidFill>
          <a:ln>
            <a:noFill/>
          </a:ln>
        </p:spPr>
        <p:txBody>
          <a:bodyPr anchorCtr="0" anchor="t" bIns="0" lIns="0" spcFirstLastPara="1" rIns="457200" wrap="square" tIns="1463025">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110000"/>
              </a:lnSpc>
              <a:spcBef>
                <a:spcPts val="1400"/>
              </a:spcBef>
              <a:spcAft>
                <a:spcPts val="0"/>
              </a:spcAft>
              <a:buClr>
                <a:schemeClr val="dk2"/>
              </a:buClr>
              <a:buSzPts val="1600"/>
              <a:buFont typeface="Arial"/>
              <a:buChar char=" "/>
              <a:defRPr b="1">
                <a:solidFill>
                  <a:schemeClr val="dk2"/>
                </a:solidFill>
              </a:defRPr>
            </a:lvl2pPr>
            <a:lvl3pPr indent="-330200" lvl="2" marL="1371600" algn="l">
              <a:lnSpc>
                <a:spcPct val="110000"/>
              </a:lnSpc>
              <a:spcBef>
                <a:spcPts val="900"/>
              </a:spcBef>
              <a:spcAft>
                <a:spcPts val="0"/>
              </a:spcAft>
              <a:buClr>
                <a:schemeClr val="dk2"/>
              </a:buClr>
              <a:buSzPts val="1600"/>
              <a:buFont typeface="Arial"/>
              <a:buChar char="•"/>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2412" name="Google Shape;2412;p45"/>
          <p:cNvSpPr txBox="1"/>
          <p:nvPr>
            <p:ph type="title"/>
          </p:nvPr>
        </p:nvSpPr>
        <p:spPr>
          <a:xfrm>
            <a:off x="876300" y="383873"/>
            <a:ext cx="4674268" cy="524407"/>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13" name="Google Shape;2413;p4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pos="552">
          <p15:clr>
            <a:srgbClr val="FBAE40"/>
          </p15:clr>
        </p15:guide>
      </p15:sldGuideLst>
    </p:ext>
  </p:extLst>
</p:sldLayout>
</file>

<file path=ppt/slideLayouts/slideLayout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 quote">
  <p:cSld name="picture + quote">
    <p:bg>
      <p:bgPr>
        <a:solidFill>
          <a:schemeClr val="lt1"/>
        </a:solidFill>
      </p:bgPr>
    </p:bg>
    <p:spTree>
      <p:nvGrpSpPr>
        <p:cNvPr id="2414" name="Shape 2414"/>
        <p:cNvGrpSpPr/>
        <p:nvPr/>
      </p:nvGrpSpPr>
      <p:grpSpPr>
        <a:xfrm>
          <a:off x="0" y="0"/>
          <a:ext cx="0" cy="0"/>
          <a:chOff x="0" y="0"/>
          <a:chExt cx="0" cy="0"/>
        </a:xfrm>
      </p:grpSpPr>
      <p:sp>
        <p:nvSpPr>
          <p:cNvPr id="2415" name="Google Shape;2415;p46"/>
          <p:cNvSpPr/>
          <p:nvPr>
            <p:ph idx="2" type="pic"/>
          </p:nvPr>
        </p:nvSpPr>
        <p:spPr>
          <a:xfrm>
            <a:off x="338328" y="438912"/>
            <a:ext cx="11484864" cy="5687568"/>
          </a:xfrm>
          <a:prstGeom prst="rect">
            <a:avLst/>
          </a:prstGeom>
          <a:noFill/>
          <a:ln>
            <a:noFill/>
          </a:ln>
        </p:spPr>
      </p:sp>
      <p:sp>
        <p:nvSpPr>
          <p:cNvPr id="2416" name="Google Shape;2416;p46"/>
          <p:cNvSpPr txBox="1"/>
          <p:nvPr>
            <p:ph idx="1" type="body"/>
          </p:nvPr>
        </p:nvSpPr>
        <p:spPr>
          <a:xfrm>
            <a:off x="740664" y="758952"/>
            <a:ext cx="4578350" cy="1190625"/>
          </a:xfrm>
          <a:prstGeom prst="rect">
            <a:avLst/>
          </a:prstGeom>
          <a:noFill/>
          <a:ln>
            <a:noFill/>
          </a:ln>
        </p:spPr>
        <p:txBody>
          <a:bodyPr anchorCtr="0" anchor="t" bIns="0" lIns="0" spcFirstLastPara="1" rIns="0" wrap="square" tIns="0">
            <a:noAutofit/>
          </a:bodyPr>
          <a:lstStyle>
            <a:lvl1pPr indent="-457200" lvl="0" marL="457200" algn="l">
              <a:lnSpc>
                <a:spcPct val="110000"/>
              </a:lnSpc>
              <a:spcBef>
                <a:spcPts val="0"/>
              </a:spcBef>
              <a:spcAft>
                <a:spcPts val="0"/>
              </a:spcAft>
              <a:buClr>
                <a:schemeClr val="lt1"/>
              </a:buClr>
              <a:buSzPts val="3600"/>
              <a:buFont typeface="Arial"/>
              <a:buChar char=" "/>
              <a:defRPr sz="3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lt2"/>
              </a:buClr>
              <a:buSzPts val="1800"/>
              <a:buChar char=" "/>
              <a:defRPr/>
            </a:lvl2pPr>
            <a:lvl3pPr indent="-342900" lvl="2" marL="1371600" algn="l">
              <a:lnSpc>
                <a:spcPct val="110000"/>
              </a:lnSpc>
              <a:spcBef>
                <a:spcPts val="0"/>
              </a:spcBef>
              <a:spcAft>
                <a:spcPts val="0"/>
              </a:spcAft>
              <a:buClr>
                <a:schemeClr val="lt2"/>
              </a:buClr>
              <a:buSzPts val="1800"/>
              <a:buChar char="•"/>
              <a:defRPr/>
            </a:lvl3pPr>
            <a:lvl4pPr indent="-342900" lvl="3" marL="1828800" algn="l">
              <a:lnSpc>
                <a:spcPct val="110000"/>
              </a:lnSpc>
              <a:spcBef>
                <a:spcPts val="0"/>
              </a:spcBef>
              <a:spcAft>
                <a:spcPts val="0"/>
              </a:spcAft>
              <a:buClr>
                <a:schemeClr val="lt2"/>
              </a:buClr>
              <a:buSzPts val="1800"/>
              <a:buChar char="•"/>
              <a:defRPr/>
            </a:lvl4pPr>
            <a:lvl5pPr indent="-342900" lvl="4" marL="2286000" algn="l">
              <a:lnSpc>
                <a:spcPct val="110000"/>
              </a:lnSpc>
              <a:spcBef>
                <a:spcPts val="0"/>
              </a:spcBef>
              <a:spcAft>
                <a:spcPts val="0"/>
              </a:spcAft>
              <a:buClr>
                <a:schemeClr val="lt2"/>
              </a:buClr>
              <a:buSzPts val="1800"/>
              <a:buChar char="•"/>
              <a:defRPr/>
            </a:lvl5pPr>
            <a:lvl6pPr indent="-342900" lvl="5" marL="2743200" algn="l">
              <a:lnSpc>
                <a:spcPct val="90000"/>
              </a:lnSpc>
              <a:spcBef>
                <a:spcPts val="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2417" name="Google Shape;2417;p4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itle + content">
  <p:cSld name="blank title + content">
    <p:spTree>
      <p:nvGrpSpPr>
        <p:cNvPr id="2418" name="Shape 2418"/>
        <p:cNvGrpSpPr/>
        <p:nvPr/>
      </p:nvGrpSpPr>
      <p:grpSpPr>
        <a:xfrm>
          <a:off x="0" y="0"/>
          <a:ext cx="0" cy="0"/>
          <a:chOff x="0" y="0"/>
          <a:chExt cx="0" cy="0"/>
        </a:xfrm>
      </p:grpSpPr>
      <p:sp>
        <p:nvSpPr>
          <p:cNvPr id="2419" name="Google Shape;2419;p47"/>
          <p:cNvSpPr txBox="1"/>
          <p:nvPr>
            <p:ph idx="1" type="body"/>
          </p:nvPr>
        </p:nvSpPr>
        <p:spPr>
          <a:xfrm>
            <a:off x="430213" y="872672"/>
            <a:ext cx="32004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20" name="Google Shape;2420;p47"/>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21" name="Google Shape;2421;p4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422" name="Google Shape;2422;p47"/>
          <p:cNvSpPr txBox="1"/>
          <p:nvPr>
            <p:ph idx="2" type="body"/>
          </p:nvPr>
        </p:nvSpPr>
        <p:spPr>
          <a:xfrm>
            <a:off x="331148" y="1458912"/>
            <a:ext cx="3584448" cy="1554480"/>
          </a:xfrm>
          <a:prstGeom prst="rect">
            <a:avLst/>
          </a:prstGeom>
          <a:noFill/>
          <a:ln>
            <a:noFill/>
          </a:ln>
        </p:spPr>
        <p:txBody>
          <a:bodyPr anchorCtr="0" anchor="t" bIns="0" lIns="0" spcFirstLastPara="1" rIns="0" wrap="square" tIns="0">
            <a:noAutofit/>
          </a:bodyPr>
          <a:lstStyle>
            <a:lvl1pPr indent="-330200" lvl="0" marL="457200" algn="l">
              <a:lnSpc>
                <a:spcPct val="100000"/>
              </a:lnSpc>
              <a:spcBef>
                <a:spcPts val="1600"/>
              </a:spcBef>
              <a:spcAft>
                <a:spcPts val="0"/>
              </a:spcAft>
              <a:buClr>
                <a:schemeClr val="dk2"/>
              </a:buClr>
              <a:buSzPts val="1600"/>
              <a:buFont typeface="Arial"/>
              <a:buChar char=" "/>
              <a:defRPr sz="1600"/>
            </a:lvl1pPr>
            <a:lvl2pPr indent="-330200" lvl="1" marL="914400" algn="l">
              <a:lnSpc>
                <a:spcPct val="100000"/>
              </a:lnSpc>
              <a:spcBef>
                <a:spcPts val="0"/>
              </a:spcBef>
              <a:spcAft>
                <a:spcPts val="0"/>
              </a:spcAft>
              <a:buClr>
                <a:schemeClr val="dk2"/>
              </a:buClr>
              <a:buSzPts val="1600"/>
              <a:buFont typeface="Arial"/>
              <a:buChar char=" "/>
              <a:defRPr/>
            </a:lvl2pPr>
            <a:lvl3pPr indent="-330200" lvl="2" marL="1371600" algn="l">
              <a:lnSpc>
                <a:spcPct val="100000"/>
              </a:lnSpc>
              <a:spcBef>
                <a:spcPts val="0"/>
              </a:spcBef>
              <a:spcAft>
                <a:spcPts val="0"/>
              </a:spcAft>
              <a:buClr>
                <a:schemeClr val="dk2"/>
              </a:buClr>
              <a:buSzPts val="1600"/>
              <a:buChar char="•"/>
              <a:defRPr/>
            </a:lvl3pPr>
            <a:lvl4pPr indent="-330200" lvl="3" marL="1828800" algn="l">
              <a:lnSpc>
                <a:spcPct val="100000"/>
              </a:lnSpc>
              <a:spcBef>
                <a:spcPts val="0"/>
              </a:spcBef>
              <a:spcAft>
                <a:spcPts val="0"/>
              </a:spcAft>
              <a:buClr>
                <a:schemeClr val="dk2"/>
              </a:buClr>
              <a:buSzPts val="1600"/>
              <a:buChar char="•"/>
              <a:defRPr/>
            </a:lvl4pPr>
            <a:lvl5pPr indent="-330200" lvl="4" marL="2286000" algn="l">
              <a:lnSpc>
                <a:spcPct val="10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2423" name="Shape 2423"/>
        <p:cNvGrpSpPr/>
        <p:nvPr/>
      </p:nvGrpSpPr>
      <p:grpSpPr>
        <a:xfrm>
          <a:off x="0" y="0"/>
          <a:ext cx="0" cy="0"/>
          <a:chOff x="0" y="0"/>
          <a:chExt cx="0" cy="0"/>
        </a:xfrm>
      </p:grpSpPr>
      <p:sp>
        <p:nvSpPr>
          <p:cNvPr id="2424" name="Google Shape;2424;p4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up pictures, white BG">
  <p:cSld name="2-up pictures, white BG">
    <p:bg>
      <p:bgPr>
        <a:solidFill>
          <a:schemeClr val="lt1"/>
        </a:solidFill>
      </p:bgPr>
    </p:bg>
    <p:spTree>
      <p:nvGrpSpPr>
        <p:cNvPr id="2425" name="Shape 2425"/>
        <p:cNvGrpSpPr/>
        <p:nvPr/>
      </p:nvGrpSpPr>
      <p:grpSpPr>
        <a:xfrm>
          <a:off x="0" y="0"/>
          <a:ext cx="0" cy="0"/>
          <a:chOff x="0" y="0"/>
          <a:chExt cx="0" cy="0"/>
        </a:xfrm>
      </p:grpSpPr>
      <p:sp>
        <p:nvSpPr>
          <p:cNvPr id="2426" name="Google Shape;2426;p49"/>
          <p:cNvSpPr txBox="1"/>
          <p:nvPr>
            <p:ph type="title"/>
          </p:nvPr>
        </p:nvSpPr>
        <p:spPr>
          <a:xfrm>
            <a:off x="430364"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27" name="Google Shape;2427;p49"/>
          <p:cNvSpPr txBox="1"/>
          <p:nvPr>
            <p:ph idx="1" type="body"/>
          </p:nvPr>
        </p:nvSpPr>
        <p:spPr>
          <a:xfrm>
            <a:off x="431800" y="5389581"/>
            <a:ext cx="460022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28" name="Google Shape;2428;p49"/>
          <p:cNvSpPr txBox="1"/>
          <p:nvPr>
            <p:ph idx="2" type="body"/>
          </p:nvPr>
        </p:nvSpPr>
        <p:spPr>
          <a:xfrm>
            <a:off x="6004387" y="5389581"/>
            <a:ext cx="4599432"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29" name="Google Shape;2429;p49"/>
          <p:cNvSpPr txBox="1"/>
          <p:nvPr>
            <p:ph idx="3" type="body"/>
          </p:nvPr>
        </p:nvSpPr>
        <p:spPr>
          <a:xfrm>
            <a:off x="430214" y="872672"/>
            <a:ext cx="113981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30" name="Google Shape;2430;p49"/>
          <p:cNvSpPr/>
          <p:nvPr>
            <p:ph idx="4" type="pic"/>
          </p:nvPr>
        </p:nvSpPr>
        <p:spPr>
          <a:xfrm>
            <a:off x="0" y="1500135"/>
            <a:ext cx="5908281" cy="3867912"/>
          </a:xfrm>
          <a:prstGeom prst="rect">
            <a:avLst/>
          </a:prstGeom>
          <a:noFill/>
          <a:ln>
            <a:noFill/>
          </a:ln>
        </p:spPr>
      </p:sp>
      <p:sp>
        <p:nvSpPr>
          <p:cNvPr id="2431" name="Google Shape;2431;p49"/>
          <p:cNvSpPr/>
          <p:nvPr>
            <p:ph idx="5" type="pic"/>
          </p:nvPr>
        </p:nvSpPr>
        <p:spPr>
          <a:xfrm>
            <a:off x="6004387" y="1500135"/>
            <a:ext cx="5819766" cy="3867912"/>
          </a:xfrm>
          <a:prstGeom prst="rect">
            <a:avLst/>
          </a:prstGeom>
          <a:noFill/>
          <a:ln>
            <a:noFill/>
          </a:ln>
        </p:spPr>
      </p:sp>
      <p:sp>
        <p:nvSpPr>
          <p:cNvPr id="2432" name="Google Shape;2432;p4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up pictures, white BG">
  <p:cSld name="3-up pictures, white BG">
    <p:spTree>
      <p:nvGrpSpPr>
        <p:cNvPr id="2433" name="Shape 2433"/>
        <p:cNvGrpSpPr/>
        <p:nvPr/>
      </p:nvGrpSpPr>
      <p:grpSpPr>
        <a:xfrm>
          <a:off x="0" y="0"/>
          <a:ext cx="0" cy="0"/>
          <a:chOff x="0" y="0"/>
          <a:chExt cx="0" cy="0"/>
        </a:xfrm>
      </p:grpSpPr>
      <p:sp>
        <p:nvSpPr>
          <p:cNvPr id="2434" name="Google Shape;2434;p50"/>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35" name="Google Shape;2435;p50"/>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36" name="Google Shape;2436;p50"/>
          <p:cNvSpPr/>
          <p:nvPr>
            <p:ph idx="2" type="pic"/>
          </p:nvPr>
        </p:nvSpPr>
        <p:spPr>
          <a:xfrm>
            <a:off x="0" y="1500135"/>
            <a:ext cx="3909569" cy="3867912"/>
          </a:xfrm>
          <a:prstGeom prst="rect">
            <a:avLst/>
          </a:prstGeom>
          <a:noFill/>
          <a:ln>
            <a:noFill/>
          </a:ln>
        </p:spPr>
      </p:sp>
      <p:sp>
        <p:nvSpPr>
          <p:cNvPr id="2437" name="Google Shape;2437;p50"/>
          <p:cNvSpPr/>
          <p:nvPr>
            <p:ph idx="3" type="pic"/>
          </p:nvPr>
        </p:nvSpPr>
        <p:spPr>
          <a:xfrm>
            <a:off x="7956471" y="1500135"/>
            <a:ext cx="3867912" cy="3867912"/>
          </a:xfrm>
          <a:prstGeom prst="rect">
            <a:avLst/>
          </a:prstGeom>
          <a:noFill/>
          <a:ln>
            <a:noFill/>
          </a:ln>
        </p:spPr>
      </p:sp>
      <p:sp>
        <p:nvSpPr>
          <p:cNvPr id="2438" name="Google Shape;2438;p50"/>
          <p:cNvSpPr txBox="1"/>
          <p:nvPr>
            <p:ph idx="4"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39" name="Google Shape;2439;p50"/>
          <p:cNvSpPr txBox="1"/>
          <p:nvPr>
            <p:ph idx="5" type="body"/>
          </p:nvPr>
        </p:nvSpPr>
        <p:spPr>
          <a:xfrm>
            <a:off x="398534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40" name="Google Shape;2440;p50"/>
          <p:cNvSpPr/>
          <p:nvPr>
            <p:ph idx="6" type="pic"/>
          </p:nvPr>
        </p:nvSpPr>
        <p:spPr>
          <a:xfrm>
            <a:off x="3985348" y="1500135"/>
            <a:ext cx="3895344" cy="3867912"/>
          </a:xfrm>
          <a:prstGeom prst="rect">
            <a:avLst/>
          </a:prstGeom>
          <a:noFill/>
          <a:ln>
            <a:noFill/>
          </a:ln>
        </p:spPr>
      </p:sp>
      <p:sp>
        <p:nvSpPr>
          <p:cNvPr id="2441" name="Google Shape;2441;p50"/>
          <p:cNvSpPr txBox="1"/>
          <p:nvPr>
            <p:ph idx="7" type="body"/>
          </p:nvPr>
        </p:nvSpPr>
        <p:spPr>
          <a:xfrm>
            <a:off x="7956471"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42" name="Google Shape;2442;p5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ull bleed pic w/bullets" showMasterSp="0">
  <p:cSld name="full bleed pic w/bullets">
    <p:bg>
      <p:bgPr>
        <a:solidFill>
          <a:schemeClr val="lt1"/>
        </a:solidFill>
      </p:bgPr>
    </p:bg>
    <p:spTree>
      <p:nvGrpSpPr>
        <p:cNvPr id="169" name="Shape 169"/>
        <p:cNvGrpSpPr/>
        <p:nvPr/>
      </p:nvGrpSpPr>
      <p:grpSpPr>
        <a:xfrm>
          <a:off x="0" y="0"/>
          <a:ext cx="0" cy="0"/>
          <a:chOff x="0" y="0"/>
          <a:chExt cx="0" cy="0"/>
        </a:xfrm>
      </p:grpSpPr>
      <p:sp>
        <p:nvSpPr>
          <p:cNvPr id="170" name="Google Shape;170;p196"/>
          <p:cNvSpPr/>
          <p:nvPr>
            <p:ph idx="2" type="pic"/>
          </p:nvPr>
        </p:nvSpPr>
        <p:spPr>
          <a:xfrm>
            <a:off x="1524" y="0"/>
            <a:ext cx="12188952" cy="6858000"/>
          </a:xfrm>
          <a:prstGeom prst="rect">
            <a:avLst/>
          </a:prstGeom>
          <a:noFill/>
          <a:ln>
            <a:noFill/>
          </a:ln>
        </p:spPr>
      </p:sp>
      <p:grpSp>
        <p:nvGrpSpPr>
          <p:cNvPr id="171" name="Google Shape;171;p196"/>
          <p:cNvGrpSpPr/>
          <p:nvPr/>
        </p:nvGrpSpPr>
        <p:grpSpPr>
          <a:xfrm>
            <a:off x="10692193" y="6607175"/>
            <a:ext cx="1143001" cy="107950"/>
            <a:chOff x="10692193" y="6607175"/>
            <a:chExt cx="1143001" cy="107950"/>
          </a:xfrm>
        </p:grpSpPr>
        <p:sp>
          <p:nvSpPr>
            <p:cNvPr id="172" name="Google Shape;172;p196"/>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3" name="Google Shape;173;p196"/>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4" name="Google Shape;174;p196"/>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5" name="Google Shape;175;p196"/>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6" name="Google Shape;176;p196"/>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7" name="Google Shape;177;p196"/>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8" name="Google Shape;178;p196"/>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79" name="Google Shape;179;p196"/>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0" name="Google Shape;180;p196"/>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1" name="Google Shape;181;p196"/>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2" name="Google Shape;182;p196"/>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3" name="Google Shape;183;p196"/>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4" name="Google Shape;184;p196"/>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5" name="Google Shape;185;p196"/>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6" name="Google Shape;186;p196"/>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7" name="Google Shape;187;p196"/>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88" name="Google Shape;188;p196"/>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189" name="Google Shape;189;p196"/>
          <p:cNvSpPr txBox="1"/>
          <p:nvPr>
            <p:ph idx="1" type="body"/>
          </p:nvPr>
        </p:nvSpPr>
        <p:spPr>
          <a:xfrm>
            <a:off x="440871" y="0"/>
            <a:ext cx="5376672" cy="6134100"/>
          </a:xfrm>
          <a:prstGeom prst="rect">
            <a:avLst/>
          </a:prstGeom>
          <a:solidFill>
            <a:schemeClr val="lt1">
              <a:alpha val="69803"/>
            </a:schemeClr>
          </a:solidFill>
          <a:ln>
            <a:noFill/>
          </a:ln>
        </p:spPr>
        <p:txBody>
          <a:bodyPr anchorCtr="0" anchor="t" bIns="0" lIns="0" spcFirstLastPara="1" rIns="457200" wrap="square" tIns="1463025">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110000"/>
              </a:lnSpc>
              <a:spcBef>
                <a:spcPts val="1400"/>
              </a:spcBef>
              <a:spcAft>
                <a:spcPts val="0"/>
              </a:spcAft>
              <a:buClr>
                <a:schemeClr val="dk2"/>
              </a:buClr>
              <a:buSzPts val="1600"/>
              <a:buFont typeface="Arial"/>
              <a:buChar char=" "/>
              <a:defRPr b="1">
                <a:solidFill>
                  <a:schemeClr val="dk2"/>
                </a:solidFill>
              </a:defRPr>
            </a:lvl2pPr>
            <a:lvl3pPr indent="-330200" lvl="2" marL="1371600" algn="l">
              <a:lnSpc>
                <a:spcPct val="110000"/>
              </a:lnSpc>
              <a:spcBef>
                <a:spcPts val="900"/>
              </a:spcBef>
              <a:spcAft>
                <a:spcPts val="0"/>
              </a:spcAft>
              <a:buClr>
                <a:schemeClr val="dk2"/>
              </a:buClr>
              <a:buSzPts val="1600"/>
              <a:buFont typeface="Arial"/>
              <a:buChar char="•"/>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190" name="Google Shape;190;p196"/>
          <p:cNvSpPr txBox="1"/>
          <p:nvPr>
            <p:ph type="title"/>
          </p:nvPr>
        </p:nvSpPr>
        <p:spPr>
          <a:xfrm>
            <a:off x="876300" y="383873"/>
            <a:ext cx="4674268" cy="524407"/>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91" name="Google Shape;191;p19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pos="552">
          <p15:clr>
            <a:srgbClr val="FBAE40"/>
          </p15:clr>
        </p15:guide>
      </p15:sldGuideLst>
    </p:ext>
  </p:extLst>
</p:sldLayout>
</file>

<file path=ppt/slideLayouts/slideLayout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up pictures, white BG">
  <p:cSld name="4-up pictures, white BG">
    <p:spTree>
      <p:nvGrpSpPr>
        <p:cNvPr id="2443" name="Shape 2443"/>
        <p:cNvGrpSpPr/>
        <p:nvPr/>
      </p:nvGrpSpPr>
      <p:grpSpPr>
        <a:xfrm>
          <a:off x="0" y="0"/>
          <a:ext cx="0" cy="0"/>
          <a:chOff x="0" y="0"/>
          <a:chExt cx="0" cy="0"/>
        </a:xfrm>
      </p:grpSpPr>
      <p:sp>
        <p:nvSpPr>
          <p:cNvPr id="2444" name="Google Shape;2444;p51"/>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45" name="Google Shape;2445;p51"/>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46" name="Google Shape;2446;p51"/>
          <p:cNvSpPr/>
          <p:nvPr>
            <p:ph idx="2" type="pic"/>
          </p:nvPr>
        </p:nvSpPr>
        <p:spPr>
          <a:xfrm>
            <a:off x="0" y="1500135"/>
            <a:ext cx="2973322" cy="3867912"/>
          </a:xfrm>
          <a:prstGeom prst="rect">
            <a:avLst/>
          </a:prstGeom>
          <a:noFill/>
          <a:ln>
            <a:noFill/>
          </a:ln>
        </p:spPr>
      </p:sp>
      <p:sp>
        <p:nvSpPr>
          <p:cNvPr id="2447" name="Google Shape;2447;p51"/>
          <p:cNvSpPr/>
          <p:nvPr>
            <p:ph idx="3" type="pic"/>
          </p:nvPr>
        </p:nvSpPr>
        <p:spPr>
          <a:xfrm>
            <a:off x="3054110" y="1500135"/>
            <a:ext cx="2871216" cy="3867912"/>
          </a:xfrm>
          <a:prstGeom prst="rect">
            <a:avLst/>
          </a:prstGeom>
          <a:noFill/>
          <a:ln>
            <a:noFill/>
          </a:ln>
        </p:spPr>
      </p:sp>
      <p:sp>
        <p:nvSpPr>
          <p:cNvPr id="2448" name="Google Shape;2448;p51"/>
          <p:cNvSpPr/>
          <p:nvPr>
            <p:ph idx="4" type="pic"/>
          </p:nvPr>
        </p:nvSpPr>
        <p:spPr>
          <a:xfrm>
            <a:off x="6006114" y="1500135"/>
            <a:ext cx="2871216" cy="3867912"/>
          </a:xfrm>
          <a:prstGeom prst="rect">
            <a:avLst/>
          </a:prstGeom>
          <a:noFill/>
          <a:ln>
            <a:noFill/>
          </a:ln>
        </p:spPr>
      </p:sp>
      <p:sp>
        <p:nvSpPr>
          <p:cNvPr id="2449" name="Google Shape;2449;p51"/>
          <p:cNvSpPr/>
          <p:nvPr>
            <p:ph idx="5" type="pic"/>
          </p:nvPr>
        </p:nvSpPr>
        <p:spPr>
          <a:xfrm>
            <a:off x="8958118" y="1500135"/>
            <a:ext cx="2870063" cy="3867912"/>
          </a:xfrm>
          <a:prstGeom prst="rect">
            <a:avLst/>
          </a:prstGeom>
          <a:noFill/>
          <a:ln>
            <a:noFill/>
          </a:ln>
        </p:spPr>
      </p:sp>
      <p:sp>
        <p:nvSpPr>
          <p:cNvPr id="2450" name="Google Shape;2450;p51"/>
          <p:cNvSpPr txBox="1"/>
          <p:nvPr>
            <p:ph idx="6" type="body"/>
          </p:nvPr>
        </p:nvSpPr>
        <p:spPr>
          <a:xfrm>
            <a:off x="3054110"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51" name="Google Shape;2451;p51"/>
          <p:cNvSpPr txBox="1"/>
          <p:nvPr>
            <p:ph idx="7" type="body"/>
          </p:nvPr>
        </p:nvSpPr>
        <p:spPr>
          <a:xfrm>
            <a:off x="895811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52" name="Google Shape;2452;p51"/>
          <p:cNvSpPr txBox="1"/>
          <p:nvPr>
            <p:ph idx="8" type="body"/>
          </p:nvPr>
        </p:nvSpPr>
        <p:spPr>
          <a:xfrm>
            <a:off x="6006114"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53" name="Google Shape;2453;p51"/>
          <p:cNvSpPr txBox="1"/>
          <p:nvPr>
            <p:ph idx="9"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54" name="Google Shape;2454;p5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timeline 1">
  <p:cSld name="picture timeline 1">
    <p:spTree>
      <p:nvGrpSpPr>
        <p:cNvPr id="2455" name="Shape 2455"/>
        <p:cNvGrpSpPr/>
        <p:nvPr/>
      </p:nvGrpSpPr>
      <p:grpSpPr>
        <a:xfrm>
          <a:off x="0" y="0"/>
          <a:ext cx="0" cy="0"/>
          <a:chOff x="0" y="0"/>
          <a:chExt cx="0" cy="0"/>
        </a:xfrm>
      </p:grpSpPr>
      <p:sp>
        <p:nvSpPr>
          <p:cNvPr id="2456" name="Google Shape;2456;p52"/>
          <p:cNvSpPr txBox="1"/>
          <p:nvPr>
            <p:ph type="title"/>
          </p:nvPr>
        </p:nvSpPr>
        <p:spPr>
          <a:xfrm>
            <a:off x="430365"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57" name="Google Shape;2457;p52"/>
          <p:cNvSpPr/>
          <p:nvPr>
            <p:ph idx="2" type="pic"/>
          </p:nvPr>
        </p:nvSpPr>
        <p:spPr>
          <a:xfrm>
            <a:off x="-1528" y="1490662"/>
            <a:ext cx="11828463" cy="3876854"/>
          </a:xfrm>
          <a:prstGeom prst="rect">
            <a:avLst/>
          </a:prstGeom>
          <a:noFill/>
          <a:ln>
            <a:noFill/>
          </a:ln>
        </p:spPr>
      </p:sp>
      <p:sp>
        <p:nvSpPr>
          <p:cNvPr id="2458" name="Google Shape;2458;p52"/>
          <p:cNvSpPr/>
          <p:nvPr>
            <p:ph idx="1" type="body"/>
          </p:nvPr>
        </p:nvSpPr>
        <p:spPr>
          <a:xfrm>
            <a:off x="4108746" y="5171051"/>
            <a:ext cx="283464" cy="283464"/>
          </a:xfrm>
          <a:prstGeom prst="ellipse">
            <a:avLst/>
          </a:prstGeom>
          <a:solidFill>
            <a:schemeClr val="accent1"/>
          </a:solidFill>
          <a:ln>
            <a:noFill/>
          </a:ln>
        </p:spPr>
        <p:txBody>
          <a:bodyPr anchorCtr="0" anchor="t" bIns="0" lIns="0" spcFirstLastPara="1" rIns="0" wrap="square" tIns="0">
            <a:noAutofit/>
          </a:bodyPr>
          <a:lstStyle>
            <a:lvl1pPr indent="-228600" lvl="0" marL="457200" algn="ctr">
              <a:lnSpc>
                <a:spcPct val="110000"/>
              </a:lnSpc>
              <a:spcBef>
                <a:spcPts val="0"/>
              </a:spcBef>
              <a:spcAft>
                <a:spcPts val="0"/>
              </a:spcAft>
              <a:buClr>
                <a:schemeClr val="accent1"/>
              </a:buClr>
              <a:buSzPts val="100"/>
              <a:buFont typeface="Arial"/>
              <a:buNone/>
              <a:defRPr sz="100">
                <a:solidFill>
                  <a:schemeClr val="accen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59" name="Google Shape;2459;p52"/>
          <p:cNvSpPr/>
          <p:nvPr>
            <p:ph idx="3" type="body"/>
          </p:nvPr>
        </p:nvSpPr>
        <p:spPr>
          <a:xfrm>
            <a:off x="7577159" y="5171051"/>
            <a:ext cx="283464" cy="283464"/>
          </a:xfrm>
          <a:prstGeom prst="ellipse">
            <a:avLst/>
          </a:prstGeom>
          <a:solidFill>
            <a:schemeClr val="accent5"/>
          </a:solidFill>
          <a:ln>
            <a:noFill/>
          </a:ln>
        </p:spPr>
        <p:txBody>
          <a:bodyPr anchorCtr="0" anchor="t" bIns="0" lIns="0" spcFirstLastPara="1" rIns="0" wrap="square" tIns="0">
            <a:noAutofit/>
          </a:bodyPr>
          <a:lstStyle>
            <a:lvl1pPr indent="-228600" lvl="0" marL="457200" algn="ctr">
              <a:lnSpc>
                <a:spcPct val="110000"/>
              </a:lnSpc>
              <a:spcBef>
                <a:spcPts val="0"/>
              </a:spcBef>
              <a:spcAft>
                <a:spcPts val="0"/>
              </a:spcAft>
              <a:buClr>
                <a:schemeClr val="accent5"/>
              </a:buClr>
              <a:buSzPts val="100"/>
              <a:buFont typeface="Arial"/>
              <a:buNone/>
              <a:defRPr sz="100">
                <a:solidFill>
                  <a:schemeClr val="accent5"/>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60" name="Google Shape;2460;p52"/>
          <p:cNvSpPr/>
          <p:nvPr>
            <p:ph idx="4" type="body"/>
          </p:nvPr>
        </p:nvSpPr>
        <p:spPr>
          <a:xfrm>
            <a:off x="583364" y="5171051"/>
            <a:ext cx="283464" cy="283464"/>
          </a:xfrm>
          <a:prstGeom prst="ellipse">
            <a:avLst/>
          </a:prstGeom>
          <a:solidFill>
            <a:schemeClr val="accent4"/>
          </a:solidFill>
          <a:ln>
            <a:noFill/>
          </a:ln>
        </p:spPr>
        <p:txBody>
          <a:bodyPr anchorCtr="0" anchor="t" bIns="0" lIns="0" spcFirstLastPara="1" rIns="0" wrap="square" tIns="0">
            <a:noAutofit/>
          </a:bodyPr>
          <a:lstStyle>
            <a:lvl1pPr indent="-228600" lvl="0" marL="457200" algn="ctr">
              <a:lnSpc>
                <a:spcPct val="110000"/>
              </a:lnSpc>
              <a:spcBef>
                <a:spcPts val="0"/>
              </a:spcBef>
              <a:spcAft>
                <a:spcPts val="0"/>
              </a:spcAft>
              <a:buClr>
                <a:schemeClr val="dk1"/>
              </a:buClr>
              <a:buSzPts val="100"/>
              <a:buFont typeface="Arial"/>
              <a:buNone/>
              <a:defRPr sz="100">
                <a:solidFill>
                  <a:schemeClr val="dk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61" name="Google Shape;2461;p52"/>
          <p:cNvSpPr txBox="1"/>
          <p:nvPr>
            <p:ph idx="5" type="body"/>
          </p:nvPr>
        </p:nvSpPr>
        <p:spPr>
          <a:xfrm>
            <a:off x="3990975" y="5611732"/>
            <a:ext cx="2147888" cy="473006"/>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0"/>
              </a:spcBef>
              <a:spcAft>
                <a:spcPts val="0"/>
              </a:spcAft>
              <a:buClr>
                <a:schemeClr val="accent1"/>
              </a:buClr>
              <a:buSzPts val="1600"/>
              <a:buFont typeface="Arial"/>
              <a:buChar char=" "/>
              <a:defRPr b="1" sz="1600">
                <a:solidFill>
                  <a:schemeClr val="accent1"/>
                </a:solidFill>
              </a:defRPr>
            </a:lvl1pPr>
            <a:lvl2pPr indent="-304800" lvl="1" marL="914400" algn="l">
              <a:lnSpc>
                <a:spcPct val="110000"/>
              </a:lnSpc>
              <a:spcBef>
                <a:spcPts val="400"/>
              </a:spcBef>
              <a:spcAft>
                <a:spcPts val="0"/>
              </a:spcAft>
              <a:buClr>
                <a:schemeClr val="dk2"/>
              </a:buClr>
              <a:buSzPts val="1200"/>
              <a:buFont typeface="Arial"/>
              <a:buChar char=" "/>
              <a:defRPr sz="1200"/>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62" name="Google Shape;2462;p52"/>
          <p:cNvSpPr txBox="1"/>
          <p:nvPr>
            <p:ph idx="6" type="body"/>
          </p:nvPr>
        </p:nvSpPr>
        <p:spPr>
          <a:xfrm>
            <a:off x="7456797" y="5611732"/>
            <a:ext cx="2147888" cy="473006"/>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0"/>
              </a:spcBef>
              <a:spcAft>
                <a:spcPts val="0"/>
              </a:spcAft>
              <a:buClr>
                <a:schemeClr val="accent5"/>
              </a:buClr>
              <a:buSzPts val="1600"/>
              <a:buFont typeface="Arial"/>
              <a:buChar char=" "/>
              <a:defRPr b="1" sz="1600">
                <a:solidFill>
                  <a:schemeClr val="accent5"/>
                </a:solidFill>
              </a:defRPr>
            </a:lvl1pPr>
            <a:lvl2pPr indent="-304800" lvl="1" marL="914400" algn="l">
              <a:lnSpc>
                <a:spcPct val="110000"/>
              </a:lnSpc>
              <a:spcBef>
                <a:spcPts val="400"/>
              </a:spcBef>
              <a:spcAft>
                <a:spcPts val="0"/>
              </a:spcAft>
              <a:buClr>
                <a:schemeClr val="dk2"/>
              </a:buClr>
              <a:buSzPts val="1200"/>
              <a:buFont typeface="Arial"/>
              <a:buChar char=" "/>
              <a:defRPr sz="1200"/>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63" name="Google Shape;2463;p52"/>
          <p:cNvSpPr txBox="1"/>
          <p:nvPr>
            <p:ph idx="7" type="body"/>
          </p:nvPr>
        </p:nvSpPr>
        <p:spPr>
          <a:xfrm>
            <a:off x="464556" y="5611732"/>
            <a:ext cx="2147888" cy="473006"/>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0"/>
              </a:spcBef>
              <a:spcAft>
                <a:spcPts val="0"/>
              </a:spcAft>
              <a:buClr>
                <a:schemeClr val="accent4"/>
              </a:buClr>
              <a:buSzPts val="1600"/>
              <a:buFont typeface="Arial"/>
              <a:buChar char=" "/>
              <a:defRPr b="1" sz="1600">
                <a:solidFill>
                  <a:schemeClr val="accent4"/>
                </a:solidFill>
              </a:defRPr>
            </a:lvl1pPr>
            <a:lvl2pPr indent="-304800" lvl="1" marL="914400" algn="l">
              <a:lnSpc>
                <a:spcPct val="110000"/>
              </a:lnSpc>
              <a:spcBef>
                <a:spcPts val="400"/>
              </a:spcBef>
              <a:spcAft>
                <a:spcPts val="0"/>
              </a:spcAft>
              <a:buClr>
                <a:schemeClr val="dk2"/>
              </a:buClr>
              <a:buSzPts val="1200"/>
              <a:buFont typeface="Arial"/>
              <a:buChar char=" "/>
              <a:defRPr sz="1200"/>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64" name="Google Shape;2464;p5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timeline 2">
  <p:cSld name="picture timeline 2">
    <p:spTree>
      <p:nvGrpSpPr>
        <p:cNvPr id="2465" name="Shape 2465"/>
        <p:cNvGrpSpPr/>
        <p:nvPr/>
      </p:nvGrpSpPr>
      <p:grpSpPr>
        <a:xfrm>
          <a:off x="0" y="0"/>
          <a:ext cx="0" cy="0"/>
          <a:chOff x="0" y="0"/>
          <a:chExt cx="0" cy="0"/>
        </a:xfrm>
      </p:grpSpPr>
      <p:sp>
        <p:nvSpPr>
          <p:cNvPr id="2466" name="Google Shape;2466;p53"/>
          <p:cNvSpPr txBox="1"/>
          <p:nvPr>
            <p:ph type="title"/>
          </p:nvPr>
        </p:nvSpPr>
        <p:spPr>
          <a:xfrm>
            <a:off x="430365"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67" name="Google Shape;2467;p53"/>
          <p:cNvSpPr/>
          <p:nvPr>
            <p:ph idx="2" type="pic"/>
          </p:nvPr>
        </p:nvSpPr>
        <p:spPr>
          <a:xfrm>
            <a:off x="-1528" y="1490662"/>
            <a:ext cx="11828463" cy="3876854"/>
          </a:xfrm>
          <a:prstGeom prst="rect">
            <a:avLst/>
          </a:prstGeom>
          <a:noFill/>
          <a:ln>
            <a:noFill/>
          </a:ln>
        </p:spPr>
      </p:sp>
      <p:sp>
        <p:nvSpPr>
          <p:cNvPr id="2468" name="Google Shape;2468;p53"/>
          <p:cNvSpPr/>
          <p:nvPr>
            <p:ph idx="1" type="body"/>
          </p:nvPr>
        </p:nvSpPr>
        <p:spPr>
          <a:xfrm>
            <a:off x="3316921" y="5171051"/>
            <a:ext cx="283464" cy="283464"/>
          </a:xfrm>
          <a:prstGeom prst="ellipse">
            <a:avLst/>
          </a:prstGeom>
          <a:solidFill>
            <a:schemeClr val="accent2"/>
          </a:solidFill>
          <a:ln>
            <a:noFill/>
          </a:ln>
        </p:spPr>
        <p:txBody>
          <a:bodyPr anchorCtr="0" anchor="t" bIns="0" lIns="0" spcFirstLastPara="1" rIns="0" wrap="square" tIns="0">
            <a:noAutofit/>
          </a:bodyPr>
          <a:lstStyle>
            <a:lvl1pPr indent="-228600" lvl="0" marL="457200" algn="ctr">
              <a:lnSpc>
                <a:spcPct val="110000"/>
              </a:lnSpc>
              <a:spcBef>
                <a:spcPts val="0"/>
              </a:spcBef>
              <a:spcAft>
                <a:spcPts val="0"/>
              </a:spcAft>
              <a:buClr>
                <a:schemeClr val="accent2"/>
              </a:buClr>
              <a:buSzPts val="100"/>
              <a:buFont typeface="Arial"/>
              <a:buNone/>
              <a:defRPr sz="100">
                <a:solidFill>
                  <a:schemeClr val="accent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69" name="Google Shape;2469;p53"/>
          <p:cNvSpPr/>
          <p:nvPr>
            <p:ph idx="3" type="body"/>
          </p:nvPr>
        </p:nvSpPr>
        <p:spPr>
          <a:xfrm>
            <a:off x="6050478" y="5171051"/>
            <a:ext cx="283464" cy="283464"/>
          </a:xfrm>
          <a:prstGeom prst="ellipse">
            <a:avLst/>
          </a:prstGeom>
          <a:solidFill>
            <a:schemeClr val="accent5"/>
          </a:solidFill>
          <a:ln>
            <a:noFill/>
          </a:ln>
        </p:spPr>
        <p:txBody>
          <a:bodyPr anchorCtr="0" anchor="t" bIns="0" lIns="0" spcFirstLastPara="1" rIns="0" wrap="square" tIns="0">
            <a:noAutofit/>
          </a:bodyPr>
          <a:lstStyle>
            <a:lvl1pPr indent="-228600" lvl="0" marL="457200" algn="ctr">
              <a:lnSpc>
                <a:spcPct val="110000"/>
              </a:lnSpc>
              <a:spcBef>
                <a:spcPts val="0"/>
              </a:spcBef>
              <a:spcAft>
                <a:spcPts val="0"/>
              </a:spcAft>
              <a:buClr>
                <a:schemeClr val="accent5"/>
              </a:buClr>
              <a:buSzPts val="100"/>
              <a:buFont typeface="Arial"/>
              <a:buNone/>
              <a:defRPr sz="100">
                <a:solidFill>
                  <a:schemeClr val="accent5"/>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70" name="Google Shape;2470;p53"/>
          <p:cNvSpPr/>
          <p:nvPr>
            <p:ph idx="4" type="body"/>
          </p:nvPr>
        </p:nvSpPr>
        <p:spPr>
          <a:xfrm>
            <a:off x="583364" y="5171051"/>
            <a:ext cx="283464" cy="283464"/>
          </a:xfrm>
          <a:prstGeom prst="ellipse">
            <a:avLst/>
          </a:prstGeom>
          <a:solidFill>
            <a:schemeClr val="accent4"/>
          </a:solidFill>
          <a:ln>
            <a:noFill/>
          </a:ln>
        </p:spPr>
        <p:txBody>
          <a:bodyPr anchorCtr="0" anchor="t" bIns="0" lIns="0" spcFirstLastPara="1" rIns="0" wrap="square" tIns="0">
            <a:noAutofit/>
          </a:bodyPr>
          <a:lstStyle>
            <a:lvl1pPr indent="-228600" lvl="0" marL="457200" algn="ctr">
              <a:lnSpc>
                <a:spcPct val="110000"/>
              </a:lnSpc>
              <a:spcBef>
                <a:spcPts val="0"/>
              </a:spcBef>
              <a:spcAft>
                <a:spcPts val="0"/>
              </a:spcAft>
              <a:buClr>
                <a:schemeClr val="dk1"/>
              </a:buClr>
              <a:buSzPts val="100"/>
              <a:buFont typeface="Arial"/>
              <a:buNone/>
              <a:defRPr sz="100">
                <a:solidFill>
                  <a:schemeClr val="dk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71" name="Google Shape;2471;p53"/>
          <p:cNvSpPr txBox="1"/>
          <p:nvPr>
            <p:ph idx="5" type="body"/>
          </p:nvPr>
        </p:nvSpPr>
        <p:spPr>
          <a:xfrm>
            <a:off x="3199150" y="5611732"/>
            <a:ext cx="2147888" cy="473006"/>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0"/>
              </a:spcBef>
              <a:spcAft>
                <a:spcPts val="0"/>
              </a:spcAft>
              <a:buClr>
                <a:schemeClr val="accent2"/>
              </a:buClr>
              <a:buSzPts val="1600"/>
              <a:buFont typeface="Arial"/>
              <a:buChar char=" "/>
              <a:defRPr b="1" sz="1600">
                <a:solidFill>
                  <a:schemeClr val="accent2"/>
                </a:solidFill>
              </a:defRPr>
            </a:lvl1pPr>
            <a:lvl2pPr indent="-304800" lvl="1" marL="914400" algn="l">
              <a:lnSpc>
                <a:spcPct val="110000"/>
              </a:lnSpc>
              <a:spcBef>
                <a:spcPts val="400"/>
              </a:spcBef>
              <a:spcAft>
                <a:spcPts val="0"/>
              </a:spcAft>
              <a:buClr>
                <a:schemeClr val="dk2"/>
              </a:buClr>
              <a:buSzPts val="1200"/>
              <a:buFont typeface="Arial"/>
              <a:buChar char=" "/>
              <a:defRPr sz="1200"/>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72" name="Google Shape;2472;p53"/>
          <p:cNvSpPr txBox="1"/>
          <p:nvPr>
            <p:ph idx="6" type="body"/>
          </p:nvPr>
        </p:nvSpPr>
        <p:spPr>
          <a:xfrm>
            <a:off x="5930116" y="5611732"/>
            <a:ext cx="2147888" cy="473006"/>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0"/>
              </a:spcBef>
              <a:spcAft>
                <a:spcPts val="0"/>
              </a:spcAft>
              <a:buClr>
                <a:schemeClr val="accent5"/>
              </a:buClr>
              <a:buSzPts val="1600"/>
              <a:buFont typeface="Arial"/>
              <a:buChar char=" "/>
              <a:defRPr b="1" sz="1600">
                <a:solidFill>
                  <a:schemeClr val="accent5"/>
                </a:solidFill>
              </a:defRPr>
            </a:lvl1pPr>
            <a:lvl2pPr indent="-304800" lvl="1" marL="914400" algn="l">
              <a:lnSpc>
                <a:spcPct val="110000"/>
              </a:lnSpc>
              <a:spcBef>
                <a:spcPts val="400"/>
              </a:spcBef>
              <a:spcAft>
                <a:spcPts val="0"/>
              </a:spcAft>
              <a:buClr>
                <a:schemeClr val="dk2"/>
              </a:buClr>
              <a:buSzPts val="1200"/>
              <a:buFont typeface="Arial"/>
              <a:buChar char=" "/>
              <a:defRPr sz="1200"/>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73" name="Google Shape;2473;p53"/>
          <p:cNvSpPr txBox="1"/>
          <p:nvPr>
            <p:ph idx="7" type="body"/>
          </p:nvPr>
        </p:nvSpPr>
        <p:spPr>
          <a:xfrm>
            <a:off x="464556" y="5611732"/>
            <a:ext cx="2147888" cy="473006"/>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0"/>
              </a:spcBef>
              <a:spcAft>
                <a:spcPts val="0"/>
              </a:spcAft>
              <a:buClr>
                <a:schemeClr val="accent4"/>
              </a:buClr>
              <a:buSzPts val="1600"/>
              <a:buFont typeface="Arial"/>
              <a:buChar char=" "/>
              <a:defRPr b="1" sz="1600">
                <a:solidFill>
                  <a:schemeClr val="accent4"/>
                </a:solidFill>
              </a:defRPr>
            </a:lvl1pPr>
            <a:lvl2pPr indent="-304800" lvl="1" marL="914400" algn="l">
              <a:lnSpc>
                <a:spcPct val="110000"/>
              </a:lnSpc>
              <a:spcBef>
                <a:spcPts val="400"/>
              </a:spcBef>
              <a:spcAft>
                <a:spcPts val="0"/>
              </a:spcAft>
              <a:buClr>
                <a:schemeClr val="dk2"/>
              </a:buClr>
              <a:buSzPts val="1200"/>
              <a:buFont typeface="Arial"/>
              <a:buChar char=" "/>
              <a:defRPr sz="1200"/>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74" name="Google Shape;2474;p53"/>
          <p:cNvSpPr/>
          <p:nvPr>
            <p:ph idx="8" type="body"/>
          </p:nvPr>
        </p:nvSpPr>
        <p:spPr>
          <a:xfrm>
            <a:off x="8791553" y="5171051"/>
            <a:ext cx="283464" cy="283464"/>
          </a:xfrm>
          <a:prstGeom prst="ellipse">
            <a:avLst/>
          </a:prstGeom>
          <a:solidFill>
            <a:schemeClr val="accent1"/>
          </a:solidFill>
          <a:ln>
            <a:noFill/>
          </a:ln>
        </p:spPr>
        <p:txBody>
          <a:bodyPr anchorCtr="0" anchor="t" bIns="0" lIns="0" spcFirstLastPara="1" rIns="0" wrap="square" tIns="0">
            <a:noAutofit/>
          </a:bodyPr>
          <a:lstStyle>
            <a:lvl1pPr indent="-228600" lvl="0" marL="457200" algn="ctr">
              <a:lnSpc>
                <a:spcPct val="110000"/>
              </a:lnSpc>
              <a:spcBef>
                <a:spcPts val="0"/>
              </a:spcBef>
              <a:spcAft>
                <a:spcPts val="0"/>
              </a:spcAft>
              <a:buClr>
                <a:schemeClr val="accent1"/>
              </a:buClr>
              <a:buSzPts val="100"/>
              <a:buFont typeface="Arial"/>
              <a:buNone/>
              <a:defRPr sz="100">
                <a:solidFill>
                  <a:schemeClr val="accen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75" name="Google Shape;2475;p53"/>
          <p:cNvSpPr txBox="1"/>
          <p:nvPr>
            <p:ph idx="9" type="body"/>
          </p:nvPr>
        </p:nvSpPr>
        <p:spPr>
          <a:xfrm>
            <a:off x="8673782" y="5611732"/>
            <a:ext cx="2147888" cy="473006"/>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0"/>
              </a:spcBef>
              <a:spcAft>
                <a:spcPts val="0"/>
              </a:spcAft>
              <a:buClr>
                <a:schemeClr val="accent1"/>
              </a:buClr>
              <a:buSzPts val="1600"/>
              <a:buFont typeface="Arial"/>
              <a:buChar char=" "/>
              <a:defRPr b="1" sz="1600">
                <a:solidFill>
                  <a:schemeClr val="accent1"/>
                </a:solidFill>
              </a:defRPr>
            </a:lvl1pPr>
            <a:lvl2pPr indent="-304800" lvl="1" marL="914400" algn="l">
              <a:lnSpc>
                <a:spcPct val="110000"/>
              </a:lnSpc>
              <a:spcBef>
                <a:spcPts val="400"/>
              </a:spcBef>
              <a:spcAft>
                <a:spcPts val="0"/>
              </a:spcAft>
              <a:buClr>
                <a:schemeClr val="dk2"/>
              </a:buClr>
              <a:buSzPts val="1200"/>
              <a:buFont typeface="Arial"/>
              <a:buChar char=" "/>
              <a:defRPr sz="1200"/>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76" name="Google Shape;2476;p5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ull bleed pic blue overlay" showMasterSp="0">
  <p:cSld name="full bleed pic blue overlay">
    <p:bg>
      <p:bgPr>
        <a:solidFill>
          <a:schemeClr val="lt1"/>
        </a:solidFill>
      </p:bgPr>
    </p:bg>
    <p:spTree>
      <p:nvGrpSpPr>
        <p:cNvPr id="2477" name="Shape 2477"/>
        <p:cNvGrpSpPr/>
        <p:nvPr/>
      </p:nvGrpSpPr>
      <p:grpSpPr>
        <a:xfrm>
          <a:off x="0" y="0"/>
          <a:ext cx="0" cy="0"/>
          <a:chOff x="0" y="0"/>
          <a:chExt cx="0" cy="0"/>
        </a:xfrm>
      </p:grpSpPr>
      <p:sp>
        <p:nvSpPr>
          <p:cNvPr id="2478" name="Google Shape;2478;p54"/>
          <p:cNvSpPr/>
          <p:nvPr>
            <p:ph idx="2" type="pic"/>
          </p:nvPr>
        </p:nvSpPr>
        <p:spPr>
          <a:xfrm>
            <a:off x="3048" y="0"/>
            <a:ext cx="12188952" cy="6858000"/>
          </a:xfrm>
          <a:prstGeom prst="rect">
            <a:avLst/>
          </a:prstGeom>
          <a:noFill/>
          <a:ln>
            <a:noFill/>
          </a:ln>
        </p:spPr>
      </p:sp>
      <p:sp>
        <p:nvSpPr>
          <p:cNvPr id="2479" name="Google Shape;2479;p54"/>
          <p:cNvSpPr txBox="1"/>
          <p:nvPr>
            <p:ph idx="1" type="body"/>
          </p:nvPr>
        </p:nvSpPr>
        <p:spPr>
          <a:xfrm>
            <a:off x="0" y="0"/>
            <a:ext cx="12190413" cy="6858000"/>
          </a:xfrm>
          <a:prstGeom prst="rect">
            <a:avLst/>
          </a:prstGeom>
          <a:solidFill>
            <a:schemeClr val="accent4">
              <a:alpha val="49803"/>
            </a:schemeClr>
          </a:solidFill>
          <a:ln>
            <a:noFill/>
          </a:ln>
        </p:spPr>
        <p:txBody>
          <a:bodyPr anchorCtr="0" anchor="t" bIns="594350" lIns="6400800" spcFirstLastPara="1" rIns="457200" wrap="square" tIns="429750">
            <a:noAutofit/>
          </a:bodyPr>
          <a:lstStyle>
            <a:lvl1pPr indent="-228600" lvl="0" marL="457200" algn="r">
              <a:lnSpc>
                <a:spcPct val="110000"/>
              </a:lnSpc>
              <a:spcBef>
                <a:spcPts val="0"/>
              </a:spcBef>
              <a:spcAft>
                <a:spcPts val="0"/>
              </a:spcAft>
              <a:buClr>
                <a:schemeClr val="lt1"/>
              </a:buClr>
              <a:buSzPts val="1600"/>
              <a:buFont typeface="Arial"/>
              <a:buNone/>
              <a:defRPr sz="1600">
                <a:solidFill>
                  <a:schemeClr val="lt1"/>
                </a:solidFill>
              </a:defRPr>
            </a:lvl1pPr>
            <a:lvl2pPr indent="-330200" lvl="1" marL="914400" algn="l">
              <a:lnSpc>
                <a:spcPct val="110000"/>
              </a:lnSpc>
              <a:spcBef>
                <a:spcPts val="0"/>
              </a:spcBef>
              <a:spcAft>
                <a:spcPts val="0"/>
              </a:spcAft>
              <a:buClr>
                <a:schemeClr val="dk1"/>
              </a:buClr>
              <a:buSzPts val="1600"/>
              <a:buFont typeface="Arial"/>
              <a:buChar char=" "/>
              <a:defRPr>
                <a:solidFill>
                  <a:schemeClr val="dk1"/>
                </a:solidFill>
              </a:defRPr>
            </a:lvl2pPr>
            <a:lvl3pPr indent="-330200" lvl="2" marL="1371600" algn="l">
              <a:lnSpc>
                <a:spcPct val="110000"/>
              </a:lnSpc>
              <a:spcBef>
                <a:spcPts val="0"/>
              </a:spcBef>
              <a:spcAft>
                <a:spcPts val="0"/>
              </a:spcAft>
              <a:buClr>
                <a:schemeClr val="dk1"/>
              </a:buClr>
              <a:buSzPts val="1600"/>
              <a:buChar char="•"/>
              <a:defRPr>
                <a:solidFill>
                  <a:schemeClr val="dk1"/>
                </a:solidFill>
              </a:defRPr>
            </a:lvl3pPr>
            <a:lvl4pPr indent="-330200" lvl="3" marL="1828800" algn="l">
              <a:lnSpc>
                <a:spcPct val="110000"/>
              </a:lnSpc>
              <a:spcBef>
                <a:spcPts val="0"/>
              </a:spcBef>
              <a:spcAft>
                <a:spcPts val="0"/>
              </a:spcAft>
              <a:buClr>
                <a:schemeClr val="dk1"/>
              </a:buClr>
              <a:buSzPts val="1600"/>
              <a:buChar char="•"/>
              <a:defRPr>
                <a:solidFill>
                  <a:schemeClr val="dk1"/>
                </a:solidFill>
              </a:defRPr>
            </a:lvl4pPr>
            <a:lvl5pPr indent="-330200" lvl="4" marL="2286000" algn="l">
              <a:lnSpc>
                <a:spcPct val="110000"/>
              </a:lnSpc>
              <a:spcBef>
                <a:spcPts val="0"/>
              </a:spcBef>
              <a:spcAft>
                <a:spcPts val="0"/>
              </a:spcAft>
              <a:buClr>
                <a:schemeClr val="dk1"/>
              </a:buClr>
              <a:buSzPts val="1600"/>
              <a:buChar char="•"/>
              <a:defRPr>
                <a:solidFill>
                  <a:schemeClr val="dk1"/>
                </a:solidFill>
              </a:defRPr>
            </a:lvl5pPr>
            <a:lvl6pPr indent="-342900" lvl="5" marL="2743200" algn="l">
              <a:lnSpc>
                <a:spcPct val="90000"/>
              </a:lnSpc>
              <a:spcBef>
                <a:spcPts val="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grpSp>
        <p:nvGrpSpPr>
          <p:cNvPr id="2480" name="Google Shape;2480;p54"/>
          <p:cNvGrpSpPr/>
          <p:nvPr/>
        </p:nvGrpSpPr>
        <p:grpSpPr>
          <a:xfrm>
            <a:off x="10692193" y="6607175"/>
            <a:ext cx="1143001" cy="107950"/>
            <a:chOff x="10692193" y="6607175"/>
            <a:chExt cx="1143001" cy="107950"/>
          </a:xfrm>
        </p:grpSpPr>
        <p:sp>
          <p:nvSpPr>
            <p:cNvPr id="2481" name="Google Shape;2481;p5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82" name="Google Shape;2482;p5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83" name="Google Shape;2483;p5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84" name="Google Shape;2484;p5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85" name="Google Shape;2485;p5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86" name="Google Shape;2486;p5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87" name="Google Shape;2487;p5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88" name="Google Shape;2488;p5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89" name="Google Shape;2489;p5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90" name="Google Shape;2490;p5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91" name="Google Shape;2491;p5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92" name="Google Shape;2492;p5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93" name="Google Shape;2493;p5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94" name="Google Shape;2494;p5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95" name="Google Shape;2495;p5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96" name="Google Shape;2496;p5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497" name="Google Shape;2497;p5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2498" name="Google Shape;2498;p54"/>
          <p:cNvSpPr txBox="1"/>
          <p:nvPr>
            <p:ph type="title"/>
          </p:nvPr>
        </p:nvSpPr>
        <p:spPr>
          <a:xfrm>
            <a:off x="439284" y="383873"/>
            <a:ext cx="4674268" cy="524407"/>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2499" name="Google Shape;2499;p54"/>
          <p:cNvGrpSpPr/>
          <p:nvPr/>
        </p:nvGrpSpPr>
        <p:grpSpPr>
          <a:xfrm>
            <a:off x="10692193" y="6607175"/>
            <a:ext cx="1143001" cy="107950"/>
            <a:chOff x="10692193" y="6607175"/>
            <a:chExt cx="1143001" cy="107950"/>
          </a:xfrm>
        </p:grpSpPr>
        <p:sp>
          <p:nvSpPr>
            <p:cNvPr id="2500" name="Google Shape;2500;p5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01" name="Google Shape;2501;p5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02" name="Google Shape;2502;p5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03" name="Google Shape;2503;p5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04" name="Google Shape;2504;p5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05" name="Google Shape;2505;p5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06" name="Google Shape;2506;p5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07" name="Google Shape;2507;p5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08" name="Google Shape;2508;p5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09" name="Google Shape;2509;p5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10" name="Google Shape;2510;p5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11" name="Google Shape;2511;p5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12" name="Google Shape;2512;p5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13" name="Google Shape;2513;p5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14" name="Google Shape;2514;p5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15" name="Google Shape;2515;p5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16" name="Google Shape;2516;p5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2517" name="Google Shape;2517;p54"/>
          <p:cNvGrpSpPr/>
          <p:nvPr/>
        </p:nvGrpSpPr>
        <p:grpSpPr>
          <a:xfrm>
            <a:off x="10193718" y="6278563"/>
            <a:ext cx="1641475" cy="436562"/>
            <a:chOff x="10193718" y="6278563"/>
            <a:chExt cx="1641475" cy="436562"/>
          </a:xfrm>
        </p:grpSpPr>
        <p:sp>
          <p:nvSpPr>
            <p:cNvPr id="2518" name="Google Shape;2518;p54"/>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19" name="Google Shape;2519;p5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2520" name="Google Shape;2520;p5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521" name="Google Shape;2521;p54"/>
          <p:cNvSpPr txBox="1"/>
          <p:nvPr>
            <p:ph idx="3" type="body"/>
          </p:nvPr>
        </p:nvSpPr>
        <p:spPr>
          <a:xfrm>
            <a:off x="256858" y="0"/>
            <a:ext cx="3776472" cy="6135624"/>
          </a:xfrm>
          <a:prstGeom prst="rect">
            <a:avLst/>
          </a:prstGeom>
          <a:noFill/>
          <a:ln>
            <a:noFill/>
          </a:ln>
        </p:spPr>
        <p:txBody>
          <a:bodyPr anchorCtr="0" anchor="t" bIns="0" lIns="0" spcFirstLastPara="1" rIns="0" wrap="square" tIns="1463025">
            <a:noAutofit/>
          </a:bodyPr>
          <a:lstStyle>
            <a:lvl1pPr indent="-330200" lvl="0" marL="457200" algn="l">
              <a:lnSpc>
                <a:spcPct val="110000"/>
              </a:lnSpc>
              <a:spcBef>
                <a:spcPts val="0"/>
              </a:spcBef>
              <a:spcAft>
                <a:spcPts val="0"/>
              </a:spcAft>
              <a:buClr>
                <a:schemeClr val="lt2"/>
              </a:buClr>
              <a:buSzPts val="1600"/>
              <a:buFont typeface="Arial"/>
              <a:buChar char=" "/>
              <a:defRPr b="1" sz="1600"/>
            </a:lvl1pPr>
            <a:lvl2pPr indent="-330200" lvl="1" marL="914400" algn="l">
              <a:lnSpc>
                <a:spcPct val="110000"/>
              </a:lnSpc>
              <a:spcBef>
                <a:spcPts val="600"/>
              </a:spcBef>
              <a:spcAft>
                <a:spcPts val="0"/>
              </a:spcAft>
              <a:buClr>
                <a:schemeClr val="lt2"/>
              </a:buClr>
              <a:buSzPts val="1600"/>
              <a:buFont typeface="Arial"/>
              <a:buChar char=" "/>
              <a:defRPr/>
            </a:lvl2pPr>
            <a:lvl3pPr indent="-330200" lvl="2" marL="1371600" algn="l">
              <a:lnSpc>
                <a:spcPct val="110000"/>
              </a:lnSpc>
              <a:spcBef>
                <a:spcPts val="0"/>
              </a:spcBef>
              <a:spcAft>
                <a:spcPts val="0"/>
              </a:spcAft>
              <a:buClr>
                <a:schemeClr val="lt2"/>
              </a:buClr>
              <a:buSzPts val="1600"/>
              <a:buChar char="•"/>
              <a:defRPr/>
            </a:lvl3pPr>
            <a:lvl4pPr indent="-330200" lvl="3" marL="1828800" algn="l">
              <a:lnSpc>
                <a:spcPct val="110000"/>
              </a:lnSpc>
              <a:spcBef>
                <a:spcPts val="0"/>
              </a:spcBef>
              <a:spcAft>
                <a:spcPts val="0"/>
              </a:spcAft>
              <a:buClr>
                <a:schemeClr val="lt2"/>
              </a:buClr>
              <a:buSzPts val="1600"/>
              <a:buChar char="•"/>
              <a:defRPr/>
            </a:lvl4pPr>
            <a:lvl5pPr indent="-330200" lvl="4" marL="2286000" algn="l">
              <a:lnSpc>
                <a:spcPct val="110000"/>
              </a:lnSpc>
              <a:spcBef>
                <a:spcPts val="0"/>
              </a:spcBef>
              <a:spcAft>
                <a:spcPts val="0"/>
              </a:spcAft>
              <a:buClr>
                <a:schemeClr val="lt2"/>
              </a:buClr>
              <a:buSzPts val="1600"/>
              <a:buChar char="•"/>
              <a:defRPr/>
            </a:lvl5pPr>
            <a:lvl6pPr indent="-342900" lvl="5" marL="2743200" algn="l">
              <a:lnSpc>
                <a:spcPct val="90000"/>
              </a:lnSpc>
              <a:spcBef>
                <a:spcPts val="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w/ 2-level text">
  <p:cSld name="Divider w/ 2-level text">
    <p:spTree>
      <p:nvGrpSpPr>
        <p:cNvPr id="2522" name="Shape 2522"/>
        <p:cNvGrpSpPr/>
        <p:nvPr/>
      </p:nvGrpSpPr>
      <p:grpSpPr>
        <a:xfrm>
          <a:off x="0" y="0"/>
          <a:ext cx="0" cy="0"/>
          <a:chOff x="0" y="0"/>
          <a:chExt cx="0" cy="0"/>
        </a:xfrm>
      </p:grpSpPr>
      <p:sp>
        <p:nvSpPr>
          <p:cNvPr id="2523" name="Google Shape;2523;p55"/>
          <p:cNvSpPr txBox="1"/>
          <p:nvPr>
            <p:ph idx="1" type="body"/>
          </p:nvPr>
        </p:nvSpPr>
        <p:spPr>
          <a:xfrm>
            <a:off x="0" y="713232"/>
            <a:ext cx="11819946" cy="5418836"/>
          </a:xfrm>
          <a:prstGeom prst="rect">
            <a:avLst/>
          </a:prstGeom>
          <a:solidFill>
            <a:schemeClr val="accent4"/>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4"/>
              </a:buClr>
              <a:buSzPts val="1800"/>
              <a:buFont typeface="Arial"/>
              <a:buChar char=" "/>
              <a:defRPr>
                <a:solidFill>
                  <a:schemeClr val="accent4"/>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24" name="Google Shape;2524;p5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525" name="Google Shape;2525;p55"/>
          <p:cNvSpPr txBox="1"/>
          <p:nvPr>
            <p:ph idx="2" type="body"/>
          </p:nvPr>
        </p:nvSpPr>
        <p:spPr>
          <a:xfrm>
            <a:off x="2066544" y="2267712"/>
            <a:ext cx="1819656" cy="1911096"/>
          </a:xfrm>
          <a:prstGeom prst="rect">
            <a:avLst/>
          </a:prstGeom>
          <a:noFill/>
          <a:ln>
            <a:noFill/>
          </a:ln>
        </p:spPr>
        <p:txBody>
          <a:bodyPr anchorCtr="0" anchor="t" bIns="0" lIns="0" spcFirstLastPara="1" rIns="0" wrap="square" tIns="0">
            <a:noAutofit/>
          </a:bodyPr>
          <a:lstStyle>
            <a:lvl1pPr indent="-228600" lvl="0" marL="457200" algn="l">
              <a:lnSpc>
                <a:spcPct val="100000"/>
              </a:lnSpc>
              <a:spcBef>
                <a:spcPts val="0"/>
              </a:spcBef>
              <a:spcAft>
                <a:spcPts val="0"/>
              </a:spcAft>
              <a:buClr>
                <a:schemeClr val="lt1"/>
              </a:buClr>
              <a:buSzPts val="15000"/>
              <a:buFont typeface="Arial"/>
              <a:buNone/>
              <a:defRPr b="1" sz="150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26" name="Google Shape;2526;p55"/>
          <p:cNvSpPr txBox="1"/>
          <p:nvPr>
            <p:ph idx="3" type="body"/>
          </p:nvPr>
        </p:nvSpPr>
        <p:spPr>
          <a:xfrm>
            <a:off x="5001768" y="1938528"/>
            <a:ext cx="5120640" cy="2852928"/>
          </a:xfrm>
          <a:prstGeom prst="rect">
            <a:avLst/>
          </a:prstGeom>
          <a:noFill/>
          <a:ln>
            <a:noFill/>
          </a:ln>
        </p:spPr>
        <p:txBody>
          <a:bodyPr anchorCtr="0" anchor="ctr" bIns="0" lIns="0" spcFirstLastPara="1" rIns="0" wrap="square" tIns="0">
            <a:noAutofit/>
          </a:bodyPr>
          <a:lstStyle>
            <a:lvl1pPr indent="-431800" lvl="0" marL="457200" algn="l">
              <a:lnSpc>
                <a:spcPct val="10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cxnSp>
        <p:nvCxnSpPr>
          <p:cNvPr id="2527" name="Google Shape;2527;p55"/>
          <p:cNvCxnSpPr/>
          <p:nvPr/>
        </p:nvCxnSpPr>
        <p:spPr>
          <a:xfrm>
            <a:off x="3995928" y="1935163"/>
            <a:ext cx="0" cy="3026664"/>
          </a:xfrm>
          <a:prstGeom prst="straightConnector1">
            <a:avLst/>
          </a:prstGeom>
          <a:noFill/>
          <a:ln cap="flat" cmpd="sng" w="12700">
            <a:solidFill>
              <a:schemeClr val="lt1"/>
            </a:solidFill>
            <a:prstDash val="solid"/>
            <a:miter lim="800000"/>
            <a:headEnd len="sm" w="sm" type="none"/>
            <a:tailEnd len="sm" w="sm" type="none"/>
          </a:ln>
        </p:spPr>
      </p:cxnSp>
    </p:spTree>
  </p:cSld>
  <p:clrMapOvr>
    <a:masterClrMapping/>
  </p:clrMapOvr>
</p:sldLayout>
</file>

<file path=ppt/slideLayouts/slideLayout1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Divider w/ 2-level text">
  <p:cSld name="1_Divider w/ 2-level text">
    <p:spTree>
      <p:nvGrpSpPr>
        <p:cNvPr id="2528" name="Shape 2528"/>
        <p:cNvGrpSpPr/>
        <p:nvPr/>
      </p:nvGrpSpPr>
      <p:grpSpPr>
        <a:xfrm>
          <a:off x="0" y="0"/>
          <a:ext cx="0" cy="0"/>
          <a:chOff x="0" y="0"/>
          <a:chExt cx="0" cy="0"/>
        </a:xfrm>
      </p:grpSpPr>
      <p:sp>
        <p:nvSpPr>
          <p:cNvPr id="2529" name="Google Shape;2529;p56"/>
          <p:cNvSpPr/>
          <p:nvPr/>
        </p:nvSpPr>
        <p:spPr>
          <a:xfrm>
            <a:off x="0" y="713232"/>
            <a:ext cx="11823192" cy="5422392"/>
          </a:xfrm>
          <a:custGeom>
            <a:rect b="b" l="l" r="r" t="t"/>
            <a:pathLst>
              <a:path extrusionOk="0" h="4064126" w="8884539">
                <a:moveTo>
                  <a:pt x="0" y="0"/>
                </a:moveTo>
                <a:lnTo>
                  <a:pt x="8624983" y="0"/>
                </a:lnTo>
                <a:cubicBezTo>
                  <a:pt x="8768332" y="0"/>
                  <a:pt x="8884539" y="116207"/>
                  <a:pt x="8884539" y="259556"/>
                </a:cubicBezTo>
                <a:lnTo>
                  <a:pt x="8884539" y="3804571"/>
                </a:lnTo>
                <a:cubicBezTo>
                  <a:pt x="8884539" y="3947920"/>
                  <a:pt x="8768332" y="4064127"/>
                  <a:pt x="8624983" y="4064127"/>
                </a:cubicBezTo>
                <a:lnTo>
                  <a:pt x="0" y="4064127"/>
                </a:lnTo>
                <a:lnTo>
                  <a:pt x="0" y="4064127"/>
                </a:lnTo>
                <a:lnTo>
                  <a:pt x="0" y="0"/>
                </a:lnTo>
                <a:lnTo>
                  <a:pt x="0"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30" name="Google Shape;2530;p5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531" name="Google Shape;2531;p56"/>
          <p:cNvSpPr txBox="1"/>
          <p:nvPr>
            <p:ph idx="1" type="body"/>
          </p:nvPr>
        </p:nvSpPr>
        <p:spPr>
          <a:xfrm>
            <a:off x="2066544" y="2267712"/>
            <a:ext cx="1819656" cy="1911096"/>
          </a:xfrm>
          <a:prstGeom prst="rect">
            <a:avLst/>
          </a:prstGeom>
          <a:noFill/>
          <a:ln>
            <a:noFill/>
          </a:ln>
        </p:spPr>
        <p:txBody>
          <a:bodyPr anchorCtr="0" anchor="t" bIns="0" lIns="0" spcFirstLastPara="1" rIns="0" wrap="square" tIns="0">
            <a:noAutofit/>
          </a:bodyPr>
          <a:lstStyle>
            <a:lvl1pPr indent="-228600" lvl="0" marL="457200" algn="l">
              <a:lnSpc>
                <a:spcPct val="100000"/>
              </a:lnSpc>
              <a:spcBef>
                <a:spcPts val="0"/>
              </a:spcBef>
              <a:spcAft>
                <a:spcPts val="0"/>
              </a:spcAft>
              <a:buClr>
                <a:schemeClr val="lt1"/>
              </a:buClr>
              <a:buSzPts val="15000"/>
              <a:buFont typeface="Arial"/>
              <a:buNone/>
              <a:defRPr b="1" sz="150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32" name="Google Shape;2532;p56"/>
          <p:cNvSpPr txBox="1"/>
          <p:nvPr>
            <p:ph idx="2" type="body"/>
          </p:nvPr>
        </p:nvSpPr>
        <p:spPr>
          <a:xfrm>
            <a:off x="5001768" y="1938528"/>
            <a:ext cx="5120640" cy="2852928"/>
          </a:xfrm>
          <a:prstGeom prst="rect">
            <a:avLst/>
          </a:prstGeom>
          <a:noFill/>
          <a:ln>
            <a:noFill/>
          </a:ln>
        </p:spPr>
        <p:txBody>
          <a:bodyPr anchorCtr="0" anchor="ctr" bIns="0" lIns="0" spcFirstLastPara="1" rIns="0" wrap="square" tIns="0">
            <a:noAutofit/>
          </a:bodyPr>
          <a:lstStyle>
            <a:lvl1pPr indent="-431800" lvl="0" marL="457200" algn="l">
              <a:lnSpc>
                <a:spcPct val="10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L, picture R">
  <p:cSld name="content L, picture R">
    <p:spTree>
      <p:nvGrpSpPr>
        <p:cNvPr id="2533" name="Shape 2533"/>
        <p:cNvGrpSpPr/>
        <p:nvPr/>
      </p:nvGrpSpPr>
      <p:grpSpPr>
        <a:xfrm>
          <a:off x="0" y="0"/>
          <a:ext cx="0" cy="0"/>
          <a:chOff x="0" y="0"/>
          <a:chExt cx="0" cy="0"/>
        </a:xfrm>
      </p:grpSpPr>
      <p:sp>
        <p:nvSpPr>
          <p:cNvPr id="2534" name="Google Shape;2534;p57"/>
          <p:cNvSpPr txBox="1"/>
          <p:nvPr>
            <p:ph idx="1" type="body"/>
          </p:nvPr>
        </p:nvSpPr>
        <p:spPr>
          <a:xfrm>
            <a:off x="0" y="711202"/>
            <a:ext cx="5907024" cy="5418836"/>
          </a:xfrm>
          <a:prstGeom prst="rect">
            <a:avLst/>
          </a:prstGeom>
          <a:solidFill>
            <a:schemeClr val="accent4"/>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4"/>
              </a:buClr>
              <a:buSzPts val="1800"/>
              <a:buFont typeface="Arial"/>
              <a:buChar char=" "/>
              <a:defRPr>
                <a:solidFill>
                  <a:schemeClr val="accent4"/>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35" name="Google Shape;2535;p57"/>
          <p:cNvSpPr txBox="1"/>
          <p:nvPr>
            <p:ph idx="2" type="body"/>
          </p:nvPr>
        </p:nvSpPr>
        <p:spPr>
          <a:xfrm>
            <a:off x="1716948" y="2715752"/>
            <a:ext cx="2710363" cy="1964705"/>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1600"/>
              </a:spcBef>
              <a:spcAft>
                <a:spcPts val="0"/>
              </a:spcAft>
              <a:buClr>
                <a:schemeClr val="lt1"/>
              </a:buClr>
              <a:buSzPts val="1600"/>
              <a:buFont typeface="Arial"/>
              <a:buChar char=" "/>
              <a:defRPr b="1">
                <a:solidFill>
                  <a:schemeClr val="lt1"/>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36" name="Google Shape;2536;p57"/>
          <p:cNvSpPr/>
          <p:nvPr>
            <p:ph idx="3" type="pic"/>
          </p:nvPr>
        </p:nvSpPr>
        <p:spPr>
          <a:xfrm>
            <a:off x="6003035" y="711202"/>
            <a:ext cx="5822317" cy="5418836"/>
          </a:xfrm>
          <a:prstGeom prst="rect">
            <a:avLst/>
          </a:prstGeom>
          <a:noFill/>
          <a:ln>
            <a:noFill/>
          </a:ln>
        </p:spPr>
      </p:sp>
      <p:sp>
        <p:nvSpPr>
          <p:cNvPr id="2537" name="Google Shape;2537;p5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title">
  <p:cSld name="Divider title">
    <p:spTree>
      <p:nvGrpSpPr>
        <p:cNvPr id="2538" name="Shape 2538"/>
        <p:cNvGrpSpPr/>
        <p:nvPr/>
      </p:nvGrpSpPr>
      <p:grpSpPr>
        <a:xfrm>
          <a:off x="0" y="0"/>
          <a:ext cx="0" cy="0"/>
          <a:chOff x="0" y="0"/>
          <a:chExt cx="0" cy="0"/>
        </a:xfrm>
      </p:grpSpPr>
      <p:sp>
        <p:nvSpPr>
          <p:cNvPr id="2539" name="Google Shape;2539;p58"/>
          <p:cNvSpPr txBox="1"/>
          <p:nvPr>
            <p:ph idx="1" type="body"/>
          </p:nvPr>
        </p:nvSpPr>
        <p:spPr>
          <a:xfrm>
            <a:off x="1524" y="711202"/>
            <a:ext cx="11819946" cy="5418836"/>
          </a:xfrm>
          <a:prstGeom prst="rect">
            <a:avLst/>
          </a:prstGeom>
          <a:solidFill>
            <a:schemeClr val="accent4"/>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4"/>
              </a:buClr>
              <a:buSzPts val="1800"/>
              <a:buFont typeface="Arial"/>
              <a:buChar char=" "/>
              <a:defRPr>
                <a:solidFill>
                  <a:schemeClr val="accent4"/>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40" name="Google Shape;2540;p58"/>
          <p:cNvSpPr txBox="1"/>
          <p:nvPr>
            <p:ph idx="2" type="body"/>
          </p:nvPr>
        </p:nvSpPr>
        <p:spPr>
          <a:xfrm>
            <a:off x="1715000" y="2720477"/>
            <a:ext cx="6328610" cy="1592262"/>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0"/>
              </a:spcBef>
              <a:spcAft>
                <a:spcPts val="0"/>
              </a:spcAft>
              <a:buClr>
                <a:schemeClr val="lt1"/>
              </a:buClr>
              <a:buSzPts val="1600"/>
              <a:buFont typeface="Arial"/>
              <a:buChar char=" "/>
              <a:defRPr sz="1600">
                <a:solidFill>
                  <a:schemeClr val="lt1"/>
                </a:solidFill>
              </a:defRPr>
            </a:lvl2pPr>
            <a:lvl3pPr indent="-431800" lvl="2" marL="1371600" algn="l">
              <a:lnSpc>
                <a:spcPct val="110000"/>
              </a:lnSpc>
              <a:spcBef>
                <a:spcPts val="0"/>
              </a:spcBef>
              <a:spcAft>
                <a:spcPts val="0"/>
              </a:spcAft>
              <a:buClr>
                <a:schemeClr val="lt1"/>
              </a:buClr>
              <a:buSzPts val="3200"/>
              <a:buChar char="•"/>
              <a:defRPr sz="3200">
                <a:solidFill>
                  <a:schemeClr val="lt1"/>
                </a:solidFill>
              </a:defRPr>
            </a:lvl3pPr>
            <a:lvl4pPr indent="-431800" lvl="3" marL="1828800" algn="l">
              <a:lnSpc>
                <a:spcPct val="110000"/>
              </a:lnSpc>
              <a:spcBef>
                <a:spcPts val="0"/>
              </a:spcBef>
              <a:spcAft>
                <a:spcPts val="0"/>
              </a:spcAft>
              <a:buClr>
                <a:schemeClr val="lt1"/>
              </a:buClr>
              <a:buSzPts val="3200"/>
              <a:buChar char="•"/>
              <a:defRPr sz="3200">
                <a:solidFill>
                  <a:schemeClr val="lt1"/>
                </a:solidFill>
              </a:defRPr>
            </a:lvl4pPr>
            <a:lvl5pPr indent="-431800" lvl="4" marL="2286000" algn="l">
              <a:lnSpc>
                <a:spcPct val="110000"/>
              </a:lnSpc>
              <a:spcBef>
                <a:spcPts val="0"/>
              </a:spcBef>
              <a:spcAft>
                <a:spcPts val="0"/>
              </a:spcAft>
              <a:buClr>
                <a:schemeClr val="lt1"/>
              </a:buClr>
              <a:buSzPts val="3200"/>
              <a:buChar char="•"/>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41" name="Google Shape;2541;p5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1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w/quote">
  <p:cSld name="divider w/quote">
    <p:spTree>
      <p:nvGrpSpPr>
        <p:cNvPr id="2542" name="Shape 2542"/>
        <p:cNvGrpSpPr/>
        <p:nvPr/>
      </p:nvGrpSpPr>
      <p:grpSpPr>
        <a:xfrm>
          <a:off x="0" y="0"/>
          <a:ext cx="0" cy="0"/>
          <a:chOff x="0" y="0"/>
          <a:chExt cx="0" cy="0"/>
        </a:xfrm>
      </p:grpSpPr>
      <p:sp>
        <p:nvSpPr>
          <p:cNvPr id="2543" name="Google Shape;2543;p59"/>
          <p:cNvSpPr txBox="1"/>
          <p:nvPr>
            <p:ph idx="1" type="body"/>
          </p:nvPr>
        </p:nvSpPr>
        <p:spPr>
          <a:xfrm>
            <a:off x="1524" y="711202"/>
            <a:ext cx="11819946" cy="5418836"/>
          </a:xfrm>
          <a:prstGeom prst="rect">
            <a:avLst/>
          </a:prstGeom>
          <a:solidFill>
            <a:schemeClr val="accent4"/>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4"/>
              </a:buClr>
              <a:buSzPts val="1800"/>
              <a:buFont typeface="Arial"/>
              <a:buChar char=" "/>
              <a:defRPr>
                <a:solidFill>
                  <a:schemeClr val="accent4"/>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44" name="Google Shape;2544;p59"/>
          <p:cNvSpPr txBox="1"/>
          <p:nvPr>
            <p:ph idx="2"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45" name="Google Shape;2545;p5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1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ull bleed divider w/quote" showMasterSp="0">
  <p:cSld name="full bleed divider w/quote">
    <p:bg>
      <p:bgPr>
        <a:solidFill>
          <a:schemeClr val="accent4"/>
        </a:solidFill>
      </p:bgPr>
    </p:bg>
    <p:spTree>
      <p:nvGrpSpPr>
        <p:cNvPr id="2546" name="Shape 2546"/>
        <p:cNvGrpSpPr/>
        <p:nvPr/>
      </p:nvGrpSpPr>
      <p:grpSpPr>
        <a:xfrm>
          <a:off x="0" y="0"/>
          <a:ext cx="0" cy="0"/>
          <a:chOff x="0" y="0"/>
          <a:chExt cx="0" cy="0"/>
        </a:xfrm>
      </p:grpSpPr>
      <p:sp>
        <p:nvSpPr>
          <p:cNvPr id="2547" name="Google Shape;2547;p60"/>
          <p:cNvSpPr txBox="1"/>
          <p:nvPr>
            <p:ph idx="1"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48" name="Google Shape;2548;p6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2549" name="Google Shape;2549;p60"/>
          <p:cNvGrpSpPr/>
          <p:nvPr/>
        </p:nvGrpSpPr>
        <p:grpSpPr>
          <a:xfrm>
            <a:off x="10193718" y="6278563"/>
            <a:ext cx="1641476" cy="436562"/>
            <a:chOff x="10193718" y="6278563"/>
            <a:chExt cx="1641476" cy="436562"/>
          </a:xfrm>
        </p:grpSpPr>
        <p:sp>
          <p:nvSpPr>
            <p:cNvPr id="2550" name="Google Shape;2550;p60"/>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51" name="Google Shape;2551;p60"/>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2552" name="Google Shape;2552;p60"/>
            <p:cNvGrpSpPr/>
            <p:nvPr/>
          </p:nvGrpSpPr>
          <p:grpSpPr>
            <a:xfrm>
              <a:off x="10692193" y="6607175"/>
              <a:ext cx="1143001" cy="107950"/>
              <a:chOff x="10692193" y="6607175"/>
              <a:chExt cx="1143001" cy="107950"/>
            </a:xfrm>
          </p:grpSpPr>
          <p:sp>
            <p:nvSpPr>
              <p:cNvPr id="2553" name="Google Shape;2553;p60"/>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54" name="Google Shape;2554;p60"/>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55" name="Google Shape;2555;p60"/>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56" name="Google Shape;2556;p60"/>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57" name="Google Shape;2557;p60"/>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58" name="Google Shape;2558;p60"/>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59" name="Google Shape;2559;p60"/>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60" name="Google Shape;2560;p60"/>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61" name="Google Shape;2561;p60"/>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62" name="Google Shape;2562;p60"/>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63" name="Google Shape;2563;p60"/>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64" name="Google Shape;2564;p60"/>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65" name="Google Shape;2565;p60"/>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66" name="Google Shape;2566;p60"/>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67" name="Google Shape;2567;p60"/>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68" name="Google Shape;2568;p60"/>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569" name="Google Shape;2569;p60"/>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extLst>
    <p:ext uri="{DCECCB84-F9BA-43D5-87BE-67443E8EF086}">
      <p15:sldGuideLst>
        <p15:guide id="1" orient="horz" pos="2160">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 quote">
  <p:cSld name="picture + quote">
    <p:bg>
      <p:bgPr>
        <a:solidFill>
          <a:schemeClr val="lt1"/>
        </a:solidFill>
      </p:bgPr>
    </p:bg>
    <p:spTree>
      <p:nvGrpSpPr>
        <p:cNvPr id="192" name="Shape 192"/>
        <p:cNvGrpSpPr/>
        <p:nvPr/>
      </p:nvGrpSpPr>
      <p:grpSpPr>
        <a:xfrm>
          <a:off x="0" y="0"/>
          <a:ext cx="0" cy="0"/>
          <a:chOff x="0" y="0"/>
          <a:chExt cx="0" cy="0"/>
        </a:xfrm>
      </p:grpSpPr>
      <p:sp>
        <p:nvSpPr>
          <p:cNvPr id="193" name="Google Shape;193;p197"/>
          <p:cNvSpPr/>
          <p:nvPr>
            <p:ph idx="2" type="pic"/>
          </p:nvPr>
        </p:nvSpPr>
        <p:spPr>
          <a:xfrm>
            <a:off x="338328" y="438912"/>
            <a:ext cx="11484864" cy="5687568"/>
          </a:xfrm>
          <a:prstGeom prst="rect">
            <a:avLst/>
          </a:prstGeom>
          <a:noFill/>
          <a:ln>
            <a:noFill/>
          </a:ln>
        </p:spPr>
      </p:sp>
      <p:sp>
        <p:nvSpPr>
          <p:cNvPr id="194" name="Google Shape;194;p197"/>
          <p:cNvSpPr txBox="1"/>
          <p:nvPr>
            <p:ph idx="1" type="body"/>
          </p:nvPr>
        </p:nvSpPr>
        <p:spPr>
          <a:xfrm>
            <a:off x="740664" y="758952"/>
            <a:ext cx="4578350" cy="1190625"/>
          </a:xfrm>
          <a:prstGeom prst="rect">
            <a:avLst/>
          </a:prstGeom>
          <a:noFill/>
          <a:ln>
            <a:noFill/>
          </a:ln>
        </p:spPr>
        <p:txBody>
          <a:bodyPr anchorCtr="0" anchor="t" bIns="0" lIns="0" spcFirstLastPara="1" rIns="0" wrap="square" tIns="0">
            <a:noAutofit/>
          </a:bodyPr>
          <a:lstStyle>
            <a:lvl1pPr indent="-457200" lvl="0" marL="457200" algn="l">
              <a:lnSpc>
                <a:spcPct val="110000"/>
              </a:lnSpc>
              <a:spcBef>
                <a:spcPts val="0"/>
              </a:spcBef>
              <a:spcAft>
                <a:spcPts val="0"/>
              </a:spcAft>
              <a:buClr>
                <a:schemeClr val="lt1"/>
              </a:buClr>
              <a:buSzPts val="3600"/>
              <a:buFont typeface="Arial"/>
              <a:buChar char=" "/>
              <a:defRPr sz="3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lt2"/>
              </a:buClr>
              <a:buSzPts val="1800"/>
              <a:buChar char=" "/>
              <a:defRPr/>
            </a:lvl2pPr>
            <a:lvl3pPr indent="-342900" lvl="2" marL="1371600" algn="l">
              <a:lnSpc>
                <a:spcPct val="110000"/>
              </a:lnSpc>
              <a:spcBef>
                <a:spcPts val="0"/>
              </a:spcBef>
              <a:spcAft>
                <a:spcPts val="0"/>
              </a:spcAft>
              <a:buClr>
                <a:schemeClr val="lt2"/>
              </a:buClr>
              <a:buSzPts val="1800"/>
              <a:buChar char="•"/>
              <a:defRPr/>
            </a:lvl3pPr>
            <a:lvl4pPr indent="-342900" lvl="3" marL="1828800" algn="l">
              <a:lnSpc>
                <a:spcPct val="110000"/>
              </a:lnSpc>
              <a:spcBef>
                <a:spcPts val="0"/>
              </a:spcBef>
              <a:spcAft>
                <a:spcPts val="0"/>
              </a:spcAft>
              <a:buClr>
                <a:schemeClr val="lt2"/>
              </a:buClr>
              <a:buSzPts val="1800"/>
              <a:buChar char="•"/>
              <a:defRPr/>
            </a:lvl4pPr>
            <a:lvl5pPr indent="-342900" lvl="4" marL="2286000" algn="l">
              <a:lnSpc>
                <a:spcPct val="110000"/>
              </a:lnSpc>
              <a:spcBef>
                <a:spcPts val="0"/>
              </a:spcBef>
              <a:spcAft>
                <a:spcPts val="0"/>
              </a:spcAft>
              <a:buClr>
                <a:schemeClr val="lt2"/>
              </a:buClr>
              <a:buSzPts val="1800"/>
              <a:buChar char="•"/>
              <a:defRPr/>
            </a:lvl5pPr>
            <a:lvl6pPr indent="-342900" lvl="5" marL="2743200" algn="l">
              <a:lnSpc>
                <a:spcPct val="90000"/>
              </a:lnSpc>
              <a:spcBef>
                <a:spcPts val="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195" name="Google Shape;195;p19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1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L, content R w/headline">
  <p:cSld name="picture L, content R w/headline">
    <p:spTree>
      <p:nvGrpSpPr>
        <p:cNvPr id="2570" name="Shape 2570"/>
        <p:cNvGrpSpPr/>
        <p:nvPr/>
      </p:nvGrpSpPr>
      <p:grpSpPr>
        <a:xfrm>
          <a:off x="0" y="0"/>
          <a:ext cx="0" cy="0"/>
          <a:chOff x="0" y="0"/>
          <a:chExt cx="0" cy="0"/>
        </a:xfrm>
      </p:grpSpPr>
      <p:sp>
        <p:nvSpPr>
          <p:cNvPr id="2571" name="Google Shape;2571;p61"/>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572" name="Google Shape;2572;p61"/>
          <p:cNvSpPr/>
          <p:nvPr>
            <p:ph idx="2" type="pic"/>
          </p:nvPr>
        </p:nvSpPr>
        <p:spPr>
          <a:xfrm>
            <a:off x="0" y="1501355"/>
            <a:ext cx="5918414" cy="4631438"/>
          </a:xfrm>
          <a:prstGeom prst="rect">
            <a:avLst/>
          </a:prstGeom>
          <a:noFill/>
          <a:ln>
            <a:noFill/>
          </a:ln>
        </p:spPr>
      </p:sp>
      <p:sp>
        <p:nvSpPr>
          <p:cNvPr id="2573" name="Google Shape;2573;p61"/>
          <p:cNvSpPr txBox="1"/>
          <p:nvPr>
            <p:ph idx="1" type="body"/>
          </p:nvPr>
        </p:nvSpPr>
        <p:spPr>
          <a:xfrm>
            <a:off x="6011757" y="1501355"/>
            <a:ext cx="5819766" cy="4631438"/>
          </a:xfrm>
          <a:prstGeom prst="rect">
            <a:avLst/>
          </a:prstGeom>
          <a:solidFill>
            <a:schemeClr val="accent4"/>
          </a:solidFill>
          <a:ln>
            <a:noFill/>
          </a:ln>
        </p:spPr>
        <p:txBody>
          <a:bodyPr anchorCtr="0" anchor="t" bIns="274300" lIns="64000" spcFirstLastPara="1" rIns="274300" wrap="square" tIns="420600">
            <a:noAutofit/>
          </a:bodyPr>
          <a:lstStyle>
            <a:lvl1pPr indent="-381000" lvl="0" marL="457200" algn="l">
              <a:lnSpc>
                <a:spcPct val="83000"/>
              </a:lnSpc>
              <a:spcBef>
                <a:spcPts val="1600"/>
              </a:spcBef>
              <a:spcAft>
                <a:spcPts val="0"/>
              </a:spcAft>
              <a:buClr>
                <a:schemeClr val="lt1"/>
              </a:buClr>
              <a:buSzPts val="2400"/>
              <a:buFont typeface="Arial"/>
              <a:buChar char=" "/>
              <a:defRPr sz="2400">
                <a:solidFill>
                  <a:schemeClr val="lt1"/>
                </a:solidFill>
              </a:defRPr>
            </a:lvl1pPr>
            <a:lvl2pPr indent="-431800" lvl="1" marL="914400" algn="l">
              <a:lnSpc>
                <a:spcPct val="83000"/>
              </a:lnSpc>
              <a:spcBef>
                <a:spcPts val="600"/>
              </a:spcBef>
              <a:spcAft>
                <a:spcPts val="0"/>
              </a:spcAft>
              <a:buClr>
                <a:schemeClr val="lt1"/>
              </a:buClr>
              <a:buSzPts val="3200"/>
              <a:buFont typeface="Arial"/>
              <a:buChar char=" "/>
              <a:defRPr sz="3200">
                <a:solidFill>
                  <a:schemeClr val="lt1"/>
                </a:solidFill>
                <a:latin typeface="Arial"/>
                <a:ea typeface="Arial"/>
                <a:cs typeface="Arial"/>
                <a:sym typeface="Arial"/>
              </a:defRPr>
            </a:lvl2pPr>
            <a:lvl3pPr indent="-330200" lvl="2" marL="1371600" algn="l">
              <a:lnSpc>
                <a:spcPct val="83000"/>
              </a:lnSpc>
              <a:spcBef>
                <a:spcPts val="12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74" name="Google Shape;2574;p61"/>
          <p:cNvSpPr txBox="1"/>
          <p:nvPr>
            <p:ph idx="3"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75" name="Google Shape;2575;p6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up pictures, color BG" showMasterSp="0">
  <p:cSld name="2-up pictures, color BG">
    <p:bg>
      <p:bgPr>
        <a:solidFill>
          <a:schemeClr val="accent4"/>
        </a:solidFill>
      </p:bgPr>
    </p:bg>
    <p:spTree>
      <p:nvGrpSpPr>
        <p:cNvPr id="2576" name="Shape 2576"/>
        <p:cNvGrpSpPr/>
        <p:nvPr/>
      </p:nvGrpSpPr>
      <p:grpSpPr>
        <a:xfrm>
          <a:off x="0" y="0"/>
          <a:ext cx="0" cy="0"/>
          <a:chOff x="0" y="0"/>
          <a:chExt cx="0" cy="0"/>
        </a:xfrm>
      </p:grpSpPr>
      <p:sp>
        <p:nvSpPr>
          <p:cNvPr id="2577" name="Google Shape;2577;p62"/>
          <p:cNvSpPr txBox="1"/>
          <p:nvPr>
            <p:ph type="title"/>
          </p:nvPr>
        </p:nvSpPr>
        <p:spPr>
          <a:xfrm>
            <a:off x="430364"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578" name="Google Shape;2578;p62"/>
          <p:cNvSpPr txBox="1"/>
          <p:nvPr>
            <p:ph idx="1" type="body"/>
          </p:nvPr>
        </p:nvSpPr>
        <p:spPr>
          <a:xfrm>
            <a:off x="431800" y="5389581"/>
            <a:ext cx="460022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79" name="Google Shape;2579;p62"/>
          <p:cNvSpPr txBox="1"/>
          <p:nvPr>
            <p:ph idx="2" type="body"/>
          </p:nvPr>
        </p:nvSpPr>
        <p:spPr>
          <a:xfrm>
            <a:off x="6004387" y="5389581"/>
            <a:ext cx="4599432"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80" name="Google Shape;2580;p62"/>
          <p:cNvSpPr txBox="1"/>
          <p:nvPr>
            <p:ph idx="3" type="body"/>
          </p:nvPr>
        </p:nvSpPr>
        <p:spPr>
          <a:xfrm>
            <a:off x="430214" y="872672"/>
            <a:ext cx="113981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81" name="Google Shape;2581;p62"/>
          <p:cNvSpPr/>
          <p:nvPr>
            <p:ph idx="4" type="pic"/>
          </p:nvPr>
        </p:nvSpPr>
        <p:spPr>
          <a:xfrm>
            <a:off x="0" y="1500135"/>
            <a:ext cx="5908281" cy="3867912"/>
          </a:xfrm>
          <a:prstGeom prst="rect">
            <a:avLst/>
          </a:prstGeom>
          <a:solidFill>
            <a:schemeClr val="lt1"/>
          </a:solidFill>
          <a:ln>
            <a:noFill/>
          </a:ln>
        </p:spPr>
      </p:sp>
      <p:sp>
        <p:nvSpPr>
          <p:cNvPr id="2582" name="Google Shape;2582;p62"/>
          <p:cNvSpPr/>
          <p:nvPr>
            <p:ph idx="5" type="pic"/>
          </p:nvPr>
        </p:nvSpPr>
        <p:spPr>
          <a:xfrm>
            <a:off x="6004387" y="1500135"/>
            <a:ext cx="5819766" cy="3867912"/>
          </a:xfrm>
          <a:prstGeom prst="rect">
            <a:avLst/>
          </a:prstGeom>
          <a:solidFill>
            <a:schemeClr val="lt1"/>
          </a:solidFill>
          <a:ln>
            <a:noFill/>
          </a:ln>
        </p:spPr>
      </p:sp>
      <p:grpSp>
        <p:nvGrpSpPr>
          <p:cNvPr id="2583" name="Google Shape;2583;p62"/>
          <p:cNvGrpSpPr/>
          <p:nvPr/>
        </p:nvGrpSpPr>
        <p:grpSpPr>
          <a:xfrm>
            <a:off x="10193718" y="6278563"/>
            <a:ext cx="1641476" cy="436562"/>
            <a:chOff x="10193718" y="6278563"/>
            <a:chExt cx="1641476" cy="436562"/>
          </a:xfrm>
        </p:grpSpPr>
        <p:sp>
          <p:nvSpPr>
            <p:cNvPr id="2584" name="Google Shape;2584;p62"/>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85" name="Google Shape;2585;p62"/>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86" name="Google Shape;2586;p62"/>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87" name="Google Shape;2587;p62"/>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88" name="Google Shape;2588;p62"/>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89" name="Google Shape;2589;p62"/>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90" name="Google Shape;2590;p62"/>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91" name="Google Shape;2591;p62"/>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92" name="Google Shape;2592;p62"/>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93" name="Google Shape;2593;p62"/>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94" name="Google Shape;2594;p62"/>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95" name="Google Shape;2595;p62"/>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96" name="Google Shape;2596;p62"/>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97" name="Google Shape;2597;p62"/>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98" name="Google Shape;2598;p62"/>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99" name="Google Shape;2599;p62"/>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00" name="Google Shape;2600;p62"/>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01" name="Google Shape;2601;p62"/>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02" name="Google Shape;2602;p62"/>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03" name="Google Shape;2603;p62"/>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2604" name="Google Shape;2604;p6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3384">
          <p15:clr>
            <a:srgbClr val="FBAE40"/>
          </p15:clr>
        </p15:guide>
      </p15:sldGuideLst>
    </p:ext>
  </p:extLst>
</p:sldLayout>
</file>

<file path=ppt/slideLayouts/slideLayout1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up pictures, color BG" showMasterSp="0">
  <p:cSld name="3-up pictures, color BG">
    <p:bg>
      <p:bgPr>
        <a:solidFill>
          <a:schemeClr val="accent4"/>
        </a:solidFill>
      </p:bgPr>
    </p:bg>
    <p:spTree>
      <p:nvGrpSpPr>
        <p:cNvPr id="2605" name="Shape 2605"/>
        <p:cNvGrpSpPr/>
        <p:nvPr/>
      </p:nvGrpSpPr>
      <p:grpSpPr>
        <a:xfrm>
          <a:off x="0" y="0"/>
          <a:ext cx="0" cy="0"/>
          <a:chOff x="0" y="0"/>
          <a:chExt cx="0" cy="0"/>
        </a:xfrm>
      </p:grpSpPr>
      <p:sp>
        <p:nvSpPr>
          <p:cNvPr id="2606" name="Google Shape;2606;p63"/>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07" name="Google Shape;2607;p63"/>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08" name="Google Shape;2608;p63"/>
          <p:cNvSpPr/>
          <p:nvPr>
            <p:ph idx="2" type="pic"/>
          </p:nvPr>
        </p:nvSpPr>
        <p:spPr>
          <a:xfrm>
            <a:off x="0" y="1500135"/>
            <a:ext cx="3909569" cy="3867912"/>
          </a:xfrm>
          <a:prstGeom prst="rect">
            <a:avLst/>
          </a:prstGeom>
          <a:solidFill>
            <a:schemeClr val="lt1"/>
          </a:solidFill>
          <a:ln>
            <a:noFill/>
          </a:ln>
        </p:spPr>
      </p:sp>
      <p:sp>
        <p:nvSpPr>
          <p:cNvPr id="2609" name="Google Shape;2609;p63"/>
          <p:cNvSpPr/>
          <p:nvPr>
            <p:ph idx="3" type="pic"/>
          </p:nvPr>
        </p:nvSpPr>
        <p:spPr>
          <a:xfrm>
            <a:off x="7956471" y="1500135"/>
            <a:ext cx="3867912" cy="3867912"/>
          </a:xfrm>
          <a:prstGeom prst="rect">
            <a:avLst/>
          </a:prstGeom>
          <a:solidFill>
            <a:schemeClr val="lt1"/>
          </a:solidFill>
          <a:ln>
            <a:noFill/>
          </a:ln>
        </p:spPr>
      </p:sp>
      <p:sp>
        <p:nvSpPr>
          <p:cNvPr id="2610" name="Google Shape;2610;p63"/>
          <p:cNvSpPr txBox="1"/>
          <p:nvPr>
            <p:ph idx="4"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11" name="Google Shape;2611;p63"/>
          <p:cNvSpPr txBox="1"/>
          <p:nvPr>
            <p:ph idx="5" type="body"/>
          </p:nvPr>
        </p:nvSpPr>
        <p:spPr>
          <a:xfrm>
            <a:off x="398534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12" name="Google Shape;2612;p63"/>
          <p:cNvSpPr/>
          <p:nvPr>
            <p:ph idx="6" type="pic"/>
          </p:nvPr>
        </p:nvSpPr>
        <p:spPr>
          <a:xfrm>
            <a:off x="3985348" y="1500135"/>
            <a:ext cx="3895344" cy="3867912"/>
          </a:xfrm>
          <a:prstGeom prst="rect">
            <a:avLst/>
          </a:prstGeom>
          <a:solidFill>
            <a:schemeClr val="lt1"/>
          </a:solidFill>
          <a:ln>
            <a:noFill/>
          </a:ln>
        </p:spPr>
      </p:sp>
      <p:sp>
        <p:nvSpPr>
          <p:cNvPr id="2613" name="Google Shape;2613;p63"/>
          <p:cNvSpPr txBox="1"/>
          <p:nvPr>
            <p:ph idx="7" type="body"/>
          </p:nvPr>
        </p:nvSpPr>
        <p:spPr>
          <a:xfrm>
            <a:off x="7956471"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2614" name="Google Shape;2614;p63"/>
          <p:cNvGrpSpPr/>
          <p:nvPr/>
        </p:nvGrpSpPr>
        <p:grpSpPr>
          <a:xfrm>
            <a:off x="10193718" y="6278563"/>
            <a:ext cx="1641476" cy="436562"/>
            <a:chOff x="10193718" y="6278563"/>
            <a:chExt cx="1641476" cy="436562"/>
          </a:xfrm>
        </p:grpSpPr>
        <p:sp>
          <p:nvSpPr>
            <p:cNvPr id="2615" name="Google Shape;2615;p63"/>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16" name="Google Shape;2616;p63"/>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17" name="Google Shape;2617;p63"/>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18" name="Google Shape;2618;p63"/>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19" name="Google Shape;2619;p63"/>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20" name="Google Shape;2620;p63"/>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21" name="Google Shape;2621;p63"/>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22" name="Google Shape;2622;p63"/>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23" name="Google Shape;2623;p63"/>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24" name="Google Shape;2624;p63"/>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25" name="Google Shape;2625;p63"/>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26" name="Google Shape;2626;p63"/>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27" name="Google Shape;2627;p63"/>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28" name="Google Shape;2628;p63"/>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29" name="Google Shape;2629;p63"/>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30" name="Google Shape;2630;p63"/>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31" name="Google Shape;2631;p63"/>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32" name="Google Shape;2632;p63"/>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2633" name="Google Shape;2633;p6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up pictures, color BG" showMasterSp="0">
  <p:cSld name="4-up pictures, color BG">
    <p:bg>
      <p:bgPr>
        <a:solidFill>
          <a:schemeClr val="accent4"/>
        </a:solidFill>
      </p:bgPr>
    </p:bg>
    <p:spTree>
      <p:nvGrpSpPr>
        <p:cNvPr id="2634" name="Shape 2634"/>
        <p:cNvGrpSpPr/>
        <p:nvPr/>
      </p:nvGrpSpPr>
      <p:grpSpPr>
        <a:xfrm>
          <a:off x="0" y="0"/>
          <a:ext cx="0" cy="0"/>
          <a:chOff x="0" y="0"/>
          <a:chExt cx="0" cy="0"/>
        </a:xfrm>
      </p:grpSpPr>
      <p:sp>
        <p:nvSpPr>
          <p:cNvPr id="2635" name="Google Shape;2635;p6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36" name="Google Shape;2636;p64"/>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37" name="Google Shape;2637;p64"/>
          <p:cNvSpPr/>
          <p:nvPr>
            <p:ph idx="2" type="pic"/>
          </p:nvPr>
        </p:nvSpPr>
        <p:spPr>
          <a:xfrm>
            <a:off x="0" y="1500135"/>
            <a:ext cx="2973322" cy="3867912"/>
          </a:xfrm>
          <a:prstGeom prst="rect">
            <a:avLst/>
          </a:prstGeom>
          <a:solidFill>
            <a:schemeClr val="lt1"/>
          </a:solidFill>
          <a:ln>
            <a:noFill/>
          </a:ln>
        </p:spPr>
      </p:sp>
      <p:sp>
        <p:nvSpPr>
          <p:cNvPr id="2638" name="Google Shape;2638;p64"/>
          <p:cNvSpPr/>
          <p:nvPr>
            <p:ph idx="3" type="pic"/>
          </p:nvPr>
        </p:nvSpPr>
        <p:spPr>
          <a:xfrm>
            <a:off x="3054110" y="1500135"/>
            <a:ext cx="2871216" cy="3867912"/>
          </a:xfrm>
          <a:prstGeom prst="rect">
            <a:avLst/>
          </a:prstGeom>
          <a:solidFill>
            <a:schemeClr val="lt1"/>
          </a:solidFill>
          <a:ln>
            <a:noFill/>
          </a:ln>
        </p:spPr>
      </p:sp>
      <p:sp>
        <p:nvSpPr>
          <p:cNvPr id="2639" name="Google Shape;2639;p64"/>
          <p:cNvSpPr/>
          <p:nvPr>
            <p:ph idx="4" type="pic"/>
          </p:nvPr>
        </p:nvSpPr>
        <p:spPr>
          <a:xfrm>
            <a:off x="6006114" y="1500135"/>
            <a:ext cx="2871216" cy="3867912"/>
          </a:xfrm>
          <a:prstGeom prst="rect">
            <a:avLst/>
          </a:prstGeom>
          <a:solidFill>
            <a:schemeClr val="lt1"/>
          </a:solidFill>
          <a:ln>
            <a:noFill/>
          </a:ln>
        </p:spPr>
      </p:sp>
      <p:sp>
        <p:nvSpPr>
          <p:cNvPr id="2640" name="Google Shape;2640;p64"/>
          <p:cNvSpPr/>
          <p:nvPr>
            <p:ph idx="5" type="pic"/>
          </p:nvPr>
        </p:nvSpPr>
        <p:spPr>
          <a:xfrm>
            <a:off x="8958118" y="1500135"/>
            <a:ext cx="2870063" cy="3867912"/>
          </a:xfrm>
          <a:prstGeom prst="rect">
            <a:avLst/>
          </a:prstGeom>
          <a:solidFill>
            <a:schemeClr val="lt1"/>
          </a:solidFill>
          <a:ln>
            <a:noFill/>
          </a:ln>
        </p:spPr>
      </p:sp>
      <p:sp>
        <p:nvSpPr>
          <p:cNvPr id="2641" name="Google Shape;2641;p64"/>
          <p:cNvSpPr txBox="1"/>
          <p:nvPr>
            <p:ph idx="6" type="body"/>
          </p:nvPr>
        </p:nvSpPr>
        <p:spPr>
          <a:xfrm>
            <a:off x="3054110"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42" name="Google Shape;2642;p64"/>
          <p:cNvSpPr txBox="1"/>
          <p:nvPr>
            <p:ph idx="7" type="body"/>
          </p:nvPr>
        </p:nvSpPr>
        <p:spPr>
          <a:xfrm>
            <a:off x="895811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43" name="Google Shape;2643;p64"/>
          <p:cNvSpPr txBox="1"/>
          <p:nvPr>
            <p:ph idx="8" type="body"/>
          </p:nvPr>
        </p:nvSpPr>
        <p:spPr>
          <a:xfrm>
            <a:off x="6006114"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44" name="Google Shape;2644;p64"/>
          <p:cNvSpPr txBox="1"/>
          <p:nvPr>
            <p:ph idx="9"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2645" name="Google Shape;2645;p64"/>
          <p:cNvGrpSpPr/>
          <p:nvPr/>
        </p:nvGrpSpPr>
        <p:grpSpPr>
          <a:xfrm>
            <a:off x="10193718" y="6278563"/>
            <a:ext cx="1641476" cy="436562"/>
            <a:chOff x="10193718" y="6278563"/>
            <a:chExt cx="1641476" cy="436562"/>
          </a:xfrm>
        </p:grpSpPr>
        <p:sp>
          <p:nvSpPr>
            <p:cNvPr id="2646" name="Google Shape;2646;p6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47" name="Google Shape;2647;p6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48" name="Google Shape;2648;p6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49" name="Google Shape;2649;p6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50" name="Google Shape;2650;p6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51" name="Google Shape;2651;p6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52" name="Google Shape;2652;p6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53" name="Google Shape;2653;p6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54" name="Google Shape;2654;p6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55" name="Google Shape;2655;p6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56" name="Google Shape;2656;p6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57" name="Google Shape;2657;p6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58" name="Google Shape;2658;p6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59" name="Google Shape;2659;p6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60" name="Google Shape;2660;p6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61" name="Google Shape;2661;p6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62" name="Google Shape;2662;p6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63" name="Google Shape;2663;p6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2664" name="Google Shape;2664;p6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up faux table">
  <p:cSld name="6-up faux table">
    <p:spTree>
      <p:nvGrpSpPr>
        <p:cNvPr id="2665" name="Shape 2665"/>
        <p:cNvGrpSpPr/>
        <p:nvPr/>
      </p:nvGrpSpPr>
      <p:grpSpPr>
        <a:xfrm>
          <a:off x="0" y="0"/>
          <a:ext cx="0" cy="0"/>
          <a:chOff x="0" y="0"/>
          <a:chExt cx="0" cy="0"/>
        </a:xfrm>
      </p:grpSpPr>
      <p:sp>
        <p:nvSpPr>
          <p:cNvPr id="2666" name="Google Shape;2666;p65"/>
          <p:cNvSpPr txBox="1"/>
          <p:nvPr>
            <p:ph idx="1" type="body"/>
          </p:nvPr>
        </p:nvSpPr>
        <p:spPr>
          <a:xfrm>
            <a:off x="-2158" y="1499082"/>
            <a:ext cx="11839639" cy="4630256"/>
          </a:xfrm>
          <a:prstGeom prst="rect">
            <a:avLst/>
          </a:prstGeom>
          <a:solidFill>
            <a:schemeClr val="accent4"/>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4"/>
              </a:buClr>
              <a:buSzPts val="1600"/>
              <a:buFont typeface="Arial"/>
              <a:buNone/>
              <a:defRPr sz="1600">
                <a:solidFill>
                  <a:schemeClr val="accent4"/>
                </a:solidFill>
              </a:defRPr>
            </a:lvl1pPr>
            <a:lvl2pPr indent="-330200" lvl="1" marL="914400" algn="l">
              <a:lnSpc>
                <a:spcPct val="110000"/>
              </a:lnSpc>
              <a:spcBef>
                <a:spcPts val="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Font typeface="Arial"/>
              <a:buChar char=" "/>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67" name="Google Shape;2667;p6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68" name="Google Shape;2668;p65"/>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69" name="Google Shape;2669;p65"/>
          <p:cNvSpPr txBox="1"/>
          <p:nvPr>
            <p:ph idx="3" type="body"/>
          </p:nvPr>
        </p:nvSpPr>
        <p:spPr>
          <a:xfrm>
            <a:off x="154406"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70" name="Google Shape;2670;p65"/>
          <p:cNvSpPr txBox="1"/>
          <p:nvPr>
            <p:ph idx="4"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71" name="Google Shape;2671;p65"/>
          <p:cNvSpPr txBox="1"/>
          <p:nvPr>
            <p:ph idx="5" type="body"/>
          </p:nvPr>
        </p:nvSpPr>
        <p:spPr>
          <a:xfrm rot="5400000">
            <a:off x="5891150" y="-1316719"/>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72" name="Google Shape;2672;p65"/>
          <p:cNvSpPr txBox="1"/>
          <p:nvPr>
            <p:ph idx="6" type="body"/>
          </p:nvPr>
        </p:nvSpPr>
        <p:spPr>
          <a:xfrm rot="5400000">
            <a:off x="5891150" y="-2888256"/>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73" name="Google Shape;2673;p65"/>
          <p:cNvSpPr txBox="1"/>
          <p:nvPr>
            <p:ph idx="7"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74" name="Google Shape;2674;p6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675" name="Google Shape;2675;p65"/>
          <p:cNvSpPr txBox="1"/>
          <p:nvPr>
            <p:ph idx="8" type="body"/>
          </p:nvPr>
        </p:nvSpPr>
        <p:spPr>
          <a:xfrm>
            <a:off x="154406"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76" name="Google Shape;2676;p65"/>
          <p:cNvSpPr txBox="1"/>
          <p:nvPr>
            <p:ph idx="9" type="body"/>
          </p:nvPr>
        </p:nvSpPr>
        <p:spPr>
          <a:xfrm>
            <a:off x="154406"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77" name="Google Shape;2677;p65"/>
          <p:cNvSpPr txBox="1"/>
          <p:nvPr>
            <p:ph idx="13" type="body"/>
          </p:nvPr>
        </p:nvSpPr>
        <p:spPr>
          <a:xfrm>
            <a:off x="6088380"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78" name="Google Shape;2678;p65"/>
          <p:cNvSpPr txBox="1"/>
          <p:nvPr>
            <p:ph idx="14" type="body"/>
          </p:nvPr>
        </p:nvSpPr>
        <p:spPr>
          <a:xfrm>
            <a:off x="6088380"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79" name="Google Shape;2679;p65"/>
          <p:cNvSpPr txBox="1"/>
          <p:nvPr>
            <p:ph idx="15" type="body"/>
          </p:nvPr>
        </p:nvSpPr>
        <p:spPr>
          <a:xfrm>
            <a:off x="6088380"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up faux table">
  <p:cSld name="4-up faux table">
    <p:spTree>
      <p:nvGrpSpPr>
        <p:cNvPr id="2680" name="Shape 2680"/>
        <p:cNvGrpSpPr/>
        <p:nvPr/>
      </p:nvGrpSpPr>
      <p:grpSpPr>
        <a:xfrm>
          <a:off x="0" y="0"/>
          <a:ext cx="0" cy="0"/>
          <a:chOff x="0" y="0"/>
          <a:chExt cx="0" cy="0"/>
        </a:xfrm>
      </p:grpSpPr>
      <p:sp>
        <p:nvSpPr>
          <p:cNvPr id="2681" name="Google Shape;2681;p66"/>
          <p:cNvSpPr txBox="1"/>
          <p:nvPr>
            <p:ph idx="1" type="body"/>
          </p:nvPr>
        </p:nvSpPr>
        <p:spPr>
          <a:xfrm>
            <a:off x="-2158" y="1499082"/>
            <a:ext cx="11839639" cy="4630256"/>
          </a:xfrm>
          <a:prstGeom prst="rect">
            <a:avLst/>
          </a:prstGeom>
          <a:solidFill>
            <a:schemeClr val="accent4"/>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4"/>
              </a:buClr>
              <a:buSzPts val="1600"/>
              <a:buFont typeface="Arial"/>
              <a:buNone/>
              <a:defRPr sz="1600">
                <a:solidFill>
                  <a:schemeClr val="accent4"/>
                </a:solidFill>
              </a:defRPr>
            </a:lvl1pPr>
            <a:lvl2pPr indent="-228600" lvl="1" marL="914400" algn="l">
              <a:lnSpc>
                <a:spcPct val="110000"/>
              </a:lnSpc>
              <a:spcBef>
                <a:spcPts val="0"/>
              </a:spcBef>
              <a:spcAft>
                <a:spcPts val="0"/>
              </a:spcAft>
              <a:buClr>
                <a:schemeClr val="dk2"/>
              </a:buClr>
              <a:buSzPts val="1600"/>
              <a:buFont typeface="Arial"/>
              <a:buNone/>
              <a:defRPr>
                <a:solidFill>
                  <a:schemeClr val="dk2"/>
                </a:solidFill>
              </a:defRPr>
            </a:lvl2pPr>
            <a:lvl3pPr indent="-330200" lvl="2" marL="1371600" algn="l">
              <a:lnSpc>
                <a:spcPct val="11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82" name="Google Shape;2682;p6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83" name="Google Shape;2683;p66"/>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84" name="Google Shape;2684;p66"/>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85" name="Google Shape;2685;p66"/>
          <p:cNvSpPr txBox="1"/>
          <p:nvPr>
            <p:ph idx="4" type="body"/>
          </p:nvPr>
        </p:nvSpPr>
        <p:spPr>
          <a:xfrm rot="5400000">
            <a:off x="5891150" y="-2107892"/>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86" name="Google Shape;2686;p66"/>
          <p:cNvSpPr txBox="1"/>
          <p:nvPr>
            <p:ph idx="5"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87" name="Google Shape;2687;p6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688" name="Google Shape;2688;p66"/>
          <p:cNvSpPr txBox="1"/>
          <p:nvPr>
            <p:ph idx="6" type="body"/>
          </p:nvPr>
        </p:nvSpPr>
        <p:spPr>
          <a:xfrm>
            <a:off x="6262688"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89" name="Google Shape;2689;p66"/>
          <p:cNvSpPr txBox="1"/>
          <p:nvPr>
            <p:ph idx="7" type="body"/>
          </p:nvPr>
        </p:nvSpPr>
        <p:spPr>
          <a:xfrm>
            <a:off x="323650"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90" name="Google Shape;2690;p66"/>
          <p:cNvSpPr txBox="1"/>
          <p:nvPr>
            <p:ph idx="8" type="body"/>
          </p:nvPr>
        </p:nvSpPr>
        <p:spPr>
          <a:xfrm>
            <a:off x="6262688"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91" name="Google Shape;2691;p66"/>
          <p:cNvSpPr txBox="1"/>
          <p:nvPr>
            <p:ph idx="9" type="body"/>
          </p:nvPr>
        </p:nvSpPr>
        <p:spPr>
          <a:xfrm>
            <a:off x="323650"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column faux table">
  <p:cSld name="2-column faux table">
    <p:spTree>
      <p:nvGrpSpPr>
        <p:cNvPr id="2692" name="Shape 2692"/>
        <p:cNvGrpSpPr/>
        <p:nvPr/>
      </p:nvGrpSpPr>
      <p:grpSpPr>
        <a:xfrm>
          <a:off x="0" y="0"/>
          <a:ext cx="0" cy="0"/>
          <a:chOff x="0" y="0"/>
          <a:chExt cx="0" cy="0"/>
        </a:xfrm>
      </p:grpSpPr>
      <p:sp>
        <p:nvSpPr>
          <p:cNvPr id="2693" name="Google Shape;2693;p67"/>
          <p:cNvSpPr txBox="1"/>
          <p:nvPr>
            <p:ph idx="1" type="body"/>
          </p:nvPr>
        </p:nvSpPr>
        <p:spPr>
          <a:xfrm>
            <a:off x="-2158" y="1499082"/>
            <a:ext cx="11839639" cy="4630256"/>
          </a:xfrm>
          <a:prstGeom prst="rect">
            <a:avLst/>
          </a:prstGeom>
          <a:solidFill>
            <a:schemeClr val="accent4"/>
          </a:solidFill>
          <a:ln>
            <a:noFill/>
          </a:ln>
        </p:spPr>
        <p:txBody>
          <a:bodyPr anchorCtr="0" anchor="t" bIns="0" lIns="274300" spcFirstLastPara="1" rIns="6675100" wrap="square" tIns="182875">
            <a:noAutofit/>
          </a:bodyPr>
          <a:lstStyle>
            <a:lvl1pPr indent="-228600" lvl="0" marL="457200" algn="l">
              <a:lnSpc>
                <a:spcPct val="110000"/>
              </a:lnSpc>
              <a:spcBef>
                <a:spcPts val="0"/>
              </a:spcBef>
              <a:spcAft>
                <a:spcPts val="0"/>
              </a:spcAft>
              <a:buClr>
                <a:schemeClr val="accent4"/>
              </a:buClr>
              <a:buSzPts val="1600"/>
              <a:buFont typeface="Arial"/>
              <a:buNone/>
              <a:defRPr sz="1600">
                <a:solidFill>
                  <a:schemeClr val="accent4"/>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94" name="Google Shape;2694;p67"/>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95" name="Google Shape;2695;p67"/>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96" name="Google Shape;2696;p67"/>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97" name="Google Shape;2697;p67"/>
          <p:cNvSpPr txBox="1"/>
          <p:nvPr>
            <p:ph idx="4"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98" name="Google Shape;2698;p67"/>
          <p:cNvSpPr txBox="1"/>
          <p:nvPr>
            <p:ph idx="5" type="body"/>
          </p:nvPr>
        </p:nvSpPr>
        <p:spPr>
          <a:xfrm>
            <a:off x="5969456"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699" name="Google Shape;2699;p6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700" name="Google Shape;2700;p67"/>
          <p:cNvSpPr txBox="1"/>
          <p:nvPr>
            <p:ph idx="6" type="body"/>
          </p:nvPr>
        </p:nvSpPr>
        <p:spPr>
          <a:xfrm>
            <a:off x="38097"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column content" showMasterSp="0">
  <p:cSld name="2-column content">
    <p:bg>
      <p:bgPr>
        <a:solidFill>
          <a:schemeClr val="accent4"/>
        </a:solidFill>
      </p:bgPr>
    </p:bg>
    <p:spTree>
      <p:nvGrpSpPr>
        <p:cNvPr id="2701" name="Shape 2701"/>
        <p:cNvGrpSpPr/>
        <p:nvPr/>
      </p:nvGrpSpPr>
      <p:grpSpPr>
        <a:xfrm>
          <a:off x="0" y="0"/>
          <a:ext cx="0" cy="0"/>
          <a:chOff x="0" y="0"/>
          <a:chExt cx="0" cy="0"/>
        </a:xfrm>
      </p:grpSpPr>
      <p:grpSp>
        <p:nvGrpSpPr>
          <p:cNvPr id="2702" name="Google Shape;2702;p68"/>
          <p:cNvGrpSpPr/>
          <p:nvPr/>
        </p:nvGrpSpPr>
        <p:grpSpPr>
          <a:xfrm>
            <a:off x="10692193" y="6607175"/>
            <a:ext cx="1143001" cy="107950"/>
            <a:chOff x="10692193" y="6607175"/>
            <a:chExt cx="1143001" cy="107950"/>
          </a:xfrm>
        </p:grpSpPr>
        <p:sp>
          <p:nvSpPr>
            <p:cNvPr id="2703" name="Google Shape;2703;p68"/>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04" name="Google Shape;2704;p68"/>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05" name="Google Shape;2705;p68"/>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06" name="Google Shape;2706;p68"/>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07" name="Google Shape;2707;p68"/>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08" name="Google Shape;2708;p68"/>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09" name="Google Shape;2709;p68"/>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10" name="Google Shape;2710;p68"/>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11" name="Google Shape;2711;p68"/>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12" name="Google Shape;2712;p68"/>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13" name="Google Shape;2713;p68"/>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14" name="Google Shape;2714;p68"/>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15" name="Google Shape;2715;p68"/>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16" name="Google Shape;2716;p68"/>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17" name="Google Shape;2717;p68"/>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18" name="Google Shape;2718;p68"/>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19" name="Google Shape;2719;p68"/>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2720" name="Google Shape;2720;p68"/>
          <p:cNvSpPr txBox="1"/>
          <p:nvPr>
            <p:ph type="title"/>
          </p:nvPr>
        </p:nvSpPr>
        <p:spPr>
          <a:xfrm>
            <a:off x="430364" y="405114"/>
            <a:ext cx="114300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2721" name="Google Shape;2721;p68"/>
          <p:cNvGrpSpPr/>
          <p:nvPr/>
        </p:nvGrpSpPr>
        <p:grpSpPr>
          <a:xfrm>
            <a:off x="10193718" y="6278563"/>
            <a:ext cx="1641475" cy="436562"/>
            <a:chOff x="10193718" y="6278563"/>
            <a:chExt cx="1641475" cy="436562"/>
          </a:xfrm>
        </p:grpSpPr>
        <p:sp>
          <p:nvSpPr>
            <p:cNvPr id="2722" name="Google Shape;2722;p68"/>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23" name="Google Shape;2723;p68"/>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2724" name="Google Shape;2724;p6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725" name="Google Shape;2725;p68"/>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2726" name="Google Shape;2726;p68"/>
          <p:cNvSpPr txBox="1"/>
          <p:nvPr>
            <p:ph idx="2" type="body"/>
          </p:nvPr>
        </p:nvSpPr>
        <p:spPr>
          <a:xfrm>
            <a:off x="6711505"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1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column content" showMasterSp="0">
  <p:cSld name="3-column content">
    <p:bg>
      <p:bgPr>
        <a:solidFill>
          <a:schemeClr val="accent4"/>
        </a:solidFill>
      </p:bgPr>
    </p:bg>
    <p:spTree>
      <p:nvGrpSpPr>
        <p:cNvPr id="2727" name="Shape 2727"/>
        <p:cNvGrpSpPr/>
        <p:nvPr/>
      </p:nvGrpSpPr>
      <p:grpSpPr>
        <a:xfrm>
          <a:off x="0" y="0"/>
          <a:ext cx="0" cy="0"/>
          <a:chOff x="0" y="0"/>
          <a:chExt cx="0" cy="0"/>
        </a:xfrm>
      </p:grpSpPr>
      <p:sp>
        <p:nvSpPr>
          <p:cNvPr id="2728" name="Google Shape;2728;p69"/>
          <p:cNvSpPr txBox="1"/>
          <p:nvPr>
            <p:ph type="title"/>
          </p:nvPr>
        </p:nvSpPr>
        <p:spPr>
          <a:xfrm>
            <a:off x="430364" y="405114"/>
            <a:ext cx="11430000" cy="362407"/>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729" name="Google Shape;2729;p69"/>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2730" name="Google Shape;2730;p69"/>
          <p:cNvGrpSpPr/>
          <p:nvPr/>
        </p:nvGrpSpPr>
        <p:grpSpPr>
          <a:xfrm>
            <a:off x="10193718" y="6278563"/>
            <a:ext cx="1641476" cy="436562"/>
            <a:chOff x="10193718" y="6278563"/>
            <a:chExt cx="1641476" cy="436562"/>
          </a:xfrm>
        </p:grpSpPr>
        <p:grpSp>
          <p:nvGrpSpPr>
            <p:cNvPr id="2731" name="Google Shape;2731;p69"/>
            <p:cNvGrpSpPr/>
            <p:nvPr/>
          </p:nvGrpSpPr>
          <p:grpSpPr>
            <a:xfrm>
              <a:off x="10692193" y="6607175"/>
              <a:ext cx="1143001" cy="107950"/>
              <a:chOff x="10692193" y="6607175"/>
              <a:chExt cx="1143001" cy="107950"/>
            </a:xfrm>
          </p:grpSpPr>
          <p:sp>
            <p:nvSpPr>
              <p:cNvPr id="2732" name="Google Shape;2732;p69"/>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33" name="Google Shape;2733;p69"/>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34" name="Google Shape;2734;p69"/>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35" name="Google Shape;2735;p69"/>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36" name="Google Shape;2736;p69"/>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37" name="Google Shape;2737;p69"/>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38" name="Google Shape;2738;p69"/>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39" name="Google Shape;2739;p69"/>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40" name="Google Shape;2740;p69"/>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41" name="Google Shape;2741;p69"/>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42" name="Google Shape;2742;p69"/>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43" name="Google Shape;2743;p69"/>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44" name="Google Shape;2744;p69"/>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45" name="Google Shape;2745;p69"/>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46" name="Google Shape;2746;p69"/>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47" name="Google Shape;2747;p69"/>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48" name="Google Shape;2748;p69"/>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2749" name="Google Shape;2749;p69"/>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2750" name="Google Shape;2750;p6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751" name="Google Shape;2751;p69"/>
          <p:cNvSpPr txBox="1"/>
          <p:nvPr>
            <p:ph idx="1" type="body"/>
          </p:nvPr>
        </p:nvSpPr>
        <p:spPr>
          <a:xfrm>
            <a:off x="328492"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2752" name="Google Shape;2752;p69"/>
          <p:cNvSpPr txBox="1"/>
          <p:nvPr>
            <p:ph idx="2" type="body"/>
          </p:nvPr>
        </p:nvSpPr>
        <p:spPr>
          <a:xfrm>
            <a:off x="4297680"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2753" name="Google Shape;2753;p69"/>
          <p:cNvSpPr txBox="1"/>
          <p:nvPr>
            <p:ph idx="3" type="body"/>
          </p:nvPr>
        </p:nvSpPr>
        <p:spPr>
          <a:xfrm>
            <a:off x="8339328"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1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lor BG, content L, picture R" showMasterSp="0">
  <p:cSld name="color BG, content L, picture R">
    <p:bg>
      <p:bgPr>
        <a:solidFill>
          <a:schemeClr val="accent4"/>
        </a:solidFill>
      </p:bgPr>
    </p:bg>
    <p:spTree>
      <p:nvGrpSpPr>
        <p:cNvPr id="2754" name="Shape 2754"/>
        <p:cNvGrpSpPr/>
        <p:nvPr/>
      </p:nvGrpSpPr>
      <p:grpSpPr>
        <a:xfrm>
          <a:off x="0" y="0"/>
          <a:ext cx="0" cy="0"/>
          <a:chOff x="0" y="0"/>
          <a:chExt cx="0" cy="0"/>
        </a:xfrm>
      </p:grpSpPr>
      <p:sp>
        <p:nvSpPr>
          <p:cNvPr id="2755" name="Google Shape;2755;p70"/>
          <p:cNvSpPr txBox="1"/>
          <p:nvPr>
            <p:ph type="title"/>
          </p:nvPr>
        </p:nvSpPr>
        <p:spPr>
          <a:xfrm>
            <a:off x="430365" y="405114"/>
            <a:ext cx="50292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756" name="Google Shape;2756;p70"/>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grpSp>
        <p:nvGrpSpPr>
          <p:cNvPr id="2757" name="Google Shape;2757;p70"/>
          <p:cNvGrpSpPr/>
          <p:nvPr/>
        </p:nvGrpSpPr>
        <p:grpSpPr>
          <a:xfrm>
            <a:off x="10193718" y="6278563"/>
            <a:ext cx="1641476" cy="436562"/>
            <a:chOff x="10193718" y="6278563"/>
            <a:chExt cx="1641476" cy="436562"/>
          </a:xfrm>
        </p:grpSpPr>
        <p:grpSp>
          <p:nvGrpSpPr>
            <p:cNvPr id="2758" name="Google Shape;2758;p70"/>
            <p:cNvGrpSpPr/>
            <p:nvPr/>
          </p:nvGrpSpPr>
          <p:grpSpPr>
            <a:xfrm>
              <a:off x="10692193" y="6607175"/>
              <a:ext cx="1143001" cy="107950"/>
              <a:chOff x="10692193" y="6607175"/>
              <a:chExt cx="1143001" cy="107950"/>
            </a:xfrm>
          </p:grpSpPr>
          <p:sp>
            <p:nvSpPr>
              <p:cNvPr id="2759" name="Google Shape;2759;p70"/>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60" name="Google Shape;2760;p70"/>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61" name="Google Shape;2761;p70"/>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62" name="Google Shape;2762;p70"/>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63" name="Google Shape;2763;p70"/>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64" name="Google Shape;2764;p70"/>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65" name="Google Shape;2765;p70"/>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66" name="Google Shape;2766;p70"/>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67" name="Google Shape;2767;p70"/>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68" name="Google Shape;2768;p70"/>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69" name="Google Shape;2769;p70"/>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70" name="Google Shape;2770;p70"/>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71" name="Google Shape;2771;p70"/>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72" name="Google Shape;2772;p70"/>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73" name="Google Shape;2773;p70"/>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74" name="Google Shape;2774;p70"/>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75" name="Google Shape;2775;p70"/>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2776" name="Google Shape;2776;p70"/>
            <p:cNvGrpSpPr/>
            <p:nvPr/>
          </p:nvGrpSpPr>
          <p:grpSpPr>
            <a:xfrm>
              <a:off x="10193718" y="6278563"/>
              <a:ext cx="1641475" cy="436562"/>
              <a:chOff x="10193718" y="6278563"/>
              <a:chExt cx="1641475" cy="436562"/>
            </a:xfrm>
          </p:grpSpPr>
          <p:sp>
            <p:nvSpPr>
              <p:cNvPr id="2777" name="Google Shape;2777;p70"/>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78" name="Google Shape;2778;p70"/>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2779" name="Google Shape;2779;p70"/>
          <p:cNvSpPr/>
          <p:nvPr>
            <p:ph idx="2" type="pic"/>
          </p:nvPr>
        </p:nvSpPr>
        <p:spPr>
          <a:xfrm>
            <a:off x="6026658" y="440440"/>
            <a:ext cx="5815584" cy="5678424"/>
          </a:xfrm>
          <a:prstGeom prst="rect">
            <a:avLst/>
          </a:prstGeom>
          <a:solidFill>
            <a:schemeClr val="lt1"/>
          </a:solidFill>
          <a:ln>
            <a:noFill/>
          </a:ln>
        </p:spPr>
      </p:sp>
      <p:sp>
        <p:nvSpPr>
          <p:cNvPr id="2780" name="Google Shape;2780;p7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p:cSld name="Agenda">
    <p:spTree>
      <p:nvGrpSpPr>
        <p:cNvPr id="37" name="Shape 37"/>
        <p:cNvGrpSpPr/>
        <p:nvPr/>
      </p:nvGrpSpPr>
      <p:grpSpPr>
        <a:xfrm>
          <a:off x="0" y="0"/>
          <a:ext cx="0" cy="0"/>
          <a:chOff x="0" y="0"/>
          <a:chExt cx="0" cy="0"/>
        </a:xfrm>
      </p:grpSpPr>
      <p:sp>
        <p:nvSpPr>
          <p:cNvPr id="38" name="Google Shape;38;p18"/>
          <p:cNvSpPr txBox="1"/>
          <p:nvPr>
            <p:ph idx="1" type="body"/>
          </p:nvPr>
        </p:nvSpPr>
        <p:spPr>
          <a:xfrm>
            <a:off x="1524" y="711202"/>
            <a:ext cx="11819946" cy="5418836"/>
          </a:xfrm>
          <a:prstGeom prst="rect">
            <a:avLst/>
          </a:prstGeom>
          <a:solidFill>
            <a:schemeClr val="accent4"/>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4"/>
              </a:buClr>
              <a:buSzPts val="1800"/>
              <a:buFont typeface="Arial"/>
              <a:buChar char=" "/>
              <a:defRPr>
                <a:solidFill>
                  <a:schemeClr val="accent4"/>
                </a:solidFill>
              </a:defRPr>
            </a:lvl1pPr>
            <a:lvl2pPr indent="-228600" lvl="1" marL="914400" algn="l">
              <a:lnSpc>
                <a:spcPct val="110000"/>
              </a:lnSpc>
              <a:spcBef>
                <a:spcPts val="0"/>
              </a:spcBef>
              <a:spcAft>
                <a:spcPts val="0"/>
              </a:spcAft>
              <a:buClr>
                <a:schemeClr val="accent4"/>
              </a:buClr>
              <a:buSzPts val="1600"/>
              <a:buFont typeface="Arial"/>
              <a:buNone/>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9" name="Google Shape;39;p18"/>
          <p:cNvSpPr txBox="1"/>
          <p:nvPr>
            <p:ph idx="2" type="body"/>
          </p:nvPr>
        </p:nvSpPr>
        <p:spPr>
          <a:xfrm>
            <a:off x="4932033" y="2985099"/>
            <a:ext cx="6467348" cy="926792"/>
          </a:xfrm>
          <a:prstGeom prst="rect">
            <a:avLst/>
          </a:prstGeom>
          <a:noFill/>
          <a:ln>
            <a:noFill/>
          </a:ln>
        </p:spPr>
        <p:txBody>
          <a:bodyPr anchorCtr="0" anchor="ctr" bIns="0" lIns="0" spcFirstLastPara="1" rIns="0" wrap="square" tIns="0">
            <a:sp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50000"/>
              </a:lnSpc>
              <a:spcBef>
                <a:spcPts val="4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0" name="Google Shape;40;p1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itle + content">
  <p:cSld name="blank title + content">
    <p:spTree>
      <p:nvGrpSpPr>
        <p:cNvPr id="196" name="Shape 196"/>
        <p:cNvGrpSpPr/>
        <p:nvPr/>
      </p:nvGrpSpPr>
      <p:grpSpPr>
        <a:xfrm>
          <a:off x="0" y="0"/>
          <a:ext cx="0" cy="0"/>
          <a:chOff x="0" y="0"/>
          <a:chExt cx="0" cy="0"/>
        </a:xfrm>
      </p:grpSpPr>
      <p:sp>
        <p:nvSpPr>
          <p:cNvPr id="197" name="Google Shape;197;p198"/>
          <p:cNvSpPr txBox="1"/>
          <p:nvPr>
            <p:ph idx="1" type="body"/>
          </p:nvPr>
        </p:nvSpPr>
        <p:spPr>
          <a:xfrm>
            <a:off x="430213" y="872672"/>
            <a:ext cx="32004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98" name="Google Shape;198;p198"/>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99" name="Google Shape;199;p19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00" name="Google Shape;200;p198"/>
          <p:cNvSpPr txBox="1"/>
          <p:nvPr>
            <p:ph idx="2" type="body"/>
          </p:nvPr>
        </p:nvSpPr>
        <p:spPr>
          <a:xfrm>
            <a:off x="331148" y="1458912"/>
            <a:ext cx="3584448" cy="1554480"/>
          </a:xfrm>
          <a:prstGeom prst="rect">
            <a:avLst/>
          </a:prstGeom>
          <a:noFill/>
          <a:ln>
            <a:noFill/>
          </a:ln>
        </p:spPr>
        <p:txBody>
          <a:bodyPr anchorCtr="0" anchor="t" bIns="0" lIns="0" spcFirstLastPara="1" rIns="0" wrap="square" tIns="0">
            <a:noAutofit/>
          </a:bodyPr>
          <a:lstStyle>
            <a:lvl1pPr indent="-330200" lvl="0" marL="457200" algn="l">
              <a:lnSpc>
                <a:spcPct val="100000"/>
              </a:lnSpc>
              <a:spcBef>
                <a:spcPts val="1600"/>
              </a:spcBef>
              <a:spcAft>
                <a:spcPts val="0"/>
              </a:spcAft>
              <a:buClr>
                <a:schemeClr val="dk2"/>
              </a:buClr>
              <a:buSzPts val="1600"/>
              <a:buFont typeface="Arial"/>
              <a:buChar char=" "/>
              <a:defRPr sz="1600"/>
            </a:lvl1pPr>
            <a:lvl2pPr indent="-330200" lvl="1" marL="914400" algn="l">
              <a:lnSpc>
                <a:spcPct val="100000"/>
              </a:lnSpc>
              <a:spcBef>
                <a:spcPts val="0"/>
              </a:spcBef>
              <a:spcAft>
                <a:spcPts val="0"/>
              </a:spcAft>
              <a:buClr>
                <a:schemeClr val="dk2"/>
              </a:buClr>
              <a:buSzPts val="1600"/>
              <a:buFont typeface="Arial"/>
              <a:buChar char=" "/>
              <a:defRPr/>
            </a:lvl2pPr>
            <a:lvl3pPr indent="-330200" lvl="2" marL="1371600" algn="l">
              <a:lnSpc>
                <a:spcPct val="100000"/>
              </a:lnSpc>
              <a:spcBef>
                <a:spcPts val="0"/>
              </a:spcBef>
              <a:spcAft>
                <a:spcPts val="0"/>
              </a:spcAft>
              <a:buClr>
                <a:schemeClr val="dk2"/>
              </a:buClr>
              <a:buSzPts val="1600"/>
              <a:buChar char="•"/>
              <a:defRPr/>
            </a:lvl3pPr>
            <a:lvl4pPr indent="-330200" lvl="3" marL="1828800" algn="l">
              <a:lnSpc>
                <a:spcPct val="100000"/>
              </a:lnSpc>
              <a:spcBef>
                <a:spcPts val="0"/>
              </a:spcBef>
              <a:spcAft>
                <a:spcPts val="0"/>
              </a:spcAft>
              <a:buClr>
                <a:schemeClr val="dk2"/>
              </a:buClr>
              <a:buSzPts val="1600"/>
              <a:buChar char="•"/>
              <a:defRPr/>
            </a:lvl4pPr>
            <a:lvl5pPr indent="-330200" lvl="4" marL="2286000" algn="l">
              <a:lnSpc>
                <a:spcPct val="10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L, content R">
  <p:cSld name="picture L, content R">
    <p:spTree>
      <p:nvGrpSpPr>
        <p:cNvPr id="2781" name="Shape 2781"/>
        <p:cNvGrpSpPr/>
        <p:nvPr/>
      </p:nvGrpSpPr>
      <p:grpSpPr>
        <a:xfrm>
          <a:off x="0" y="0"/>
          <a:ext cx="0" cy="0"/>
          <a:chOff x="0" y="0"/>
          <a:chExt cx="0" cy="0"/>
        </a:xfrm>
      </p:grpSpPr>
      <p:sp>
        <p:nvSpPr>
          <p:cNvPr id="2782" name="Google Shape;2782;p71"/>
          <p:cNvSpPr/>
          <p:nvPr>
            <p:ph idx="2" type="pic"/>
          </p:nvPr>
        </p:nvSpPr>
        <p:spPr>
          <a:xfrm>
            <a:off x="-1" y="711202"/>
            <a:ext cx="5933661" cy="5404104"/>
          </a:xfrm>
          <a:prstGeom prst="rect">
            <a:avLst/>
          </a:prstGeom>
          <a:noFill/>
          <a:ln>
            <a:noFill/>
          </a:ln>
        </p:spPr>
      </p:sp>
      <p:sp>
        <p:nvSpPr>
          <p:cNvPr id="2783" name="Google Shape;2783;p7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784" name="Google Shape;2784;p71"/>
          <p:cNvSpPr txBox="1"/>
          <p:nvPr>
            <p:ph idx="1" type="body"/>
          </p:nvPr>
        </p:nvSpPr>
        <p:spPr>
          <a:xfrm>
            <a:off x="6020735" y="711202"/>
            <a:ext cx="5803139" cy="5400987"/>
          </a:xfrm>
          <a:prstGeom prst="rect">
            <a:avLst/>
          </a:prstGeom>
          <a:solidFill>
            <a:schemeClr val="accent4"/>
          </a:solidFill>
          <a:ln>
            <a:noFill/>
          </a:ln>
        </p:spPr>
        <p:txBody>
          <a:bodyPr anchorCtr="0" anchor="t" bIns="0" lIns="320025" spcFirstLastPara="1" rIns="0" wrap="square" tIns="1243575">
            <a:noAutofit/>
          </a:bodyPr>
          <a:lstStyle>
            <a:lvl1pPr indent="-393700" lvl="0" marL="457200" algn="l">
              <a:lnSpc>
                <a:spcPct val="100000"/>
              </a:lnSpc>
              <a:spcBef>
                <a:spcPts val="7400"/>
              </a:spcBef>
              <a:spcAft>
                <a:spcPts val="0"/>
              </a:spcAft>
              <a:buClr>
                <a:schemeClr val="lt1"/>
              </a:buClr>
              <a:buSzPts val="2600"/>
              <a:buFont typeface="Arial"/>
              <a:buChar char=" "/>
              <a:defRPr b="1" sz="2600">
                <a:solidFill>
                  <a:schemeClr val="lt1"/>
                </a:solidFill>
                <a:latin typeface="Arial"/>
                <a:ea typeface="Arial"/>
                <a:cs typeface="Arial"/>
                <a:sym typeface="Arial"/>
              </a:defRPr>
            </a:lvl1pPr>
            <a:lvl2pPr indent="-1181100" lvl="1" marL="914400" algn="l">
              <a:lnSpc>
                <a:spcPct val="100000"/>
              </a:lnSpc>
              <a:spcBef>
                <a:spcPts val="1200"/>
              </a:spcBef>
              <a:spcAft>
                <a:spcPts val="0"/>
              </a:spcAft>
              <a:buClr>
                <a:schemeClr val="lt1"/>
              </a:buClr>
              <a:buSzPts val="15000"/>
              <a:buFont typeface="Arial"/>
              <a:buChar char=" "/>
              <a:defRPr b="1" sz="15000">
                <a:solidFill>
                  <a:schemeClr val="lt1"/>
                </a:solidFill>
                <a:latin typeface="Arial"/>
                <a:ea typeface="Arial"/>
                <a:cs typeface="Arial"/>
                <a:sym typeface="Arial"/>
              </a:defRPr>
            </a:lvl2pPr>
            <a:lvl3pPr indent="-330200" lvl="2" marL="1371600" algn="l">
              <a:lnSpc>
                <a:spcPct val="100000"/>
              </a:lnSpc>
              <a:spcBef>
                <a:spcPts val="0"/>
              </a:spcBef>
              <a:spcAft>
                <a:spcPts val="0"/>
              </a:spcAft>
              <a:buClr>
                <a:schemeClr val="lt1"/>
              </a:buClr>
              <a:buSzPts val="1600"/>
              <a:buFont typeface="Arial"/>
              <a:buChar char=" "/>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col bold number">
  <p:cSld name="2-col bold number">
    <p:spTree>
      <p:nvGrpSpPr>
        <p:cNvPr id="2785" name="Shape 2785"/>
        <p:cNvGrpSpPr/>
        <p:nvPr/>
      </p:nvGrpSpPr>
      <p:grpSpPr>
        <a:xfrm>
          <a:off x="0" y="0"/>
          <a:ext cx="0" cy="0"/>
          <a:chOff x="0" y="0"/>
          <a:chExt cx="0" cy="0"/>
        </a:xfrm>
      </p:grpSpPr>
      <p:sp>
        <p:nvSpPr>
          <p:cNvPr id="2786" name="Google Shape;2786;p72"/>
          <p:cNvSpPr txBox="1"/>
          <p:nvPr>
            <p:ph idx="1" type="body"/>
          </p:nvPr>
        </p:nvSpPr>
        <p:spPr>
          <a:xfrm>
            <a:off x="6022943" y="711202"/>
            <a:ext cx="5803139" cy="5400987"/>
          </a:xfrm>
          <a:prstGeom prst="rect">
            <a:avLst/>
          </a:prstGeom>
          <a:solidFill>
            <a:schemeClr val="accent4"/>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b="0" sz="1600">
                <a:solidFill>
                  <a:schemeClr val="lt1"/>
                </a:solidFill>
                <a:latin typeface="Arial"/>
                <a:ea typeface="Arial"/>
                <a:cs typeface="Arial"/>
                <a:sym typeface="Aria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787" name="Google Shape;2787;p72"/>
          <p:cNvSpPr txBox="1"/>
          <p:nvPr>
            <p:ph idx="2" type="body"/>
          </p:nvPr>
        </p:nvSpPr>
        <p:spPr>
          <a:xfrm>
            <a:off x="0" y="711201"/>
            <a:ext cx="5933662" cy="5400988"/>
          </a:xfrm>
          <a:prstGeom prst="rect">
            <a:avLst/>
          </a:prstGeom>
          <a:solidFill>
            <a:schemeClr val="accent4"/>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sz="1600">
                <a:solidFill>
                  <a:schemeClr val="lt1"/>
                </a:solidFil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788" name="Google Shape;2788;p7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ed content" showMasterSp="0">
  <p:cSld name="bulleted content">
    <p:bg>
      <p:bgPr>
        <a:solidFill>
          <a:schemeClr val="accent4"/>
        </a:solidFill>
      </p:bgPr>
    </p:bg>
    <p:spTree>
      <p:nvGrpSpPr>
        <p:cNvPr id="2789" name="Shape 2789"/>
        <p:cNvGrpSpPr/>
        <p:nvPr/>
      </p:nvGrpSpPr>
      <p:grpSpPr>
        <a:xfrm>
          <a:off x="0" y="0"/>
          <a:ext cx="0" cy="0"/>
          <a:chOff x="0" y="0"/>
          <a:chExt cx="0" cy="0"/>
        </a:xfrm>
      </p:grpSpPr>
      <p:sp>
        <p:nvSpPr>
          <p:cNvPr id="2790" name="Google Shape;2790;p73"/>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791" name="Google Shape;2791;p73"/>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792" name="Google Shape;2792;p7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793" name="Google Shape;2793;p73"/>
          <p:cNvSpPr txBox="1"/>
          <p:nvPr>
            <p:ph idx="2" type="body"/>
          </p:nvPr>
        </p:nvSpPr>
        <p:spPr>
          <a:xfrm>
            <a:off x="323649" y="1747838"/>
            <a:ext cx="11511544" cy="3931067"/>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
              <a:defRPr i="1">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2794" name="Google Shape;2794;p73"/>
          <p:cNvGrpSpPr/>
          <p:nvPr/>
        </p:nvGrpSpPr>
        <p:grpSpPr>
          <a:xfrm>
            <a:off x="10193718" y="6278563"/>
            <a:ext cx="1641476" cy="436562"/>
            <a:chOff x="10193718" y="6278563"/>
            <a:chExt cx="1641476" cy="436562"/>
          </a:xfrm>
        </p:grpSpPr>
        <p:sp>
          <p:nvSpPr>
            <p:cNvPr id="2795" name="Google Shape;2795;p73"/>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96" name="Google Shape;2796;p73"/>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2797" name="Google Shape;2797;p73"/>
            <p:cNvGrpSpPr/>
            <p:nvPr/>
          </p:nvGrpSpPr>
          <p:grpSpPr>
            <a:xfrm>
              <a:off x="10692193" y="6607175"/>
              <a:ext cx="1143001" cy="107950"/>
              <a:chOff x="10692193" y="6607175"/>
              <a:chExt cx="1143001" cy="107950"/>
            </a:xfrm>
          </p:grpSpPr>
          <p:sp>
            <p:nvSpPr>
              <p:cNvPr id="2798" name="Google Shape;2798;p73"/>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99" name="Google Shape;2799;p73"/>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00" name="Google Shape;2800;p73"/>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01" name="Google Shape;2801;p73"/>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02" name="Google Shape;2802;p73"/>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03" name="Google Shape;2803;p73"/>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04" name="Google Shape;2804;p73"/>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05" name="Google Shape;2805;p73"/>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06" name="Google Shape;2806;p73"/>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07" name="Google Shape;2807;p73"/>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08" name="Google Shape;2808;p73"/>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09" name="Google Shape;2809;p73"/>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10" name="Google Shape;2810;p73"/>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11" name="Google Shape;2811;p73"/>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12" name="Google Shape;2812;p73"/>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13" name="Google Shape;2813;p73"/>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14" name="Google Shape;2814;p73"/>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sldLayout>
</file>

<file path=ppt/slideLayouts/slideLayout2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ed 2-col text/picture" showMasterSp="0">
  <p:cSld name="bulleted 2-col text/picture">
    <p:bg>
      <p:bgPr>
        <a:solidFill>
          <a:schemeClr val="accent4"/>
        </a:solidFill>
      </p:bgPr>
    </p:bg>
    <p:spTree>
      <p:nvGrpSpPr>
        <p:cNvPr id="2815" name="Shape 2815"/>
        <p:cNvGrpSpPr/>
        <p:nvPr/>
      </p:nvGrpSpPr>
      <p:grpSpPr>
        <a:xfrm>
          <a:off x="0" y="0"/>
          <a:ext cx="0" cy="0"/>
          <a:chOff x="0" y="0"/>
          <a:chExt cx="0" cy="0"/>
        </a:xfrm>
      </p:grpSpPr>
      <p:sp>
        <p:nvSpPr>
          <p:cNvPr id="2816" name="Google Shape;2816;p7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817" name="Google Shape;2817;p74"/>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818" name="Google Shape;2818;p7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819" name="Google Shape;2819;p74"/>
          <p:cNvSpPr txBox="1"/>
          <p:nvPr>
            <p:ph idx="2" type="body"/>
          </p:nvPr>
        </p:nvSpPr>
        <p:spPr>
          <a:xfrm>
            <a:off x="323648" y="1747838"/>
            <a:ext cx="7577729"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820" name="Google Shape;2820;p74"/>
          <p:cNvSpPr/>
          <p:nvPr>
            <p:ph idx="3" type="pic"/>
          </p:nvPr>
        </p:nvSpPr>
        <p:spPr>
          <a:xfrm>
            <a:off x="8164513" y="1767270"/>
            <a:ext cx="3657600" cy="2121408"/>
          </a:xfrm>
          <a:prstGeom prst="rect">
            <a:avLst/>
          </a:prstGeom>
          <a:noFill/>
          <a:ln>
            <a:noFill/>
          </a:ln>
        </p:spPr>
      </p:sp>
      <p:sp>
        <p:nvSpPr>
          <p:cNvPr id="2821" name="Google Shape;2821;p74"/>
          <p:cNvSpPr/>
          <p:nvPr>
            <p:ph idx="4" type="pic"/>
          </p:nvPr>
        </p:nvSpPr>
        <p:spPr>
          <a:xfrm>
            <a:off x="8164513" y="4002065"/>
            <a:ext cx="3657600" cy="2121408"/>
          </a:xfrm>
          <a:prstGeom prst="rect">
            <a:avLst/>
          </a:prstGeom>
          <a:noFill/>
          <a:ln>
            <a:noFill/>
          </a:ln>
        </p:spPr>
      </p:sp>
      <p:grpSp>
        <p:nvGrpSpPr>
          <p:cNvPr id="2822" name="Google Shape;2822;p74"/>
          <p:cNvGrpSpPr/>
          <p:nvPr/>
        </p:nvGrpSpPr>
        <p:grpSpPr>
          <a:xfrm>
            <a:off x="10193718" y="6278563"/>
            <a:ext cx="1641476" cy="436562"/>
            <a:chOff x="10193718" y="6278563"/>
            <a:chExt cx="1641476" cy="436562"/>
          </a:xfrm>
        </p:grpSpPr>
        <p:sp>
          <p:nvSpPr>
            <p:cNvPr id="2823" name="Google Shape;2823;p74"/>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24" name="Google Shape;2824;p7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2825" name="Google Shape;2825;p74"/>
            <p:cNvGrpSpPr/>
            <p:nvPr/>
          </p:nvGrpSpPr>
          <p:grpSpPr>
            <a:xfrm>
              <a:off x="10692193" y="6607175"/>
              <a:ext cx="1143001" cy="107950"/>
              <a:chOff x="10692193" y="6607175"/>
              <a:chExt cx="1143001" cy="107950"/>
            </a:xfrm>
          </p:grpSpPr>
          <p:sp>
            <p:nvSpPr>
              <p:cNvPr id="2826" name="Google Shape;2826;p7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27" name="Google Shape;2827;p7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28" name="Google Shape;2828;p7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29" name="Google Shape;2829;p7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30" name="Google Shape;2830;p7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31" name="Google Shape;2831;p7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32" name="Google Shape;2832;p7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33" name="Google Shape;2833;p7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34" name="Google Shape;2834;p7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35" name="Google Shape;2835;p7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36" name="Google Shape;2836;p7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37" name="Google Shape;2837;p7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38" name="Google Shape;2838;p7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39" name="Google Shape;2839;p7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40" name="Google Shape;2840;p7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41" name="Google Shape;2841;p7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42" name="Google Shape;2842;p7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sldLayout>
</file>

<file path=ppt/slideLayouts/slideLayout2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ed 2-col text + pic" showMasterSp="0">
  <p:cSld name="bulleted 2-col text + pic">
    <p:bg>
      <p:bgPr>
        <a:solidFill>
          <a:schemeClr val="accent4"/>
        </a:solidFill>
      </p:bgPr>
    </p:bg>
    <p:spTree>
      <p:nvGrpSpPr>
        <p:cNvPr id="2843" name="Shape 2843"/>
        <p:cNvGrpSpPr/>
        <p:nvPr/>
      </p:nvGrpSpPr>
      <p:grpSpPr>
        <a:xfrm>
          <a:off x="0" y="0"/>
          <a:ext cx="0" cy="0"/>
          <a:chOff x="0" y="0"/>
          <a:chExt cx="0" cy="0"/>
        </a:xfrm>
      </p:grpSpPr>
      <p:sp>
        <p:nvSpPr>
          <p:cNvPr id="2844" name="Google Shape;2844;p7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845" name="Google Shape;2845;p7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846" name="Google Shape;2846;p7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2847" name="Google Shape;2847;p75"/>
          <p:cNvGrpSpPr/>
          <p:nvPr/>
        </p:nvGrpSpPr>
        <p:grpSpPr>
          <a:xfrm>
            <a:off x="10193718" y="6278563"/>
            <a:ext cx="1641476" cy="436562"/>
            <a:chOff x="10193718" y="6278563"/>
            <a:chExt cx="1641476" cy="436562"/>
          </a:xfrm>
        </p:grpSpPr>
        <p:sp>
          <p:nvSpPr>
            <p:cNvPr id="2848" name="Google Shape;2848;p75"/>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49" name="Google Shape;2849;p75"/>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2850" name="Google Shape;2850;p75"/>
            <p:cNvGrpSpPr/>
            <p:nvPr/>
          </p:nvGrpSpPr>
          <p:grpSpPr>
            <a:xfrm>
              <a:off x="10692193" y="6607175"/>
              <a:ext cx="1143001" cy="107950"/>
              <a:chOff x="10692193" y="6607175"/>
              <a:chExt cx="1143001" cy="107950"/>
            </a:xfrm>
          </p:grpSpPr>
          <p:sp>
            <p:nvSpPr>
              <p:cNvPr id="2851" name="Google Shape;2851;p75"/>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52" name="Google Shape;2852;p75"/>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53" name="Google Shape;2853;p75"/>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54" name="Google Shape;2854;p75"/>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55" name="Google Shape;2855;p75"/>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56" name="Google Shape;2856;p75"/>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57" name="Google Shape;2857;p75"/>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58" name="Google Shape;2858;p75"/>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59" name="Google Shape;2859;p75"/>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60" name="Google Shape;2860;p75"/>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61" name="Google Shape;2861;p75"/>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62" name="Google Shape;2862;p75"/>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63" name="Google Shape;2863;p75"/>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64" name="Google Shape;2864;p75"/>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65" name="Google Shape;2865;p75"/>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66" name="Google Shape;2866;p75"/>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67" name="Google Shape;2867;p75"/>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2868" name="Google Shape;2868;p75"/>
          <p:cNvSpPr txBox="1"/>
          <p:nvPr>
            <p:ph idx="2" type="body"/>
          </p:nvPr>
        </p:nvSpPr>
        <p:spPr>
          <a:xfrm>
            <a:off x="323649"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869" name="Google Shape;2869;p75"/>
          <p:cNvSpPr/>
          <p:nvPr>
            <p:ph idx="3" type="pic"/>
          </p:nvPr>
        </p:nvSpPr>
        <p:spPr>
          <a:xfrm>
            <a:off x="8163945" y="1767270"/>
            <a:ext cx="3657600" cy="2121408"/>
          </a:xfrm>
          <a:prstGeom prst="rect">
            <a:avLst/>
          </a:prstGeom>
          <a:noFill/>
          <a:ln>
            <a:noFill/>
          </a:ln>
        </p:spPr>
      </p:sp>
      <p:sp>
        <p:nvSpPr>
          <p:cNvPr id="2870" name="Google Shape;2870;p75"/>
          <p:cNvSpPr/>
          <p:nvPr>
            <p:ph idx="4" type="pic"/>
          </p:nvPr>
        </p:nvSpPr>
        <p:spPr>
          <a:xfrm>
            <a:off x="8163945" y="4002065"/>
            <a:ext cx="3657600" cy="2121408"/>
          </a:xfrm>
          <a:prstGeom prst="rect">
            <a:avLst/>
          </a:prstGeom>
          <a:noFill/>
          <a:ln>
            <a:noFill/>
          </a:ln>
        </p:spPr>
      </p:sp>
      <p:sp>
        <p:nvSpPr>
          <p:cNvPr id="2871" name="Google Shape;2871;p75"/>
          <p:cNvSpPr txBox="1"/>
          <p:nvPr>
            <p:ph idx="5" type="body"/>
          </p:nvPr>
        </p:nvSpPr>
        <p:spPr>
          <a:xfrm>
            <a:off x="4243797"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Agenda">
  <p:cSld name="5_Agenda">
    <p:spTree>
      <p:nvGrpSpPr>
        <p:cNvPr id="2872" name="Shape 2872"/>
        <p:cNvGrpSpPr/>
        <p:nvPr/>
      </p:nvGrpSpPr>
      <p:grpSpPr>
        <a:xfrm>
          <a:off x="0" y="0"/>
          <a:ext cx="0" cy="0"/>
          <a:chOff x="0" y="0"/>
          <a:chExt cx="0" cy="0"/>
        </a:xfrm>
      </p:grpSpPr>
      <p:sp>
        <p:nvSpPr>
          <p:cNvPr id="2873" name="Google Shape;2873;p76"/>
          <p:cNvSpPr txBox="1"/>
          <p:nvPr>
            <p:ph idx="1" type="body"/>
          </p:nvPr>
        </p:nvSpPr>
        <p:spPr>
          <a:xfrm>
            <a:off x="1524" y="711202"/>
            <a:ext cx="11819946" cy="5418836"/>
          </a:xfrm>
          <a:prstGeom prst="rect">
            <a:avLst/>
          </a:prstGeom>
          <a:solidFill>
            <a:schemeClr val="l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lt2"/>
              </a:buClr>
              <a:buSzPts val="1800"/>
              <a:buFont typeface="Arial"/>
              <a:buChar char=" "/>
              <a:defRPr>
                <a:solidFill>
                  <a:schemeClr val="lt2"/>
                </a:solidFill>
              </a:defRPr>
            </a:lvl1pPr>
            <a:lvl2pPr indent="-228600" lvl="1" marL="914400" algn="l">
              <a:lnSpc>
                <a:spcPct val="110000"/>
              </a:lnSpc>
              <a:spcBef>
                <a:spcPts val="0"/>
              </a:spcBef>
              <a:spcAft>
                <a:spcPts val="0"/>
              </a:spcAft>
              <a:buClr>
                <a:schemeClr val="accent4"/>
              </a:buClr>
              <a:buSzPts val="1600"/>
              <a:buFont typeface="Arial"/>
              <a:buNone/>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874" name="Google Shape;2874;p76"/>
          <p:cNvSpPr txBox="1"/>
          <p:nvPr>
            <p:ph idx="2" type="body"/>
          </p:nvPr>
        </p:nvSpPr>
        <p:spPr>
          <a:xfrm>
            <a:off x="4932033" y="2985099"/>
            <a:ext cx="6467348" cy="926792"/>
          </a:xfrm>
          <a:prstGeom prst="rect">
            <a:avLst/>
          </a:prstGeom>
          <a:noFill/>
          <a:ln>
            <a:noFill/>
          </a:ln>
        </p:spPr>
        <p:txBody>
          <a:bodyPr anchorCtr="0" anchor="ctr" bIns="0" lIns="0" spcFirstLastPara="1" rIns="0" wrap="square" tIns="0">
            <a:spAutoFit/>
          </a:bodyPr>
          <a:lstStyle>
            <a:lvl1pPr indent="-431800" lvl="0" marL="457200" algn="l">
              <a:lnSpc>
                <a:spcPct val="110000"/>
              </a:lnSpc>
              <a:spcBef>
                <a:spcPts val="0"/>
              </a:spcBef>
              <a:spcAft>
                <a:spcPts val="0"/>
              </a:spcAft>
              <a:buClr>
                <a:schemeClr val="dk2"/>
              </a:buClr>
              <a:buSzPts val="3200"/>
              <a:buFont typeface="Arial"/>
              <a:buChar char=" "/>
              <a:defRPr b="1" sz="3200">
                <a:solidFill>
                  <a:schemeClr val="dk2"/>
                </a:solidFill>
              </a:defRPr>
            </a:lvl1pPr>
            <a:lvl2pPr indent="-330200" lvl="1" marL="914400" algn="l">
              <a:lnSpc>
                <a:spcPct val="150000"/>
              </a:lnSpc>
              <a:spcBef>
                <a:spcPts val="4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875" name="Google Shape;2875;p7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content L, picture R">
  <p:cSld name="5_content L, picture R">
    <p:spTree>
      <p:nvGrpSpPr>
        <p:cNvPr id="2876" name="Shape 2876"/>
        <p:cNvGrpSpPr/>
        <p:nvPr/>
      </p:nvGrpSpPr>
      <p:grpSpPr>
        <a:xfrm>
          <a:off x="0" y="0"/>
          <a:ext cx="0" cy="0"/>
          <a:chOff x="0" y="0"/>
          <a:chExt cx="0" cy="0"/>
        </a:xfrm>
      </p:grpSpPr>
      <p:sp>
        <p:nvSpPr>
          <p:cNvPr id="2877" name="Google Shape;2877;p77"/>
          <p:cNvSpPr txBox="1"/>
          <p:nvPr>
            <p:ph idx="1" type="body"/>
          </p:nvPr>
        </p:nvSpPr>
        <p:spPr>
          <a:xfrm>
            <a:off x="0" y="711202"/>
            <a:ext cx="5907024" cy="5418836"/>
          </a:xfrm>
          <a:prstGeom prst="rect">
            <a:avLst/>
          </a:prstGeom>
          <a:solidFill>
            <a:schemeClr val="l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lt2"/>
              </a:buClr>
              <a:buSzPts val="1800"/>
              <a:buFont typeface="Arial"/>
              <a:buChar char=" "/>
              <a:defRPr>
                <a:solidFill>
                  <a:schemeClr val="lt2"/>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878" name="Google Shape;2878;p77"/>
          <p:cNvSpPr txBox="1"/>
          <p:nvPr>
            <p:ph idx="2" type="body"/>
          </p:nvPr>
        </p:nvSpPr>
        <p:spPr>
          <a:xfrm>
            <a:off x="1716948" y="2715752"/>
            <a:ext cx="2710363" cy="1964705"/>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dk2"/>
              </a:buClr>
              <a:buSzPts val="3200"/>
              <a:buFont typeface="Arial"/>
              <a:buChar char=" "/>
              <a:defRPr b="1" sz="3200">
                <a:solidFill>
                  <a:schemeClr val="dk2"/>
                </a:solidFill>
              </a:defRPr>
            </a:lvl1pPr>
            <a:lvl2pPr indent="-330200" lvl="1" marL="914400" algn="l">
              <a:lnSpc>
                <a:spcPct val="110000"/>
              </a:lnSpc>
              <a:spcBef>
                <a:spcPts val="1600"/>
              </a:spcBef>
              <a:spcAft>
                <a:spcPts val="0"/>
              </a:spcAft>
              <a:buClr>
                <a:schemeClr val="dk2"/>
              </a:buClr>
              <a:buSzPts val="1600"/>
              <a:buFont typeface="Arial"/>
              <a:buChar char=" "/>
              <a:defRPr b="1">
                <a:solidFill>
                  <a:schemeClr val="dk2"/>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879" name="Google Shape;2879;p77"/>
          <p:cNvSpPr/>
          <p:nvPr>
            <p:ph idx="3" type="pic"/>
          </p:nvPr>
        </p:nvSpPr>
        <p:spPr>
          <a:xfrm>
            <a:off x="6003035" y="711202"/>
            <a:ext cx="5822317" cy="5418836"/>
          </a:xfrm>
          <a:prstGeom prst="rect">
            <a:avLst/>
          </a:prstGeom>
          <a:noFill/>
          <a:ln>
            <a:noFill/>
          </a:ln>
        </p:spPr>
      </p:sp>
      <p:sp>
        <p:nvSpPr>
          <p:cNvPr id="2880" name="Google Shape;2880;p7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Divider title">
  <p:cSld name="5_Divider title">
    <p:spTree>
      <p:nvGrpSpPr>
        <p:cNvPr id="2881" name="Shape 2881"/>
        <p:cNvGrpSpPr/>
        <p:nvPr/>
      </p:nvGrpSpPr>
      <p:grpSpPr>
        <a:xfrm>
          <a:off x="0" y="0"/>
          <a:ext cx="0" cy="0"/>
          <a:chOff x="0" y="0"/>
          <a:chExt cx="0" cy="0"/>
        </a:xfrm>
      </p:grpSpPr>
      <p:sp>
        <p:nvSpPr>
          <p:cNvPr id="2882" name="Google Shape;2882;p78"/>
          <p:cNvSpPr txBox="1"/>
          <p:nvPr>
            <p:ph idx="1" type="body"/>
          </p:nvPr>
        </p:nvSpPr>
        <p:spPr>
          <a:xfrm>
            <a:off x="1524" y="711202"/>
            <a:ext cx="11819946" cy="5418836"/>
          </a:xfrm>
          <a:prstGeom prst="rect">
            <a:avLst/>
          </a:prstGeom>
          <a:solidFill>
            <a:schemeClr val="l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lt2"/>
              </a:buClr>
              <a:buSzPts val="1800"/>
              <a:buFont typeface="Arial"/>
              <a:buChar char=" "/>
              <a:defRPr>
                <a:solidFill>
                  <a:schemeClr val="lt2"/>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883" name="Google Shape;2883;p78"/>
          <p:cNvSpPr txBox="1"/>
          <p:nvPr>
            <p:ph idx="2" type="body"/>
          </p:nvPr>
        </p:nvSpPr>
        <p:spPr>
          <a:xfrm>
            <a:off x="1715000" y="2720477"/>
            <a:ext cx="6328610" cy="1592262"/>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dk2"/>
              </a:buClr>
              <a:buSzPts val="3200"/>
              <a:buFont typeface="Arial"/>
              <a:buChar char=" "/>
              <a:defRPr b="1" sz="3200">
                <a:solidFill>
                  <a:schemeClr val="dk2"/>
                </a:solidFill>
              </a:defRPr>
            </a:lvl1pPr>
            <a:lvl2pPr indent="-330200" lvl="1" marL="914400" algn="l">
              <a:lnSpc>
                <a:spcPct val="110000"/>
              </a:lnSpc>
              <a:spcBef>
                <a:spcPts val="0"/>
              </a:spcBef>
              <a:spcAft>
                <a:spcPts val="0"/>
              </a:spcAft>
              <a:buClr>
                <a:schemeClr val="dk2"/>
              </a:buClr>
              <a:buSzPts val="1600"/>
              <a:buFont typeface="Arial"/>
              <a:buChar char=" "/>
              <a:defRPr sz="1600">
                <a:solidFill>
                  <a:schemeClr val="dk2"/>
                </a:solidFill>
              </a:defRPr>
            </a:lvl2pPr>
            <a:lvl3pPr indent="-431800" lvl="2" marL="1371600" algn="l">
              <a:lnSpc>
                <a:spcPct val="110000"/>
              </a:lnSpc>
              <a:spcBef>
                <a:spcPts val="0"/>
              </a:spcBef>
              <a:spcAft>
                <a:spcPts val="0"/>
              </a:spcAft>
              <a:buClr>
                <a:schemeClr val="lt1"/>
              </a:buClr>
              <a:buSzPts val="3200"/>
              <a:buChar char="•"/>
              <a:defRPr sz="3200">
                <a:solidFill>
                  <a:schemeClr val="lt1"/>
                </a:solidFill>
              </a:defRPr>
            </a:lvl3pPr>
            <a:lvl4pPr indent="-431800" lvl="3" marL="1828800" algn="l">
              <a:lnSpc>
                <a:spcPct val="110000"/>
              </a:lnSpc>
              <a:spcBef>
                <a:spcPts val="0"/>
              </a:spcBef>
              <a:spcAft>
                <a:spcPts val="0"/>
              </a:spcAft>
              <a:buClr>
                <a:schemeClr val="lt1"/>
              </a:buClr>
              <a:buSzPts val="3200"/>
              <a:buChar char="•"/>
              <a:defRPr sz="3200">
                <a:solidFill>
                  <a:schemeClr val="lt1"/>
                </a:solidFill>
              </a:defRPr>
            </a:lvl4pPr>
            <a:lvl5pPr indent="-431800" lvl="4" marL="2286000" algn="l">
              <a:lnSpc>
                <a:spcPct val="110000"/>
              </a:lnSpc>
              <a:spcBef>
                <a:spcPts val="0"/>
              </a:spcBef>
              <a:spcAft>
                <a:spcPts val="0"/>
              </a:spcAft>
              <a:buClr>
                <a:schemeClr val="lt1"/>
              </a:buClr>
              <a:buSzPts val="3200"/>
              <a:buChar char="•"/>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884" name="Google Shape;2884;p7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2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divider w/quote">
  <p:cSld name="5_divider w/quote">
    <p:spTree>
      <p:nvGrpSpPr>
        <p:cNvPr id="2885" name="Shape 2885"/>
        <p:cNvGrpSpPr/>
        <p:nvPr/>
      </p:nvGrpSpPr>
      <p:grpSpPr>
        <a:xfrm>
          <a:off x="0" y="0"/>
          <a:ext cx="0" cy="0"/>
          <a:chOff x="0" y="0"/>
          <a:chExt cx="0" cy="0"/>
        </a:xfrm>
      </p:grpSpPr>
      <p:sp>
        <p:nvSpPr>
          <p:cNvPr id="2886" name="Google Shape;2886;p79"/>
          <p:cNvSpPr txBox="1"/>
          <p:nvPr>
            <p:ph idx="1" type="body"/>
          </p:nvPr>
        </p:nvSpPr>
        <p:spPr>
          <a:xfrm>
            <a:off x="1524" y="711202"/>
            <a:ext cx="11819946" cy="5418836"/>
          </a:xfrm>
          <a:prstGeom prst="rect">
            <a:avLst/>
          </a:prstGeom>
          <a:solidFill>
            <a:schemeClr val="l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lt2"/>
              </a:buClr>
              <a:buSzPts val="1800"/>
              <a:buFont typeface="Arial"/>
              <a:buChar char=" "/>
              <a:defRPr>
                <a:solidFill>
                  <a:schemeClr val="lt2"/>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887" name="Google Shape;2887;p79"/>
          <p:cNvSpPr txBox="1"/>
          <p:nvPr>
            <p:ph idx="2"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dk2"/>
              </a:buClr>
              <a:buSzPts val="2600"/>
              <a:buFont typeface="Arial"/>
              <a:buChar char=" "/>
              <a:defRPr b="1" sz="2600">
                <a:solidFill>
                  <a:schemeClr val="dk2"/>
                </a:solidFill>
              </a:defRPr>
            </a:lvl1pPr>
            <a:lvl2pPr indent="-457200" lvl="1" marL="914400" algn="l">
              <a:lnSpc>
                <a:spcPct val="110000"/>
              </a:lnSpc>
              <a:spcBef>
                <a:spcPts val="200"/>
              </a:spcBef>
              <a:spcAft>
                <a:spcPts val="0"/>
              </a:spcAft>
              <a:buClr>
                <a:schemeClr val="dk2"/>
              </a:buClr>
              <a:buSzPts val="3600"/>
              <a:buFont typeface="Arial"/>
              <a:buChar char=" "/>
              <a:defRPr sz="3600">
                <a:solidFill>
                  <a:schemeClr val="dk2"/>
                </a:solidFill>
                <a:latin typeface="Arial"/>
                <a:ea typeface="Arial"/>
                <a:cs typeface="Arial"/>
                <a:sym typeface="Arial"/>
              </a:defRPr>
            </a:lvl2pPr>
            <a:lvl3pPr indent="-469900" lvl="2" marL="1371600" algn="l">
              <a:lnSpc>
                <a:spcPct val="83000"/>
              </a:lnSpc>
              <a:spcBef>
                <a:spcPts val="0"/>
              </a:spcBef>
              <a:spcAft>
                <a:spcPts val="0"/>
              </a:spcAft>
              <a:buClr>
                <a:schemeClr val="dk2"/>
              </a:buClr>
              <a:buSzPts val="3800"/>
              <a:buFont typeface="Arial"/>
              <a:buChar char=" "/>
              <a:defRPr sz="3800">
                <a:solidFill>
                  <a:schemeClr val="dk2"/>
                </a:solidFill>
                <a:latin typeface="Arial"/>
                <a:ea typeface="Arial"/>
                <a:cs typeface="Arial"/>
                <a:sym typeface="Arial"/>
              </a:defRPr>
            </a:lvl3pPr>
            <a:lvl4pPr indent="-330200" lvl="3" marL="1828800" algn="l">
              <a:lnSpc>
                <a:spcPct val="110000"/>
              </a:lnSpc>
              <a:spcBef>
                <a:spcPts val="0"/>
              </a:spcBef>
              <a:spcAft>
                <a:spcPts val="0"/>
              </a:spcAft>
              <a:buClr>
                <a:schemeClr val="dk2"/>
              </a:buClr>
              <a:buSzPts val="1600"/>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888" name="Google Shape;2888;p7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2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full bleed divider w/quote">
  <p:cSld name="5_full bleed divider w/quote">
    <p:bg>
      <p:bgPr>
        <a:solidFill>
          <a:schemeClr val="lt2"/>
        </a:solidFill>
      </p:bgPr>
    </p:bg>
    <p:spTree>
      <p:nvGrpSpPr>
        <p:cNvPr id="2889" name="Shape 2889"/>
        <p:cNvGrpSpPr/>
        <p:nvPr/>
      </p:nvGrpSpPr>
      <p:grpSpPr>
        <a:xfrm>
          <a:off x="0" y="0"/>
          <a:ext cx="0" cy="0"/>
          <a:chOff x="0" y="0"/>
          <a:chExt cx="0" cy="0"/>
        </a:xfrm>
      </p:grpSpPr>
      <p:sp>
        <p:nvSpPr>
          <p:cNvPr id="2890" name="Google Shape;2890;p80"/>
          <p:cNvSpPr txBox="1"/>
          <p:nvPr>
            <p:ph idx="1"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dk2"/>
              </a:buClr>
              <a:buSzPts val="2600"/>
              <a:buFont typeface="Arial"/>
              <a:buChar char=" "/>
              <a:defRPr b="1" sz="2600">
                <a:solidFill>
                  <a:schemeClr val="dk2"/>
                </a:solidFill>
              </a:defRPr>
            </a:lvl1pPr>
            <a:lvl2pPr indent="-457200" lvl="1" marL="914400" algn="l">
              <a:lnSpc>
                <a:spcPct val="110000"/>
              </a:lnSpc>
              <a:spcBef>
                <a:spcPts val="200"/>
              </a:spcBef>
              <a:spcAft>
                <a:spcPts val="0"/>
              </a:spcAft>
              <a:buClr>
                <a:schemeClr val="dk2"/>
              </a:buClr>
              <a:buSzPts val="3600"/>
              <a:buFont typeface="Arial"/>
              <a:buChar char=" "/>
              <a:defRPr sz="3600">
                <a:solidFill>
                  <a:schemeClr val="dk2"/>
                </a:solidFill>
                <a:latin typeface="Arial"/>
                <a:ea typeface="Arial"/>
                <a:cs typeface="Arial"/>
                <a:sym typeface="Arial"/>
              </a:defRPr>
            </a:lvl2pPr>
            <a:lvl3pPr indent="-469900" lvl="2" marL="1371600" algn="l">
              <a:lnSpc>
                <a:spcPct val="83000"/>
              </a:lnSpc>
              <a:spcBef>
                <a:spcPts val="0"/>
              </a:spcBef>
              <a:spcAft>
                <a:spcPts val="0"/>
              </a:spcAft>
              <a:buClr>
                <a:schemeClr val="dk2"/>
              </a:buClr>
              <a:buSzPts val="3800"/>
              <a:buFont typeface="Arial"/>
              <a:buChar char=" "/>
              <a:defRPr sz="3800">
                <a:solidFill>
                  <a:schemeClr val="dk2"/>
                </a:solidFill>
                <a:latin typeface="Arial"/>
                <a:ea typeface="Arial"/>
                <a:cs typeface="Arial"/>
                <a:sym typeface="Arial"/>
              </a:defRPr>
            </a:lvl3pPr>
            <a:lvl4pPr indent="-330200" lvl="3" marL="1828800" algn="l">
              <a:lnSpc>
                <a:spcPct val="110000"/>
              </a:lnSpc>
              <a:spcBef>
                <a:spcPts val="0"/>
              </a:spcBef>
              <a:spcAft>
                <a:spcPts val="0"/>
              </a:spcAft>
              <a:buClr>
                <a:schemeClr val="dk2"/>
              </a:buClr>
              <a:buSzPts val="1600"/>
              <a:buFont typeface="Arial"/>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891" name="Google Shape;2891;p8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p:spTree>
      <p:nvGrpSpPr>
        <p:cNvPr id="201" name="Shape 201"/>
        <p:cNvGrpSpPr/>
        <p:nvPr/>
      </p:nvGrpSpPr>
      <p:grpSpPr>
        <a:xfrm>
          <a:off x="0" y="0"/>
          <a:ext cx="0" cy="0"/>
          <a:chOff x="0" y="0"/>
          <a:chExt cx="0" cy="0"/>
        </a:xfrm>
      </p:grpSpPr>
      <p:sp>
        <p:nvSpPr>
          <p:cNvPr id="202" name="Google Shape;202;p199"/>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03" name="Google Shape;203;p19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picture L, content R w/headline">
  <p:cSld name="5_picture L, content R w/headline">
    <p:spTree>
      <p:nvGrpSpPr>
        <p:cNvPr id="2892" name="Shape 2892"/>
        <p:cNvGrpSpPr/>
        <p:nvPr/>
      </p:nvGrpSpPr>
      <p:grpSpPr>
        <a:xfrm>
          <a:off x="0" y="0"/>
          <a:ext cx="0" cy="0"/>
          <a:chOff x="0" y="0"/>
          <a:chExt cx="0" cy="0"/>
        </a:xfrm>
      </p:grpSpPr>
      <p:sp>
        <p:nvSpPr>
          <p:cNvPr id="2893" name="Google Shape;2893;p81"/>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894" name="Google Shape;2894;p81"/>
          <p:cNvSpPr/>
          <p:nvPr>
            <p:ph idx="2" type="pic"/>
          </p:nvPr>
        </p:nvSpPr>
        <p:spPr>
          <a:xfrm>
            <a:off x="0" y="1501355"/>
            <a:ext cx="5918414" cy="4631438"/>
          </a:xfrm>
          <a:prstGeom prst="rect">
            <a:avLst/>
          </a:prstGeom>
          <a:noFill/>
          <a:ln>
            <a:noFill/>
          </a:ln>
        </p:spPr>
      </p:sp>
      <p:sp>
        <p:nvSpPr>
          <p:cNvPr id="2895" name="Google Shape;2895;p81"/>
          <p:cNvSpPr txBox="1"/>
          <p:nvPr>
            <p:ph idx="1" type="body"/>
          </p:nvPr>
        </p:nvSpPr>
        <p:spPr>
          <a:xfrm>
            <a:off x="6011757" y="1501355"/>
            <a:ext cx="5819766" cy="4631438"/>
          </a:xfrm>
          <a:prstGeom prst="rect">
            <a:avLst/>
          </a:prstGeom>
          <a:solidFill>
            <a:schemeClr val="lt2"/>
          </a:solidFill>
          <a:ln>
            <a:noFill/>
          </a:ln>
        </p:spPr>
        <p:txBody>
          <a:bodyPr anchorCtr="0" anchor="t" bIns="274300" lIns="64000" spcFirstLastPara="1" rIns="274300" wrap="square" tIns="420600">
            <a:noAutofit/>
          </a:bodyPr>
          <a:lstStyle>
            <a:lvl1pPr indent="-381000" lvl="0" marL="457200" algn="l">
              <a:lnSpc>
                <a:spcPct val="83000"/>
              </a:lnSpc>
              <a:spcBef>
                <a:spcPts val="1600"/>
              </a:spcBef>
              <a:spcAft>
                <a:spcPts val="0"/>
              </a:spcAft>
              <a:buClr>
                <a:schemeClr val="dk2"/>
              </a:buClr>
              <a:buSzPts val="2400"/>
              <a:buFont typeface="Arial"/>
              <a:buChar char=" "/>
              <a:defRPr sz="2400">
                <a:solidFill>
                  <a:schemeClr val="dk2"/>
                </a:solidFill>
              </a:defRPr>
            </a:lvl1pPr>
            <a:lvl2pPr indent="-431800" lvl="1" marL="914400" algn="l">
              <a:lnSpc>
                <a:spcPct val="83000"/>
              </a:lnSpc>
              <a:spcBef>
                <a:spcPts val="600"/>
              </a:spcBef>
              <a:spcAft>
                <a:spcPts val="0"/>
              </a:spcAft>
              <a:buClr>
                <a:schemeClr val="dk2"/>
              </a:buClr>
              <a:buSzPts val="3200"/>
              <a:buFont typeface="Arial"/>
              <a:buChar char=" "/>
              <a:defRPr sz="3200">
                <a:solidFill>
                  <a:schemeClr val="dk2"/>
                </a:solidFill>
                <a:latin typeface="Arial"/>
                <a:ea typeface="Arial"/>
                <a:cs typeface="Arial"/>
                <a:sym typeface="Arial"/>
              </a:defRPr>
            </a:lvl2pPr>
            <a:lvl3pPr indent="-330200" lvl="2" marL="1371600" algn="l">
              <a:lnSpc>
                <a:spcPct val="83000"/>
              </a:lnSpc>
              <a:spcBef>
                <a:spcPts val="12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Char char="•"/>
              <a:defRPr/>
            </a:lvl4pPr>
            <a:lvl5pPr indent="-330200" lvl="4" marL="2286000" algn="l">
              <a:lnSpc>
                <a:spcPct val="110000"/>
              </a:lnSpc>
              <a:spcBef>
                <a:spcPts val="600"/>
              </a:spcBef>
              <a:spcAft>
                <a:spcPts val="0"/>
              </a:spcAft>
              <a:buClr>
                <a:schemeClr val="dk2"/>
              </a:buClr>
              <a:buSzPts val="1600"/>
              <a:buChar char="•"/>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896" name="Google Shape;2896;p81"/>
          <p:cNvSpPr txBox="1"/>
          <p:nvPr>
            <p:ph idx="3"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897" name="Google Shape;2897;p8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2-up pictures, color BG">
  <p:cSld name="5_2-up pictures, color BG">
    <p:bg>
      <p:bgPr>
        <a:solidFill>
          <a:schemeClr val="lt2"/>
        </a:solidFill>
      </p:bgPr>
    </p:bg>
    <p:spTree>
      <p:nvGrpSpPr>
        <p:cNvPr id="2898" name="Shape 2898"/>
        <p:cNvGrpSpPr/>
        <p:nvPr/>
      </p:nvGrpSpPr>
      <p:grpSpPr>
        <a:xfrm>
          <a:off x="0" y="0"/>
          <a:ext cx="0" cy="0"/>
          <a:chOff x="0" y="0"/>
          <a:chExt cx="0" cy="0"/>
        </a:xfrm>
      </p:grpSpPr>
      <p:sp>
        <p:nvSpPr>
          <p:cNvPr id="2899" name="Google Shape;2899;p82"/>
          <p:cNvSpPr txBox="1"/>
          <p:nvPr>
            <p:ph type="title"/>
          </p:nvPr>
        </p:nvSpPr>
        <p:spPr>
          <a:xfrm>
            <a:off x="430364"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00" name="Google Shape;2900;p82"/>
          <p:cNvSpPr txBox="1"/>
          <p:nvPr>
            <p:ph idx="1" type="body"/>
          </p:nvPr>
        </p:nvSpPr>
        <p:spPr>
          <a:xfrm>
            <a:off x="431800" y="5389581"/>
            <a:ext cx="460022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01" name="Google Shape;2901;p82"/>
          <p:cNvSpPr txBox="1"/>
          <p:nvPr>
            <p:ph idx="2" type="body"/>
          </p:nvPr>
        </p:nvSpPr>
        <p:spPr>
          <a:xfrm>
            <a:off x="6004387" y="5389581"/>
            <a:ext cx="4599432"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02" name="Google Shape;2902;p82"/>
          <p:cNvSpPr txBox="1"/>
          <p:nvPr>
            <p:ph idx="3" type="body"/>
          </p:nvPr>
        </p:nvSpPr>
        <p:spPr>
          <a:xfrm>
            <a:off x="430214" y="872672"/>
            <a:ext cx="113981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03" name="Google Shape;2903;p82"/>
          <p:cNvSpPr/>
          <p:nvPr>
            <p:ph idx="4" type="pic"/>
          </p:nvPr>
        </p:nvSpPr>
        <p:spPr>
          <a:xfrm>
            <a:off x="0" y="1500135"/>
            <a:ext cx="5908281" cy="3867912"/>
          </a:xfrm>
          <a:prstGeom prst="rect">
            <a:avLst/>
          </a:prstGeom>
          <a:solidFill>
            <a:schemeClr val="lt1"/>
          </a:solidFill>
          <a:ln>
            <a:noFill/>
          </a:ln>
        </p:spPr>
      </p:sp>
      <p:sp>
        <p:nvSpPr>
          <p:cNvPr id="2904" name="Google Shape;2904;p82"/>
          <p:cNvSpPr/>
          <p:nvPr>
            <p:ph idx="5" type="pic"/>
          </p:nvPr>
        </p:nvSpPr>
        <p:spPr>
          <a:xfrm>
            <a:off x="6004387" y="1500135"/>
            <a:ext cx="5819766" cy="3867912"/>
          </a:xfrm>
          <a:prstGeom prst="rect">
            <a:avLst/>
          </a:prstGeom>
          <a:solidFill>
            <a:schemeClr val="lt1"/>
          </a:solidFill>
          <a:ln>
            <a:noFill/>
          </a:ln>
        </p:spPr>
      </p:sp>
      <p:sp>
        <p:nvSpPr>
          <p:cNvPr id="2905" name="Google Shape;2905;p8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3384">
          <p15:clr>
            <a:srgbClr val="FBAE40"/>
          </p15:clr>
        </p15:guide>
      </p15:sldGuideLst>
    </p:ext>
  </p:extLst>
</p:sldLayout>
</file>

<file path=ppt/slideLayouts/slideLayout2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3-up pictures, color BG">
  <p:cSld name="5_3-up pictures, color BG">
    <p:bg>
      <p:bgPr>
        <a:solidFill>
          <a:schemeClr val="lt2"/>
        </a:solidFill>
      </p:bgPr>
    </p:bg>
    <p:spTree>
      <p:nvGrpSpPr>
        <p:cNvPr id="2906" name="Shape 2906"/>
        <p:cNvGrpSpPr/>
        <p:nvPr/>
      </p:nvGrpSpPr>
      <p:grpSpPr>
        <a:xfrm>
          <a:off x="0" y="0"/>
          <a:ext cx="0" cy="0"/>
          <a:chOff x="0" y="0"/>
          <a:chExt cx="0" cy="0"/>
        </a:xfrm>
      </p:grpSpPr>
      <p:sp>
        <p:nvSpPr>
          <p:cNvPr id="2907" name="Google Shape;2907;p83"/>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08" name="Google Shape;2908;p83"/>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09" name="Google Shape;2909;p83"/>
          <p:cNvSpPr/>
          <p:nvPr>
            <p:ph idx="2" type="pic"/>
          </p:nvPr>
        </p:nvSpPr>
        <p:spPr>
          <a:xfrm>
            <a:off x="0" y="1500135"/>
            <a:ext cx="3909569" cy="3867912"/>
          </a:xfrm>
          <a:prstGeom prst="rect">
            <a:avLst/>
          </a:prstGeom>
          <a:solidFill>
            <a:schemeClr val="lt1"/>
          </a:solidFill>
          <a:ln>
            <a:noFill/>
          </a:ln>
        </p:spPr>
      </p:sp>
      <p:sp>
        <p:nvSpPr>
          <p:cNvPr id="2910" name="Google Shape;2910;p83"/>
          <p:cNvSpPr/>
          <p:nvPr>
            <p:ph idx="3" type="pic"/>
          </p:nvPr>
        </p:nvSpPr>
        <p:spPr>
          <a:xfrm>
            <a:off x="7956471" y="1500135"/>
            <a:ext cx="3867912" cy="3867912"/>
          </a:xfrm>
          <a:prstGeom prst="rect">
            <a:avLst/>
          </a:prstGeom>
          <a:solidFill>
            <a:schemeClr val="lt1"/>
          </a:solidFill>
          <a:ln>
            <a:noFill/>
          </a:ln>
        </p:spPr>
      </p:sp>
      <p:sp>
        <p:nvSpPr>
          <p:cNvPr id="2911" name="Google Shape;2911;p83"/>
          <p:cNvSpPr txBox="1"/>
          <p:nvPr>
            <p:ph idx="4"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12" name="Google Shape;2912;p83"/>
          <p:cNvSpPr txBox="1"/>
          <p:nvPr>
            <p:ph idx="5" type="body"/>
          </p:nvPr>
        </p:nvSpPr>
        <p:spPr>
          <a:xfrm>
            <a:off x="398534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13" name="Google Shape;2913;p83"/>
          <p:cNvSpPr/>
          <p:nvPr>
            <p:ph idx="6" type="pic"/>
          </p:nvPr>
        </p:nvSpPr>
        <p:spPr>
          <a:xfrm>
            <a:off x="3985348" y="1500135"/>
            <a:ext cx="3895344" cy="3867912"/>
          </a:xfrm>
          <a:prstGeom prst="rect">
            <a:avLst/>
          </a:prstGeom>
          <a:solidFill>
            <a:schemeClr val="lt1"/>
          </a:solidFill>
          <a:ln>
            <a:noFill/>
          </a:ln>
        </p:spPr>
      </p:sp>
      <p:sp>
        <p:nvSpPr>
          <p:cNvPr id="2914" name="Google Shape;2914;p83"/>
          <p:cNvSpPr txBox="1"/>
          <p:nvPr>
            <p:ph idx="7" type="body"/>
          </p:nvPr>
        </p:nvSpPr>
        <p:spPr>
          <a:xfrm>
            <a:off x="7956471"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15" name="Google Shape;2915;p8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4-up pictures, color BG">
  <p:cSld name="5_4-up pictures, color BG">
    <p:bg>
      <p:bgPr>
        <a:solidFill>
          <a:schemeClr val="lt2"/>
        </a:solidFill>
      </p:bgPr>
    </p:bg>
    <p:spTree>
      <p:nvGrpSpPr>
        <p:cNvPr id="2916" name="Shape 2916"/>
        <p:cNvGrpSpPr/>
        <p:nvPr/>
      </p:nvGrpSpPr>
      <p:grpSpPr>
        <a:xfrm>
          <a:off x="0" y="0"/>
          <a:ext cx="0" cy="0"/>
          <a:chOff x="0" y="0"/>
          <a:chExt cx="0" cy="0"/>
        </a:xfrm>
      </p:grpSpPr>
      <p:sp>
        <p:nvSpPr>
          <p:cNvPr id="2917" name="Google Shape;2917;p8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18" name="Google Shape;2918;p84"/>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19" name="Google Shape;2919;p84"/>
          <p:cNvSpPr/>
          <p:nvPr>
            <p:ph idx="2" type="pic"/>
          </p:nvPr>
        </p:nvSpPr>
        <p:spPr>
          <a:xfrm>
            <a:off x="0" y="1500135"/>
            <a:ext cx="2973322" cy="3867912"/>
          </a:xfrm>
          <a:prstGeom prst="rect">
            <a:avLst/>
          </a:prstGeom>
          <a:solidFill>
            <a:schemeClr val="lt1"/>
          </a:solidFill>
          <a:ln>
            <a:noFill/>
          </a:ln>
        </p:spPr>
      </p:sp>
      <p:sp>
        <p:nvSpPr>
          <p:cNvPr id="2920" name="Google Shape;2920;p84"/>
          <p:cNvSpPr/>
          <p:nvPr>
            <p:ph idx="3" type="pic"/>
          </p:nvPr>
        </p:nvSpPr>
        <p:spPr>
          <a:xfrm>
            <a:off x="3054110" y="1500135"/>
            <a:ext cx="2871216" cy="3867912"/>
          </a:xfrm>
          <a:prstGeom prst="rect">
            <a:avLst/>
          </a:prstGeom>
          <a:solidFill>
            <a:schemeClr val="lt1"/>
          </a:solidFill>
          <a:ln>
            <a:noFill/>
          </a:ln>
        </p:spPr>
      </p:sp>
      <p:sp>
        <p:nvSpPr>
          <p:cNvPr id="2921" name="Google Shape;2921;p84"/>
          <p:cNvSpPr/>
          <p:nvPr>
            <p:ph idx="4" type="pic"/>
          </p:nvPr>
        </p:nvSpPr>
        <p:spPr>
          <a:xfrm>
            <a:off x="6006114" y="1500135"/>
            <a:ext cx="2871216" cy="3867912"/>
          </a:xfrm>
          <a:prstGeom prst="rect">
            <a:avLst/>
          </a:prstGeom>
          <a:solidFill>
            <a:schemeClr val="lt1"/>
          </a:solidFill>
          <a:ln>
            <a:noFill/>
          </a:ln>
        </p:spPr>
      </p:sp>
      <p:sp>
        <p:nvSpPr>
          <p:cNvPr id="2922" name="Google Shape;2922;p84"/>
          <p:cNvSpPr/>
          <p:nvPr>
            <p:ph idx="5" type="pic"/>
          </p:nvPr>
        </p:nvSpPr>
        <p:spPr>
          <a:xfrm>
            <a:off x="8958118" y="1500135"/>
            <a:ext cx="2870063" cy="3867912"/>
          </a:xfrm>
          <a:prstGeom prst="rect">
            <a:avLst/>
          </a:prstGeom>
          <a:solidFill>
            <a:schemeClr val="lt1"/>
          </a:solidFill>
          <a:ln>
            <a:noFill/>
          </a:ln>
        </p:spPr>
      </p:sp>
      <p:sp>
        <p:nvSpPr>
          <p:cNvPr id="2923" name="Google Shape;2923;p84"/>
          <p:cNvSpPr txBox="1"/>
          <p:nvPr>
            <p:ph idx="6" type="body"/>
          </p:nvPr>
        </p:nvSpPr>
        <p:spPr>
          <a:xfrm>
            <a:off x="3054110"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24" name="Google Shape;2924;p84"/>
          <p:cNvSpPr txBox="1"/>
          <p:nvPr>
            <p:ph idx="7" type="body"/>
          </p:nvPr>
        </p:nvSpPr>
        <p:spPr>
          <a:xfrm>
            <a:off x="895811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25" name="Google Shape;2925;p84"/>
          <p:cNvSpPr txBox="1"/>
          <p:nvPr>
            <p:ph idx="8" type="body"/>
          </p:nvPr>
        </p:nvSpPr>
        <p:spPr>
          <a:xfrm>
            <a:off x="6006114"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26" name="Google Shape;2926;p84"/>
          <p:cNvSpPr txBox="1"/>
          <p:nvPr>
            <p:ph idx="9"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27" name="Google Shape;2927;p8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6-up faux table">
  <p:cSld name="5_6-up faux table">
    <p:spTree>
      <p:nvGrpSpPr>
        <p:cNvPr id="2928" name="Shape 2928"/>
        <p:cNvGrpSpPr/>
        <p:nvPr/>
      </p:nvGrpSpPr>
      <p:grpSpPr>
        <a:xfrm>
          <a:off x="0" y="0"/>
          <a:ext cx="0" cy="0"/>
          <a:chOff x="0" y="0"/>
          <a:chExt cx="0" cy="0"/>
        </a:xfrm>
      </p:grpSpPr>
      <p:sp>
        <p:nvSpPr>
          <p:cNvPr id="2929" name="Google Shape;2929;p85"/>
          <p:cNvSpPr txBox="1"/>
          <p:nvPr>
            <p:ph idx="1" type="body"/>
          </p:nvPr>
        </p:nvSpPr>
        <p:spPr>
          <a:xfrm>
            <a:off x="-2158" y="1499082"/>
            <a:ext cx="11839639" cy="4630256"/>
          </a:xfrm>
          <a:prstGeom prst="rect">
            <a:avLst/>
          </a:prstGeom>
          <a:solidFill>
            <a:schemeClr val="lt2"/>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lt2"/>
              </a:buClr>
              <a:buSzPts val="1600"/>
              <a:buFont typeface="Arial"/>
              <a:buNone/>
              <a:defRPr sz="1600">
                <a:solidFill>
                  <a:schemeClr val="lt2"/>
                </a:solidFill>
              </a:defRPr>
            </a:lvl1pPr>
            <a:lvl2pPr indent="-330200" lvl="1" marL="914400" algn="l">
              <a:lnSpc>
                <a:spcPct val="110000"/>
              </a:lnSpc>
              <a:spcBef>
                <a:spcPts val="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Font typeface="Arial"/>
              <a:buChar char=" "/>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30" name="Google Shape;2930;p8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31" name="Google Shape;2931;p85"/>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32" name="Google Shape;2932;p85"/>
          <p:cNvSpPr txBox="1"/>
          <p:nvPr>
            <p:ph idx="3" type="body"/>
          </p:nvPr>
        </p:nvSpPr>
        <p:spPr>
          <a:xfrm>
            <a:off x="154406"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0"/>
              </a:spcBef>
              <a:spcAft>
                <a:spcPts val="0"/>
              </a:spcAft>
              <a:buClr>
                <a:schemeClr val="dk2"/>
              </a:buClr>
              <a:buSzPts val="1600"/>
              <a:buFont typeface="Arial"/>
              <a:buChar char="•"/>
              <a:defRPr>
                <a:solidFill>
                  <a:schemeClr val="dk2"/>
                </a:solidFill>
              </a:defRPr>
            </a:lvl2pPr>
            <a:lvl3pPr indent="-330200" lvl="2" marL="1371600" algn="l">
              <a:lnSpc>
                <a:spcPct val="10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0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0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33" name="Google Shape;2933;p85"/>
          <p:cNvSpPr txBox="1"/>
          <p:nvPr>
            <p:ph idx="4"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34" name="Google Shape;2934;p85"/>
          <p:cNvSpPr txBox="1"/>
          <p:nvPr>
            <p:ph idx="5" type="body"/>
          </p:nvPr>
        </p:nvSpPr>
        <p:spPr>
          <a:xfrm rot="5400000">
            <a:off x="5891150" y="-1316719"/>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35" name="Google Shape;2935;p85"/>
          <p:cNvSpPr txBox="1"/>
          <p:nvPr>
            <p:ph idx="6" type="body"/>
          </p:nvPr>
        </p:nvSpPr>
        <p:spPr>
          <a:xfrm rot="5400000">
            <a:off x="5891150" y="-2888256"/>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36" name="Google Shape;2936;p85"/>
          <p:cNvSpPr txBox="1"/>
          <p:nvPr>
            <p:ph idx="7"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37" name="Google Shape;2937;p8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938" name="Google Shape;2938;p85"/>
          <p:cNvSpPr txBox="1"/>
          <p:nvPr>
            <p:ph idx="8" type="body"/>
          </p:nvPr>
        </p:nvSpPr>
        <p:spPr>
          <a:xfrm>
            <a:off x="154406"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0"/>
              </a:spcBef>
              <a:spcAft>
                <a:spcPts val="0"/>
              </a:spcAft>
              <a:buClr>
                <a:schemeClr val="dk2"/>
              </a:buClr>
              <a:buSzPts val="1600"/>
              <a:buFont typeface="Arial"/>
              <a:buChar char="•"/>
              <a:defRPr>
                <a:solidFill>
                  <a:schemeClr val="dk2"/>
                </a:solidFill>
              </a:defRPr>
            </a:lvl2pPr>
            <a:lvl3pPr indent="-330200" lvl="2" marL="1371600" algn="l">
              <a:lnSpc>
                <a:spcPct val="10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0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0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39" name="Google Shape;2939;p85"/>
          <p:cNvSpPr txBox="1"/>
          <p:nvPr>
            <p:ph idx="9" type="body"/>
          </p:nvPr>
        </p:nvSpPr>
        <p:spPr>
          <a:xfrm>
            <a:off x="154406"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0"/>
              </a:spcBef>
              <a:spcAft>
                <a:spcPts val="0"/>
              </a:spcAft>
              <a:buClr>
                <a:schemeClr val="dk2"/>
              </a:buClr>
              <a:buSzPts val="1600"/>
              <a:buFont typeface="Arial"/>
              <a:buChar char="•"/>
              <a:defRPr>
                <a:solidFill>
                  <a:schemeClr val="dk2"/>
                </a:solidFill>
              </a:defRPr>
            </a:lvl2pPr>
            <a:lvl3pPr indent="-330200" lvl="2" marL="1371600" algn="l">
              <a:lnSpc>
                <a:spcPct val="10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0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0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40" name="Google Shape;2940;p85"/>
          <p:cNvSpPr txBox="1"/>
          <p:nvPr>
            <p:ph idx="13" type="body"/>
          </p:nvPr>
        </p:nvSpPr>
        <p:spPr>
          <a:xfrm>
            <a:off x="6088380"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0"/>
              </a:spcBef>
              <a:spcAft>
                <a:spcPts val="0"/>
              </a:spcAft>
              <a:buClr>
                <a:schemeClr val="dk2"/>
              </a:buClr>
              <a:buSzPts val="1600"/>
              <a:buFont typeface="Arial"/>
              <a:buChar char="•"/>
              <a:defRPr>
                <a:solidFill>
                  <a:schemeClr val="dk2"/>
                </a:solidFill>
              </a:defRPr>
            </a:lvl2pPr>
            <a:lvl3pPr indent="-330200" lvl="2" marL="1371600" algn="l">
              <a:lnSpc>
                <a:spcPct val="10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0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0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41" name="Google Shape;2941;p85"/>
          <p:cNvSpPr txBox="1"/>
          <p:nvPr>
            <p:ph idx="14" type="body"/>
          </p:nvPr>
        </p:nvSpPr>
        <p:spPr>
          <a:xfrm>
            <a:off x="6088380"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0"/>
              </a:spcBef>
              <a:spcAft>
                <a:spcPts val="0"/>
              </a:spcAft>
              <a:buClr>
                <a:schemeClr val="dk2"/>
              </a:buClr>
              <a:buSzPts val="1600"/>
              <a:buFont typeface="Arial"/>
              <a:buChar char="•"/>
              <a:defRPr>
                <a:solidFill>
                  <a:schemeClr val="dk2"/>
                </a:solidFill>
              </a:defRPr>
            </a:lvl2pPr>
            <a:lvl3pPr indent="-330200" lvl="2" marL="1371600" algn="l">
              <a:lnSpc>
                <a:spcPct val="10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0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0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42" name="Google Shape;2942;p85"/>
          <p:cNvSpPr txBox="1"/>
          <p:nvPr>
            <p:ph idx="15" type="body"/>
          </p:nvPr>
        </p:nvSpPr>
        <p:spPr>
          <a:xfrm>
            <a:off x="6088380"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0"/>
              </a:spcBef>
              <a:spcAft>
                <a:spcPts val="0"/>
              </a:spcAft>
              <a:buClr>
                <a:schemeClr val="dk2"/>
              </a:buClr>
              <a:buSzPts val="1600"/>
              <a:buFont typeface="Arial"/>
              <a:buChar char="•"/>
              <a:defRPr>
                <a:solidFill>
                  <a:schemeClr val="dk2"/>
                </a:solidFill>
              </a:defRPr>
            </a:lvl2pPr>
            <a:lvl3pPr indent="-330200" lvl="2" marL="1371600" algn="l">
              <a:lnSpc>
                <a:spcPct val="10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0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0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4-up faux table">
  <p:cSld name="5_4-up faux table">
    <p:spTree>
      <p:nvGrpSpPr>
        <p:cNvPr id="2943" name="Shape 2943"/>
        <p:cNvGrpSpPr/>
        <p:nvPr/>
      </p:nvGrpSpPr>
      <p:grpSpPr>
        <a:xfrm>
          <a:off x="0" y="0"/>
          <a:ext cx="0" cy="0"/>
          <a:chOff x="0" y="0"/>
          <a:chExt cx="0" cy="0"/>
        </a:xfrm>
      </p:grpSpPr>
      <p:sp>
        <p:nvSpPr>
          <p:cNvPr id="2944" name="Google Shape;2944;p86"/>
          <p:cNvSpPr txBox="1"/>
          <p:nvPr>
            <p:ph idx="1" type="body"/>
          </p:nvPr>
        </p:nvSpPr>
        <p:spPr>
          <a:xfrm>
            <a:off x="-2158" y="1499082"/>
            <a:ext cx="11839639" cy="4630256"/>
          </a:xfrm>
          <a:prstGeom prst="rect">
            <a:avLst/>
          </a:prstGeom>
          <a:solidFill>
            <a:schemeClr val="lt2"/>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lt2"/>
              </a:buClr>
              <a:buSzPts val="1600"/>
              <a:buFont typeface="Arial"/>
              <a:buNone/>
              <a:defRPr sz="1600">
                <a:solidFill>
                  <a:schemeClr val="lt2"/>
                </a:solidFill>
              </a:defRPr>
            </a:lvl1pPr>
            <a:lvl2pPr indent="-228600" lvl="1" marL="914400" algn="l">
              <a:lnSpc>
                <a:spcPct val="110000"/>
              </a:lnSpc>
              <a:spcBef>
                <a:spcPts val="0"/>
              </a:spcBef>
              <a:spcAft>
                <a:spcPts val="0"/>
              </a:spcAft>
              <a:buClr>
                <a:schemeClr val="dk2"/>
              </a:buClr>
              <a:buSzPts val="1600"/>
              <a:buFont typeface="Arial"/>
              <a:buNone/>
              <a:defRPr>
                <a:solidFill>
                  <a:schemeClr val="dk2"/>
                </a:solidFill>
              </a:defRPr>
            </a:lvl2pPr>
            <a:lvl3pPr indent="-330200" lvl="2" marL="1371600" algn="l">
              <a:lnSpc>
                <a:spcPct val="11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45" name="Google Shape;2945;p8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46" name="Google Shape;2946;p86"/>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47" name="Google Shape;2947;p86"/>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48" name="Google Shape;2948;p86"/>
          <p:cNvSpPr txBox="1"/>
          <p:nvPr>
            <p:ph idx="4" type="body"/>
          </p:nvPr>
        </p:nvSpPr>
        <p:spPr>
          <a:xfrm rot="5400000">
            <a:off x="5891150" y="-2107892"/>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00"/>
              <a:buFont typeface="Arial"/>
              <a:buNone/>
              <a:defRPr sz="1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49" name="Google Shape;2949;p86"/>
          <p:cNvSpPr txBox="1"/>
          <p:nvPr>
            <p:ph idx="5"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50" name="Google Shape;2950;p8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951" name="Google Shape;2951;p86"/>
          <p:cNvSpPr txBox="1"/>
          <p:nvPr>
            <p:ph idx="6" type="body"/>
          </p:nvPr>
        </p:nvSpPr>
        <p:spPr>
          <a:xfrm>
            <a:off x="6262688"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2pPr>
            <a:lvl3pPr indent="-330200" lvl="2" marL="13716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3pPr>
            <a:lvl4pPr indent="-330200" lvl="3" marL="18288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52" name="Google Shape;2952;p86"/>
          <p:cNvSpPr txBox="1"/>
          <p:nvPr>
            <p:ph idx="7" type="body"/>
          </p:nvPr>
        </p:nvSpPr>
        <p:spPr>
          <a:xfrm>
            <a:off x="323650"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2pPr>
            <a:lvl3pPr indent="-330200" lvl="2" marL="13716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3pPr>
            <a:lvl4pPr indent="-330200" lvl="3" marL="18288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53" name="Google Shape;2953;p86"/>
          <p:cNvSpPr txBox="1"/>
          <p:nvPr>
            <p:ph idx="8" type="body"/>
          </p:nvPr>
        </p:nvSpPr>
        <p:spPr>
          <a:xfrm>
            <a:off x="6262688"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2pPr>
            <a:lvl3pPr indent="-330200" lvl="2" marL="13716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3pPr>
            <a:lvl4pPr indent="-330200" lvl="3" marL="18288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54" name="Google Shape;2954;p86"/>
          <p:cNvSpPr txBox="1"/>
          <p:nvPr>
            <p:ph idx="9" type="body"/>
          </p:nvPr>
        </p:nvSpPr>
        <p:spPr>
          <a:xfrm>
            <a:off x="323650"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2pPr>
            <a:lvl3pPr indent="-330200" lvl="2" marL="13716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3pPr>
            <a:lvl4pPr indent="-330200" lvl="3" marL="18288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2-column faux table">
  <p:cSld name="5_2-column faux table">
    <p:spTree>
      <p:nvGrpSpPr>
        <p:cNvPr id="2955" name="Shape 2955"/>
        <p:cNvGrpSpPr/>
        <p:nvPr/>
      </p:nvGrpSpPr>
      <p:grpSpPr>
        <a:xfrm>
          <a:off x="0" y="0"/>
          <a:ext cx="0" cy="0"/>
          <a:chOff x="0" y="0"/>
          <a:chExt cx="0" cy="0"/>
        </a:xfrm>
      </p:grpSpPr>
      <p:sp>
        <p:nvSpPr>
          <p:cNvPr id="2956" name="Google Shape;2956;p87"/>
          <p:cNvSpPr txBox="1"/>
          <p:nvPr>
            <p:ph idx="1" type="body"/>
          </p:nvPr>
        </p:nvSpPr>
        <p:spPr>
          <a:xfrm>
            <a:off x="-2158" y="1499082"/>
            <a:ext cx="11839639" cy="4630256"/>
          </a:xfrm>
          <a:prstGeom prst="rect">
            <a:avLst/>
          </a:prstGeom>
          <a:solidFill>
            <a:schemeClr val="lt2"/>
          </a:solidFill>
          <a:ln>
            <a:noFill/>
          </a:ln>
        </p:spPr>
        <p:txBody>
          <a:bodyPr anchorCtr="0" anchor="t" bIns="0" lIns="274300" spcFirstLastPara="1" rIns="6675100" wrap="square" tIns="182875">
            <a:noAutofit/>
          </a:bodyPr>
          <a:lstStyle>
            <a:lvl1pPr indent="-228600" lvl="0" marL="457200" algn="l">
              <a:lnSpc>
                <a:spcPct val="110000"/>
              </a:lnSpc>
              <a:spcBef>
                <a:spcPts val="0"/>
              </a:spcBef>
              <a:spcAft>
                <a:spcPts val="0"/>
              </a:spcAft>
              <a:buClr>
                <a:schemeClr val="lt2"/>
              </a:buClr>
              <a:buSzPts val="1600"/>
              <a:buFont typeface="Arial"/>
              <a:buNone/>
              <a:defRPr sz="1600">
                <a:solidFill>
                  <a:schemeClr val="lt2"/>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57" name="Google Shape;2957;p87"/>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58" name="Google Shape;2958;p87"/>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59" name="Google Shape;2959;p87"/>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60" name="Google Shape;2960;p87"/>
          <p:cNvSpPr txBox="1"/>
          <p:nvPr>
            <p:ph idx="4"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61" name="Google Shape;2961;p87"/>
          <p:cNvSpPr txBox="1"/>
          <p:nvPr>
            <p:ph idx="5" type="body"/>
          </p:nvPr>
        </p:nvSpPr>
        <p:spPr>
          <a:xfrm>
            <a:off x="5969456"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dk2"/>
              </a:buClr>
              <a:buSzPts val="1600"/>
              <a:buFont typeface="Arial"/>
              <a:buChar char=" "/>
              <a:defRPr sz="1600">
                <a:solidFill>
                  <a:schemeClr val="dk2"/>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62" name="Google Shape;2962;p8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963" name="Google Shape;2963;p87"/>
          <p:cNvSpPr txBox="1"/>
          <p:nvPr>
            <p:ph idx="6" type="body"/>
          </p:nvPr>
        </p:nvSpPr>
        <p:spPr>
          <a:xfrm>
            <a:off x="38097"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dk2"/>
              </a:buClr>
              <a:buSzPts val="1600"/>
              <a:buFont typeface="Arial"/>
              <a:buChar char=" "/>
              <a:defRPr sz="1600">
                <a:solidFill>
                  <a:schemeClr val="dk2"/>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2-column content">
  <p:cSld name="5_2-column content">
    <p:bg>
      <p:bgPr>
        <a:solidFill>
          <a:schemeClr val="lt2"/>
        </a:solidFill>
      </p:bgPr>
    </p:bg>
    <p:spTree>
      <p:nvGrpSpPr>
        <p:cNvPr id="2964" name="Shape 2964"/>
        <p:cNvGrpSpPr/>
        <p:nvPr/>
      </p:nvGrpSpPr>
      <p:grpSpPr>
        <a:xfrm>
          <a:off x="0" y="0"/>
          <a:ext cx="0" cy="0"/>
          <a:chOff x="0" y="0"/>
          <a:chExt cx="0" cy="0"/>
        </a:xfrm>
      </p:grpSpPr>
      <p:sp>
        <p:nvSpPr>
          <p:cNvPr id="2965" name="Google Shape;2965;p88"/>
          <p:cNvSpPr txBox="1"/>
          <p:nvPr>
            <p:ph type="title"/>
          </p:nvPr>
        </p:nvSpPr>
        <p:spPr>
          <a:xfrm>
            <a:off x="430364" y="405114"/>
            <a:ext cx="114300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66" name="Google Shape;2966;p8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967" name="Google Shape;2967;p88"/>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90000"/>
              </a:lnSpc>
              <a:spcBef>
                <a:spcPts val="1600"/>
              </a:spcBef>
              <a:spcAft>
                <a:spcPts val="0"/>
              </a:spcAft>
              <a:buClr>
                <a:schemeClr val="dk2"/>
              </a:buClr>
              <a:buSzPts val="1600"/>
              <a:buFont typeface="Arial"/>
              <a:buChar char=" "/>
              <a:defRPr b="1" sz="1600">
                <a:solidFill>
                  <a:schemeClr val="dk2"/>
                </a:solidFill>
              </a:defRPr>
            </a:lvl2pPr>
            <a:lvl3pPr indent="-330200" lvl="2" marL="1371600" algn="l">
              <a:lnSpc>
                <a:spcPct val="110000"/>
              </a:lnSpc>
              <a:spcBef>
                <a:spcPts val="600"/>
              </a:spcBef>
              <a:spcAft>
                <a:spcPts val="0"/>
              </a:spcAft>
              <a:buClr>
                <a:schemeClr val="dk2"/>
              </a:buClr>
              <a:buSzPts val="1600"/>
              <a:buFont typeface="Arial"/>
              <a:buChar char=" "/>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b="0" sz="1600">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2968" name="Google Shape;2968;p88"/>
          <p:cNvSpPr txBox="1"/>
          <p:nvPr>
            <p:ph idx="2" type="body"/>
          </p:nvPr>
        </p:nvSpPr>
        <p:spPr>
          <a:xfrm>
            <a:off x="6711505"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90000"/>
              </a:lnSpc>
              <a:spcBef>
                <a:spcPts val="1600"/>
              </a:spcBef>
              <a:spcAft>
                <a:spcPts val="0"/>
              </a:spcAft>
              <a:buClr>
                <a:schemeClr val="dk2"/>
              </a:buClr>
              <a:buSzPts val="1600"/>
              <a:buFont typeface="Arial"/>
              <a:buChar char=" "/>
              <a:defRPr b="1" sz="1600">
                <a:solidFill>
                  <a:schemeClr val="dk2"/>
                </a:solidFill>
              </a:defRPr>
            </a:lvl2pPr>
            <a:lvl3pPr indent="-330200" lvl="2" marL="1371600" algn="l">
              <a:lnSpc>
                <a:spcPct val="110000"/>
              </a:lnSpc>
              <a:spcBef>
                <a:spcPts val="600"/>
              </a:spcBef>
              <a:spcAft>
                <a:spcPts val="0"/>
              </a:spcAft>
              <a:buClr>
                <a:schemeClr val="dk2"/>
              </a:buClr>
              <a:buSzPts val="1600"/>
              <a:buFont typeface="Arial"/>
              <a:buChar char=" "/>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b="0" sz="1600">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2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3-column content">
  <p:cSld name="5_3-column content">
    <p:bg>
      <p:bgPr>
        <a:solidFill>
          <a:schemeClr val="lt2"/>
        </a:solidFill>
      </p:bgPr>
    </p:bg>
    <p:spTree>
      <p:nvGrpSpPr>
        <p:cNvPr id="2969" name="Shape 2969"/>
        <p:cNvGrpSpPr/>
        <p:nvPr/>
      </p:nvGrpSpPr>
      <p:grpSpPr>
        <a:xfrm>
          <a:off x="0" y="0"/>
          <a:ext cx="0" cy="0"/>
          <a:chOff x="0" y="0"/>
          <a:chExt cx="0" cy="0"/>
        </a:xfrm>
      </p:grpSpPr>
      <p:sp>
        <p:nvSpPr>
          <p:cNvPr id="2970" name="Google Shape;2970;p89"/>
          <p:cNvSpPr txBox="1"/>
          <p:nvPr>
            <p:ph type="title"/>
          </p:nvPr>
        </p:nvSpPr>
        <p:spPr>
          <a:xfrm>
            <a:off x="430364" y="405114"/>
            <a:ext cx="11430000" cy="362407"/>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71" name="Google Shape;2971;p8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972" name="Google Shape;2972;p89"/>
          <p:cNvSpPr txBox="1"/>
          <p:nvPr>
            <p:ph idx="1" type="body"/>
          </p:nvPr>
        </p:nvSpPr>
        <p:spPr>
          <a:xfrm>
            <a:off x="328492"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90000"/>
              </a:lnSpc>
              <a:spcBef>
                <a:spcPts val="1600"/>
              </a:spcBef>
              <a:spcAft>
                <a:spcPts val="0"/>
              </a:spcAft>
              <a:buClr>
                <a:schemeClr val="dk2"/>
              </a:buClr>
              <a:buSzPts val="1600"/>
              <a:buFont typeface="Arial"/>
              <a:buChar char=" "/>
              <a:defRPr b="0" sz="1600">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b="0" sz="1600">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2973" name="Google Shape;2973;p89"/>
          <p:cNvSpPr txBox="1"/>
          <p:nvPr>
            <p:ph idx="2" type="body"/>
          </p:nvPr>
        </p:nvSpPr>
        <p:spPr>
          <a:xfrm>
            <a:off x="4297680"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90000"/>
              </a:lnSpc>
              <a:spcBef>
                <a:spcPts val="1600"/>
              </a:spcBef>
              <a:spcAft>
                <a:spcPts val="0"/>
              </a:spcAft>
              <a:buClr>
                <a:schemeClr val="dk2"/>
              </a:buClr>
              <a:buSzPts val="1600"/>
              <a:buFont typeface="Arial"/>
              <a:buChar char=" "/>
              <a:defRPr b="0" sz="1600">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b="0" sz="1600">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2974" name="Google Shape;2974;p89"/>
          <p:cNvSpPr txBox="1"/>
          <p:nvPr>
            <p:ph idx="3" type="body"/>
          </p:nvPr>
        </p:nvSpPr>
        <p:spPr>
          <a:xfrm>
            <a:off x="8339328"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90000"/>
              </a:lnSpc>
              <a:spcBef>
                <a:spcPts val="1600"/>
              </a:spcBef>
              <a:spcAft>
                <a:spcPts val="0"/>
              </a:spcAft>
              <a:buClr>
                <a:schemeClr val="dk2"/>
              </a:buClr>
              <a:buSzPts val="1600"/>
              <a:buFont typeface="Arial"/>
              <a:buChar char=" "/>
              <a:defRPr b="0" sz="1600">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b="0" sz="1600">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2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color BG, content L, picture R">
  <p:cSld name="5_color BG, content L, picture R">
    <p:bg>
      <p:bgPr>
        <a:solidFill>
          <a:schemeClr val="lt2"/>
        </a:solidFill>
      </p:bgPr>
    </p:bg>
    <p:spTree>
      <p:nvGrpSpPr>
        <p:cNvPr id="2975" name="Shape 2975"/>
        <p:cNvGrpSpPr/>
        <p:nvPr/>
      </p:nvGrpSpPr>
      <p:grpSpPr>
        <a:xfrm>
          <a:off x="0" y="0"/>
          <a:ext cx="0" cy="0"/>
          <a:chOff x="0" y="0"/>
          <a:chExt cx="0" cy="0"/>
        </a:xfrm>
      </p:grpSpPr>
      <p:sp>
        <p:nvSpPr>
          <p:cNvPr id="2976" name="Google Shape;2976;p90"/>
          <p:cNvSpPr txBox="1"/>
          <p:nvPr>
            <p:ph type="title"/>
          </p:nvPr>
        </p:nvSpPr>
        <p:spPr>
          <a:xfrm>
            <a:off x="430365" y="405114"/>
            <a:ext cx="50292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77" name="Google Shape;2977;p90"/>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90000"/>
              </a:lnSpc>
              <a:spcBef>
                <a:spcPts val="1600"/>
              </a:spcBef>
              <a:spcAft>
                <a:spcPts val="0"/>
              </a:spcAft>
              <a:buClr>
                <a:schemeClr val="dk2"/>
              </a:buClr>
              <a:buSzPts val="1600"/>
              <a:buFont typeface="Arial"/>
              <a:buChar char=" "/>
              <a:defRPr b="1" sz="1600">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2978" name="Google Shape;2978;p90"/>
          <p:cNvSpPr/>
          <p:nvPr>
            <p:ph idx="2" type="pic"/>
          </p:nvPr>
        </p:nvSpPr>
        <p:spPr>
          <a:xfrm>
            <a:off x="6026658" y="440440"/>
            <a:ext cx="5815584" cy="5678424"/>
          </a:xfrm>
          <a:prstGeom prst="rect">
            <a:avLst/>
          </a:prstGeom>
          <a:solidFill>
            <a:schemeClr val="lt1"/>
          </a:solidFill>
          <a:ln>
            <a:noFill/>
          </a:ln>
        </p:spPr>
      </p:sp>
      <p:sp>
        <p:nvSpPr>
          <p:cNvPr id="2979" name="Google Shape;2979;p9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204" name="Shape 204"/>
        <p:cNvGrpSpPr/>
        <p:nvPr/>
      </p:nvGrpSpPr>
      <p:grpSpPr>
        <a:xfrm>
          <a:off x="0" y="0"/>
          <a:ext cx="0" cy="0"/>
          <a:chOff x="0" y="0"/>
          <a:chExt cx="0" cy="0"/>
        </a:xfrm>
      </p:grpSpPr>
      <p:sp>
        <p:nvSpPr>
          <p:cNvPr id="205" name="Google Shape;205;p20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picture L, content R">
  <p:cSld name="5_picture L, content R">
    <p:spTree>
      <p:nvGrpSpPr>
        <p:cNvPr id="2980" name="Shape 2980"/>
        <p:cNvGrpSpPr/>
        <p:nvPr/>
      </p:nvGrpSpPr>
      <p:grpSpPr>
        <a:xfrm>
          <a:off x="0" y="0"/>
          <a:ext cx="0" cy="0"/>
          <a:chOff x="0" y="0"/>
          <a:chExt cx="0" cy="0"/>
        </a:xfrm>
      </p:grpSpPr>
      <p:sp>
        <p:nvSpPr>
          <p:cNvPr id="2981" name="Google Shape;2981;p91"/>
          <p:cNvSpPr/>
          <p:nvPr>
            <p:ph idx="2" type="pic"/>
          </p:nvPr>
        </p:nvSpPr>
        <p:spPr>
          <a:xfrm>
            <a:off x="-1" y="711202"/>
            <a:ext cx="5933661" cy="5404104"/>
          </a:xfrm>
          <a:prstGeom prst="rect">
            <a:avLst/>
          </a:prstGeom>
          <a:noFill/>
          <a:ln>
            <a:noFill/>
          </a:ln>
        </p:spPr>
      </p:sp>
      <p:sp>
        <p:nvSpPr>
          <p:cNvPr id="2982" name="Google Shape;2982;p9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983" name="Google Shape;2983;p91"/>
          <p:cNvSpPr txBox="1"/>
          <p:nvPr>
            <p:ph idx="1" type="body"/>
          </p:nvPr>
        </p:nvSpPr>
        <p:spPr>
          <a:xfrm>
            <a:off x="6020735" y="711202"/>
            <a:ext cx="5803139" cy="5400987"/>
          </a:xfrm>
          <a:prstGeom prst="rect">
            <a:avLst/>
          </a:prstGeom>
          <a:solidFill>
            <a:schemeClr val="lt2"/>
          </a:solidFill>
          <a:ln>
            <a:noFill/>
          </a:ln>
        </p:spPr>
        <p:txBody>
          <a:bodyPr anchorCtr="0" anchor="t" bIns="0" lIns="320025" spcFirstLastPara="1" rIns="0" wrap="square" tIns="1243575">
            <a:noAutofit/>
          </a:bodyPr>
          <a:lstStyle>
            <a:lvl1pPr indent="-393700" lvl="0" marL="457200" algn="l">
              <a:lnSpc>
                <a:spcPct val="100000"/>
              </a:lnSpc>
              <a:spcBef>
                <a:spcPts val="7400"/>
              </a:spcBef>
              <a:spcAft>
                <a:spcPts val="0"/>
              </a:spcAft>
              <a:buClr>
                <a:schemeClr val="dk2"/>
              </a:buClr>
              <a:buSzPts val="2600"/>
              <a:buFont typeface="Arial"/>
              <a:buChar char=" "/>
              <a:defRPr b="1" sz="2600">
                <a:solidFill>
                  <a:schemeClr val="dk2"/>
                </a:solidFill>
                <a:latin typeface="Arial"/>
                <a:ea typeface="Arial"/>
                <a:cs typeface="Arial"/>
                <a:sym typeface="Arial"/>
              </a:defRPr>
            </a:lvl1pPr>
            <a:lvl2pPr indent="-1181100" lvl="1" marL="914400" algn="l">
              <a:lnSpc>
                <a:spcPct val="100000"/>
              </a:lnSpc>
              <a:spcBef>
                <a:spcPts val="1200"/>
              </a:spcBef>
              <a:spcAft>
                <a:spcPts val="0"/>
              </a:spcAft>
              <a:buClr>
                <a:schemeClr val="dk2"/>
              </a:buClr>
              <a:buSzPts val="15000"/>
              <a:buFont typeface="Arial"/>
              <a:buChar char=" "/>
              <a:defRPr b="1" sz="15000">
                <a:solidFill>
                  <a:schemeClr val="dk2"/>
                </a:solidFill>
                <a:latin typeface="Arial"/>
                <a:ea typeface="Arial"/>
                <a:cs typeface="Arial"/>
                <a:sym typeface="Arial"/>
              </a:defRPr>
            </a:lvl2pPr>
            <a:lvl3pPr indent="-330200" lvl="2" marL="1371600" algn="l">
              <a:lnSpc>
                <a:spcPct val="100000"/>
              </a:lnSpc>
              <a:spcBef>
                <a:spcPts val="0"/>
              </a:spcBef>
              <a:spcAft>
                <a:spcPts val="0"/>
              </a:spcAft>
              <a:buClr>
                <a:schemeClr val="lt1"/>
              </a:buClr>
              <a:buSzPts val="1600"/>
              <a:buFont typeface="Arial"/>
              <a:buChar char=" "/>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2-col bold number">
  <p:cSld name="5_2-col bold number">
    <p:spTree>
      <p:nvGrpSpPr>
        <p:cNvPr id="2984" name="Shape 2984"/>
        <p:cNvGrpSpPr/>
        <p:nvPr/>
      </p:nvGrpSpPr>
      <p:grpSpPr>
        <a:xfrm>
          <a:off x="0" y="0"/>
          <a:ext cx="0" cy="0"/>
          <a:chOff x="0" y="0"/>
          <a:chExt cx="0" cy="0"/>
        </a:xfrm>
      </p:grpSpPr>
      <p:sp>
        <p:nvSpPr>
          <p:cNvPr id="2985" name="Google Shape;2985;p92"/>
          <p:cNvSpPr txBox="1"/>
          <p:nvPr>
            <p:ph idx="1" type="body"/>
          </p:nvPr>
        </p:nvSpPr>
        <p:spPr>
          <a:xfrm>
            <a:off x="6022943" y="711202"/>
            <a:ext cx="5803139" cy="5400987"/>
          </a:xfrm>
          <a:prstGeom prst="rect">
            <a:avLst/>
          </a:prstGeom>
          <a:solidFill>
            <a:schemeClr val="lt2"/>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dk2"/>
              </a:buClr>
              <a:buSzPts val="15000"/>
              <a:buFont typeface="Arial"/>
              <a:buChar char=" "/>
              <a:defRPr b="1" sz="15000">
                <a:solidFill>
                  <a:schemeClr val="dk2"/>
                </a:solidFill>
              </a:defRPr>
            </a:lvl1pPr>
            <a:lvl2pPr indent="-330200" lvl="1" marL="914400" algn="l">
              <a:lnSpc>
                <a:spcPct val="110000"/>
              </a:lnSpc>
              <a:spcBef>
                <a:spcPts val="1200"/>
              </a:spcBef>
              <a:spcAft>
                <a:spcPts val="0"/>
              </a:spcAft>
              <a:buClr>
                <a:schemeClr val="dk2"/>
              </a:buClr>
              <a:buSzPts val="1600"/>
              <a:buFont typeface="Arial"/>
              <a:buChar char=" "/>
              <a:defRPr b="0" sz="1600">
                <a:solidFill>
                  <a:schemeClr val="dk2"/>
                </a:solidFill>
                <a:latin typeface="Arial"/>
                <a:ea typeface="Arial"/>
                <a:cs typeface="Arial"/>
                <a:sym typeface="Arial"/>
              </a:defRPr>
            </a:lvl2pPr>
            <a:lvl3pPr indent="-330200" lvl="2" marL="1371600" algn="l">
              <a:lnSpc>
                <a:spcPct val="110000"/>
              </a:lnSpc>
              <a:spcBef>
                <a:spcPts val="0"/>
              </a:spcBef>
              <a:spcAft>
                <a:spcPts val="0"/>
              </a:spcAft>
              <a:buClr>
                <a:schemeClr val="dk2"/>
              </a:buClr>
              <a:buSzPts val="1600"/>
              <a:buFont typeface="Arial"/>
              <a:buChar char="•"/>
              <a:defRPr sz="1600">
                <a:solidFill>
                  <a:schemeClr val="dk2"/>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86" name="Google Shape;2986;p92"/>
          <p:cNvSpPr txBox="1"/>
          <p:nvPr>
            <p:ph idx="2" type="body"/>
          </p:nvPr>
        </p:nvSpPr>
        <p:spPr>
          <a:xfrm>
            <a:off x="0" y="711201"/>
            <a:ext cx="5933662" cy="5400988"/>
          </a:xfrm>
          <a:prstGeom prst="rect">
            <a:avLst/>
          </a:prstGeom>
          <a:solidFill>
            <a:schemeClr val="lt2"/>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dk2"/>
              </a:buClr>
              <a:buSzPts val="15000"/>
              <a:buFont typeface="Arial"/>
              <a:buChar char=" "/>
              <a:defRPr b="1" sz="15000">
                <a:solidFill>
                  <a:schemeClr val="dk2"/>
                </a:solidFill>
              </a:defRPr>
            </a:lvl1pPr>
            <a:lvl2pPr indent="-330200" lvl="1" marL="914400" algn="l">
              <a:lnSpc>
                <a:spcPct val="110000"/>
              </a:lnSpc>
              <a:spcBef>
                <a:spcPts val="1200"/>
              </a:spcBef>
              <a:spcAft>
                <a:spcPts val="0"/>
              </a:spcAft>
              <a:buClr>
                <a:schemeClr val="dk2"/>
              </a:buClr>
              <a:buSzPts val="1600"/>
              <a:buFont typeface="Arial"/>
              <a:buChar char=" "/>
              <a:defRPr sz="1600">
                <a:solidFill>
                  <a:schemeClr val="dk2"/>
                </a:solidFill>
              </a:defRPr>
            </a:lvl2pPr>
            <a:lvl3pPr indent="-330200" lvl="2" marL="1371600" algn="l">
              <a:lnSpc>
                <a:spcPct val="110000"/>
              </a:lnSpc>
              <a:spcBef>
                <a:spcPts val="0"/>
              </a:spcBef>
              <a:spcAft>
                <a:spcPts val="0"/>
              </a:spcAft>
              <a:buClr>
                <a:schemeClr val="dk2"/>
              </a:buClr>
              <a:buSzPts val="1600"/>
              <a:buFont typeface="Arial"/>
              <a:buChar char="•"/>
              <a:defRPr sz="1600">
                <a:solidFill>
                  <a:schemeClr val="dk2"/>
                </a:solidFill>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87" name="Google Shape;2987;p9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bulleted content">
  <p:cSld name="5_bulleted content">
    <p:bg>
      <p:bgPr>
        <a:solidFill>
          <a:schemeClr val="lt2"/>
        </a:solidFill>
      </p:bgPr>
    </p:bg>
    <p:spTree>
      <p:nvGrpSpPr>
        <p:cNvPr id="2988" name="Shape 2988"/>
        <p:cNvGrpSpPr/>
        <p:nvPr/>
      </p:nvGrpSpPr>
      <p:grpSpPr>
        <a:xfrm>
          <a:off x="0" y="0"/>
          <a:ext cx="0" cy="0"/>
          <a:chOff x="0" y="0"/>
          <a:chExt cx="0" cy="0"/>
        </a:xfrm>
      </p:grpSpPr>
      <p:sp>
        <p:nvSpPr>
          <p:cNvPr id="2989" name="Google Shape;2989;p93"/>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90" name="Google Shape;2990;p93"/>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91" name="Google Shape;2991;p9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992" name="Google Shape;2992;p93"/>
          <p:cNvSpPr txBox="1"/>
          <p:nvPr>
            <p:ph idx="2" type="body"/>
          </p:nvPr>
        </p:nvSpPr>
        <p:spPr>
          <a:xfrm>
            <a:off x="323649" y="1747838"/>
            <a:ext cx="11511544" cy="3931067"/>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110000"/>
              </a:lnSpc>
              <a:spcBef>
                <a:spcPts val="1000"/>
              </a:spcBef>
              <a:spcAft>
                <a:spcPts val="0"/>
              </a:spcAft>
              <a:buClr>
                <a:schemeClr val="dk2"/>
              </a:buClr>
              <a:buSzPts val="1600"/>
              <a:buFont typeface="Arial"/>
              <a:buChar char="•"/>
              <a:defRPr>
                <a:solidFill>
                  <a:schemeClr val="dk2"/>
                </a:solidFill>
                <a:latin typeface="Arial"/>
                <a:ea typeface="Arial"/>
                <a:cs typeface="Arial"/>
                <a:sym typeface="Arial"/>
              </a:defRPr>
            </a:lvl2pPr>
            <a:lvl3pPr indent="-330200" lvl="2" marL="1371600" algn="l">
              <a:lnSpc>
                <a:spcPct val="110000"/>
              </a:lnSpc>
              <a:spcBef>
                <a:spcPts val="600"/>
              </a:spcBef>
              <a:spcAft>
                <a:spcPts val="0"/>
              </a:spcAft>
              <a:buClr>
                <a:schemeClr val="dk2"/>
              </a:buClr>
              <a:buSzPts val="1600"/>
              <a:buFont typeface="Arial"/>
              <a:buChar char=" "/>
              <a:defRPr i="1">
                <a:solidFill>
                  <a:schemeClr val="dk2"/>
                </a:solidFill>
                <a:latin typeface="Arial"/>
                <a:ea typeface="Arial"/>
                <a:cs typeface="Arial"/>
                <a:sym typeface="Aria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bulleted 2-col text/picture">
  <p:cSld name="5_bulleted 2-col text/picture">
    <p:bg>
      <p:bgPr>
        <a:solidFill>
          <a:schemeClr val="lt2"/>
        </a:solidFill>
      </p:bgPr>
    </p:bg>
    <p:spTree>
      <p:nvGrpSpPr>
        <p:cNvPr id="2993" name="Shape 2993"/>
        <p:cNvGrpSpPr/>
        <p:nvPr/>
      </p:nvGrpSpPr>
      <p:grpSpPr>
        <a:xfrm>
          <a:off x="0" y="0"/>
          <a:ext cx="0" cy="0"/>
          <a:chOff x="0" y="0"/>
          <a:chExt cx="0" cy="0"/>
        </a:xfrm>
      </p:grpSpPr>
      <p:sp>
        <p:nvSpPr>
          <p:cNvPr id="2994" name="Google Shape;2994;p9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995" name="Google Shape;2995;p94"/>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96" name="Google Shape;2996;p9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997" name="Google Shape;2997;p94"/>
          <p:cNvSpPr txBox="1"/>
          <p:nvPr>
            <p:ph idx="2" type="body"/>
          </p:nvPr>
        </p:nvSpPr>
        <p:spPr>
          <a:xfrm>
            <a:off x="323648" y="1747838"/>
            <a:ext cx="7577729"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110000"/>
              </a:lnSpc>
              <a:spcBef>
                <a:spcPts val="1000"/>
              </a:spcBef>
              <a:spcAft>
                <a:spcPts val="0"/>
              </a:spcAft>
              <a:buClr>
                <a:schemeClr val="dk2"/>
              </a:buClr>
              <a:buSzPts val="1600"/>
              <a:buFont typeface="Arial"/>
              <a:buChar char=" "/>
              <a:defRPr>
                <a:solidFill>
                  <a:schemeClr val="dk2"/>
                </a:solidFill>
                <a:latin typeface="Arial"/>
                <a:ea typeface="Arial"/>
                <a:cs typeface="Arial"/>
                <a:sym typeface="Arial"/>
              </a:defRPr>
            </a:lvl2pPr>
            <a:lvl3pPr indent="-330200" lvl="2" marL="1371600" algn="l">
              <a:lnSpc>
                <a:spcPct val="110000"/>
              </a:lnSpc>
              <a:spcBef>
                <a:spcPts val="600"/>
              </a:spcBef>
              <a:spcAft>
                <a:spcPts val="0"/>
              </a:spcAft>
              <a:buClr>
                <a:schemeClr val="dk2"/>
              </a:buClr>
              <a:buSzPts val="1600"/>
              <a:buFont typeface="Arial"/>
              <a:buChar char="•"/>
              <a:defRPr i="0">
                <a:solidFill>
                  <a:schemeClr val="dk2"/>
                </a:solidFill>
                <a:latin typeface="Arial"/>
                <a:ea typeface="Arial"/>
                <a:cs typeface="Arial"/>
                <a:sym typeface="Aria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998" name="Google Shape;2998;p94"/>
          <p:cNvSpPr/>
          <p:nvPr>
            <p:ph idx="3" type="pic"/>
          </p:nvPr>
        </p:nvSpPr>
        <p:spPr>
          <a:xfrm>
            <a:off x="8164513" y="1767270"/>
            <a:ext cx="3657600" cy="2121408"/>
          </a:xfrm>
          <a:prstGeom prst="rect">
            <a:avLst/>
          </a:prstGeom>
          <a:noFill/>
          <a:ln>
            <a:noFill/>
          </a:ln>
        </p:spPr>
      </p:sp>
      <p:sp>
        <p:nvSpPr>
          <p:cNvPr id="2999" name="Google Shape;2999;p94"/>
          <p:cNvSpPr/>
          <p:nvPr>
            <p:ph idx="4" type="pic"/>
          </p:nvPr>
        </p:nvSpPr>
        <p:spPr>
          <a:xfrm>
            <a:off x="8164513" y="4002065"/>
            <a:ext cx="3657600" cy="2121408"/>
          </a:xfrm>
          <a:prstGeom prst="rect">
            <a:avLst/>
          </a:prstGeom>
          <a:noFill/>
          <a:ln>
            <a:noFill/>
          </a:ln>
        </p:spPr>
      </p:sp>
    </p:spTree>
  </p:cSld>
  <p:clrMapOvr>
    <a:masterClrMapping/>
  </p:clrMapOvr>
</p:sldLayout>
</file>

<file path=ppt/slideLayouts/slideLayout2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bulleted 2-col text + pic">
  <p:cSld name="5_bulleted 2-col text + pic">
    <p:bg>
      <p:bgPr>
        <a:solidFill>
          <a:schemeClr val="lt2"/>
        </a:solidFill>
      </p:bgPr>
    </p:bg>
    <p:spTree>
      <p:nvGrpSpPr>
        <p:cNvPr id="3000" name="Shape 3000"/>
        <p:cNvGrpSpPr/>
        <p:nvPr/>
      </p:nvGrpSpPr>
      <p:grpSpPr>
        <a:xfrm>
          <a:off x="0" y="0"/>
          <a:ext cx="0" cy="0"/>
          <a:chOff x="0" y="0"/>
          <a:chExt cx="0" cy="0"/>
        </a:xfrm>
      </p:grpSpPr>
      <p:sp>
        <p:nvSpPr>
          <p:cNvPr id="3001" name="Google Shape;3001;p9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02" name="Google Shape;3002;p9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003" name="Google Shape;3003;p9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004" name="Google Shape;3004;p95"/>
          <p:cNvSpPr txBox="1"/>
          <p:nvPr>
            <p:ph idx="2" type="body"/>
          </p:nvPr>
        </p:nvSpPr>
        <p:spPr>
          <a:xfrm>
            <a:off x="323649"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110000"/>
              </a:lnSpc>
              <a:spcBef>
                <a:spcPts val="1000"/>
              </a:spcBef>
              <a:spcAft>
                <a:spcPts val="0"/>
              </a:spcAft>
              <a:buClr>
                <a:schemeClr val="dk2"/>
              </a:buClr>
              <a:buSzPts val="1600"/>
              <a:buFont typeface="Arial"/>
              <a:buChar char=" "/>
              <a:defRPr>
                <a:solidFill>
                  <a:schemeClr val="dk2"/>
                </a:solidFill>
                <a:latin typeface="Arial"/>
                <a:ea typeface="Arial"/>
                <a:cs typeface="Arial"/>
                <a:sym typeface="Arial"/>
              </a:defRPr>
            </a:lvl2pPr>
            <a:lvl3pPr indent="-330200" lvl="2" marL="1371600" algn="l">
              <a:lnSpc>
                <a:spcPct val="110000"/>
              </a:lnSpc>
              <a:spcBef>
                <a:spcPts val="600"/>
              </a:spcBef>
              <a:spcAft>
                <a:spcPts val="0"/>
              </a:spcAft>
              <a:buClr>
                <a:schemeClr val="dk2"/>
              </a:buClr>
              <a:buSzPts val="1600"/>
              <a:buFont typeface="Arial"/>
              <a:buChar char="•"/>
              <a:defRPr i="0">
                <a:solidFill>
                  <a:schemeClr val="dk2"/>
                </a:solidFill>
                <a:latin typeface="Arial"/>
                <a:ea typeface="Arial"/>
                <a:cs typeface="Arial"/>
                <a:sym typeface="Aria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005" name="Google Shape;3005;p95"/>
          <p:cNvSpPr/>
          <p:nvPr>
            <p:ph idx="3" type="pic"/>
          </p:nvPr>
        </p:nvSpPr>
        <p:spPr>
          <a:xfrm>
            <a:off x="8163945" y="1767270"/>
            <a:ext cx="3657600" cy="2121408"/>
          </a:xfrm>
          <a:prstGeom prst="rect">
            <a:avLst/>
          </a:prstGeom>
          <a:noFill/>
          <a:ln>
            <a:noFill/>
          </a:ln>
        </p:spPr>
      </p:sp>
      <p:sp>
        <p:nvSpPr>
          <p:cNvPr id="3006" name="Google Shape;3006;p95"/>
          <p:cNvSpPr/>
          <p:nvPr>
            <p:ph idx="4" type="pic"/>
          </p:nvPr>
        </p:nvSpPr>
        <p:spPr>
          <a:xfrm>
            <a:off x="8163945" y="4002065"/>
            <a:ext cx="3657600" cy="2121408"/>
          </a:xfrm>
          <a:prstGeom prst="rect">
            <a:avLst/>
          </a:prstGeom>
          <a:noFill/>
          <a:ln>
            <a:noFill/>
          </a:ln>
        </p:spPr>
      </p:sp>
      <p:sp>
        <p:nvSpPr>
          <p:cNvPr id="3007" name="Google Shape;3007;p95"/>
          <p:cNvSpPr txBox="1"/>
          <p:nvPr>
            <p:ph idx="5" type="body"/>
          </p:nvPr>
        </p:nvSpPr>
        <p:spPr>
          <a:xfrm>
            <a:off x="4243797" y="1747836"/>
            <a:ext cx="3657600" cy="4386263"/>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110000"/>
              </a:lnSpc>
              <a:spcBef>
                <a:spcPts val="1000"/>
              </a:spcBef>
              <a:spcAft>
                <a:spcPts val="0"/>
              </a:spcAft>
              <a:buClr>
                <a:schemeClr val="dk2"/>
              </a:buClr>
              <a:buSzPts val="1600"/>
              <a:buFont typeface="Arial"/>
              <a:buChar char=" "/>
              <a:defRPr>
                <a:solidFill>
                  <a:schemeClr val="dk2"/>
                </a:solidFill>
                <a:latin typeface="Arial"/>
                <a:ea typeface="Arial"/>
                <a:cs typeface="Arial"/>
                <a:sym typeface="Arial"/>
              </a:defRPr>
            </a:lvl2pPr>
            <a:lvl3pPr indent="-330200" lvl="2" marL="1371600" algn="l">
              <a:lnSpc>
                <a:spcPct val="110000"/>
              </a:lnSpc>
              <a:spcBef>
                <a:spcPts val="600"/>
              </a:spcBef>
              <a:spcAft>
                <a:spcPts val="0"/>
              </a:spcAft>
              <a:buClr>
                <a:schemeClr val="dk2"/>
              </a:buClr>
              <a:buSzPts val="1600"/>
              <a:buFont typeface="Arial"/>
              <a:buChar char="•"/>
              <a:defRPr i="0">
                <a:solidFill>
                  <a:schemeClr val="dk2"/>
                </a:solidFill>
                <a:latin typeface="Arial"/>
                <a:ea typeface="Arial"/>
                <a:cs typeface="Arial"/>
                <a:sym typeface="Aria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Agenda">
  <p:cSld name="1_Agenda">
    <p:spTree>
      <p:nvGrpSpPr>
        <p:cNvPr id="3008" name="Shape 3008"/>
        <p:cNvGrpSpPr/>
        <p:nvPr/>
      </p:nvGrpSpPr>
      <p:grpSpPr>
        <a:xfrm>
          <a:off x="0" y="0"/>
          <a:ext cx="0" cy="0"/>
          <a:chOff x="0" y="0"/>
          <a:chExt cx="0" cy="0"/>
        </a:xfrm>
      </p:grpSpPr>
      <p:sp>
        <p:nvSpPr>
          <p:cNvPr id="3009" name="Google Shape;3009;p96"/>
          <p:cNvSpPr txBox="1"/>
          <p:nvPr>
            <p:ph idx="1" type="body"/>
          </p:nvPr>
        </p:nvSpPr>
        <p:spPr>
          <a:xfrm>
            <a:off x="1524" y="711202"/>
            <a:ext cx="11819946" cy="5418836"/>
          </a:xfrm>
          <a:prstGeom prst="rect">
            <a:avLst/>
          </a:prstGeom>
          <a:solidFill>
            <a:schemeClr val="accen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2"/>
              </a:buClr>
              <a:buSzPts val="1800"/>
              <a:buFont typeface="Arial"/>
              <a:buChar char=" "/>
              <a:defRPr>
                <a:solidFill>
                  <a:schemeClr val="accent2"/>
                </a:solidFill>
              </a:defRPr>
            </a:lvl1pPr>
            <a:lvl2pPr indent="-228600" lvl="1" marL="914400" algn="l">
              <a:lnSpc>
                <a:spcPct val="110000"/>
              </a:lnSpc>
              <a:spcBef>
                <a:spcPts val="0"/>
              </a:spcBef>
              <a:spcAft>
                <a:spcPts val="0"/>
              </a:spcAft>
              <a:buClr>
                <a:schemeClr val="accent4"/>
              </a:buClr>
              <a:buSzPts val="1600"/>
              <a:buFont typeface="Arial"/>
              <a:buNone/>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010" name="Google Shape;3010;p96"/>
          <p:cNvSpPr txBox="1"/>
          <p:nvPr>
            <p:ph idx="2" type="body"/>
          </p:nvPr>
        </p:nvSpPr>
        <p:spPr>
          <a:xfrm>
            <a:off x="4932033" y="2985099"/>
            <a:ext cx="6467348" cy="926792"/>
          </a:xfrm>
          <a:prstGeom prst="rect">
            <a:avLst/>
          </a:prstGeom>
          <a:noFill/>
          <a:ln>
            <a:noFill/>
          </a:ln>
        </p:spPr>
        <p:txBody>
          <a:bodyPr anchorCtr="0" anchor="ctr" bIns="0" lIns="0" spcFirstLastPara="1" rIns="0" wrap="square" tIns="0">
            <a:sp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50000"/>
              </a:lnSpc>
              <a:spcBef>
                <a:spcPts val="4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011" name="Google Shape;3011;p9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content L, picture R">
  <p:cSld name="1_content L, picture R">
    <p:spTree>
      <p:nvGrpSpPr>
        <p:cNvPr id="3012" name="Shape 3012"/>
        <p:cNvGrpSpPr/>
        <p:nvPr/>
      </p:nvGrpSpPr>
      <p:grpSpPr>
        <a:xfrm>
          <a:off x="0" y="0"/>
          <a:ext cx="0" cy="0"/>
          <a:chOff x="0" y="0"/>
          <a:chExt cx="0" cy="0"/>
        </a:xfrm>
      </p:grpSpPr>
      <p:sp>
        <p:nvSpPr>
          <p:cNvPr id="3013" name="Google Shape;3013;p97"/>
          <p:cNvSpPr txBox="1"/>
          <p:nvPr>
            <p:ph idx="1" type="body"/>
          </p:nvPr>
        </p:nvSpPr>
        <p:spPr>
          <a:xfrm>
            <a:off x="0" y="711202"/>
            <a:ext cx="5907024" cy="5418836"/>
          </a:xfrm>
          <a:prstGeom prst="rect">
            <a:avLst/>
          </a:prstGeom>
          <a:solidFill>
            <a:schemeClr val="accen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2"/>
              </a:buClr>
              <a:buSzPts val="1800"/>
              <a:buFont typeface="Arial"/>
              <a:buChar char=" "/>
              <a:defRPr>
                <a:solidFill>
                  <a:schemeClr val="accent2"/>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014" name="Google Shape;3014;p97"/>
          <p:cNvSpPr txBox="1"/>
          <p:nvPr>
            <p:ph idx="2" type="body"/>
          </p:nvPr>
        </p:nvSpPr>
        <p:spPr>
          <a:xfrm>
            <a:off x="1716948" y="2715752"/>
            <a:ext cx="2710363" cy="1964705"/>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1600"/>
              </a:spcBef>
              <a:spcAft>
                <a:spcPts val="0"/>
              </a:spcAft>
              <a:buClr>
                <a:schemeClr val="lt1"/>
              </a:buClr>
              <a:buSzPts val="1600"/>
              <a:buFont typeface="Arial"/>
              <a:buChar char=" "/>
              <a:defRPr b="1">
                <a:solidFill>
                  <a:schemeClr val="lt1"/>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015" name="Google Shape;3015;p97"/>
          <p:cNvSpPr/>
          <p:nvPr>
            <p:ph idx="3" type="pic"/>
          </p:nvPr>
        </p:nvSpPr>
        <p:spPr>
          <a:xfrm>
            <a:off x="6003035" y="711202"/>
            <a:ext cx="5822317" cy="5418836"/>
          </a:xfrm>
          <a:prstGeom prst="rect">
            <a:avLst/>
          </a:prstGeom>
          <a:noFill/>
          <a:ln>
            <a:noFill/>
          </a:ln>
        </p:spPr>
      </p:sp>
      <p:sp>
        <p:nvSpPr>
          <p:cNvPr id="3016" name="Google Shape;3016;p9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Divider title">
  <p:cSld name="1_Divider title">
    <p:spTree>
      <p:nvGrpSpPr>
        <p:cNvPr id="3017" name="Shape 3017"/>
        <p:cNvGrpSpPr/>
        <p:nvPr/>
      </p:nvGrpSpPr>
      <p:grpSpPr>
        <a:xfrm>
          <a:off x="0" y="0"/>
          <a:ext cx="0" cy="0"/>
          <a:chOff x="0" y="0"/>
          <a:chExt cx="0" cy="0"/>
        </a:xfrm>
      </p:grpSpPr>
      <p:sp>
        <p:nvSpPr>
          <p:cNvPr id="3018" name="Google Shape;3018;p98"/>
          <p:cNvSpPr txBox="1"/>
          <p:nvPr>
            <p:ph idx="1" type="body"/>
          </p:nvPr>
        </p:nvSpPr>
        <p:spPr>
          <a:xfrm>
            <a:off x="1524" y="711202"/>
            <a:ext cx="11819946" cy="5418836"/>
          </a:xfrm>
          <a:prstGeom prst="rect">
            <a:avLst/>
          </a:prstGeom>
          <a:solidFill>
            <a:schemeClr val="accen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2"/>
              </a:buClr>
              <a:buSzPts val="1800"/>
              <a:buFont typeface="Arial"/>
              <a:buChar char=" "/>
              <a:defRPr>
                <a:solidFill>
                  <a:schemeClr val="accent2"/>
                </a:solidFill>
              </a:defRPr>
            </a:lvl1pPr>
            <a:lvl2pPr indent="-330200" lvl="1" marL="914400" algn="l">
              <a:lnSpc>
                <a:spcPct val="110000"/>
              </a:lnSpc>
              <a:spcBef>
                <a:spcPts val="0"/>
              </a:spcBef>
              <a:spcAft>
                <a:spcPts val="0"/>
              </a:spcAft>
              <a:buClr>
                <a:schemeClr val="accent2"/>
              </a:buClr>
              <a:buSzPts val="1600"/>
              <a:buFont typeface="Arial"/>
              <a:buChar char=" "/>
              <a:defRPr>
                <a:solidFill>
                  <a:schemeClr val="accent2"/>
                </a:solidFill>
              </a:defRPr>
            </a:lvl2pPr>
            <a:lvl3pPr indent="-330200" lvl="2" marL="1371600" algn="l">
              <a:lnSpc>
                <a:spcPct val="110000"/>
              </a:lnSpc>
              <a:spcBef>
                <a:spcPts val="0"/>
              </a:spcBef>
              <a:spcAft>
                <a:spcPts val="0"/>
              </a:spcAft>
              <a:buClr>
                <a:schemeClr val="accent2"/>
              </a:buClr>
              <a:buSzPts val="1600"/>
              <a:buChar char="•"/>
              <a:defRPr>
                <a:solidFill>
                  <a:schemeClr val="accent2"/>
                </a:solidFill>
              </a:defRPr>
            </a:lvl3pPr>
            <a:lvl4pPr indent="-330200" lvl="3" marL="1828800" algn="l">
              <a:lnSpc>
                <a:spcPct val="110000"/>
              </a:lnSpc>
              <a:spcBef>
                <a:spcPts val="0"/>
              </a:spcBef>
              <a:spcAft>
                <a:spcPts val="0"/>
              </a:spcAft>
              <a:buClr>
                <a:schemeClr val="accent2"/>
              </a:buClr>
              <a:buSzPts val="1600"/>
              <a:buChar char="•"/>
              <a:defRPr>
                <a:solidFill>
                  <a:schemeClr val="accent2"/>
                </a:solidFill>
              </a:defRPr>
            </a:lvl4pPr>
            <a:lvl5pPr indent="-330200" lvl="4" marL="2286000" algn="l">
              <a:lnSpc>
                <a:spcPct val="110000"/>
              </a:lnSpc>
              <a:spcBef>
                <a:spcPts val="0"/>
              </a:spcBef>
              <a:spcAft>
                <a:spcPts val="0"/>
              </a:spcAft>
              <a:buClr>
                <a:schemeClr val="accent2"/>
              </a:buClr>
              <a:buSzPts val="1600"/>
              <a:buChar char="•"/>
              <a:defRPr>
                <a:solidFill>
                  <a:schemeClr val="accent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019" name="Google Shape;3019;p98"/>
          <p:cNvSpPr txBox="1"/>
          <p:nvPr>
            <p:ph idx="2" type="body"/>
          </p:nvPr>
        </p:nvSpPr>
        <p:spPr>
          <a:xfrm>
            <a:off x="1715000" y="2720477"/>
            <a:ext cx="6328610" cy="1592262"/>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0"/>
              </a:spcBef>
              <a:spcAft>
                <a:spcPts val="0"/>
              </a:spcAft>
              <a:buClr>
                <a:schemeClr val="lt1"/>
              </a:buClr>
              <a:buSzPts val="1600"/>
              <a:buFont typeface="Arial"/>
              <a:buChar char=" "/>
              <a:defRPr sz="1600">
                <a:solidFill>
                  <a:schemeClr val="lt1"/>
                </a:solidFill>
              </a:defRPr>
            </a:lvl2pPr>
            <a:lvl3pPr indent="-431800" lvl="2" marL="1371600" algn="l">
              <a:lnSpc>
                <a:spcPct val="110000"/>
              </a:lnSpc>
              <a:spcBef>
                <a:spcPts val="0"/>
              </a:spcBef>
              <a:spcAft>
                <a:spcPts val="0"/>
              </a:spcAft>
              <a:buClr>
                <a:schemeClr val="lt1"/>
              </a:buClr>
              <a:buSzPts val="3200"/>
              <a:buChar char="•"/>
              <a:defRPr sz="3200">
                <a:solidFill>
                  <a:schemeClr val="lt1"/>
                </a:solidFill>
              </a:defRPr>
            </a:lvl3pPr>
            <a:lvl4pPr indent="-431800" lvl="3" marL="1828800" algn="l">
              <a:lnSpc>
                <a:spcPct val="110000"/>
              </a:lnSpc>
              <a:spcBef>
                <a:spcPts val="0"/>
              </a:spcBef>
              <a:spcAft>
                <a:spcPts val="0"/>
              </a:spcAft>
              <a:buClr>
                <a:schemeClr val="lt1"/>
              </a:buClr>
              <a:buSzPts val="3200"/>
              <a:buChar char="•"/>
              <a:defRPr sz="3200">
                <a:solidFill>
                  <a:schemeClr val="lt1"/>
                </a:solidFill>
              </a:defRPr>
            </a:lvl4pPr>
            <a:lvl5pPr indent="-431800" lvl="4" marL="2286000" algn="l">
              <a:lnSpc>
                <a:spcPct val="110000"/>
              </a:lnSpc>
              <a:spcBef>
                <a:spcPts val="0"/>
              </a:spcBef>
              <a:spcAft>
                <a:spcPts val="0"/>
              </a:spcAft>
              <a:buClr>
                <a:schemeClr val="lt1"/>
              </a:buClr>
              <a:buSzPts val="3200"/>
              <a:buChar char="•"/>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020" name="Google Shape;3020;p9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2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divider w/quote">
  <p:cSld name="1_divider w/quote">
    <p:spTree>
      <p:nvGrpSpPr>
        <p:cNvPr id="3021" name="Shape 3021"/>
        <p:cNvGrpSpPr/>
        <p:nvPr/>
      </p:nvGrpSpPr>
      <p:grpSpPr>
        <a:xfrm>
          <a:off x="0" y="0"/>
          <a:ext cx="0" cy="0"/>
          <a:chOff x="0" y="0"/>
          <a:chExt cx="0" cy="0"/>
        </a:xfrm>
      </p:grpSpPr>
      <p:sp>
        <p:nvSpPr>
          <p:cNvPr id="3022" name="Google Shape;3022;p99"/>
          <p:cNvSpPr txBox="1"/>
          <p:nvPr>
            <p:ph idx="1" type="body"/>
          </p:nvPr>
        </p:nvSpPr>
        <p:spPr>
          <a:xfrm>
            <a:off x="1524" y="711202"/>
            <a:ext cx="11819946" cy="5418836"/>
          </a:xfrm>
          <a:prstGeom prst="rect">
            <a:avLst/>
          </a:prstGeom>
          <a:solidFill>
            <a:schemeClr val="accen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2"/>
              </a:buClr>
              <a:buSzPts val="1800"/>
              <a:buFont typeface="Arial"/>
              <a:buChar char=" "/>
              <a:defRPr>
                <a:solidFill>
                  <a:schemeClr val="accent2"/>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023" name="Google Shape;3023;p99"/>
          <p:cNvSpPr txBox="1"/>
          <p:nvPr>
            <p:ph idx="2"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024" name="Google Shape;3024;p9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2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full bleed divider w/quote" showMasterSp="0">
  <p:cSld name="1_full bleed divider w/quote">
    <p:bg>
      <p:bgPr>
        <a:solidFill>
          <a:schemeClr val="accent2"/>
        </a:solidFill>
      </p:bgPr>
    </p:bg>
    <p:spTree>
      <p:nvGrpSpPr>
        <p:cNvPr id="3025" name="Shape 3025"/>
        <p:cNvGrpSpPr/>
        <p:nvPr/>
      </p:nvGrpSpPr>
      <p:grpSpPr>
        <a:xfrm>
          <a:off x="0" y="0"/>
          <a:ext cx="0" cy="0"/>
          <a:chOff x="0" y="0"/>
          <a:chExt cx="0" cy="0"/>
        </a:xfrm>
      </p:grpSpPr>
      <p:sp>
        <p:nvSpPr>
          <p:cNvPr id="3026" name="Google Shape;3026;p100"/>
          <p:cNvSpPr txBox="1"/>
          <p:nvPr>
            <p:ph idx="1"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027" name="Google Shape;3027;p10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3028" name="Google Shape;3028;p100"/>
          <p:cNvGrpSpPr/>
          <p:nvPr/>
        </p:nvGrpSpPr>
        <p:grpSpPr>
          <a:xfrm>
            <a:off x="10193718" y="6278563"/>
            <a:ext cx="1641476" cy="436562"/>
            <a:chOff x="10193718" y="6278563"/>
            <a:chExt cx="1641476" cy="436562"/>
          </a:xfrm>
        </p:grpSpPr>
        <p:sp>
          <p:nvSpPr>
            <p:cNvPr id="3029" name="Google Shape;3029;p100"/>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030" name="Google Shape;3030;p100"/>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3031" name="Google Shape;3031;p100"/>
            <p:cNvGrpSpPr/>
            <p:nvPr/>
          </p:nvGrpSpPr>
          <p:grpSpPr>
            <a:xfrm>
              <a:off x="10692193" y="6607175"/>
              <a:ext cx="1143001" cy="107950"/>
              <a:chOff x="10692193" y="6607175"/>
              <a:chExt cx="1143001" cy="107950"/>
            </a:xfrm>
          </p:grpSpPr>
          <p:sp>
            <p:nvSpPr>
              <p:cNvPr id="3032" name="Google Shape;3032;p100"/>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033" name="Google Shape;3033;p100"/>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034" name="Google Shape;3034;p100"/>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035" name="Google Shape;3035;p100"/>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036" name="Google Shape;3036;p100"/>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037" name="Google Shape;3037;p100"/>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038" name="Google Shape;3038;p100"/>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039" name="Google Shape;3039;p100"/>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040" name="Google Shape;3040;p100"/>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041" name="Google Shape;3041;p100"/>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042" name="Google Shape;3042;p100"/>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043" name="Google Shape;3043;p100"/>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044" name="Google Shape;3044;p100"/>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045" name="Google Shape;3045;p100"/>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046" name="Google Shape;3046;p100"/>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047" name="Google Shape;3047;p100"/>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048" name="Google Shape;3048;p100"/>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extLst>
    <p:ext uri="{DCECCB84-F9BA-43D5-87BE-67443E8EF086}">
      <p15:sldGuideLst>
        <p15:guide id="1" orient="horz" pos="2160">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up pictures, white BG">
  <p:cSld name="2-up pictures, white BG">
    <p:bg>
      <p:bgPr>
        <a:solidFill>
          <a:schemeClr val="lt1"/>
        </a:solidFill>
      </p:bgPr>
    </p:bg>
    <p:spTree>
      <p:nvGrpSpPr>
        <p:cNvPr id="206" name="Shape 206"/>
        <p:cNvGrpSpPr/>
        <p:nvPr/>
      </p:nvGrpSpPr>
      <p:grpSpPr>
        <a:xfrm>
          <a:off x="0" y="0"/>
          <a:ext cx="0" cy="0"/>
          <a:chOff x="0" y="0"/>
          <a:chExt cx="0" cy="0"/>
        </a:xfrm>
      </p:grpSpPr>
      <p:sp>
        <p:nvSpPr>
          <p:cNvPr id="207" name="Google Shape;207;p201"/>
          <p:cNvSpPr txBox="1"/>
          <p:nvPr>
            <p:ph type="title"/>
          </p:nvPr>
        </p:nvSpPr>
        <p:spPr>
          <a:xfrm>
            <a:off x="430364"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08" name="Google Shape;208;p201"/>
          <p:cNvSpPr txBox="1"/>
          <p:nvPr>
            <p:ph idx="1" type="body"/>
          </p:nvPr>
        </p:nvSpPr>
        <p:spPr>
          <a:xfrm>
            <a:off x="431800" y="5389581"/>
            <a:ext cx="460022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09" name="Google Shape;209;p201"/>
          <p:cNvSpPr txBox="1"/>
          <p:nvPr>
            <p:ph idx="2" type="body"/>
          </p:nvPr>
        </p:nvSpPr>
        <p:spPr>
          <a:xfrm>
            <a:off x="6004387" y="5389581"/>
            <a:ext cx="4599432"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10" name="Google Shape;210;p201"/>
          <p:cNvSpPr txBox="1"/>
          <p:nvPr>
            <p:ph idx="3" type="body"/>
          </p:nvPr>
        </p:nvSpPr>
        <p:spPr>
          <a:xfrm>
            <a:off x="430214" y="872672"/>
            <a:ext cx="113981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11" name="Google Shape;211;p201"/>
          <p:cNvSpPr/>
          <p:nvPr>
            <p:ph idx="4" type="pic"/>
          </p:nvPr>
        </p:nvSpPr>
        <p:spPr>
          <a:xfrm>
            <a:off x="0" y="1500135"/>
            <a:ext cx="5908281" cy="3867912"/>
          </a:xfrm>
          <a:prstGeom prst="rect">
            <a:avLst/>
          </a:prstGeom>
          <a:noFill/>
          <a:ln>
            <a:noFill/>
          </a:ln>
        </p:spPr>
      </p:sp>
      <p:sp>
        <p:nvSpPr>
          <p:cNvPr id="212" name="Google Shape;212;p201"/>
          <p:cNvSpPr/>
          <p:nvPr>
            <p:ph idx="5" type="pic"/>
          </p:nvPr>
        </p:nvSpPr>
        <p:spPr>
          <a:xfrm>
            <a:off x="6004387" y="1500135"/>
            <a:ext cx="5819766" cy="3867912"/>
          </a:xfrm>
          <a:prstGeom prst="rect">
            <a:avLst/>
          </a:prstGeom>
          <a:noFill/>
          <a:ln>
            <a:noFill/>
          </a:ln>
        </p:spPr>
      </p:sp>
      <p:sp>
        <p:nvSpPr>
          <p:cNvPr id="213" name="Google Shape;213;p20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2-up pictures, color BG" showMasterSp="0">
  <p:cSld name="1_2-up pictures, color BG">
    <p:bg>
      <p:bgPr>
        <a:solidFill>
          <a:schemeClr val="accent2"/>
        </a:solidFill>
      </p:bgPr>
    </p:bg>
    <p:spTree>
      <p:nvGrpSpPr>
        <p:cNvPr id="3049" name="Shape 3049"/>
        <p:cNvGrpSpPr/>
        <p:nvPr/>
      </p:nvGrpSpPr>
      <p:grpSpPr>
        <a:xfrm>
          <a:off x="0" y="0"/>
          <a:ext cx="0" cy="0"/>
          <a:chOff x="0" y="0"/>
          <a:chExt cx="0" cy="0"/>
        </a:xfrm>
      </p:grpSpPr>
      <p:sp>
        <p:nvSpPr>
          <p:cNvPr id="3050" name="Google Shape;3050;p101"/>
          <p:cNvSpPr txBox="1"/>
          <p:nvPr>
            <p:ph type="title"/>
          </p:nvPr>
        </p:nvSpPr>
        <p:spPr>
          <a:xfrm>
            <a:off x="430364"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51" name="Google Shape;3051;p101"/>
          <p:cNvSpPr txBox="1"/>
          <p:nvPr>
            <p:ph idx="1" type="body"/>
          </p:nvPr>
        </p:nvSpPr>
        <p:spPr>
          <a:xfrm>
            <a:off x="431800" y="5389581"/>
            <a:ext cx="460022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052" name="Google Shape;3052;p101"/>
          <p:cNvSpPr txBox="1"/>
          <p:nvPr>
            <p:ph idx="2" type="body"/>
          </p:nvPr>
        </p:nvSpPr>
        <p:spPr>
          <a:xfrm>
            <a:off x="6004387" y="5389581"/>
            <a:ext cx="4599432"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053" name="Google Shape;3053;p101"/>
          <p:cNvSpPr txBox="1"/>
          <p:nvPr>
            <p:ph idx="3" type="body"/>
          </p:nvPr>
        </p:nvSpPr>
        <p:spPr>
          <a:xfrm>
            <a:off x="430214" y="872672"/>
            <a:ext cx="113981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054" name="Google Shape;3054;p101"/>
          <p:cNvSpPr/>
          <p:nvPr>
            <p:ph idx="4" type="pic"/>
          </p:nvPr>
        </p:nvSpPr>
        <p:spPr>
          <a:xfrm>
            <a:off x="0" y="1500135"/>
            <a:ext cx="5908281" cy="3867912"/>
          </a:xfrm>
          <a:prstGeom prst="rect">
            <a:avLst/>
          </a:prstGeom>
          <a:solidFill>
            <a:schemeClr val="lt1"/>
          </a:solidFill>
          <a:ln>
            <a:noFill/>
          </a:ln>
        </p:spPr>
      </p:sp>
      <p:sp>
        <p:nvSpPr>
          <p:cNvPr id="3055" name="Google Shape;3055;p101"/>
          <p:cNvSpPr/>
          <p:nvPr>
            <p:ph idx="5" type="pic"/>
          </p:nvPr>
        </p:nvSpPr>
        <p:spPr>
          <a:xfrm>
            <a:off x="6004387" y="1500135"/>
            <a:ext cx="5819766" cy="3867912"/>
          </a:xfrm>
          <a:prstGeom prst="rect">
            <a:avLst/>
          </a:prstGeom>
          <a:solidFill>
            <a:schemeClr val="lt1"/>
          </a:solidFill>
          <a:ln>
            <a:noFill/>
          </a:ln>
        </p:spPr>
      </p:sp>
      <p:grpSp>
        <p:nvGrpSpPr>
          <p:cNvPr id="3056" name="Google Shape;3056;p101"/>
          <p:cNvGrpSpPr/>
          <p:nvPr/>
        </p:nvGrpSpPr>
        <p:grpSpPr>
          <a:xfrm>
            <a:off x="10193718" y="6278563"/>
            <a:ext cx="1641476" cy="436562"/>
            <a:chOff x="10193718" y="6278563"/>
            <a:chExt cx="1641476" cy="436562"/>
          </a:xfrm>
        </p:grpSpPr>
        <p:sp>
          <p:nvSpPr>
            <p:cNvPr id="3057" name="Google Shape;3057;p101"/>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58" name="Google Shape;3058;p10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59" name="Google Shape;3059;p101"/>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60" name="Google Shape;3060;p101"/>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61" name="Google Shape;3061;p101"/>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62" name="Google Shape;3062;p101"/>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63" name="Google Shape;3063;p101"/>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64" name="Google Shape;3064;p101"/>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65" name="Google Shape;3065;p101"/>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66" name="Google Shape;3066;p101"/>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67" name="Google Shape;3067;p101"/>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68" name="Google Shape;3068;p101"/>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69" name="Google Shape;3069;p101"/>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70" name="Google Shape;3070;p101"/>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71" name="Google Shape;3071;p101"/>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72" name="Google Shape;3072;p101"/>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73" name="Google Shape;3073;p101"/>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74" name="Google Shape;3074;p101"/>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75" name="Google Shape;3075;p101"/>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76" name="Google Shape;3076;p10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3077" name="Google Shape;3077;p10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3384">
          <p15:clr>
            <a:srgbClr val="FBAE40"/>
          </p15:clr>
        </p15:guide>
      </p15:sldGuideLst>
    </p:ext>
  </p:extLst>
</p:sldLayout>
</file>

<file path=ppt/slideLayouts/slideLayout2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3-up pictures, color BG" showMasterSp="0">
  <p:cSld name="1_3-up pictures, color BG">
    <p:bg>
      <p:bgPr>
        <a:solidFill>
          <a:schemeClr val="accent2"/>
        </a:solidFill>
      </p:bgPr>
    </p:bg>
    <p:spTree>
      <p:nvGrpSpPr>
        <p:cNvPr id="3078" name="Shape 3078"/>
        <p:cNvGrpSpPr/>
        <p:nvPr/>
      </p:nvGrpSpPr>
      <p:grpSpPr>
        <a:xfrm>
          <a:off x="0" y="0"/>
          <a:ext cx="0" cy="0"/>
          <a:chOff x="0" y="0"/>
          <a:chExt cx="0" cy="0"/>
        </a:xfrm>
      </p:grpSpPr>
      <p:sp>
        <p:nvSpPr>
          <p:cNvPr id="3079" name="Google Shape;3079;p102"/>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80" name="Google Shape;3080;p102"/>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081" name="Google Shape;3081;p102"/>
          <p:cNvSpPr/>
          <p:nvPr>
            <p:ph idx="2" type="pic"/>
          </p:nvPr>
        </p:nvSpPr>
        <p:spPr>
          <a:xfrm>
            <a:off x="0" y="1500135"/>
            <a:ext cx="3909569" cy="3867912"/>
          </a:xfrm>
          <a:prstGeom prst="rect">
            <a:avLst/>
          </a:prstGeom>
          <a:solidFill>
            <a:schemeClr val="lt1"/>
          </a:solidFill>
          <a:ln>
            <a:noFill/>
          </a:ln>
        </p:spPr>
      </p:sp>
      <p:sp>
        <p:nvSpPr>
          <p:cNvPr id="3082" name="Google Shape;3082;p102"/>
          <p:cNvSpPr/>
          <p:nvPr>
            <p:ph idx="3" type="pic"/>
          </p:nvPr>
        </p:nvSpPr>
        <p:spPr>
          <a:xfrm>
            <a:off x="7956471" y="1500135"/>
            <a:ext cx="3867912" cy="3867912"/>
          </a:xfrm>
          <a:prstGeom prst="rect">
            <a:avLst/>
          </a:prstGeom>
          <a:solidFill>
            <a:schemeClr val="lt1"/>
          </a:solidFill>
          <a:ln>
            <a:noFill/>
          </a:ln>
        </p:spPr>
      </p:sp>
      <p:sp>
        <p:nvSpPr>
          <p:cNvPr id="3083" name="Google Shape;3083;p102"/>
          <p:cNvSpPr txBox="1"/>
          <p:nvPr>
            <p:ph idx="4"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084" name="Google Shape;3084;p102"/>
          <p:cNvSpPr txBox="1"/>
          <p:nvPr>
            <p:ph idx="5" type="body"/>
          </p:nvPr>
        </p:nvSpPr>
        <p:spPr>
          <a:xfrm>
            <a:off x="398534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085" name="Google Shape;3085;p102"/>
          <p:cNvSpPr/>
          <p:nvPr>
            <p:ph idx="6" type="pic"/>
          </p:nvPr>
        </p:nvSpPr>
        <p:spPr>
          <a:xfrm>
            <a:off x="3985348" y="1500135"/>
            <a:ext cx="3895344" cy="3867912"/>
          </a:xfrm>
          <a:prstGeom prst="rect">
            <a:avLst/>
          </a:prstGeom>
          <a:solidFill>
            <a:schemeClr val="lt1"/>
          </a:solidFill>
          <a:ln>
            <a:noFill/>
          </a:ln>
        </p:spPr>
      </p:sp>
      <p:sp>
        <p:nvSpPr>
          <p:cNvPr id="3086" name="Google Shape;3086;p102"/>
          <p:cNvSpPr txBox="1"/>
          <p:nvPr>
            <p:ph idx="7" type="body"/>
          </p:nvPr>
        </p:nvSpPr>
        <p:spPr>
          <a:xfrm>
            <a:off x="7956471"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3087" name="Google Shape;3087;p102"/>
          <p:cNvGrpSpPr/>
          <p:nvPr/>
        </p:nvGrpSpPr>
        <p:grpSpPr>
          <a:xfrm>
            <a:off x="10193718" y="6278563"/>
            <a:ext cx="1641476" cy="436562"/>
            <a:chOff x="10193718" y="6278563"/>
            <a:chExt cx="1641476" cy="436562"/>
          </a:xfrm>
        </p:grpSpPr>
        <p:sp>
          <p:nvSpPr>
            <p:cNvPr id="3088" name="Google Shape;3088;p102"/>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89" name="Google Shape;3089;p102"/>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90" name="Google Shape;3090;p102"/>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91" name="Google Shape;3091;p102"/>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92" name="Google Shape;3092;p102"/>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93" name="Google Shape;3093;p102"/>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94" name="Google Shape;3094;p102"/>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95" name="Google Shape;3095;p102"/>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96" name="Google Shape;3096;p102"/>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97" name="Google Shape;3097;p102"/>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98" name="Google Shape;3098;p102"/>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99" name="Google Shape;3099;p102"/>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00" name="Google Shape;3100;p102"/>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01" name="Google Shape;3101;p102"/>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02" name="Google Shape;3102;p102"/>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03" name="Google Shape;3103;p102"/>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04" name="Google Shape;3104;p102"/>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05" name="Google Shape;3105;p102"/>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3106" name="Google Shape;3106;p10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4-up pictures, color BG" showMasterSp="0">
  <p:cSld name="1_4-up pictures, color BG">
    <p:bg>
      <p:bgPr>
        <a:solidFill>
          <a:schemeClr val="accent2"/>
        </a:solidFill>
      </p:bgPr>
    </p:bg>
    <p:spTree>
      <p:nvGrpSpPr>
        <p:cNvPr id="3107" name="Shape 3107"/>
        <p:cNvGrpSpPr/>
        <p:nvPr/>
      </p:nvGrpSpPr>
      <p:grpSpPr>
        <a:xfrm>
          <a:off x="0" y="0"/>
          <a:ext cx="0" cy="0"/>
          <a:chOff x="0" y="0"/>
          <a:chExt cx="0" cy="0"/>
        </a:xfrm>
      </p:grpSpPr>
      <p:sp>
        <p:nvSpPr>
          <p:cNvPr id="3108" name="Google Shape;3108;p103"/>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109" name="Google Shape;3109;p103"/>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10" name="Google Shape;3110;p103"/>
          <p:cNvSpPr/>
          <p:nvPr>
            <p:ph idx="2" type="pic"/>
          </p:nvPr>
        </p:nvSpPr>
        <p:spPr>
          <a:xfrm>
            <a:off x="0" y="1500135"/>
            <a:ext cx="2973322" cy="3867912"/>
          </a:xfrm>
          <a:prstGeom prst="rect">
            <a:avLst/>
          </a:prstGeom>
          <a:solidFill>
            <a:schemeClr val="lt1"/>
          </a:solidFill>
          <a:ln>
            <a:noFill/>
          </a:ln>
        </p:spPr>
      </p:sp>
      <p:sp>
        <p:nvSpPr>
          <p:cNvPr id="3111" name="Google Shape;3111;p103"/>
          <p:cNvSpPr/>
          <p:nvPr>
            <p:ph idx="3" type="pic"/>
          </p:nvPr>
        </p:nvSpPr>
        <p:spPr>
          <a:xfrm>
            <a:off x="3054110" y="1500135"/>
            <a:ext cx="2871216" cy="3867912"/>
          </a:xfrm>
          <a:prstGeom prst="rect">
            <a:avLst/>
          </a:prstGeom>
          <a:solidFill>
            <a:schemeClr val="lt1"/>
          </a:solidFill>
          <a:ln>
            <a:noFill/>
          </a:ln>
        </p:spPr>
      </p:sp>
      <p:sp>
        <p:nvSpPr>
          <p:cNvPr id="3112" name="Google Shape;3112;p103"/>
          <p:cNvSpPr/>
          <p:nvPr>
            <p:ph idx="4" type="pic"/>
          </p:nvPr>
        </p:nvSpPr>
        <p:spPr>
          <a:xfrm>
            <a:off x="6006114" y="1500135"/>
            <a:ext cx="2871216" cy="3867912"/>
          </a:xfrm>
          <a:prstGeom prst="rect">
            <a:avLst/>
          </a:prstGeom>
          <a:solidFill>
            <a:schemeClr val="lt1"/>
          </a:solidFill>
          <a:ln>
            <a:noFill/>
          </a:ln>
        </p:spPr>
      </p:sp>
      <p:sp>
        <p:nvSpPr>
          <p:cNvPr id="3113" name="Google Shape;3113;p103"/>
          <p:cNvSpPr/>
          <p:nvPr>
            <p:ph idx="5" type="pic"/>
          </p:nvPr>
        </p:nvSpPr>
        <p:spPr>
          <a:xfrm>
            <a:off x="8958118" y="1500135"/>
            <a:ext cx="2870063" cy="3867912"/>
          </a:xfrm>
          <a:prstGeom prst="rect">
            <a:avLst/>
          </a:prstGeom>
          <a:solidFill>
            <a:schemeClr val="lt1"/>
          </a:solidFill>
          <a:ln>
            <a:noFill/>
          </a:ln>
        </p:spPr>
      </p:sp>
      <p:sp>
        <p:nvSpPr>
          <p:cNvPr id="3114" name="Google Shape;3114;p103"/>
          <p:cNvSpPr txBox="1"/>
          <p:nvPr>
            <p:ph idx="6" type="body"/>
          </p:nvPr>
        </p:nvSpPr>
        <p:spPr>
          <a:xfrm>
            <a:off x="3054110"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15" name="Google Shape;3115;p103"/>
          <p:cNvSpPr txBox="1"/>
          <p:nvPr>
            <p:ph idx="7" type="body"/>
          </p:nvPr>
        </p:nvSpPr>
        <p:spPr>
          <a:xfrm>
            <a:off x="895811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16" name="Google Shape;3116;p103"/>
          <p:cNvSpPr txBox="1"/>
          <p:nvPr>
            <p:ph idx="8" type="body"/>
          </p:nvPr>
        </p:nvSpPr>
        <p:spPr>
          <a:xfrm>
            <a:off x="6006114"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17" name="Google Shape;3117;p103"/>
          <p:cNvSpPr txBox="1"/>
          <p:nvPr>
            <p:ph idx="9"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3118" name="Google Shape;3118;p103"/>
          <p:cNvGrpSpPr/>
          <p:nvPr/>
        </p:nvGrpSpPr>
        <p:grpSpPr>
          <a:xfrm>
            <a:off x="10193718" y="6278563"/>
            <a:ext cx="1641476" cy="436562"/>
            <a:chOff x="10193718" y="6278563"/>
            <a:chExt cx="1641476" cy="436562"/>
          </a:xfrm>
        </p:grpSpPr>
        <p:sp>
          <p:nvSpPr>
            <p:cNvPr id="3119" name="Google Shape;3119;p103"/>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20" name="Google Shape;3120;p103"/>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21" name="Google Shape;3121;p103"/>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22" name="Google Shape;3122;p103"/>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23" name="Google Shape;3123;p103"/>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24" name="Google Shape;3124;p103"/>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25" name="Google Shape;3125;p103"/>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26" name="Google Shape;3126;p103"/>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27" name="Google Shape;3127;p103"/>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28" name="Google Shape;3128;p103"/>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29" name="Google Shape;3129;p103"/>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30" name="Google Shape;3130;p103"/>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31" name="Google Shape;3131;p103"/>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32" name="Google Shape;3132;p103"/>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33" name="Google Shape;3133;p103"/>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34" name="Google Shape;3134;p103"/>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35" name="Google Shape;3135;p103"/>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36" name="Google Shape;3136;p103"/>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3137" name="Google Shape;3137;p10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6-up faux table">
  <p:cSld name="1_6-up faux table">
    <p:spTree>
      <p:nvGrpSpPr>
        <p:cNvPr id="3138" name="Shape 3138"/>
        <p:cNvGrpSpPr/>
        <p:nvPr/>
      </p:nvGrpSpPr>
      <p:grpSpPr>
        <a:xfrm>
          <a:off x="0" y="0"/>
          <a:ext cx="0" cy="0"/>
          <a:chOff x="0" y="0"/>
          <a:chExt cx="0" cy="0"/>
        </a:xfrm>
      </p:grpSpPr>
      <p:sp>
        <p:nvSpPr>
          <p:cNvPr id="3139" name="Google Shape;3139;p104"/>
          <p:cNvSpPr txBox="1"/>
          <p:nvPr>
            <p:ph idx="1" type="body"/>
          </p:nvPr>
        </p:nvSpPr>
        <p:spPr>
          <a:xfrm>
            <a:off x="-2158" y="1499082"/>
            <a:ext cx="11839639" cy="4630256"/>
          </a:xfrm>
          <a:prstGeom prst="rect">
            <a:avLst/>
          </a:prstGeom>
          <a:solidFill>
            <a:schemeClr val="accent2"/>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2"/>
              </a:buClr>
              <a:buSzPts val="1600"/>
              <a:buFont typeface="Arial"/>
              <a:buNone/>
              <a:defRPr sz="1600">
                <a:solidFill>
                  <a:schemeClr val="accent2"/>
                </a:solidFill>
              </a:defRPr>
            </a:lvl1pPr>
            <a:lvl2pPr indent="-330200" lvl="1" marL="914400" algn="l">
              <a:lnSpc>
                <a:spcPct val="110000"/>
              </a:lnSpc>
              <a:spcBef>
                <a:spcPts val="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Font typeface="Arial"/>
              <a:buChar char=" "/>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40" name="Google Shape;3140;p10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141" name="Google Shape;3141;p104"/>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42" name="Google Shape;3142;p104"/>
          <p:cNvSpPr txBox="1"/>
          <p:nvPr>
            <p:ph idx="3" type="body"/>
          </p:nvPr>
        </p:nvSpPr>
        <p:spPr>
          <a:xfrm>
            <a:off x="154406"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43" name="Google Shape;3143;p104"/>
          <p:cNvSpPr txBox="1"/>
          <p:nvPr>
            <p:ph idx="4"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44" name="Google Shape;3144;p104"/>
          <p:cNvSpPr txBox="1"/>
          <p:nvPr>
            <p:ph idx="5" type="body"/>
          </p:nvPr>
        </p:nvSpPr>
        <p:spPr>
          <a:xfrm rot="5400000">
            <a:off x="5891150" y="-1316719"/>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45" name="Google Shape;3145;p104"/>
          <p:cNvSpPr txBox="1"/>
          <p:nvPr>
            <p:ph idx="6" type="body"/>
          </p:nvPr>
        </p:nvSpPr>
        <p:spPr>
          <a:xfrm rot="5400000">
            <a:off x="5891150" y="-2888256"/>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46" name="Google Shape;3146;p104"/>
          <p:cNvSpPr txBox="1"/>
          <p:nvPr>
            <p:ph idx="7"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47" name="Google Shape;3147;p10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148" name="Google Shape;3148;p104"/>
          <p:cNvSpPr txBox="1"/>
          <p:nvPr>
            <p:ph idx="8" type="body"/>
          </p:nvPr>
        </p:nvSpPr>
        <p:spPr>
          <a:xfrm>
            <a:off x="154406"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49" name="Google Shape;3149;p104"/>
          <p:cNvSpPr txBox="1"/>
          <p:nvPr>
            <p:ph idx="9" type="body"/>
          </p:nvPr>
        </p:nvSpPr>
        <p:spPr>
          <a:xfrm>
            <a:off x="154406"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50" name="Google Shape;3150;p104"/>
          <p:cNvSpPr txBox="1"/>
          <p:nvPr>
            <p:ph idx="13" type="body"/>
          </p:nvPr>
        </p:nvSpPr>
        <p:spPr>
          <a:xfrm>
            <a:off x="6088380"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51" name="Google Shape;3151;p104"/>
          <p:cNvSpPr txBox="1"/>
          <p:nvPr>
            <p:ph idx="14" type="body"/>
          </p:nvPr>
        </p:nvSpPr>
        <p:spPr>
          <a:xfrm>
            <a:off x="6088380"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52" name="Google Shape;3152;p104"/>
          <p:cNvSpPr txBox="1"/>
          <p:nvPr>
            <p:ph idx="15" type="body"/>
          </p:nvPr>
        </p:nvSpPr>
        <p:spPr>
          <a:xfrm>
            <a:off x="6088380"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4-up faux table">
  <p:cSld name="1_4-up faux table">
    <p:spTree>
      <p:nvGrpSpPr>
        <p:cNvPr id="3153" name="Shape 3153"/>
        <p:cNvGrpSpPr/>
        <p:nvPr/>
      </p:nvGrpSpPr>
      <p:grpSpPr>
        <a:xfrm>
          <a:off x="0" y="0"/>
          <a:ext cx="0" cy="0"/>
          <a:chOff x="0" y="0"/>
          <a:chExt cx="0" cy="0"/>
        </a:xfrm>
      </p:grpSpPr>
      <p:sp>
        <p:nvSpPr>
          <p:cNvPr id="3154" name="Google Shape;3154;p105"/>
          <p:cNvSpPr txBox="1"/>
          <p:nvPr>
            <p:ph idx="1" type="body"/>
          </p:nvPr>
        </p:nvSpPr>
        <p:spPr>
          <a:xfrm>
            <a:off x="-2158" y="1499082"/>
            <a:ext cx="11839639" cy="4630256"/>
          </a:xfrm>
          <a:prstGeom prst="rect">
            <a:avLst/>
          </a:prstGeom>
          <a:solidFill>
            <a:schemeClr val="accent2"/>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2"/>
              </a:buClr>
              <a:buSzPts val="1600"/>
              <a:buFont typeface="Arial"/>
              <a:buNone/>
              <a:defRPr sz="1600">
                <a:solidFill>
                  <a:schemeClr val="accent2"/>
                </a:solidFill>
              </a:defRPr>
            </a:lvl1pPr>
            <a:lvl2pPr indent="-228600" lvl="1" marL="914400" algn="l">
              <a:lnSpc>
                <a:spcPct val="110000"/>
              </a:lnSpc>
              <a:spcBef>
                <a:spcPts val="0"/>
              </a:spcBef>
              <a:spcAft>
                <a:spcPts val="0"/>
              </a:spcAft>
              <a:buClr>
                <a:schemeClr val="dk2"/>
              </a:buClr>
              <a:buSzPts val="1600"/>
              <a:buFont typeface="Arial"/>
              <a:buNone/>
              <a:defRPr>
                <a:solidFill>
                  <a:schemeClr val="dk2"/>
                </a:solidFill>
              </a:defRPr>
            </a:lvl2pPr>
            <a:lvl3pPr indent="-330200" lvl="2" marL="1371600" algn="l">
              <a:lnSpc>
                <a:spcPct val="11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55" name="Google Shape;3155;p10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156" name="Google Shape;3156;p105"/>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57" name="Google Shape;3157;p105"/>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58" name="Google Shape;3158;p105"/>
          <p:cNvSpPr txBox="1"/>
          <p:nvPr>
            <p:ph idx="4" type="body"/>
          </p:nvPr>
        </p:nvSpPr>
        <p:spPr>
          <a:xfrm rot="5400000">
            <a:off x="5891150" y="-2107892"/>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59" name="Google Shape;3159;p105"/>
          <p:cNvSpPr txBox="1"/>
          <p:nvPr>
            <p:ph idx="5"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60" name="Google Shape;3160;p10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161" name="Google Shape;3161;p105"/>
          <p:cNvSpPr txBox="1"/>
          <p:nvPr>
            <p:ph idx="6" type="body"/>
          </p:nvPr>
        </p:nvSpPr>
        <p:spPr>
          <a:xfrm>
            <a:off x="6262688"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62" name="Google Shape;3162;p105"/>
          <p:cNvSpPr txBox="1"/>
          <p:nvPr>
            <p:ph idx="7" type="body"/>
          </p:nvPr>
        </p:nvSpPr>
        <p:spPr>
          <a:xfrm>
            <a:off x="323650"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63" name="Google Shape;3163;p105"/>
          <p:cNvSpPr txBox="1"/>
          <p:nvPr>
            <p:ph idx="8" type="body"/>
          </p:nvPr>
        </p:nvSpPr>
        <p:spPr>
          <a:xfrm>
            <a:off x="6262688"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64" name="Google Shape;3164;p105"/>
          <p:cNvSpPr txBox="1"/>
          <p:nvPr>
            <p:ph idx="9" type="body"/>
          </p:nvPr>
        </p:nvSpPr>
        <p:spPr>
          <a:xfrm>
            <a:off x="323650"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2-column faux table">
  <p:cSld name="1_2-column faux table">
    <p:spTree>
      <p:nvGrpSpPr>
        <p:cNvPr id="3165" name="Shape 3165"/>
        <p:cNvGrpSpPr/>
        <p:nvPr/>
      </p:nvGrpSpPr>
      <p:grpSpPr>
        <a:xfrm>
          <a:off x="0" y="0"/>
          <a:ext cx="0" cy="0"/>
          <a:chOff x="0" y="0"/>
          <a:chExt cx="0" cy="0"/>
        </a:xfrm>
      </p:grpSpPr>
      <p:sp>
        <p:nvSpPr>
          <p:cNvPr id="3166" name="Google Shape;3166;p106"/>
          <p:cNvSpPr txBox="1"/>
          <p:nvPr>
            <p:ph idx="1" type="body"/>
          </p:nvPr>
        </p:nvSpPr>
        <p:spPr>
          <a:xfrm>
            <a:off x="0" y="1496542"/>
            <a:ext cx="11839639" cy="4630256"/>
          </a:xfrm>
          <a:prstGeom prst="rect">
            <a:avLst/>
          </a:prstGeom>
          <a:solidFill>
            <a:schemeClr val="accent2"/>
          </a:solidFill>
          <a:ln>
            <a:noFill/>
          </a:ln>
        </p:spPr>
        <p:txBody>
          <a:bodyPr anchorCtr="0" anchor="t" bIns="0" lIns="274300" spcFirstLastPara="1" rIns="6675100" wrap="square" tIns="182875">
            <a:noAutofit/>
          </a:bodyPr>
          <a:lstStyle>
            <a:lvl1pPr indent="-228600" lvl="0" marL="457200" algn="l">
              <a:lnSpc>
                <a:spcPct val="110000"/>
              </a:lnSpc>
              <a:spcBef>
                <a:spcPts val="0"/>
              </a:spcBef>
              <a:spcAft>
                <a:spcPts val="0"/>
              </a:spcAft>
              <a:buClr>
                <a:schemeClr val="accent2"/>
              </a:buClr>
              <a:buSzPts val="1600"/>
              <a:buFont typeface="Arial"/>
              <a:buNone/>
              <a:defRPr sz="1600">
                <a:solidFill>
                  <a:schemeClr val="accent2"/>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67" name="Google Shape;3167;p10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168" name="Google Shape;3168;p106"/>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69" name="Google Shape;3169;p106"/>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70" name="Google Shape;3170;p106"/>
          <p:cNvSpPr txBox="1"/>
          <p:nvPr>
            <p:ph idx="4"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71" name="Google Shape;3171;p106"/>
          <p:cNvSpPr txBox="1"/>
          <p:nvPr>
            <p:ph idx="5" type="body"/>
          </p:nvPr>
        </p:nvSpPr>
        <p:spPr>
          <a:xfrm>
            <a:off x="5969456"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72" name="Google Shape;3172;p10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173" name="Google Shape;3173;p106"/>
          <p:cNvSpPr txBox="1"/>
          <p:nvPr>
            <p:ph idx="6" type="body"/>
          </p:nvPr>
        </p:nvSpPr>
        <p:spPr>
          <a:xfrm>
            <a:off x="38097"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2-column content" showMasterSp="0">
  <p:cSld name="1_2-column content">
    <p:bg>
      <p:bgPr>
        <a:solidFill>
          <a:schemeClr val="accent2"/>
        </a:solidFill>
      </p:bgPr>
    </p:bg>
    <p:spTree>
      <p:nvGrpSpPr>
        <p:cNvPr id="3174" name="Shape 3174"/>
        <p:cNvGrpSpPr/>
        <p:nvPr/>
      </p:nvGrpSpPr>
      <p:grpSpPr>
        <a:xfrm>
          <a:off x="0" y="0"/>
          <a:ext cx="0" cy="0"/>
          <a:chOff x="0" y="0"/>
          <a:chExt cx="0" cy="0"/>
        </a:xfrm>
      </p:grpSpPr>
      <p:grpSp>
        <p:nvGrpSpPr>
          <p:cNvPr id="3175" name="Google Shape;3175;p107"/>
          <p:cNvGrpSpPr/>
          <p:nvPr/>
        </p:nvGrpSpPr>
        <p:grpSpPr>
          <a:xfrm>
            <a:off x="10692193" y="6607175"/>
            <a:ext cx="1143001" cy="107950"/>
            <a:chOff x="10692193" y="6607175"/>
            <a:chExt cx="1143001" cy="107950"/>
          </a:xfrm>
        </p:grpSpPr>
        <p:sp>
          <p:nvSpPr>
            <p:cNvPr id="3176" name="Google Shape;3176;p107"/>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177" name="Google Shape;3177;p107"/>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178" name="Google Shape;3178;p107"/>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179" name="Google Shape;3179;p107"/>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180" name="Google Shape;3180;p107"/>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181" name="Google Shape;3181;p107"/>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182" name="Google Shape;3182;p107"/>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183" name="Google Shape;3183;p107"/>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184" name="Google Shape;3184;p107"/>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185" name="Google Shape;3185;p107"/>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186" name="Google Shape;3186;p107"/>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187" name="Google Shape;3187;p107"/>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188" name="Google Shape;3188;p107"/>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189" name="Google Shape;3189;p107"/>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190" name="Google Shape;3190;p107"/>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191" name="Google Shape;3191;p107"/>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192" name="Google Shape;3192;p107"/>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3193" name="Google Shape;3193;p107"/>
          <p:cNvSpPr txBox="1"/>
          <p:nvPr>
            <p:ph type="title"/>
          </p:nvPr>
        </p:nvSpPr>
        <p:spPr>
          <a:xfrm>
            <a:off x="430364" y="405114"/>
            <a:ext cx="114300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3194" name="Google Shape;3194;p107"/>
          <p:cNvGrpSpPr/>
          <p:nvPr/>
        </p:nvGrpSpPr>
        <p:grpSpPr>
          <a:xfrm>
            <a:off x="10193718" y="6278563"/>
            <a:ext cx="1641475" cy="436562"/>
            <a:chOff x="10193718" y="6278563"/>
            <a:chExt cx="1641475" cy="436562"/>
          </a:xfrm>
        </p:grpSpPr>
        <p:sp>
          <p:nvSpPr>
            <p:cNvPr id="3195" name="Google Shape;3195;p107"/>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196" name="Google Shape;3196;p107"/>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3197" name="Google Shape;3197;p10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198" name="Google Shape;3198;p107"/>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3199" name="Google Shape;3199;p107"/>
          <p:cNvSpPr txBox="1"/>
          <p:nvPr>
            <p:ph idx="2" type="body"/>
          </p:nvPr>
        </p:nvSpPr>
        <p:spPr>
          <a:xfrm>
            <a:off x="6711505"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2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3-column content" showMasterSp="0">
  <p:cSld name="1_3-column content">
    <p:bg>
      <p:bgPr>
        <a:solidFill>
          <a:schemeClr val="accent2"/>
        </a:solidFill>
      </p:bgPr>
    </p:bg>
    <p:spTree>
      <p:nvGrpSpPr>
        <p:cNvPr id="3200" name="Shape 3200"/>
        <p:cNvGrpSpPr/>
        <p:nvPr/>
      </p:nvGrpSpPr>
      <p:grpSpPr>
        <a:xfrm>
          <a:off x="0" y="0"/>
          <a:ext cx="0" cy="0"/>
          <a:chOff x="0" y="0"/>
          <a:chExt cx="0" cy="0"/>
        </a:xfrm>
      </p:grpSpPr>
      <p:sp>
        <p:nvSpPr>
          <p:cNvPr id="3201" name="Google Shape;3201;p108"/>
          <p:cNvSpPr txBox="1"/>
          <p:nvPr>
            <p:ph type="title"/>
          </p:nvPr>
        </p:nvSpPr>
        <p:spPr>
          <a:xfrm>
            <a:off x="430364" y="405114"/>
            <a:ext cx="11430000" cy="362407"/>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202" name="Google Shape;3202;p108"/>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3203" name="Google Shape;3203;p108"/>
          <p:cNvGrpSpPr/>
          <p:nvPr/>
        </p:nvGrpSpPr>
        <p:grpSpPr>
          <a:xfrm>
            <a:off x="10193718" y="6278563"/>
            <a:ext cx="1641476" cy="436562"/>
            <a:chOff x="10193718" y="6278563"/>
            <a:chExt cx="1641476" cy="436562"/>
          </a:xfrm>
        </p:grpSpPr>
        <p:grpSp>
          <p:nvGrpSpPr>
            <p:cNvPr id="3204" name="Google Shape;3204;p108"/>
            <p:cNvGrpSpPr/>
            <p:nvPr/>
          </p:nvGrpSpPr>
          <p:grpSpPr>
            <a:xfrm>
              <a:off x="10692193" y="6607175"/>
              <a:ext cx="1143001" cy="107950"/>
              <a:chOff x="10692193" y="6607175"/>
              <a:chExt cx="1143001" cy="107950"/>
            </a:xfrm>
          </p:grpSpPr>
          <p:sp>
            <p:nvSpPr>
              <p:cNvPr id="3205" name="Google Shape;3205;p108"/>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06" name="Google Shape;3206;p108"/>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07" name="Google Shape;3207;p108"/>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08" name="Google Shape;3208;p108"/>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09" name="Google Shape;3209;p108"/>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10" name="Google Shape;3210;p108"/>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11" name="Google Shape;3211;p108"/>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12" name="Google Shape;3212;p108"/>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13" name="Google Shape;3213;p108"/>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14" name="Google Shape;3214;p108"/>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15" name="Google Shape;3215;p108"/>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16" name="Google Shape;3216;p108"/>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17" name="Google Shape;3217;p108"/>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18" name="Google Shape;3218;p108"/>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19" name="Google Shape;3219;p108"/>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20" name="Google Shape;3220;p108"/>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21" name="Google Shape;3221;p108"/>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3222" name="Google Shape;3222;p108"/>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3223" name="Google Shape;3223;p10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224" name="Google Shape;3224;p108"/>
          <p:cNvSpPr txBox="1"/>
          <p:nvPr>
            <p:ph idx="1" type="body"/>
          </p:nvPr>
        </p:nvSpPr>
        <p:spPr>
          <a:xfrm>
            <a:off x="328492"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3225" name="Google Shape;3225;p108"/>
          <p:cNvSpPr txBox="1"/>
          <p:nvPr>
            <p:ph idx="2" type="body"/>
          </p:nvPr>
        </p:nvSpPr>
        <p:spPr>
          <a:xfrm>
            <a:off x="4297680"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3226" name="Google Shape;3226;p108"/>
          <p:cNvSpPr txBox="1"/>
          <p:nvPr>
            <p:ph idx="3" type="body"/>
          </p:nvPr>
        </p:nvSpPr>
        <p:spPr>
          <a:xfrm>
            <a:off x="8339328"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2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color BG, content L, picture R" showMasterSp="0">
  <p:cSld name="1_color BG, content L, picture R">
    <p:bg>
      <p:bgPr>
        <a:solidFill>
          <a:schemeClr val="accent2"/>
        </a:solidFill>
      </p:bgPr>
    </p:bg>
    <p:spTree>
      <p:nvGrpSpPr>
        <p:cNvPr id="3227" name="Shape 3227"/>
        <p:cNvGrpSpPr/>
        <p:nvPr/>
      </p:nvGrpSpPr>
      <p:grpSpPr>
        <a:xfrm>
          <a:off x="0" y="0"/>
          <a:ext cx="0" cy="0"/>
          <a:chOff x="0" y="0"/>
          <a:chExt cx="0" cy="0"/>
        </a:xfrm>
      </p:grpSpPr>
      <p:sp>
        <p:nvSpPr>
          <p:cNvPr id="3228" name="Google Shape;3228;p109"/>
          <p:cNvSpPr txBox="1"/>
          <p:nvPr>
            <p:ph type="title"/>
          </p:nvPr>
        </p:nvSpPr>
        <p:spPr>
          <a:xfrm>
            <a:off x="430365" y="405114"/>
            <a:ext cx="50292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229" name="Google Shape;3229;p109"/>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grpSp>
        <p:nvGrpSpPr>
          <p:cNvPr id="3230" name="Google Shape;3230;p109"/>
          <p:cNvGrpSpPr/>
          <p:nvPr/>
        </p:nvGrpSpPr>
        <p:grpSpPr>
          <a:xfrm>
            <a:off x="10193718" y="6278563"/>
            <a:ext cx="1641476" cy="436562"/>
            <a:chOff x="10193718" y="6278563"/>
            <a:chExt cx="1641476" cy="436562"/>
          </a:xfrm>
        </p:grpSpPr>
        <p:grpSp>
          <p:nvGrpSpPr>
            <p:cNvPr id="3231" name="Google Shape;3231;p109"/>
            <p:cNvGrpSpPr/>
            <p:nvPr/>
          </p:nvGrpSpPr>
          <p:grpSpPr>
            <a:xfrm>
              <a:off x="10692193" y="6607175"/>
              <a:ext cx="1143001" cy="107950"/>
              <a:chOff x="10692193" y="6607175"/>
              <a:chExt cx="1143001" cy="107950"/>
            </a:xfrm>
          </p:grpSpPr>
          <p:sp>
            <p:nvSpPr>
              <p:cNvPr id="3232" name="Google Shape;3232;p109"/>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33" name="Google Shape;3233;p109"/>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34" name="Google Shape;3234;p109"/>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35" name="Google Shape;3235;p109"/>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36" name="Google Shape;3236;p109"/>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37" name="Google Shape;3237;p109"/>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38" name="Google Shape;3238;p109"/>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39" name="Google Shape;3239;p109"/>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40" name="Google Shape;3240;p109"/>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41" name="Google Shape;3241;p109"/>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42" name="Google Shape;3242;p109"/>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43" name="Google Shape;3243;p109"/>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44" name="Google Shape;3244;p109"/>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45" name="Google Shape;3245;p109"/>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46" name="Google Shape;3246;p109"/>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47" name="Google Shape;3247;p109"/>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48" name="Google Shape;3248;p109"/>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3249" name="Google Shape;3249;p109"/>
            <p:cNvGrpSpPr/>
            <p:nvPr/>
          </p:nvGrpSpPr>
          <p:grpSpPr>
            <a:xfrm>
              <a:off x="10193718" y="6278563"/>
              <a:ext cx="1641475" cy="436562"/>
              <a:chOff x="10193718" y="6278563"/>
              <a:chExt cx="1641475" cy="436562"/>
            </a:xfrm>
          </p:grpSpPr>
          <p:sp>
            <p:nvSpPr>
              <p:cNvPr id="3250" name="Google Shape;3250;p109"/>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51" name="Google Shape;3251;p109"/>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3252" name="Google Shape;3252;p109"/>
          <p:cNvSpPr/>
          <p:nvPr>
            <p:ph idx="2" type="pic"/>
          </p:nvPr>
        </p:nvSpPr>
        <p:spPr>
          <a:xfrm>
            <a:off x="6026658" y="440440"/>
            <a:ext cx="5815584" cy="5678424"/>
          </a:xfrm>
          <a:prstGeom prst="rect">
            <a:avLst/>
          </a:prstGeom>
          <a:solidFill>
            <a:schemeClr val="lt1"/>
          </a:solidFill>
          <a:ln>
            <a:noFill/>
          </a:ln>
        </p:spPr>
      </p:sp>
      <p:sp>
        <p:nvSpPr>
          <p:cNvPr id="3253" name="Google Shape;3253;p10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2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picture L, content R">
  <p:cSld name="1_picture L, content R">
    <p:spTree>
      <p:nvGrpSpPr>
        <p:cNvPr id="3254" name="Shape 3254"/>
        <p:cNvGrpSpPr/>
        <p:nvPr/>
      </p:nvGrpSpPr>
      <p:grpSpPr>
        <a:xfrm>
          <a:off x="0" y="0"/>
          <a:ext cx="0" cy="0"/>
          <a:chOff x="0" y="0"/>
          <a:chExt cx="0" cy="0"/>
        </a:xfrm>
      </p:grpSpPr>
      <p:sp>
        <p:nvSpPr>
          <p:cNvPr id="3255" name="Google Shape;3255;p110"/>
          <p:cNvSpPr/>
          <p:nvPr>
            <p:ph idx="2" type="pic"/>
          </p:nvPr>
        </p:nvSpPr>
        <p:spPr>
          <a:xfrm>
            <a:off x="-1" y="711202"/>
            <a:ext cx="5933661" cy="5404104"/>
          </a:xfrm>
          <a:prstGeom prst="rect">
            <a:avLst/>
          </a:prstGeom>
          <a:noFill/>
          <a:ln>
            <a:noFill/>
          </a:ln>
        </p:spPr>
      </p:sp>
      <p:sp>
        <p:nvSpPr>
          <p:cNvPr id="3256" name="Google Shape;3256;p11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257" name="Google Shape;3257;p110"/>
          <p:cNvSpPr txBox="1"/>
          <p:nvPr>
            <p:ph idx="1" type="body"/>
          </p:nvPr>
        </p:nvSpPr>
        <p:spPr>
          <a:xfrm>
            <a:off x="6020735" y="711202"/>
            <a:ext cx="5803139" cy="5400987"/>
          </a:xfrm>
          <a:prstGeom prst="rect">
            <a:avLst/>
          </a:prstGeom>
          <a:solidFill>
            <a:schemeClr val="accent2"/>
          </a:solidFill>
          <a:ln>
            <a:noFill/>
          </a:ln>
        </p:spPr>
        <p:txBody>
          <a:bodyPr anchorCtr="0" anchor="t" bIns="0" lIns="320025" spcFirstLastPara="1" rIns="0" wrap="square" tIns="1243575">
            <a:noAutofit/>
          </a:bodyPr>
          <a:lstStyle>
            <a:lvl1pPr indent="-393700" lvl="0" marL="457200" algn="l">
              <a:lnSpc>
                <a:spcPct val="100000"/>
              </a:lnSpc>
              <a:spcBef>
                <a:spcPts val="7400"/>
              </a:spcBef>
              <a:spcAft>
                <a:spcPts val="0"/>
              </a:spcAft>
              <a:buClr>
                <a:schemeClr val="lt1"/>
              </a:buClr>
              <a:buSzPts val="2600"/>
              <a:buFont typeface="Arial"/>
              <a:buChar char=" "/>
              <a:defRPr b="1" sz="2600">
                <a:solidFill>
                  <a:schemeClr val="lt1"/>
                </a:solidFill>
                <a:latin typeface="Arial"/>
                <a:ea typeface="Arial"/>
                <a:cs typeface="Arial"/>
                <a:sym typeface="Arial"/>
              </a:defRPr>
            </a:lvl1pPr>
            <a:lvl2pPr indent="-1181100" lvl="1" marL="914400" algn="l">
              <a:lnSpc>
                <a:spcPct val="100000"/>
              </a:lnSpc>
              <a:spcBef>
                <a:spcPts val="1200"/>
              </a:spcBef>
              <a:spcAft>
                <a:spcPts val="0"/>
              </a:spcAft>
              <a:buClr>
                <a:schemeClr val="lt1"/>
              </a:buClr>
              <a:buSzPts val="15000"/>
              <a:buFont typeface="Arial"/>
              <a:buChar char=" "/>
              <a:defRPr b="1" sz="15000">
                <a:solidFill>
                  <a:schemeClr val="lt1"/>
                </a:solidFill>
                <a:latin typeface="Arial"/>
                <a:ea typeface="Arial"/>
                <a:cs typeface="Arial"/>
                <a:sym typeface="Arial"/>
              </a:defRPr>
            </a:lvl2pPr>
            <a:lvl3pPr indent="-330200" lvl="2" marL="1371600" algn="l">
              <a:lnSpc>
                <a:spcPct val="100000"/>
              </a:lnSpc>
              <a:spcBef>
                <a:spcPts val="0"/>
              </a:spcBef>
              <a:spcAft>
                <a:spcPts val="0"/>
              </a:spcAft>
              <a:buClr>
                <a:schemeClr val="lt1"/>
              </a:buClr>
              <a:buSzPts val="1600"/>
              <a:buFont typeface="Arial"/>
              <a:buChar char=" "/>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up pictures, white BG">
  <p:cSld name="3-up pictures, white BG">
    <p:spTree>
      <p:nvGrpSpPr>
        <p:cNvPr id="214" name="Shape 214"/>
        <p:cNvGrpSpPr/>
        <p:nvPr/>
      </p:nvGrpSpPr>
      <p:grpSpPr>
        <a:xfrm>
          <a:off x="0" y="0"/>
          <a:ext cx="0" cy="0"/>
          <a:chOff x="0" y="0"/>
          <a:chExt cx="0" cy="0"/>
        </a:xfrm>
      </p:grpSpPr>
      <p:sp>
        <p:nvSpPr>
          <p:cNvPr id="215" name="Google Shape;215;p202"/>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16" name="Google Shape;216;p202"/>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17" name="Google Shape;217;p202"/>
          <p:cNvSpPr/>
          <p:nvPr>
            <p:ph idx="2" type="pic"/>
          </p:nvPr>
        </p:nvSpPr>
        <p:spPr>
          <a:xfrm>
            <a:off x="0" y="1500135"/>
            <a:ext cx="3909569" cy="3867912"/>
          </a:xfrm>
          <a:prstGeom prst="rect">
            <a:avLst/>
          </a:prstGeom>
          <a:noFill/>
          <a:ln>
            <a:noFill/>
          </a:ln>
        </p:spPr>
      </p:sp>
      <p:sp>
        <p:nvSpPr>
          <p:cNvPr id="218" name="Google Shape;218;p202"/>
          <p:cNvSpPr/>
          <p:nvPr>
            <p:ph idx="3" type="pic"/>
          </p:nvPr>
        </p:nvSpPr>
        <p:spPr>
          <a:xfrm>
            <a:off x="7956471" y="1500135"/>
            <a:ext cx="3867912" cy="3867912"/>
          </a:xfrm>
          <a:prstGeom prst="rect">
            <a:avLst/>
          </a:prstGeom>
          <a:noFill/>
          <a:ln>
            <a:noFill/>
          </a:ln>
        </p:spPr>
      </p:sp>
      <p:sp>
        <p:nvSpPr>
          <p:cNvPr id="219" name="Google Shape;219;p202"/>
          <p:cNvSpPr txBox="1"/>
          <p:nvPr>
            <p:ph idx="4"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20" name="Google Shape;220;p202"/>
          <p:cNvSpPr txBox="1"/>
          <p:nvPr>
            <p:ph idx="5" type="body"/>
          </p:nvPr>
        </p:nvSpPr>
        <p:spPr>
          <a:xfrm>
            <a:off x="398534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21" name="Google Shape;221;p202"/>
          <p:cNvSpPr/>
          <p:nvPr>
            <p:ph idx="6" type="pic"/>
          </p:nvPr>
        </p:nvSpPr>
        <p:spPr>
          <a:xfrm>
            <a:off x="3985348" y="1500135"/>
            <a:ext cx="3895344" cy="3867912"/>
          </a:xfrm>
          <a:prstGeom prst="rect">
            <a:avLst/>
          </a:prstGeom>
          <a:noFill/>
          <a:ln>
            <a:noFill/>
          </a:ln>
        </p:spPr>
      </p:sp>
      <p:sp>
        <p:nvSpPr>
          <p:cNvPr id="222" name="Google Shape;222;p202"/>
          <p:cNvSpPr txBox="1"/>
          <p:nvPr>
            <p:ph idx="7" type="body"/>
          </p:nvPr>
        </p:nvSpPr>
        <p:spPr>
          <a:xfrm>
            <a:off x="7956471"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23" name="Google Shape;223;p20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2-col bold number">
  <p:cSld name="1_2-col bold number">
    <p:spTree>
      <p:nvGrpSpPr>
        <p:cNvPr id="3258" name="Shape 3258"/>
        <p:cNvGrpSpPr/>
        <p:nvPr/>
      </p:nvGrpSpPr>
      <p:grpSpPr>
        <a:xfrm>
          <a:off x="0" y="0"/>
          <a:ext cx="0" cy="0"/>
          <a:chOff x="0" y="0"/>
          <a:chExt cx="0" cy="0"/>
        </a:xfrm>
      </p:grpSpPr>
      <p:sp>
        <p:nvSpPr>
          <p:cNvPr id="3259" name="Google Shape;3259;p111"/>
          <p:cNvSpPr txBox="1"/>
          <p:nvPr>
            <p:ph idx="1" type="body"/>
          </p:nvPr>
        </p:nvSpPr>
        <p:spPr>
          <a:xfrm>
            <a:off x="6022943" y="711202"/>
            <a:ext cx="5803139" cy="5400987"/>
          </a:xfrm>
          <a:prstGeom prst="rect">
            <a:avLst/>
          </a:prstGeom>
          <a:solidFill>
            <a:schemeClr val="accent2"/>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00000"/>
              </a:lnSpc>
              <a:spcBef>
                <a:spcPts val="1200"/>
              </a:spcBef>
              <a:spcAft>
                <a:spcPts val="0"/>
              </a:spcAft>
              <a:buClr>
                <a:schemeClr val="lt1"/>
              </a:buClr>
              <a:buSzPts val="1600"/>
              <a:buFont typeface="Arial"/>
              <a:buChar char=" "/>
              <a:defRPr b="0" sz="1600">
                <a:solidFill>
                  <a:schemeClr val="lt1"/>
                </a:solidFill>
                <a:latin typeface="Arial"/>
                <a:ea typeface="Arial"/>
                <a:cs typeface="Arial"/>
                <a:sym typeface="Arial"/>
              </a:defRPr>
            </a:lvl2pPr>
            <a:lvl3pPr indent="-330200" lvl="2" marL="1371600" algn="l">
              <a:lnSpc>
                <a:spcPct val="100000"/>
              </a:lnSpc>
              <a:spcBef>
                <a:spcPts val="0"/>
              </a:spcBef>
              <a:spcAft>
                <a:spcPts val="0"/>
              </a:spcAft>
              <a:buClr>
                <a:schemeClr val="lt1"/>
              </a:buClr>
              <a:buSzPts val="1600"/>
              <a:buFont typeface="Arial"/>
              <a:buChar char="•"/>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260" name="Google Shape;3260;p111"/>
          <p:cNvSpPr txBox="1"/>
          <p:nvPr>
            <p:ph idx="2" type="body"/>
          </p:nvPr>
        </p:nvSpPr>
        <p:spPr>
          <a:xfrm>
            <a:off x="0" y="711201"/>
            <a:ext cx="5933662" cy="5400988"/>
          </a:xfrm>
          <a:prstGeom prst="rect">
            <a:avLst/>
          </a:prstGeom>
          <a:solidFill>
            <a:schemeClr val="accent2"/>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sz="1600">
                <a:solidFill>
                  <a:schemeClr val="lt1"/>
                </a:solidFil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261" name="Google Shape;3261;p11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bulleted content" showMasterSp="0">
  <p:cSld name="1_bulleted content">
    <p:bg>
      <p:bgPr>
        <a:solidFill>
          <a:schemeClr val="accent2"/>
        </a:solidFill>
      </p:bgPr>
    </p:bg>
    <p:spTree>
      <p:nvGrpSpPr>
        <p:cNvPr id="3262" name="Shape 3262"/>
        <p:cNvGrpSpPr/>
        <p:nvPr/>
      </p:nvGrpSpPr>
      <p:grpSpPr>
        <a:xfrm>
          <a:off x="0" y="0"/>
          <a:ext cx="0" cy="0"/>
          <a:chOff x="0" y="0"/>
          <a:chExt cx="0" cy="0"/>
        </a:xfrm>
      </p:grpSpPr>
      <p:sp>
        <p:nvSpPr>
          <p:cNvPr id="3263" name="Google Shape;3263;p112"/>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264" name="Google Shape;3264;p112"/>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265" name="Google Shape;3265;p11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266" name="Google Shape;3266;p112"/>
          <p:cNvSpPr txBox="1"/>
          <p:nvPr>
            <p:ph idx="2" type="body"/>
          </p:nvPr>
        </p:nvSpPr>
        <p:spPr>
          <a:xfrm>
            <a:off x="323649" y="1747838"/>
            <a:ext cx="11511544" cy="3931067"/>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
              <a:defRPr i="1">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3267" name="Google Shape;3267;p112"/>
          <p:cNvGrpSpPr/>
          <p:nvPr/>
        </p:nvGrpSpPr>
        <p:grpSpPr>
          <a:xfrm>
            <a:off x="10193718" y="6278563"/>
            <a:ext cx="1641476" cy="436562"/>
            <a:chOff x="10193718" y="6278563"/>
            <a:chExt cx="1641476" cy="436562"/>
          </a:xfrm>
        </p:grpSpPr>
        <p:sp>
          <p:nvSpPr>
            <p:cNvPr id="3268" name="Google Shape;3268;p112"/>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69" name="Google Shape;3269;p112"/>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3270" name="Google Shape;3270;p112"/>
            <p:cNvGrpSpPr/>
            <p:nvPr/>
          </p:nvGrpSpPr>
          <p:grpSpPr>
            <a:xfrm>
              <a:off x="10692193" y="6607175"/>
              <a:ext cx="1143001" cy="107950"/>
              <a:chOff x="10692193" y="6607175"/>
              <a:chExt cx="1143001" cy="107950"/>
            </a:xfrm>
          </p:grpSpPr>
          <p:sp>
            <p:nvSpPr>
              <p:cNvPr id="3271" name="Google Shape;3271;p112"/>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72" name="Google Shape;3272;p112"/>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73" name="Google Shape;3273;p112"/>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74" name="Google Shape;3274;p112"/>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75" name="Google Shape;3275;p112"/>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76" name="Google Shape;3276;p112"/>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77" name="Google Shape;3277;p112"/>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78" name="Google Shape;3278;p112"/>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79" name="Google Shape;3279;p112"/>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80" name="Google Shape;3280;p112"/>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81" name="Google Shape;3281;p112"/>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82" name="Google Shape;3282;p112"/>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83" name="Google Shape;3283;p112"/>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84" name="Google Shape;3284;p112"/>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85" name="Google Shape;3285;p112"/>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86" name="Google Shape;3286;p112"/>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87" name="Google Shape;3287;p112"/>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sldLayout>
</file>

<file path=ppt/slideLayouts/slideLayout2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bulleted 2-col text/picture" showMasterSp="0">
  <p:cSld name="1_bulleted 2-col text/picture">
    <p:bg>
      <p:bgPr>
        <a:solidFill>
          <a:schemeClr val="accent2"/>
        </a:solidFill>
      </p:bgPr>
    </p:bg>
    <p:spTree>
      <p:nvGrpSpPr>
        <p:cNvPr id="3288" name="Shape 3288"/>
        <p:cNvGrpSpPr/>
        <p:nvPr/>
      </p:nvGrpSpPr>
      <p:grpSpPr>
        <a:xfrm>
          <a:off x="0" y="0"/>
          <a:ext cx="0" cy="0"/>
          <a:chOff x="0" y="0"/>
          <a:chExt cx="0" cy="0"/>
        </a:xfrm>
      </p:grpSpPr>
      <p:sp>
        <p:nvSpPr>
          <p:cNvPr id="3289" name="Google Shape;3289;p113"/>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290" name="Google Shape;3290;p113"/>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291" name="Google Shape;3291;p11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3292" name="Google Shape;3292;p113"/>
          <p:cNvGrpSpPr/>
          <p:nvPr/>
        </p:nvGrpSpPr>
        <p:grpSpPr>
          <a:xfrm>
            <a:off x="10193718" y="6278563"/>
            <a:ext cx="1641476" cy="436562"/>
            <a:chOff x="10193718" y="6278563"/>
            <a:chExt cx="1641476" cy="436562"/>
          </a:xfrm>
        </p:grpSpPr>
        <p:sp>
          <p:nvSpPr>
            <p:cNvPr id="3293" name="Google Shape;3293;p113"/>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94" name="Google Shape;3294;p113"/>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3295" name="Google Shape;3295;p113"/>
            <p:cNvGrpSpPr/>
            <p:nvPr/>
          </p:nvGrpSpPr>
          <p:grpSpPr>
            <a:xfrm>
              <a:off x="10692193" y="6607175"/>
              <a:ext cx="1143001" cy="107950"/>
              <a:chOff x="10692193" y="6607175"/>
              <a:chExt cx="1143001" cy="107950"/>
            </a:xfrm>
          </p:grpSpPr>
          <p:sp>
            <p:nvSpPr>
              <p:cNvPr id="3296" name="Google Shape;3296;p113"/>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97" name="Google Shape;3297;p113"/>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98" name="Google Shape;3298;p113"/>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299" name="Google Shape;3299;p113"/>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00" name="Google Shape;3300;p113"/>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01" name="Google Shape;3301;p113"/>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02" name="Google Shape;3302;p113"/>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03" name="Google Shape;3303;p113"/>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04" name="Google Shape;3304;p113"/>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05" name="Google Shape;3305;p113"/>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06" name="Google Shape;3306;p113"/>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07" name="Google Shape;3307;p113"/>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08" name="Google Shape;3308;p113"/>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09" name="Google Shape;3309;p113"/>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10" name="Google Shape;3310;p113"/>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11" name="Google Shape;3311;p113"/>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12" name="Google Shape;3312;p113"/>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3313" name="Google Shape;3313;p113"/>
          <p:cNvSpPr txBox="1"/>
          <p:nvPr>
            <p:ph idx="2" type="body"/>
          </p:nvPr>
        </p:nvSpPr>
        <p:spPr>
          <a:xfrm>
            <a:off x="323648" y="1747838"/>
            <a:ext cx="7577729"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314" name="Google Shape;3314;p113"/>
          <p:cNvSpPr/>
          <p:nvPr>
            <p:ph idx="3" type="pic"/>
          </p:nvPr>
        </p:nvSpPr>
        <p:spPr>
          <a:xfrm>
            <a:off x="8164513" y="1767270"/>
            <a:ext cx="3657600" cy="2121408"/>
          </a:xfrm>
          <a:prstGeom prst="rect">
            <a:avLst/>
          </a:prstGeom>
          <a:noFill/>
          <a:ln>
            <a:noFill/>
          </a:ln>
        </p:spPr>
      </p:sp>
      <p:sp>
        <p:nvSpPr>
          <p:cNvPr id="3315" name="Google Shape;3315;p113"/>
          <p:cNvSpPr/>
          <p:nvPr>
            <p:ph idx="4" type="pic"/>
          </p:nvPr>
        </p:nvSpPr>
        <p:spPr>
          <a:xfrm>
            <a:off x="8164513" y="4002065"/>
            <a:ext cx="3657600" cy="2121408"/>
          </a:xfrm>
          <a:prstGeom prst="rect">
            <a:avLst/>
          </a:prstGeom>
          <a:noFill/>
          <a:ln>
            <a:noFill/>
          </a:ln>
        </p:spPr>
      </p:sp>
    </p:spTree>
  </p:cSld>
  <p:clrMapOvr>
    <a:masterClrMapping/>
  </p:clrMapOvr>
</p:sldLayout>
</file>

<file path=ppt/slideLayouts/slideLayout2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bulleted 2-col text + pic" showMasterSp="0">
  <p:cSld name="1_bulleted 2-col text + pic">
    <p:bg>
      <p:bgPr>
        <a:solidFill>
          <a:schemeClr val="accent2"/>
        </a:solidFill>
      </p:bgPr>
    </p:bg>
    <p:spTree>
      <p:nvGrpSpPr>
        <p:cNvPr id="3316" name="Shape 3316"/>
        <p:cNvGrpSpPr/>
        <p:nvPr/>
      </p:nvGrpSpPr>
      <p:grpSpPr>
        <a:xfrm>
          <a:off x="0" y="0"/>
          <a:ext cx="0" cy="0"/>
          <a:chOff x="0" y="0"/>
          <a:chExt cx="0" cy="0"/>
        </a:xfrm>
      </p:grpSpPr>
      <p:sp>
        <p:nvSpPr>
          <p:cNvPr id="3317" name="Google Shape;3317;p11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318" name="Google Shape;3318;p114"/>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319" name="Google Shape;3319;p11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3320" name="Google Shape;3320;p114"/>
          <p:cNvGrpSpPr/>
          <p:nvPr/>
        </p:nvGrpSpPr>
        <p:grpSpPr>
          <a:xfrm>
            <a:off x="10193718" y="6278563"/>
            <a:ext cx="1641476" cy="436562"/>
            <a:chOff x="10193718" y="6278563"/>
            <a:chExt cx="1641476" cy="436562"/>
          </a:xfrm>
        </p:grpSpPr>
        <p:sp>
          <p:nvSpPr>
            <p:cNvPr id="3321" name="Google Shape;3321;p114"/>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3322" name="Google Shape;3322;p11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grpSp>
          <p:nvGrpSpPr>
            <p:cNvPr id="3323" name="Google Shape;3323;p114"/>
            <p:cNvGrpSpPr/>
            <p:nvPr/>
          </p:nvGrpSpPr>
          <p:grpSpPr>
            <a:xfrm>
              <a:off x="10692193" y="6607175"/>
              <a:ext cx="1143001" cy="107950"/>
              <a:chOff x="10692193" y="6607175"/>
              <a:chExt cx="1143001" cy="107950"/>
            </a:xfrm>
          </p:grpSpPr>
          <p:sp>
            <p:nvSpPr>
              <p:cNvPr id="3324" name="Google Shape;3324;p11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3325" name="Google Shape;3325;p11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3326" name="Google Shape;3326;p11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3327" name="Google Shape;3327;p11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3328" name="Google Shape;3328;p11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3329" name="Google Shape;3329;p11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3330" name="Google Shape;3330;p11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3331" name="Google Shape;3331;p11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3332" name="Google Shape;3332;p11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3333" name="Google Shape;3333;p11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3334" name="Google Shape;3334;p11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3335" name="Google Shape;3335;p11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3336" name="Google Shape;3336;p11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3337" name="Google Shape;3337;p11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3338" name="Google Shape;3338;p11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3339" name="Google Shape;3339;p11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3340" name="Google Shape;3340;p11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grpSp>
      </p:grpSp>
      <p:sp>
        <p:nvSpPr>
          <p:cNvPr id="3341" name="Google Shape;3341;p114"/>
          <p:cNvSpPr txBox="1"/>
          <p:nvPr>
            <p:ph idx="2" type="body"/>
          </p:nvPr>
        </p:nvSpPr>
        <p:spPr>
          <a:xfrm>
            <a:off x="323649"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342" name="Google Shape;3342;p114"/>
          <p:cNvSpPr/>
          <p:nvPr>
            <p:ph idx="3" type="pic"/>
          </p:nvPr>
        </p:nvSpPr>
        <p:spPr>
          <a:xfrm>
            <a:off x="8163945" y="1767270"/>
            <a:ext cx="3657600" cy="2121408"/>
          </a:xfrm>
          <a:prstGeom prst="rect">
            <a:avLst/>
          </a:prstGeom>
          <a:noFill/>
          <a:ln>
            <a:noFill/>
          </a:ln>
        </p:spPr>
      </p:sp>
      <p:sp>
        <p:nvSpPr>
          <p:cNvPr id="3343" name="Google Shape;3343;p114"/>
          <p:cNvSpPr/>
          <p:nvPr>
            <p:ph idx="4" type="pic"/>
          </p:nvPr>
        </p:nvSpPr>
        <p:spPr>
          <a:xfrm>
            <a:off x="8163945" y="4002065"/>
            <a:ext cx="3657600" cy="2121408"/>
          </a:xfrm>
          <a:prstGeom prst="rect">
            <a:avLst/>
          </a:prstGeom>
          <a:noFill/>
          <a:ln>
            <a:noFill/>
          </a:ln>
        </p:spPr>
      </p:sp>
      <p:sp>
        <p:nvSpPr>
          <p:cNvPr id="3344" name="Google Shape;3344;p114"/>
          <p:cNvSpPr txBox="1"/>
          <p:nvPr>
            <p:ph idx="5" type="body"/>
          </p:nvPr>
        </p:nvSpPr>
        <p:spPr>
          <a:xfrm>
            <a:off x="4243797" y="1747836"/>
            <a:ext cx="3657600" cy="4386263"/>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Agenda">
  <p:cSld name="2_Agenda">
    <p:spTree>
      <p:nvGrpSpPr>
        <p:cNvPr id="3345" name="Shape 3345"/>
        <p:cNvGrpSpPr/>
        <p:nvPr/>
      </p:nvGrpSpPr>
      <p:grpSpPr>
        <a:xfrm>
          <a:off x="0" y="0"/>
          <a:ext cx="0" cy="0"/>
          <a:chOff x="0" y="0"/>
          <a:chExt cx="0" cy="0"/>
        </a:xfrm>
      </p:grpSpPr>
      <p:sp>
        <p:nvSpPr>
          <p:cNvPr id="3346" name="Google Shape;3346;p115"/>
          <p:cNvSpPr txBox="1"/>
          <p:nvPr>
            <p:ph idx="1" type="body"/>
          </p:nvPr>
        </p:nvSpPr>
        <p:spPr>
          <a:xfrm>
            <a:off x="1524" y="711202"/>
            <a:ext cx="11819946" cy="5418836"/>
          </a:xfrm>
          <a:prstGeom prst="rect">
            <a:avLst/>
          </a:prstGeom>
          <a:solidFill>
            <a:schemeClr val="accent5"/>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5"/>
              </a:buClr>
              <a:buSzPts val="1800"/>
              <a:buFont typeface="Arial"/>
              <a:buChar char=" "/>
              <a:defRPr>
                <a:solidFill>
                  <a:schemeClr val="accent5"/>
                </a:solidFill>
              </a:defRPr>
            </a:lvl1pPr>
            <a:lvl2pPr indent="-228600" lvl="1" marL="914400" algn="l">
              <a:lnSpc>
                <a:spcPct val="110000"/>
              </a:lnSpc>
              <a:spcBef>
                <a:spcPts val="0"/>
              </a:spcBef>
              <a:spcAft>
                <a:spcPts val="0"/>
              </a:spcAft>
              <a:buClr>
                <a:schemeClr val="accent4"/>
              </a:buClr>
              <a:buSzPts val="1600"/>
              <a:buFont typeface="Arial"/>
              <a:buNone/>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347" name="Google Shape;3347;p115"/>
          <p:cNvSpPr txBox="1"/>
          <p:nvPr>
            <p:ph idx="2" type="body"/>
          </p:nvPr>
        </p:nvSpPr>
        <p:spPr>
          <a:xfrm>
            <a:off x="4932033" y="2985099"/>
            <a:ext cx="6467348" cy="926792"/>
          </a:xfrm>
          <a:prstGeom prst="rect">
            <a:avLst/>
          </a:prstGeom>
          <a:noFill/>
          <a:ln>
            <a:noFill/>
          </a:ln>
        </p:spPr>
        <p:txBody>
          <a:bodyPr anchorCtr="0" anchor="ctr" bIns="0" lIns="0" spcFirstLastPara="1" rIns="0" wrap="square" tIns="0">
            <a:sp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50000"/>
              </a:lnSpc>
              <a:spcBef>
                <a:spcPts val="4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348" name="Google Shape;3348;p11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Divider title">
  <p:cSld name="2_Divider title">
    <p:spTree>
      <p:nvGrpSpPr>
        <p:cNvPr id="3349" name="Shape 3349"/>
        <p:cNvGrpSpPr/>
        <p:nvPr/>
      </p:nvGrpSpPr>
      <p:grpSpPr>
        <a:xfrm>
          <a:off x="0" y="0"/>
          <a:ext cx="0" cy="0"/>
          <a:chOff x="0" y="0"/>
          <a:chExt cx="0" cy="0"/>
        </a:xfrm>
      </p:grpSpPr>
      <p:sp>
        <p:nvSpPr>
          <p:cNvPr id="3350" name="Google Shape;3350;p116"/>
          <p:cNvSpPr txBox="1"/>
          <p:nvPr>
            <p:ph idx="1" type="body"/>
          </p:nvPr>
        </p:nvSpPr>
        <p:spPr>
          <a:xfrm>
            <a:off x="1524" y="711202"/>
            <a:ext cx="11819946" cy="5418836"/>
          </a:xfrm>
          <a:prstGeom prst="rect">
            <a:avLst/>
          </a:prstGeom>
          <a:solidFill>
            <a:schemeClr val="accent5"/>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5"/>
              </a:buClr>
              <a:buSzPts val="1800"/>
              <a:buFont typeface="Arial"/>
              <a:buChar char=" "/>
              <a:defRPr>
                <a:solidFill>
                  <a:schemeClr val="accent5"/>
                </a:solidFill>
              </a:defRPr>
            </a:lvl1pPr>
            <a:lvl2pPr indent="-330200" lvl="1" marL="914400" algn="l">
              <a:lnSpc>
                <a:spcPct val="110000"/>
              </a:lnSpc>
              <a:spcBef>
                <a:spcPts val="0"/>
              </a:spcBef>
              <a:spcAft>
                <a:spcPts val="0"/>
              </a:spcAft>
              <a:buClr>
                <a:schemeClr val="accent2"/>
              </a:buClr>
              <a:buSzPts val="1600"/>
              <a:buFont typeface="Arial"/>
              <a:buChar char=" "/>
              <a:defRPr>
                <a:solidFill>
                  <a:schemeClr val="accent2"/>
                </a:solidFill>
              </a:defRPr>
            </a:lvl2pPr>
            <a:lvl3pPr indent="-330200" lvl="2" marL="1371600" algn="l">
              <a:lnSpc>
                <a:spcPct val="110000"/>
              </a:lnSpc>
              <a:spcBef>
                <a:spcPts val="0"/>
              </a:spcBef>
              <a:spcAft>
                <a:spcPts val="0"/>
              </a:spcAft>
              <a:buClr>
                <a:schemeClr val="accent2"/>
              </a:buClr>
              <a:buSzPts val="1600"/>
              <a:buChar char="•"/>
              <a:defRPr>
                <a:solidFill>
                  <a:schemeClr val="accent2"/>
                </a:solidFill>
              </a:defRPr>
            </a:lvl3pPr>
            <a:lvl4pPr indent="-330200" lvl="3" marL="1828800" algn="l">
              <a:lnSpc>
                <a:spcPct val="110000"/>
              </a:lnSpc>
              <a:spcBef>
                <a:spcPts val="0"/>
              </a:spcBef>
              <a:spcAft>
                <a:spcPts val="0"/>
              </a:spcAft>
              <a:buClr>
                <a:schemeClr val="accent2"/>
              </a:buClr>
              <a:buSzPts val="1600"/>
              <a:buChar char="•"/>
              <a:defRPr>
                <a:solidFill>
                  <a:schemeClr val="accent2"/>
                </a:solidFill>
              </a:defRPr>
            </a:lvl4pPr>
            <a:lvl5pPr indent="-330200" lvl="4" marL="2286000" algn="l">
              <a:lnSpc>
                <a:spcPct val="110000"/>
              </a:lnSpc>
              <a:spcBef>
                <a:spcPts val="0"/>
              </a:spcBef>
              <a:spcAft>
                <a:spcPts val="0"/>
              </a:spcAft>
              <a:buClr>
                <a:schemeClr val="accent2"/>
              </a:buClr>
              <a:buSzPts val="1600"/>
              <a:buChar char="•"/>
              <a:defRPr>
                <a:solidFill>
                  <a:schemeClr val="accent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351" name="Google Shape;3351;p116"/>
          <p:cNvSpPr txBox="1"/>
          <p:nvPr>
            <p:ph idx="2" type="body"/>
          </p:nvPr>
        </p:nvSpPr>
        <p:spPr>
          <a:xfrm>
            <a:off x="1715000" y="2720477"/>
            <a:ext cx="6328610" cy="1592262"/>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0"/>
              </a:spcBef>
              <a:spcAft>
                <a:spcPts val="0"/>
              </a:spcAft>
              <a:buClr>
                <a:schemeClr val="lt1"/>
              </a:buClr>
              <a:buSzPts val="1600"/>
              <a:buFont typeface="Arial"/>
              <a:buChar char=" "/>
              <a:defRPr sz="1600">
                <a:solidFill>
                  <a:schemeClr val="lt1"/>
                </a:solidFill>
              </a:defRPr>
            </a:lvl2pPr>
            <a:lvl3pPr indent="-431800" lvl="2" marL="1371600" algn="l">
              <a:lnSpc>
                <a:spcPct val="110000"/>
              </a:lnSpc>
              <a:spcBef>
                <a:spcPts val="0"/>
              </a:spcBef>
              <a:spcAft>
                <a:spcPts val="0"/>
              </a:spcAft>
              <a:buClr>
                <a:schemeClr val="lt1"/>
              </a:buClr>
              <a:buSzPts val="3200"/>
              <a:buChar char="•"/>
              <a:defRPr sz="3200">
                <a:solidFill>
                  <a:schemeClr val="lt1"/>
                </a:solidFill>
              </a:defRPr>
            </a:lvl3pPr>
            <a:lvl4pPr indent="-431800" lvl="3" marL="1828800" algn="l">
              <a:lnSpc>
                <a:spcPct val="110000"/>
              </a:lnSpc>
              <a:spcBef>
                <a:spcPts val="0"/>
              </a:spcBef>
              <a:spcAft>
                <a:spcPts val="0"/>
              </a:spcAft>
              <a:buClr>
                <a:schemeClr val="lt1"/>
              </a:buClr>
              <a:buSzPts val="3200"/>
              <a:buChar char="•"/>
              <a:defRPr sz="3200">
                <a:solidFill>
                  <a:schemeClr val="lt1"/>
                </a:solidFill>
              </a:defRPr>
            </a:lvl4pPr>
            <a:lvl5pPr indent="-431800" lvl="4" marL="2286000" algn="l">
              <a:lnSpc>
                <a:spcPct val="110000"/>
              </a:lnSpc>
              <a:spcBef>
                <a:spcPts val="0"/>
              </a:spcBef>
              <a:spcAft>
                <a:spcPts val="0"/>
              </a:spcAft>
              <a:buClr>
                <a:schemeClr val="lt1"/>
              </a:buClr>
              <a:buSzPts val="3200"/>
              <a:buChar char="•"/>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352" name="Google Shape;3352;p11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2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divider w/quote">
  <p:cSld name="2_divider w/quote">
    <p:spTree>
      <p:nvGrpSpPr>
        <p:cNvPr id="3353" name="Shape 3353"/>
        <p:cNvGrpSpPr/>
        <p:nvPr/>
      </p:nvGrpSpPr>
      <p:grpSpPr>
        <a:xfrm>
          <a:off x="0" y="0"/>
          <a:ext cx="0" cy="0"/>
          <a:chOff x="0" y="0"/>
          <a:chExt cx="0" cy="0"/>
        </a:xfrm>
      </p:grpSpPr>
      <p:sp>
        <p:nvSpPr>
          <p:cNvPr id="3354" name="Google Shape;3354;p117"/>
          <p:cNvSpPr txBox="1"/>
          <p:nvPr>
            <p:ph idx="1" type="body"/>
          </p:nvPr>
        </p:nvSpPr>
        <p:spPr>
          <a:xfrm>
            <a:off x="1524" y="711202"/>
            <a:ext cx="11819946" cy="5418836"/>
          </a:xfrm>
          <a:prstGeom prst="rect">
            <a:avLst/>
          </a:prstGeom>
          <a:solidFill>
            <a:schemeClr val="accent5"/>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5"/>
              </a:buClr>
              <a:buSzPts val="1800"/>
              <a:buFont typeface="Arial"/>
              <a:buChar char=" "/>
              <a:defRPr>
                <a:solidFill>
                  <a:schemeClr val="accent5"/>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355" name="Google Shape;3355;p117"/>
          <p:cNvSpPr txBox="1"/>
          <p:nvPr>
            <p:ph idx="2"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356" name="Google Shape;3356;p11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2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full bleed divider w/quote" showMasterSp="0">
  <p:cSld name="2_full bleed divider w/quote">
    <p:bg>
      <p:bgPr>
        <a:solidFill>
          <a:schemeClr val="accent5"/>
        </a:solidFill>
      </p:bgPr>
    </p:bg>
    <p:spTree>
      <p:nvGrpSpPr>
        <p:cNvPr id="3357" name="Shape 3357"/>
        <p:cNvGrpSpPr/>
        <p:nvPr/>
      </p:nvGrpSpPr>
      <p:grpSpPr>
        <a:xfrm>
          <a:off x="0" y="0"/>
          <a:ext cx="0" cy="0"/>
          <a:chOff x="0" y="0"/>
          <a:chExt cx="0" cy="0"/>
        </a:xfrm>
      </p:grpSpPr>
      <p:sp>
        <p:nvSpPr>
          <p:cNvPr id="3358" name="Google Shape;3358;p118"/>
          <p:cNvSpPr txBox="1"/>
          <p:nvPr>
            <p:ph idx="1"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359" name="Google Shape;3359;p11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3360" name="Google Shape;3360;p118"/>
          <p:cNvGrpSpPr/>
          <p:nvPr/>
        </p:nvGrpSpPr>
        <p:grpSpPr>
          <a:xfrm>
            <a:off x="10193718" y="6278563"/>
            <a:ext cx="1641476" cy="436562"/>
            <a:chOff x="10193718" y="6278563"/>
            <a:chExt cx="1641476" cy="436562"/>
          </a:xfrm>
        </p:grpSpPr>
        <p:sp>
          <p:nvSpPr>
            <p:cNvPr id="3361" name="Google Shape;3361;p118"/>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62" name="Google Shape;3362;p118"/>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3363" name="Google Shape;3363;p118"/>
            <p:cNvGrpSpPr/>
            <p:nvPr/>
          </p:nvGrpSpPr>
          <p:grpSpPr>
            <a:xfrm>
              <a:off x="10692193" y="6607175"/>
              <a:ext cx="1143001" cy="107950"/>
              <a:chOff x="10692193" y="6607175"/>
              <a:chExt cx="1143001" cy="107950"/>
            </a:xfrm>
          </p:grpSpPr>
          <p:sp>
            <p:nvSpPr>
              <p:cNvPr id="3364" name="Google Shape;3364;p118"/>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65" name="Google Shape;3365;p118"/>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66" name="Google Shape;3366;p118"/>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67" name="Google Shape;3367;p118"/>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68" name="Google Shape;3368;p118"/>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69" name="Google Shape;3369;p118"/>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70" name="Google Shape;3370;p118"/>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71" name="Google Shape;3371;p118"/>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72" name="Google Shape;3372;p118"/>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73" name="Google Shape;3373;p118"/>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74" name="Google Shape;3374;p118"/>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75" name="Google Shape;3375;p118"/>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76" name="Google Shape;3376;p118"/>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77" name="Google Shape;3377;p118"/>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78" name="Google Shape;3378;p118"/>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79" name="Google Shape;3379;p118"/>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80" name="Google Shape;3380;p118"/>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extLst>
    <p:ext uri="{DCECCB84-F9BA-43D5-87BE-67443E8EF086}">
      <p15:sldGuideLst>
        <p15:guide id="1" orient="horz" pos="2160">
          <p15:clr>
            <a:srgbClr val="FBAE40"/>
          </p15:clr>
        </p15:guide>
      </p15:sldGuideLst>
    </p:ext>
  </p:extLst>
</p:sldLayout>
</file>

<file path=ppt/slideLayouts/slideLayout2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picture L, content R w/headline">
  <p:cSld name="2_picture L, content R w/headline">
    <p:spTree>
      <p:nvGrpSpPr>
        <p:cNvPr id="3381" name="Shape 3381"/>
        <p:cNvGrpSpPr/>
        <p:nvPr/>
      </p:nvGrpSpPr>
      <p:grpSpPr>
        <a:xfrm>
          <a:off x="0" y="0"/>
          <a:ext cx="0" cy="0"/>
          <a:chOff x="0" y="0"/>
          <a:chExt cx="0" cy="0"/>
        </a:xfrm>
      </p:grpSpPr>
      <p:sp>
        <p:nvSpPr>
          <p:cNvPr id="3382" name="Google Shape;3382;p119"/>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383" name="Google Shape;3383;p119"/>
          <p:cNvSpPr/>
          <p:nvPr>
            <p:ph idx="2" type="pic"/>
          </p:nvPr>
        </p:nvSpPr>
        <p:spPr>
          <a:xfrm>
            <a:off x="0" y="1501355"/>
            <a:ext cx="5918414" cy="4631438"/>
          </a:xfrm>
          <a:prstGeom prst="rect">
            <a:avLst/>
          </a:prstGeom>
          <a:noFill/>
          <a:ln>
            <a:noFill/>
          </a:ln>
        </p:spPr>
      </p:sp>
      <p:sp>
        <p:nvSpPr>
          <p:cNvPr id="3384" name="Google Shape;3384;p119"/>
          <p:cNvSpPr txBox="1"/>
          <p:nvPr>
            <p:ph idx="1" type="body"/>
          </p:nvPr>
        </p:nvSpPr>
        <p:spPr>
          <a:xfrm>
            <a:off x="6011757" y="1501355"/>
            <a:ext cx="5819766" cy="4631438"/>
          </a:xfrm>
          <a:prstGeom prst="rect">
            <a:avLst/>
          </a:prstGeom>
          <a:solidFill>
            <a:schemeClr val="accent5"/>
          </a:solidFill>
          <a:ln>
            <a:noFill/>
          </a:ln>
        </p:spPr>
        <p:txBody>
          <a:bodyPr anchorCtr="0" anchor="t" bIns="274300" lIns="64000" spcFirstLastPara="1" rIns="274300" wrap="square" tIns="420600">
            <a:noAutofit/>
          </a:bodyPr>
          <a:lstStyle>
            <a:lvl1pPr indent="-381000" lvl="0" marL="457200" algn="l">
              <a:lnSpc>
                <a:spcPct val="83000"/>
              </a:lnSpc>
              <a:spcBef>
                <a:spcPts val="1600"/>
              </a:spcBef>
              <a:spcAft>
                <a:spcPts val="0"/>
              </a:spcAft>
              <a:buClr>
                <a:schemeClr val="lt1"/>
              </a:buClr>
              <a:buSzPts val="2400"/>
              <a:buFont typeface="Arial"/>
              <a:buChar char=" "/>
              <a:defRPr sz="2400">
                <a:solidFill>
                  <a:schemeClr val="lt1"/>
                </a:solidFill>
              </a:defRPr>
            </a:lvl1pPr>
            <a:lvl2pPr indent="-431800" lvl="1" marL="914400" algn="l">
              <a:lnSpc>
                <a:spcPct val="83000"/>
              </a:lnSpc>
              <a:spcBef>
                <a:spcPts val="600"/>
              </a:spcBef>
              <a:spcAft>
                <a:spcPts val="0"/>
              </a:spcAft>
              <a:buClr>
                <a:schemeClr val="lt1"/>
              </a:buClr>
              <a:buSzPts val="3200"/>
              <a:buFont typeface="Arial"/>
              <a:buChar char=" "/>
              <a:defRPr sz="3200">
                <a:solidFill>
                  <a:schemeClr val="lt1"/>
                </a:solidFill>
                <a:latin typeface="Arial"/>
                <a:ea typeface="Arial"/>
                <a:cs typeface="Arial"/>
                <a:sym typeface="Arial"/>
              </a:defRPr>
            </a:lvl2pPr>
            <a:lvl3pPr indent="-330200" lvl="2" marL="1371600" algn="l">
              <a:lnSpc>
                <a:spcPct val="83000"/>
              </a:lnSpc>
              <a:spcBef>
                <a:spcPts val="12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385" name="Google Shape;3385;p119"/>
          <p:cNvSpPr txBox="1"/>
          <p:nvPr>
            <p:ph idx="3"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386" name="Google Shape;3386;p11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2-up pictures, color BG" showMasterSp="0">
  <p:cSld name="2_2-up pictures, color BG">
    <p:bg>
      <p:bgPr>
        <a:solidFill>
          <a:schemeClr val="accent5"/>
        </a:solidFill>
      </p:bgPr>
    </p:bg>
    <p:spTree>
      <p:nvGrpSpPr>
        <p:cNvPr id="3387" name="Shape 3387"/>
        <p:cNvGrpSpPr/>
        <p:nvPr/>
      </p:nvGrpSpPr>
      <p:grpSpPr>
        <a:xfrm>
          <a:off x="0" y="0"/>
          <a:ext cx="0" cy="0"/>
          <a:chOff x="0" y="0"/>
          <a:chExt cx="0" cy="0"/>
        </a:xfrm>
      </p:grpSpPr>
      <p:sp>
        <p:nvSpPr>
          <p:cNvPr id="3388" name="Google Shape;3388;p120"/>
          <p:cNvSpPr txBox="1"/>
          <p:nvPr>
            <p:ph type="title"/>
          </p:nvPr>
        </p:nvSpPr>
        <p:spPr>
          <a:xfrm>
            <a:off x="430364"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389" name="Google Shape;3389;p120"/>
          <p:cNvSpPr txBox="1"/>
          <p:nvPr>
            <p:ph idx="1" type="body"/>
          </p:nvPr>
        </p:nvSpPr>
        <p:spPr>
          <a:xfrm>
            <a:off x="431800" y="5389581"/>
            <a:ext cx="460022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390" name="Google Shape;3390;p120"/>
          <p:cNvSpPr txBox="1"/>
          <p:nvPr>
            <p:ph idx="2" type="body"/>
          </p:nvPr>
        </p:nvSpPr>
        <p:spPr>
          <a:xfrm>
            <a:off x="6004387" y="5389581"/>
            <a:ext cx="4599432"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391" name="Google Shape;3391;p120"/>
          <p:cNvSpPr txBox="1"/>
          <p:nvPr>
            <p:ph idx="3" type="body"/>
          </p:nvPr>
        </p:nvSpPr>
        <p:spPr>
          <a:xfrm>
            <a:off x="430214" y="872672"/>
            <a:ext cx="113981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392" name="Google Shape;3392;p120"/>
          <p:cNvSpPr/>
          <p:nvPr>
            <p:ph idx="4" type="pic"/>
          </p:nvPr>
        </p:nvSpPr>
        <p:spPr>
          <a:xfrm>
            <a:off x="0" y="1500135"/>
            <a:ext cx="5908281" cy="3867912"/>
          </a:xfrm>
          <a:prstGeom prst="rect">
            <a:avLst/>
          </a:prstGeom>
          <a:solidFill>
            <a:schemeClr val="lt1"/>
          </a:solidFill>
          <a:ln>
            <a:noFill/>
          </a:ln>
        </p:spPr>
      </p:sp>
      <p:sp>
        <p:nvSpPr>
          <p:cNvPr id="3393" name="Google Shape;3393;p120"/>
          <p:cNvSpPr/>
          <p:nvPr>
            <p:ph idx="5" type="pic"/>
          </p:nvPr>
        </p:nvSpPr>
        <p:spPr>
          <a:xfrm>
            <a:off x="6004387" y="1500135"/>
            <a:ext cx="5819766" cy="3867912"/>
          </a:xfrm>
          <a:prstGeom prst="rect">
            <a:avLst/>
          </a:prstGeom>
          <a:solidFill>
            <a:schemeClr val="lt1"/>
          </a:solidFill>
          <a:ln>
            <a:noFill/>
          </a:ln>
        </p:spPr>
      </p:sp>
      <p:grpSp>
        <p:nvGrpSpPr>
          <p:cNvPr id="3394" name="Google Shape;3394;p120"/>
          <p:cNvGrpSpPr/>
          <p:nvPr/>
        </p:nvGrpSpPr>
        <p:grpSpPr>
          <a:xfrm>
            <a:off x="10193718" y="6278563"/>
            <a:ext cx="1641476" cy="436562"/>
            <a:chOff x="10193718" y="6278563"/>
            <a:chExt cx="1641476" cy="436562"/>
          </a:xfrm>
        </p:grpSpPr>
        <p:sp>
          <p:nvSpPr>
            <p:cNvPr id="3395" name="Google Shape;3395;p120"/>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96" name="Google Shape;3396;p120"/>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97" name="Google Shape;3397;p120"/>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98" name="Google Shape;3398;p120"/>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399" name="Google Shape;3399;p120"/>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00" name="Google Shape;3400;p120"/>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01" name="Google Shape;3401;p120"/>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02" name="Google Shape;3402;p120"/>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03" name="Google Shape;3403;p120"/>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04" name="Google Shape;3404;p120"/>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05" name="Google Shape;3405;p120"/>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06" name="Google Shape;3406;p120"/>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07" name="Google Shape;3407;p120"/>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08" name="Google Shape;3408;p120"/>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09" name="Google Shape;3409;p120"/>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10" name="Google Shape;3410;p120"/>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11" name="Google Shape;3411;p120"/>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12" name="Google Shape;3412;p120"/>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13" name="Google Shape;3413;p120"/>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14" name="Google Shape;3414;p120"/>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3415" name="Google Shape;3415;p12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3384">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up pictures, white BG">
  <p:cSld name="4-up pictures, white BG">
    <p:spTree>
      <p:nvGrpSpPr>
        <p:cNvPr id="224" name="Shape 224"/>
        <p:cNvGrpSpPr/>
        <p:nvPr/>
      </p:nvGrpSpPr>
      <p:grpSpPr>
        <a:xfrm>
          <a:off x="0" y="0"/>
          <a:ext cx="0" cy="0"/>
          <a:chOff x="0" y="0"/>
          <a:chExt cx="0" cy="0"/>
        </a:xfrm>
      </p:grpSpPr>
      <p:sp>
        <p:nvSpPr>
          <p:cNvPr id="225" name="Google Shape;225;p203"/>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26" name="Google Shape;226;p203"/>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27" name="Google Shape;227;p203"/>
          <p:cNvSpPr/>
          <p:nvPr>
            <p:ph idx="2" type="pic"/>
          </p:nvPr>
        </p:nvSpPr>
        <p:spPr>
          <a:xfrm>
            <a:off x="0" y="1500135"/>
            <a:ext cx="2973322" cy="3867912"/>
          </a:xfrm>
          <a:prstGeom prst="rect">
            <a:avLst/>
          </a:prstGeom>
          <a:noFill/>
          <a:ln>
            <a:noFill/>
          </a:ln>
        </p:spPr>
      </p:sp>
      <p:sp>
        <p:nvSpPr>
          <p:cNvPr id="228" name="Google Shape;228;p203"/>
          <p:cNvSpPr/>
          <p:nvPr>
            <p:ph idx="3" type="pic"/>
          </p:nvPr>
        </p:nvSpPr>
        <p:spPr>
          <a:xfrm>
            <a:off x="3054110" y="1500135"/>
            <a:ext cx="2871216" cy="3867912"/>
          </a:xfrm>
          <a:prstGeom prst="rect">
            <a:avLst/>
          </a:prstGeom>
          <a:noFill/>
          <a:ln>
            <a:noFill/>
          </a:ln>
        </p:spPr>
      </p:sp>
      <p:sp>
        <p:nvSpPr>
          <p:cNvPr id="229" name="Google Shape;229;p203"/>
          <p:cNvSpPr/>
          <p:nvPr>
            <p:ph idx="4" type="pic"/>
          </p:nvPr>
        </p:nvSpPr>
        <p:spPr>
          <a:xfrm>
            <a:off x="6006114" y="1500135"/>
            <a:ext cx="2871216" cy="3867912"/>
          </a:xfrm>
          <a:prstGeom prst="rect">
            <a:avLst/>
          </a:prstGeom>
          <a:noFill/>
          <a:ln>
            <a:noFill/>
          </a:ln>
        </p:spPr>
      </p:sp>
      <p:sp>
        <p:nvSpPr>
          <p:cNvPr id="230" name="Google Shape;230;p203"/>
          <p:cNvSpPr/>
          <p:nvPr>
            <p:ph idx="5" type="pic"/>
          </p:nvPr>
        </p:nvSpPr>
        <p:spPr>
          <a:xfrm>
            <a:off x="8958118" y="1500135"/>
            <a:ext cx="2870063" cy="3867912"/>
          </a:xfrm>
          <a:prstGeom prst="rect">
            <a:avLst/>
          </a:prstGeom>
          <a:noFill/>
          <a:ln>
            <a:noFill/>
          </a:ln>
        </p:spPr>
      </p:sp>
      <p:sp>
        <p:nvSpPr>
          <p:cNvPr id="231" name="Google Shape;231;p203"/>
          <p:cNvSpPr txBox="1"/>
          <p:nvPr>
            <p:ph idx="6" type="body"/>
          </p:nvPr>
        </p:nvSpPr>
        <p:spPr>
          <a:xfrm>
            <a:off x="3054110"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32" name="Google Shape;232;p203"/>
          <p:cNvSpPr txBox="1"/>
          <p:nvPr>
            <p:ph idx="7" type="body"/>
          </p:nvPr>
        </p:nvSpPr>
        <p:spPr>
          <a:xfrm>
            <a:off x="895811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33" name="Google Shape;233;p203"/>
          <p:cNvSpPr txBox="1"/>
          <p:nvPr>
            <p:ph idx="8" type="body"/>
          </p:nvPr>
        </p:nvSpPr>
        <p:spPr>
          <a:xfrm>
            <a:off x="6006114"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34" name="Google Shape;234;p203"/>
          <p:cNvSpPr txBox="1"/>
          <p:nvPr>
            <p:ph idx="9"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35" name="Google Shape;235;p20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3-up pictures, color BG" showMasterSp="0">
  <p:cSld name="2_3-up pictures, color BG">
    <p:bg>
      <p:bgPr>
        <a:solidFill>
          <a:schemeClr val="accent5"/>
        </a:solidFill>
      </p:bgPr>
    </p:bg>
    <p:spTree>
      <p:nvGrpSpPr>
        <p:cNvPr id="3416" name="Shape 3416"/>
        <p:cNvGrpSpPr/>
        <p:nvPr/>
      </p:nvGrpSpPr>
      <p:grpSpPr>
        <a:xfrm>
          <a:off x="0" y="0"/>
          <a:ext cx="0" cy="0"/>
          <a:chOff x="0" y="0"/>
          <a:chExt cx="0" cy="0"/>
        </a:xfrm>
      </p:grpSpPr>
      <p:sp>
        <p:nvSpPr>
          <p:cNvPr id="3417" name="Google Shape;3417;p121"/>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418" name="Google Shape;3418;p121"/>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19" name="Google Shape;3419;p121"/>
          <p:cNvSpPr/>
          <p:nvPr>
            <p:ph idx="2" type="pic"/>
          </p:nvPr>
        </p:nvSpPr>
        <p:spPr>
          <a:xfrm>
            <a:off x="0" y="1500135"/>
            <a:ext cx="3909569" cy="3867912"/>
          </a:xfrm>
          <a:prstGeom prst="rect">
            <a:avLst/>
          </a:prstGeom>
          <a:solidFill>
            <a:schemeClr val="lt1"/>
          </a:solidFill>
          <a:ln>
            <a:noFill/>
          </a:ln>
        </p:spPr>
      </p:sp>
      <p:sp>
        <p:nvSpPr>
          <p:cNvPr id="3420" name="Google Shape;3420;p121"/>
          <p:cNvSpPr/>
          <p:nvPr>
            <p:ph idx="3" type="pic"/>
          </p:nvPr>
        </p:nvSpPr>
        <p:spPr>
          <a:xfrm>
            <a:off x="7956471" y="1500135"/>
            <a:ext cx="3867912" cy="3867912"/>
          </a:xfrm>
          <a:prstGeom prst="rect">
            <a:avLst/>
          </a:prstGeom>
          <a:solidFill>
            <a:schemeClr val="lt1"/>
          </a:solidFill>
          <a:ln>
            <a:noFill/>
          </a:ln>
        </p:spPr>
      </p:sp>
      <p:sp>
        <p:nvSpPr>
          <p:cNvPr id="3421" name="Google Shape;3421;p121"/>
          <p:cNvSpPr txBox="1"/>
          <p:nvPr>
            <p:ph idx="4"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22" name="Google Shape;3422;p121"/>
          <p:cNvSpPr txBox="1"/>
          <p:nvPr>
            <p:ph idx="5" type="body"/>
          </p:nvPr>
        </p:nvSpPr>
        <p:spPr>
          <a:xfrm>
            <a:off x="398534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23" name="Google Shape;3423;p121"/>
          <p:cNvSpPr/>
          <p:nvPr>
            <p:ph idx="6" type="pic"/>
          </p:nvPr>
        </p:nvSpPr>
        <p:spPr>
          <a:xfrm>
            <a:off x="3985348" y="1500135"/>
            <a:ext cx="3895344" cy="3867912"/>
          </a:xfrm>
          <a:prstGeom prst="rect">
            <a:avLst/>
          </a:prstGeom>
          <a:solidFill>
            <a:schemeClr val="lt1"/>
          </a:solidFill>
          <a:ln>
            <a:noFill/>
          </a:ln>
        </p:spPr>
      </p:sp>
      <p:sp>
        <p:nvSpPr>
          <p:cNvPr id="3424" name="Google Shape;3424;p121"/>
          <p:cNvSpPr txBox="1"/>
          <p:nvPr>
            <p:ph idx="7" type="body"/>
          </p:nvPr>
        </p:nvSpPr>
        <p:spPr>
          <a:xfrm>
            <a:off x="7956471"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3425" name="Google Shape;3425;p121"/>
          <p:cNvGrpSpPr/>
          <p:nvPr/>
        </p:nvGrpSpPr>
        <p:grpSpPr>
          <a:xfrm>
            <a:off x="10193718" y="6278563"/>
            <a:ext cx="1641476" cy="436562"/>
            <a:chOff x="10193718" y="6278563"/>
            <a:chExt cx="1641476" cy="436562"/>
          </a:xfrm>
        </p:grpSpPr>
        <p:sp>
          <p:nvSpPr>
            <p:cNvPr id="3426" name="Google Shape;3426;p121"/>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27" name="Google Shape;3427;p121"/>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28" name="Google Shape;3428;p121"/>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29" name="Google Shape;3429;p121"/>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30" name="Google Shape;3430;p121"/>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31" name="Google Shape;3431;p121"/>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32" name="Google Shape;3432;p121"/>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33" name="Google Shape;3433;p121"/>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34" name="Google Shape;3434;p121"/>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35" name="Google Shape;3435;p121"/>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36" name="Google Shape;3436;p121"/>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37" name="Google Shape;3437;p121"/>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38" name="Google Shape;3438;p121"/>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39" name="Google Shape;3439;p121"/>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40" name="Google Shape;3440;p121"/>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41" name="Google Shape;3441;p121"/>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42" name="Google Shape;3442;p121"/>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43" name="Google Shape;3443;p12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3444" name="Google Shape;3444;p12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4-up pictures, color BG" showMasterSp="0">
  <p:cSld name="2_4-up pictures, color BG">
    <p:bg>
      <p:bgPr>
        <a:solidFill>
          <a:schemeClr val="accent5"/>
        </a:solidFill>
      </p:bgPr>
    </p:bg>
    <p:spTree>
      <p:nvGrpSpPr>
        <p:cNvPr id="3445" name="Shape 3445"/>
        <p:cNvGrpSpPr/>
        <p:nvPr/>
      </p:nvGrpSpPr>
      <p:grpSpPr>
        <a:xfrm>
          <a:off x="0" y="0"/>
          <a:ext cx="0" cy="0"/>
          <a:chOff x="0" y="0"/>
          <a:chExt cx="0" cy="0"/>
        </a:xfrm>
      </p:grpSpPr>
      <p:sp>
        <p:nvSpPr>
          <p:cNvPr id="3446" name="Google Shape;3446;p122"/>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447" name="Google Shape;3447;p122"/>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48" name="Google Shape;3448;p122"/>
          <p:cNvSpPr/>
          <p:nvPr>
            <p:ph idx="2" type="pic"/>
          </p:nvPr>
        </p:nvSpPr>
        <p:spPr>
          <a:xfrm>
            <a:off x="0" y="1500135"/>
            <a:ext cx="2973322" cy="3867912"/>
          </a:xfrm>
          <a:prstGeom prst="rect">
            <a:avLst/>
          </a:prstGeom>
          <a:solidFill>
            <a:schemeClr val="lt1"/>
          </a:solidFill>
          <a:ln>
            <a:noFill/>
          </a:ln>
        </p:spPr>
      </p:sp>
      <p:sp>
        <p:nvSpPr>
          <p:cNvPr id="3449" name="Google Shape;3449;p122"/>
          <p:cNvSpPr/>
          <p:nvPr>
            <p:ph idx="3" type="pic"/>
          </p:nvPr>
        </p:nvSpPr>
        <p:spPr>
          <a:xfrm>
            <a:off x="3054110" y="1500135"/>
            <a:ext cx="2871216" cy="3867912"/>
          </a:xfrm>
          <a:prstGeom prst="rect">
            <a:avLst/>
          </a:prstGeom>
          <a:solidFill>
            <a:schemeClr val="lt1"/>
          </a:solidFill>
          <a:ln>
            <a:noFill/>
          </a:ln>
        </p:spPr>
      </p:sp>
      <p:sp>
        <p:nvSpPr>
          <p:cNvPr id="3450" name="Google Shape;3450;p122"/>
          <p:cNvSpPr/>
          <p:nvPr>
            <p:ph idx="4" type="pic"/>
          </p:nvPr>
        </p:nvSpPr>
        <p:spPr>
          <a:xfrm>
            <a:off x="6006114" y="1500135"/>
            <a:ext cx="2871216" cy="3867912"/>
          </a:xfrm>
          <a:prstGeom prst="rect">
            <a:avLst/>
          </a:prstGeom>
          <a:solidFill>
            <a:schemeClr val="lt1"/>
          </a:solidFill>
          <a:ln>
            <a:noFill/>
          </a:ln>
        </p:spPr>
      </p:sp>
      <p:sp>
        <p:nvSpPr>
          <p:cNvPr id="3451" name="Google Shape;3451;p122"/>
          <p:cNvSpPr/>
          <p:nvPr>
            <p:ph idx="5" type="pic"/>
          </p:nvPr>
        </p:nvSpPr>
        <p:spPr>
          <a:xfrm>
            <a:off x="8958118" y="1500135"/>
            <a:ext cx="2870063" cy="3867912"/>
          </a:xfrm>
          <a:prstGeom prst="rect">
            <a:avLst/>
          </a:prstGeom>
          <a:solidFill>
            <a:schemeClr val="lt1"/>
          </a:solidFill>
          <a:ln>
            <a:noFill/>
          </a:ln>
        </p:spPr>
      </p:sp>
      <p:sp>
        <p:nvSpPr>
          <p:cNvPr id="3452" name="Google Shape;3452;p122"/>
          <p:cNvSpPr txBox="1"/>
          <p:nvPr>
            <p:ph idx="6" type="body"/>
          </p:nvPr>
        </p:nvSpPr>
        <p:spPr>
          <a:xfrm>
            <a:off x="3054110"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53" name="Google Shape;3453;p122"/>
          <p:cNvSpPr txBox="1"/>
          <p:nvPr>
            <p:ph idx="7" type="body"/>
          </p:nvPr>
        </p:nvSpPr>
        <p:spPr>
          <a:xfrm>
            <a:off x="895811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54" name="Google Shape;3454;p122"/>
          <p:cNvSpPr txBox="1"/>
          <p:nvPr>
            <p:ph idx="8" type="body"/>
          </p:nvPr>
        </p:nvSpPr>
        <p:spPr>
          <a:xfrm>
            <a:off x="6006114"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55" name="Google Shape;3455;p122"/>
          <p:cNvSpPr txBox="1"/>
          <p:nvPr>
            <p:ph idx="9"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3456" name="Google Shape;3456;p122"/>
          <p:cNvGrpSpPr/>
          <p:nvPr/>
        </p:nvGrpSpPr>
        <p:grpSpPr>
          <a:xfrm>
            <a:off x="10193718" y="6278563"/>
            <a:ext cx="1641476" cy="436562"/>
            <a:chOff x="10193718" y="6278563"/>
            <a:chExt cx="1641476" cy="436562"/>
          </a:xfrm>
        </p:grpSpPr>
        <p:sp>
          <p:nvSpPr>
            <p:cNvPr id="3457" name="Google Shape;3457;p122"/>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58" name="Google Shape;3458;p122"/>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59" name="Google Shape;3459;p122"/>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60" name="Google Shape;3460;p122"/>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61" name="Google Shape;3461;p122"/>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62" name="Google Shape;3462;p122"/>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63" name="Google Shape;3463;p122"/>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64" name="Google Shape;3464;p122"/>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65" name="Google Shape;3465;p122"/>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66" name="Google Shape;3466;p122"/>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67" name="Google Shape;3467;p122"/>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68" name="Google Shape;3468;p122"/>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69" name="Google Shape;3469;p122"/>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70" name="Google Shape;3470;p122"/>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71" name="Google Shape;3471;p122"/>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72" name="Google Shape;3472;p122"/>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73" name="Google Shape;3473;p122"/>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74" name="Google Shape;3474;p122"/>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3475" name="Google Shape;3475;p12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6-up faux table">
  <p:cSld name="2_6-up faux table">
    <p:spTree>
      <p:nvGrpSpPr>
        <p:cNvPr id="3476" name="Shape 3476"/>
        <p:cNvGrpSpPr/>
        <p:nvPr/>
      </p:nvGrpSpPr>
      <p:grpSpPr>
        <a:xfrm>
          <a:off x="0" y="0"/>
          <a:ext cx="0" cy="0"/>
          <a:chOff x="0" y="0"/>
          <a:chExt cx="0" cy="0"/>
        </a:xfrm>
      </p:grpSpPr>
      <p:sp>
        <p:nvSpPr>
          <p:cNvPr id="3477" name="Google Shape;3477;p123"/>
          <p:cNvSpPr txBox="1"/>
          <p:nvPr>
            <p:ph idx="1" type="body"/>
          </p:nvPr>
        </p:nvSpPr>
        <p:spPr>
          <a:xfrm>
            <a:off x="-2158" y="1499082"/>
            <a:ext cx="11839639" cy="4630256"/>
          </a:xfrm>
          <a:prstGeom prst="rect">
            <a:avLst/>
          </a:prstGeom>
          <a:solidFill>
            <a:schemeClr val="accent5"/>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5"/>
              </a:buClr>
              <a:buSzPts val="1600"/>
              <a:buFont typeface="Arial"/>
              <a:buNone/>
              <a:defRPr sz="1600">
                <a:solidFill>
                  <a:schemeClr val="accent5"/>
                </a:solidFill>
              </a:defRPr>
            </a:lvl1pPr>
            <a:lvl2pPr indent="-330200" lvl="1" marL="914400" algn="l">
              <a:lnSpc>
                <a:spcPct val="110000"/>
              </a:lnSpc>
              <a:spcBef>
                <a:spcPts val="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Font typeface="Arial"/>
              <a:buChar char=" "/>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78" name="Google Shape;3478;p123"/>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479" name="Google Shape;3479;p123"/>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80" name="Google Shape;3480;p123"/>
          <p:cNvSpPr txBox="1"/>
          <p:nvPr>
            <p:ph idx="3" type="body"/>
          </p:nvPr>
        </p:nvSpPr>
        <p:spPr>
          <a:xfrm>
            <a:off x="154406"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81" name="Google Shape;3481;p123"/>
          <p:cNvSpPr txBox="1"/>
          <p:nvPr>
            <p:ph idx="4"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82" name="Google Shape;3482;p123"/>
          <p:cNvSpPr txBox="1"/>
          <p:nvPr>
            <p:ph idx="5" type="body"/>
          </p:nvPr>
        </p:nvSpPr>
        <p:spPr>
          <a:xfrm rot="5400000">
            <a:off x="5891150" y="-1316719"/>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83" name="Google Shape;3483;p123"/>
          <p:cNvSpPr txBox="1"/>
          <p:nvPr>
            <p:ph idx="6" type="body"/>
          </p:nvPr>
        </p:nvSpPr>
        <p:spPr>
          <a:xfrm rot="5400000">
            <a:off x="5891150" y="-2888256"/>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84" name="Google Shape;3484;p123"/>
          <p:cNvSpPr txBox="1"/>
          <p:nvPr>
            <p:ph idx="7"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85" name="Google Shape;3485;p12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486" name="Google Shape;3486;p123"/>
          <p:cNvSpPr txBox="1"/>
          <p:nvPr>
            <p:ph idx="8" type="body"/>
          </p:nvPr>
        </p:nvSpPr>
        <p:spPr>
          <a:xfrm>
            <a:off x="154406"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87" name="Google Shape;3487;p123"/>
          <p:cNvSpPr txBox="1"/>
          <p:nvPr>
            <p:ph idx="9" type="body"/>
          </p:nvPr>
        </p:nvSpPr>
        <p:spPr>
          <a:xfrm>
            <a:off x="154406"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88" name="Google Shape;3488;p123"/>
          <p:cNvSpPr txBox="1"/>
          <p:nvPr>
            <p:ph idx="13" type="body"/>
          </p:nvPr>
        </p:nvSpPr>
        <p:spPr>
          <a:xfrm>
            <a:off x="6088380"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89" name="Google Shape;3489;p123"/>
          <p:cNvSpPr txBox="1"/>
          <p:nvPr>
            <p:ph idx="14" type="body"/>
          </p:nvPr>
        </p:nvSpPr>
        <p:spPr>
          <a:xfrm>
            <a:off x="6088380"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90" name="Google Shape;3490;p123"/>
          <p:cNvSpPr txBox="1"/>
          <p:nvPr>
            <p:ph idx="15" type="body"/>
          </p:nvPr>
        </p:nvSpPr>
        <p:spPr>
          <a:xfrm>
            <a:off x="6088380"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4-up faux table">
  <p:cSld name="2_4-up faux table">
    <p:spTree>
      <p:nvGrpSpPr>
        <p:cNvPr id="3491" name="Shape 3491"/>
        <p:cNvGrpSpPr/>
        <p:nvPr/>
      </p:nvGrpSpPr>
      <p:grpSpPr>
        <a:xfrm>
          <a:off x="0" y="0"/>
          <a:ext cx="0" cy="0"/>
          <a:chOff x="0" y="0"/>
          <a:chExt cx="0" cy="0"/>
        </a:xfrm>
      </p:grpSpPr>
      <p:sp>
        <p:nvSpPr>
          <p:cNvPr id="3492" name="Google Shape;3492;p124"/>
          <p:cNvSpPr txBox="1"/>
          <p:nvPr>
            <p:ph idx="1" type="body"/>
          </p:nvPr>
        </p:nvSpPr>
        <p:spPr>
          <a:xfrm>
            <a:off x="-2158" y="1499082"/>
            <a:ext cx="11839639" cy="4630256"/>
          </a:xfrm>
          <a:prstGeom prst="rect">
            <a:avLst/>
          </a:prstGeom>
          <a:solidFill>
            <a:schemeClr val="accent5"/>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5"/>
              </a:buClr>
              <a:buSzPts val="1600"/>
              <a:buFont typeface="Arial"/>
              <a:buNone/>
              <a:defRPr sz="1600">
                <a:solidFill>
                  <a:schemeClr val="accent5"/>
                </a:solidFill>
              </a:defRPr>
            </a:lvl1pPr>
            <a:lvl2pPr indent="-228600" lvl="1" marL="914400" algn="l">
              <a:lnSpc>
                <a:spcPct val="110000"/>
              </a:lnSpc>
              <a:spcBef>
                <a:spcPts val="0"/>
              </a:spcBef>
              <a:spcAft>
                <a:spcPts val="0"/>
              </a:spcAft>
              <a:buClr>
                <a:schemeClr val="dk2"/>
              </a:buClr>
              <a:buSzPts val="1600"/>
              <a:buFont typeface="Arial"/>
              <a:buNone/>
              <a:defRPr>
                <a:solidFill>
                  <a:schemeClr val="dk2"/>
                </a:solidFill>
              </a:defRPr>
            </a:lvl2pPr>
            <a:lvl3pPr indent="-330200" lvl="2" marL="1371600" algn="l">
              <a:lnSpc>
                <a:spcPct val="11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93" name="Google Shape;3493;p12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494" name="Google Shape;3494;p124"/>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95" name="Google Shape;3495;p124"/>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96" name="Google Shape;3496;p124"/>
          <p:cNvSpPr txBox="1"/>
          <p:nvPr>
            <p:ph idx="4" type="body"/>
          </p:nvPr>
        </p:nvSpPr>
        <p:spPr>
          <a:xfrm rot="5400000">
            <a:off x="5891150" y="-2107892"/>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97" name="Google Shape;3497;p124"/>
          <p:cNvSpPr txBox="1"/>
          <p:nvPr>
            <p:ph idx="5"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498" name="Google Shape;3498;p12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499" name="Google Shape;3499;p124"/>
          <p:cNvSpPr txBox="1"/>
          <p:nvPr>
            <p:ph idx="6" type="body"/>
          </p:nvPr>
        </p:nvSpPr>
        <p:spPr>
          <a:xfrm>
            <a:off x="6262688"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500" name="Google Shape;3500;p124"/>
          <p:cNvSpPr txBox="1"/>
          <p:nvPr>
            <p:ph idx="7" type="body"/>
          </p:nvPr>
        </p:nvSpPr>
        <p:spPr>
          <a:xfrm>
            <a:off x="323650"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501" name="Google Shape;3501;p124"/>
          <p:cNvSpPr txBox="1"/>
          <p:nvPr>
            <p:ph idx="8" type="body"/>
          </p:nvPr>
        </p:nvSpPr>
        <p:spPr>
          <a:xfrm>
            <a:off x="6262688"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502" name="Google Shape;3502;p124"/>
          <p:cNvSpPr txBox="1"/>
          <p:nvPr>
            <p:ph idx="9" type="body"/>
          </p:nvPr>
        </p:nvSpPr>
        <p:spPr>
          <a:xfrm>
            <a:off x="323650"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2-column faux table">
  <p:cSld name="2_2-column faux table">
    <p:spTree>
      <p:nvGrpSpPr>
        <p:cNvPr id="3503" name="Shape 3503"/>
        <p:cNvGrpSpPr/>
        <p:nvPr/>
      </p:nvGrpSpPr>
      <p:grpSpPr>
        <a:xfrm>
          <a:off x="0" y="0"/>
          <a:ext cx="0" cy="0"/>
          <a:chOff x="0" y="0"/>
          <a:chExt cx="0" cy="0"/>
        </a:xfrm>
      </p:grpSpPr>
      <p:sp>
        <p:nvSpPr>
          <p:cNvPr id="3504" name="Google Shape;3504;p125"/>
          <p:cNvSpPr txBox="1"/>
          <p:nvPr>
            <p:ph idx="1" type="body"/>
          </p:nvPr>
        </p:nvSpPr>
        <p:spPr>
          <a:xfrm>
            <a:off x="0" y="1496542"/>
            <a:ext cx="11839639" cy="4630256"/>
          </a:xfrm>
          <a:prstGeom prst="rect">
            <a:avLst/>
          </a:prstGeom>
          <a:solidFill>
            <a:schemeClr val="accent5"/>
          </a:solidFill>
          <a:ln>
            <a:noFill/>
          </a:ln>
        </p:spPr>
        <p:txBody>
          <a:bodyPr anchorCtr="0" anchor="t" bIns="0" lIns="274300" spcFirstLastPara="1" rIns="6675100" wrap="square" tIns="182875">
            <a:noAutofit/>
          </a:bodyPr>
          <a:lstStyle>
            <a:lvl1pPr indent="-228600" lvl="0" marL="457200" algn="l">
              <a:lnSpc>
                <a:spcPct val="110000"/>
              </a:lnSpc>
              <a:spcBef>
                <a:spcPts val="0"/>
              </a:spcBef>
              <a:spcAft>
                <a:spcPts val="0"/>
              </a:spcAft>
              <a:buClr>
                <a:schemeClr val="accent5"/>
              </a:buClr>
              <a:buSzPts val="1600"/>
              <a:buFont typeface="Arial"/>
              <a:buNone/>
              <a:defRPr sz="1600">
                <a:solidFill>
                  <a:schemeClr val="accent5"/>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505" name="Google Shape;3505;p12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506" name="Google Shape;3506;p125"/>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507" name="Google Shape;3507;p125"/>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508" name="Google Shape;3508;p125"/>
          <p:cNvSpPr txBox="1"/>
          <p:nvPr>
            <p:ph idx="4"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509" name="Google Shape;3509;p125"/>
          <p:cNvSpPr txBox="1"/>
          <p:nvPr>
            <p:ph idx="5" type="body"/>
          </p:nvPr>
        </p:nvSpPr>
        <p:spPr>
          <a:xfrm>
            <a:off x="5969456"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510" name="Google Shape;3510;p12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511" name="Google Shape;3511;p125"/>
          <p:cNvSpPr txBox="1"/>
          <p:nvPr>
            <p:ph idx="6" type="body"/>
          </p:nvPr>
        </p:nvSpPr>
        <p:spPr>
          <a:xfrm>
            <a:off x="38097"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2-column content" showMasterSp="0">
  <p:cSld name="2_2-column content">
    <p:bg>
      <p:bgPr>
        <a:solidFill>
          <a:schemeClr val="accent5"/>
        </a:solidFill>
      </p:bgPr>
    </p:bg>
    <p:spTree>
      <p:nvGrpSpPr>
        <p:cNvPr id="3512" name="Shape 3512"/>
        <p:cNvGrpSpPr/>
        <p:nvPr/>
      </p:nvGrpSpPr>
      <p:grpSpPr>
        <a:xfrm>
          <a:off x="0" y="0"/>
          <a:ext cx="0" cy="0"/>
          <a:chOff x="0" y="0"/>
          <a:chExt cx="0" cy="0"/>
        </a:xfrm>
      </p:grpSpPr>
      <p:grpSp>
        <p:nvGrpSpPr>
          <p:cNvPr id="3513" name="Google Shape;3513;p126"/>
          <p:cNvGrpSpPr/>
          <p:nvPr/>
        </p:nvGrpSpPr>
        <p:grpSpPr>
          <a:xfrm>
            <a:off x="10692193" y="6607175"/>
            <a:ext cx="1143001" cy="107950"/>
            <a:chOff x="10692193" y="6607175"/>
            <a:chExt cx="1143001" cy="107950"/>
          </a:xfrm>
        </p:grpSpPr>
        <p:sp>
          <p:nvSpPr>
            <p:cNvPr id="3514" name="Google Shape;3514;p126"/>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15" name="Google Shape;3515;p126"/>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16" name="Google Shape;3516;p126"/>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17" name="Google Shape;3517;p126"/>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18" name="Google Shape;3518;p126"/>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19" name="Google Shape;3519;p126"/>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20" name="Google Shape;3520;p126"/>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21" name="Google Shape;3521;p126"/>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22" name="Google Shape;3522;p126"/>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23" name="Google Shape;3523;p126"/>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24" name="Google Shape;3524;p126"/>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25" name="Google Shape;3525;p126"/>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26" name="Google Shape;3526;p126"/>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27" name="Google Shape;3527;p126"/>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28" name="Google Shape;3528;p126"/>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29" name="Google Shape;3529;p126"/>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30" name="Google Shape;3530;p126"/>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3531" name="Google Shape;3531;p126"/>
          <p:cNvSpPr txBox="1"/>
          <p:nvPr>
            <p:ph type="title"/>
          </p:nvPr>
        </p:nvSpPr>
        <p:spPr>
          <a:xfrm>
            <a:off x="430364" y="405114"/>
            <a:ext cx="114300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3532" name="Google Shape;3532;p126"/>
          <p:cNvGrpSpPr/>
          <p:nvPr/>
        </p:nvGrpSpPr>
        <p:grpSpPr>
          <a:xfrm>
            <a:off x="10193718" y="6278563"/>
            <a:ext cx="1641475" cy="436562"/>
            <a:chOff x="10193718" y="6278563"/>
            <a:chExt cx="1641475" cy="436562"/>
          </a:xfrm>
        </p:grpSpPr>
        <p:sp>
          <p:nvSpPr>
            <p:cNvPr id="3533" name="Google Shape;3533;p126"/>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34" name="Google Shape;3534;p126"/>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3535" name="Google Shape;3535;p12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536" name="Google Shape;3536;p126"/>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3537" name="Google Shape;3537;p126"/>
          <p:cNvSpPr txBox="1"/>
          <p:nvPr>
            <p:ph idx="2" type="body"/>
          </p:nvPr>
        </p:nvSpPr>
        <p:spPr>
          <a:xfrm>
            <a:off x="6711505"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2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3-column content" showMasterSp="0">
  <p:cSld name="2_3-column content">
    <p:bg>
      <p:bgPr>
        <a:solidFill>
          <a:schemeClr val="accent5"/>
        </a:solidFill>
      </p:bgPr>
    </p:bg>
    <p:spTree>
      <p:nvGrpSpPr>
        <p:cNvPr id="3538" name="Shape 3538"/>
        <p:cNvGrpSpPr/>
        <p:nvPr/>
      </p:nvGrpSpPr>
      <p:grpSpPr>
        <a:xfrm>
          <a:off x="0" y="0"/>
          <a:ext cx="0" cy="0"/>
          <a:chOff x="0" y="0"/>
          <a:chExt cx="0" cy="0"/>
        </a:xfrm>
      </p:grpSpPr>
      <p:sp>
        <p:nvSpPr>
          <p:cNvPr id="3539" name="Google Shape;3539;p127"/>
          <p:cNvSpPr txBox="1"/>
          <p:nvPr>
            <p:ph type="title"/>
          </p:nvPr>
        </p:nvSpPr>
        <p:spPr>
          <a:xfrm>
            <a:off x="430364" y="405114"/>
            <a:ext cx="11430000" cy="362407"/>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540" name="Google Shape;3540;p127"/>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3541" name="Google Shape;3541;p127"/>
          <p:cNvGrpSpPr/>
          <p:nvPr/>
        </p:nvGrpSpPr>
        <p:grpSpPr>
          <a:xfrm>
            <a:off x="10193718" y="6278563"/>
            <a:ext cx="1641476" cy="436562"/>
            <a:chOff x="10193718" y="6278563"/>
            <a:chExt cx="1641476" cy="436562"/>
          </a:xfrm>
        </p:grpSpPr>
        <p:grpSp>
          <p:nvGrpSpPr>
            <p:cNvPr id="3542" name="Google Shape;3542;p127"/>
            <p:cNvGrpSpPr/>
            <p:nvPr/>
          </p:nvGrpSpPr>
          <p:grpSpPr>
            <a:xfrm>
              <a:off x="10692193" y="6607175"/>
              <a:ext cx="1143001" cy="107950"/>
              <a:chOff x="10692193" y="6607175"/>
              <a:chExt cx="1143001" cy="107950"/>
            </a:xfrm>
          </p:grpSpPr>
          <p:sp>
            <p:nvSpPr>
              <p:cNvPr id="3543" name="Google Shape;3543;p127"/>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44" name="Google Shape;3544;p127"/>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45" name="Google Shape;3545;p127"/>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46" name="Google Shape;3546;p127"/>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47" name="Google Shape;3547;p127"/>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48" name="Google Shape;3548;p127"/>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49" name="Google Shape;3549;p127"/>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50" name="Google Shape;3550;p127"/>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51" name="Google Shape;3551;p127"/>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52" name="Google Shape;3552;p127"/>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53" name="Google Shape;3553;p127"/>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54" name="Google Shape;3554;p127"/>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55" name="Google Shape;3555;p127"/>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56" name="Google Shape;3556;p127"/>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57" name="Google Shape;3557;p127"/>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58" name="Google Shape;3558;p127"/>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59" name="Google Shape;3559;p127"/>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3560" name="Google Shape;3560;p127"/>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3561" name="Google Shape;3561;p12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562" name="Google Shape;3562;p127"/>
          <p:cNvSpPr txBox="1"/>
          <p:nvPr>
            <p:ph idx="1" type="body"/>
          </p:nvPr>
        </p:nvSpPr>
        <p:spPr>
          <a:xfrm>
            <a:off x="328492"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3563" name="Google Shape;3563;p127"/>
          <p:cNvSpPr txBox="1"/>
          <p:nvPr>
            <p:ph idx="2" type="body"/>
          </p:nvPr>
        </p:nvSpPr>
        <p:spPr>
          <a:xfrm>
            <a:off x="4297680"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3564" name="Google Shape;3564;p127"/>
          <p:cNvSpPr txBox="1"/>
          <p:nvPr>
            <p:ph idx="3" type="body"/>
          </p:nvPr>
        </p:nvSpPr>
        <p:spPr>
          <a:xfrm>
            <a:off x="8339328"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2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color BG, content L, picture R" showMasterSp="0">
  <p:cSld name="2_color BG, content L, picture R">
    <p:bg>
      <p:bgPr>
        <a:solidFill>
          <a:schemeClr val="accent5"/>
        </a:solidFill>
      </p:bgPr>
    </p:bg>
    <p:spTree>
      <p:nvGrpSpPr>
        <p:cNvPr id="3565" name="Shape 3565"/>
        <p:cNvGrpSpPr/>
        <p:nvPr/>
      </p:nvGrpSpPr>
      <p:grpSpPr>
        <a:xfrm>
          <a:off x="0" y="0"/>
          <a:ext cx="0" cy="0"/>
          <a:chOff x="0" y="0"/>
          <a:chExt cx="0" cy="0"/>
        </a:xfrm>
      </p:grpSpPr>
      <p:sp>
        <p:nvSpPr>
          <p:cNvPr id="3566" name="Google Shape;3566;p128"/>
          <p:cNvSpPr txBox="1"/>
          <p:nvPr>
            <p:ph type="title"/>
          </p:nvPr>
        </p:nvSpPr>
        <p:spPr>
          <a:xfrm>
            <a:off x="430365" y="405114"/>
            <a:ext cx="50292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567" name="Google Shape;3567;p128"/>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grpSp>
        <p:nvGrpSpPr>
          <p:cNvPr id="3568" name="Google Shape;3568;p128"/>
          <p:cNvGrpSpPr/>
          <p:nvPr/>
        </p:nvGrpSpPr>
        <p:grpSpPr>
          <a:xfrm>
            <a:off x="10193718" y="6278563"/>
            <a:ext cx="1641476" cy="436562"/>
            <a:chOff x="10193718" y="6278563"/>
            <a:chExt cx="1641476" cy="436562"/>
          </a:xfrm>
        </p:grpSpPr>
        <p:grpSp>
          <p:nvGrpSpPr>
            <p:cNvPr id="3569" name="Google Shape;3569;p128"/>
            <p:cNvGrpSpPr/>
            <p:nvPr/>
          </p:nvGrpSpPr>
          <p:grpSpPr>
            <a:xfrm>
              <a:off x="10692193" y="6607175"/>
              <a:ext cx="1143001" cy="107950"/>
              <a:chOff x="10692193" y="6607175"/>
              <a:chExt cx="1143001" cy="107950"/>
            </a:xfrm>
          </p:grpSpPr>
          <p:sp>
            <p:nvSpPr>
              <p:cNvPr id="3570" name="Google Shape;3570;p128"/>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71" name="Google Shape;3571;p128"/>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72" name="Google Shape;3572;p128"/>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73" name="Google Shape;3573;p128"/>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74" name="Google Shape;3574;p128"/>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75" name="Google Shape;3575;p128"/>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76" name="Google Shape;3576;p128"/>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77" name="Google Shape;3577;p128"/>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78" name="Google Shape;3578;p128"/>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79" name="Google Shape;3579;p128"/>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80" name="Google Shape;3580;p128"/>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81" name="Google Shape;3581;p128"/>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82" name="Google Shape;3582;p128"/>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83" name="Google Shape;3583;p128"/>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84" name="Google Shape;3584;p128"/>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85" name="Google Shape;3585;p128"/>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86" name="Google Shape;3586;p128"/>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3587" name="Google Shape;3587;p128"/>
            <p:cNvGrpSpPr/>
            <p:nvPr/>
          </p:nvGrpSpPr>
          <p:grpSpPr>
            <a:xfrm>
              <a:off x="10193718" y="6278563"/>
              <a:ext cx="1641475" cy="436562"/>
              <a:chOff x="10193718" y="6278563"/>
              <a:chExt cx="1641475" cy="436562"/>
            </a:xfrm>
          </p:grpSpPr>
          <p:sp>
            <p:nvSpPr>
              <p:cNvPr id="3588" name="Google Shape;3588;p128"/>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89" name="Google Shape;3589;p128"/>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3590" name="Google Shape;3590;p128"/>
          <p:cNvSpPr/>
          <p:nvPr>
            <p:ph idx="2" type="pic"/>
          </p:nvPr>
        </p:nvSpPr>
        <p:spPr>
          <a:xfrm>
            <a:off x="6026658" y="440440"/>
            <a:ext cx="5815584" cy="5678424"/>
          </a:xfrm>
          <a:prstGeom prst="rect">
            <a:avLst/>
          </a:prstGeom>
          <a:solidFill>
            <a:schemeClr val="lt1"/>
          </a:solidFill>
          <a:ln>
            <a:noFill/>
          </a:ln>
        </p:spPr>
      </p:sp>
      <p:sp>
        <p:nvSpPr>
          <p:cNvPr id="3591" name="Google Shape;3591;p12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2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picture L, content R">
  <p:cSld name="2_picture L, content R">
    <p:spTree>
      <p:nvGrpSpPr>
        <p:cNvPr id="3592" name="Shape 3592"/>
        <p:cNvGrpSpPr/>
        <p:nvPr/>
      </p:nvGrpSpPr>
      <p:grpSpPr>
        <a:xfrm>
          <a:off x="0" y="0"/>
          <a:ext cx="0" cy="0"/>
          <a:chOff x="0" y="0"/>
          <a:chExt cx="0" cy="0"/>
        </a:xfrm>
      </p:grpSpPr>
      <p:sp>
        <p:nvSpPr>
          <p:cNvPr id="3593" name="Google Shape;3593;p129"/>
          <p:cNvSpPr/>
          <p:nvPr>
            <p:ph idx="2" type="pic"/>
          </p:nvPr>
        </p:nvSpPr>
        <p:spPr>
          <a:xfrm>
            <a:off x="-1" y="711202"/>
            <a:ext cx="5933661" cy="5404104"/>
          </a:xfrm>
          <a:prstGeom prst="rect">
            <a:avLst/>
          </a:prstGeom>
          <a:noFill/>
          <a:ln>
            <a:noFill/>
          </a:ln>
        </p:spPr>
      </p:sp>
      <p:sp>
        <p:nvSpPr>
          <p:cNvPr id="3594" name="Google Shape;3594;p12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595" name="Google Shape;3595;p129"/>
          <p:cNvSpPr txBox="1"/>
          <p:nvPr>
            <p:ph idx="1" type="body"/>
          </p:nvPr>
        </p:nvSpPr>
        <p:spPr>
          <a:xfrm>
            <a:off x="6020735" y="711202"/>
            <a:ext cx="5803139" cy="5400987"/>
          </a:xfrm>
          <a:prstGeom prst="rect">
            <a:avLst/>
          </a:prstGeom>
          <a:solidFill>
            <a:schemeClr val="accent5"/>
          </a:solidFill>
          <a:ln>
            <a:noFill/>
          </a:ln>
        </p:spPr>
        <p:txBody>
          <a:bodyPr anchorCtr="0" anchor="t" bIns="0" lIns="320025" spcFirstLastPara="1" rIns="0" wrap="square" tIns="1243575">
            <a:noAutofit/>
          </a:bodyPr>
          <a:lstStyle>
            <a:lvl1pPr indent="-393700" lvl="0" marL="457200" algn="l">
              <a:lnSpc>
                <a:spcPct val="100000"/>
              </a:lnSpc>
              <a:spcBef>
                <a:spcPts val="7400"/>
              </a:spcBef>
              <a:spcAft>
                <a:spcPts val="0"/>
              </a:spcAft>
              <a:buClr>
                <a:schemeClr val="lt1"/>
              </a:buClr>
              <a:buSzPts val="2600"/>
              <a:buFont typeface="Arial"/>
              <a:buChar char=" "/>
              <a:defRPr b="1" sz="2600">
                <a:solidFill>
                  <a:schemeClr val="lt1"/>
                </a:solidFill>
                <a:latin typeface="Arial"/>
                <a:ea typeface="Arial"/>
                <a:cs typeface="Arial"/>
                <a:sym typeface="Arial"/>
              </a:defRPr>
            </a:lvl1pPr>
            <a:lvl2pPr indent="-1181100" lvl="1" marL="914400" algn="l">
              <a:lnSpc>
                <a:spcPct val="100000"/>
              </a:lnSpc>
              <a:spcBef>
                <a:spcPts val="1200"/>
              </a:spcBef>
              <a:spcAft>
                <a:spcPts val="0"/>
              </a:spcAft>
              <a:buClr>
                <a:schemeClr val="lt1"/>
              </a:buClr>
              <a:buSzPts val="15000"/>
              <a:buFont typeface="Arial"/>
              <a:buChar char=" "/>
              <a:defRPr b="1" sz="15000">
                <a:solidFill>
                  <a:schemeClr val="lt1"/>
                </a:solidFill>
                <a:latin typeface="Arial"/>
                <a:ea typeface="Arial"/>
                <a:cs typeface="Arial"/>
                <a:sym typeface="Arial"/>
              </a:defRPr>
            </a:lvl2pPr>
            <a:lvl3pPr indent="-330200" lvl="2" marL="1371600" algn="l">
              <a:lnSpc>
                <a:spcPct val="100000"/>
              </a:lnSpc>
              <a:spcBef>
                <a:spcPts val="0"/>
              </a:spcBef>
              <a:spcAft>
                <a:spcPts val="0"/>
              </a:spcAft>
              <a:buClr>
                <a:schemeClr val="lt1"/>
              </a:buClr>
              <a:buSzPts val="1600"/>
              <a:buFont typeface="Arial"/>
              <a:buChar char=" "/>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2-col bold number">
  <p:cSld name="2_2-col bold number">
    <p:spTree>
      <p:nvGrpSpPr>
        <p:cNvPr id="3596" name="Shape 3596"/>
        <p:cNvGrpSpPr/>
        <p:nvPr/>
      </p:nvGrpSpPr>
      <p:grpSpPr>
        <a:xfrm>
          <a:off x="0" y="0"/>
          <a:ext cx="0" cy="0"/>
          <a:chOff x="0" y="0"/>
          <a:chExt cx="0" cy="0"/>
        </a:xfrm>
      </p:grpSpPr>
      <p:sp>
        <p:nvSpPr>
          <p:cNvPr id="3597" name="Google Shape;3597;p130"/>
          <p:cNvSpPr txBox="1"/>
          <p:nvPr>
            <p:ph idx="1" type="body"/>
          </p:nvPr>
        </p:nvSpPr>
        <p:spPr>
          <a:xfrm>
            <a:off x="6022943" y="711202"/>
            <a:ext cx="5803139" cy="5400987"/>
          </a:xfrm>
          <a:prstGeom prst="rect">
            <a:avLst/>
          </a:prstGeom>
          <a:solidFill>
            <a:schemeClr val="accent5"/>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b="0" sz="1600">
                <a:solidFill>
                  <a:schemeClr val="lt1"/>
                </a:solidFill>
                <a:latin typeface="Arial"/>
                <a:ea typeface="Arial"/>
                <a:cs typeface="Arial"/>
                <a:sym typeface="Aria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598" name="Google Shape;3598;p130"/>
          <p:cNvSpPr txBox="1"/>
          <p:nvPr>
            <p:ph idx="2" type="body"/>
          </p:nvPr>
        </p:nvSpPr>
        <p:spPr>
          <a:xfrm>
            <a:off x="0" y="711201"/>
            <a:ext cx="5933662" cy="5400988"/>
          </a:xfrm>
          <a:prstGeom prst="rect">
            <a:avLst/>
          </a:prstGeom>
          <a:solidFill>
            <a:schemeClr val="accent5"/>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sz="1600">
                <a:solidFill>
                  <a:schemeClr val="lt1"/>
                </a:solidFil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599" name="Google Shape;3599;p13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timeline 1">
  <p:cSld name="picture timeline 1">
    <p:spTree>
      <p:nvGrpSpPr>
        <p:cNvPr id="236" name="Shape 236"/>
        <p:cNvGrpSpPr/>
        <p:nvPr/>
      </p:nvGrpSpPr>
      <p:grpSpPr>
        <a:xfrm>
          <a:off x="0" y="0"/>
          <a:ext cx="0" cy="0"/>
          <a:chOff x="0" y="0"/>
          <a:chExt cx="0" cy="0"/>
        </a:xfrm>
      </p:grpSpPr>
      <p:sp>
        <p:nvSpPr>
          <p:cNvPr id="237" name="Google Shape;237;p204"/>
          <p:cNvSpPr txBox="1"/>
          <p:nvPr>
            <p:ph type="title"/>
          </p:nvPr>
        </p:nvSpPr>
        <p:spPr>
          <a:xfrm>
            <a:off x="430365"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8" name="Google Shape;238;p204"/>
          <p:cNvSpPr/>
          <p:nvPr>
            <p:ph idx="2" type="pic"/>
          </p:nvPr>
        </p:nvSpPr>
        <p:spPr>
          <a:xfrm>
            <a:off x="-1528" y="1490662"/>
            <a:ext cx="11828463" cy="3876854"/>
          </a:xfrm>
          <a:prstGeom prst="rect">
            <a:avLst/>
          </a:prstGeom>
          <a:noFill/>
          <a:ln>
            <a:noFill/>
          </a:ln>
        </p:spPr>
      </p:sp>
      <p:sp>
        <p:nvSpPr>
          <p:cNvPr id="239" name="Google Shape;239;p204"/>
          <p:cNvSpPr/>
          <p:nvPr>
            <p:ph idx="1" type="body"/>
          </p:nvPr>
        </p:nvSpPr>
        <p:spPr>
          <a:xfrm>
            <a:off x="4108746" y="5171051"/>
            <a:ext cx="283464" cy="283464"/>
          </a:xfrm>
          <a:prstGeom prst="ellipse">
            <a:avLst/>
          </a:prstGeom>
          <a:solidFill>
            <a:schemeClr val="accent1"/>
          </a:solidFill>
          <a:ln>
            <a:noFill/>
          </a:ln>
        </p:spPr>
        <p:txBody>
          <a:bodyPr anchorCtr="0" anchor="t" bIns="0" lIns="0" spcFirstLastPara="1" rIns="0" wrap="square" tIns="0">
            <a:noAutofit/>
          </a:bodyPr>
          <a:lstStyle>
            <a:lvl1pPr indent="-228600" lvl="0" marL="457200" algn="ctr">
              <a:lnSpc>
                <a:spcPct val="110000"/>
              </a:lnSpc>
              <a:spcBef>
                <a:spcPts val="0"/>
              </a:spcBef>
              <a:spcAft>
                <a:spcPts val="0"/>
              </a:spcAft>
              <a:buClr>
                <a:schemeClr val="accent1"/>
              </a:buClr>
              <a:buSzPts val="100"/>
              <a:buFont typeface="Arial"/>
              <a:buNone/>
              <a:defRPr sz="100">
                <a:solidFill>
                  <a:schemeClr val="accen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0" name="Google Shape;240;p204"/>
          <p:cNvSpPr/>
          <p:nvPr>
            <p:ph idx="3" type="body"/>
          </p:nvPr>
        </p:nvSpPr>
        <p:spPr>
          <a:xfrm>
            <a:off x="7577159" y="5171051"/>
            <a:ext cx="283464" cy="283464"/>
          </a:xfrm>
          <a:prstGeom prst="ellipse">
            <a:avLst/>
          </a:prstGeom>
          <a:solidFill>
            <a:schemeClr val="accent5"/>
          </a:solidFill>
          <a:ln>
            <a:noFill/>
          </a:ln>
        </p:spPr>
        <p:txBody>
          <a:bodyPr anchorCtr="0" anchor="t" bIns="0" lIns="0" spcFirstLastPara="1" rIns="0" wrap="square" tIns="0">
            <a:noAutofit/>
          </a:bodyPr>
          <a:lstStyle>
            <a:lvl1pPr indent="-228600" lvl="0" marL="457200" algn="ctr">
              <a:lnSpc>
                <a:spcPct val="110000"/>
              </a:lnSpc>
              <a:spcBef>
                <a:spcPts val="0"/>
              </a:spcBef>
              <a:spcAft>
                <a:spcPts val="0"/>
              </a:spcAft>
              <a:buClr>
                <a:schemeClr val="accent5"/>
              </a:buClr>
              <a:buSzPts val="100"/>
              <a:buFont typeface="Arial"/>
              <a:buNone/>
              <a:defRPr sz="100">
                <a:solidFill>
                  <a:schemeClr val="accent5"/>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1" name="Google Shape;241;p204"/>
          <p:cNvSpPr/>
          <p:nvPr>
            <p:ph idx="4" type="body"/>
          </p:nvPr>
        </p:nvSpPr>
        <p:spPr>
          <a:xfrm>
            <a:off x="583364" y="5171051"/>
            <a:ext cx="283464" cy="283464"/>
          </a:xfrm>
          <a:prstGeom prst="ellipse">
            <a:avLst/>
          </a:prstGeom>
          <a:solidFill>
            <a:schemeClr val="accent4"/>
          </a:solidFill>
          <a:ln>
            <a:noFill/>
          </a:ln>
        </p:spPr>
        <p:txBody>
          <a:bodyPr anchorCtr="0" anchor="t" bIns="0" lIns="0" spcFirstLastPara="1" rIns="0" wrap="square" tIns="0">
            <a:noAutofit/>
          </a:bodyPr>
          <a:lstStyle>
            <a:lvl1pPr indent="-228600" lvl="0" marL="457200" algn="ctr">
              <a:lnSpc>
                <a:spcPct val="110000"/>
              </a:lnSpc>
              <a:spcBef>
                <a:spcPts val="0"/>
              </a:spcBef>
              <a:spcAft>
                <a:spcPts val="0"/>
              </a:spcAft>
              <a:buClr>
                <a:schemeClr val="dk1"/>
              </a:buClr>
              <a:buSzPts val="100"/>
              <a:buFont typeface="Arial"/>
              <a:buNone/>
              <a:defRPr sz="100">
                <a:solidFill>
                  <a:schemeClr val="dk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2" name="Google Shape;242;p204"/>
          <p:cNvSpPr txBox="1"/>
          <p:nvPr>
            <p:ph idx="5" type="body"/>
          </p:nvPr>
        </p:nvSpPr>
        <p:spPr>
          <a:xfrm>
            <a:off x="3990975" y="5611732"/>
            <a:ext cx="2147888" cy="473006"/>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0"/>
              </a:spcBef>
              <a:spcAft>
                <a:spcPts val="0"/>
              </a:spcAft>
              <a:buClr>
                <a:schemeClr val="accent1"/>
              </a:buClr>
              <a:buSzPts val="1600"/>
              <a:buFont typeface="Arial"/>
              <a:buChar char=" "/>
              <a:defRPr b="1" sz="1600">
                <a:solidFill>
                  <a:schemeClr val="accent1"/>
                </a:solidFill>
              </a:defRPr>
            </a:lvl1pPr>
            <a:lvl2pPr indent="-304800" lvl="1" marL="914400" algn="l">
              <a:lnSpc>
                <a:spcPct val="110000"/>
              </a:lnSpc>
              <a:spcBef>
                <a:spcPts val="400"/>
              </a:spcBef>
              <a:spcAft>
                <a:spcPts val="0"/>
              </a:spcAft>
              <a:buClr>
                <a:schemeClr val="dk2"/>
              </a:buClr>
              <a:buSzPts val="1200"/>
              <a:buFont typeface="Arial"/>
              <a:buChar char=" "/>
              <a:defRPr sz="1200"/>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3" name="Google Shape;243;p204"/>
          <p:cNvSpPr txBox="1"/>
          <p:nvPr>
            <p:ph idx="6" type="body"/>
          </p:nvPr>
        </p:nvSpPr>
        <p:spPr>
          <a:xfrm>
            <a:off x="7456797" y="5611732"/>
            <a:ext cx="2147888" cy="473006"/>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0"/>
              </a:spcBef>
              <a:spcAft>
                <a:spcPts val="0"/>
              </a:spcAft>
              <a:buClr>
                <a:schemeClr val="accent5"/>
              </a:buClr>
              <a:buSzPts val="1600"/>
              <a:buFont typeface="Arial"/>
              <a:buChar char=" "/>
              <a:defRPr b="1" sz="1600">
                <a:solidFill>
                  <a:schemeClr val="accent5"/>
                </a:solidFill>
              </a:defRPr>
            </a:lvl1pPr>
            <a:lvl2pPr indent="-304800" lvl="1" marL="914400" algn="l">
              <a:lnSpc>
                <a:spcPct val="110000"/>
              </a:lnSpc>
              <a:spcBef>
                <a:spcPts val="400"/>
              </a:spcBef>
              <a:spcAft>
                <a:spcPts val="0"/>
              </a:spcAft>
              <a:buClr>
                <a:schemeClr val="dk2"/>
              </a:buClr>
              <a:buSzPts val="1200"/>
              <a:buFont typeface="Arial"/>
              <a:buChar char=" "/>
              <a:defRPr sz="1200"/>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4" name="Google Shape;244;p204"/>
          <p:cNvSpPr txBox="1"/>
          <p:nvPr>
            <p:ph idx="7" type="body"/>
          </p:nvPr>
        </p:nvSpPr>
        <p:spPr>
          <a:xfrm>
            <a:off x="464556" y="5611732"/>
            <a:ext cx="2147888" cy="473006"/>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0"/>
              </a:spcBef>
              <a:spcAft>
                <a:spcPts val="0"/>
              </a:spcAft>
              <a:buClr>
                <a:schemeClr val="accent4"/>
              </a:buClr>
              <a:buSzPts val="1600"/>
              <a:buFont typeface="Arial"/>
              <a:buChar char=" "/>
              <a:defRPr b="1" sz="1600">
                <a:solidFill>
                  <a:schemeClr val="accent4"/>
                </a:solidFill>
              </a:defRPr>
            </a:lvl1pPr>
            <a:lvl2pPr indent="-304800" lvl="1" marL="914400" algn="l">
              <a:lnSpc>
                <a:spcPct val="110000"/>
              </a:lnSpc>
              <a:spcBef>
                <a:spcPts val="400"/>
              </a:spcBef>
              <a:spcAft>
                <a:spcPts val="0"/>
              </a:spcAft>
              <a:buClr>
                <a:schemeClr val="dk2"/>
              </a:buClr>
              <a:buSzPts val="1200"/>
              <a:buFont typeface="Arial"/>
              <a:buChar char=" "/>
              <a:defRPr sz="1200"/>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45" name="Google Shape;245;p20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bulleted content" showMasterSp="0">
  <p:cSld name="2_bulleted content">
    <p:bg>
      <p:bgPr>
        <a:solidFill>
          <a:schemeClr val="accent5"/>
        </a:solidFill>
      </p:bgPr>
    </p:bg>
    <p:spTree>
      <p:nvGrpSpPr>
        <p:cNvPr id="3600" name="Shape 3600"/>
        <p:cNvGrpSpPr/>
        <p:nvPr/>
      </p:nvGrpSpPr>
      <p:grpSpPr>
        <a:xfrm>
          <a:off x="0" y="0"/>
          <a:ext cx="0" cy="0"/>
          <a:chOff x="0" y="0"/>
          <a:chExt cx="0" cy="0"/>
        </a:xfrm>
      </p:grpSpPr>
      <p:sp>
        <p:nvSpPr>
          <p:cNvPr id="3601" name="Google Shape;3601;p131"/>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602" name="Google Shape;3602;p131"/>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603" name="Google Shape;3603;p13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604" name="Google Shape;3604;p131"/>
          <p:cNvSpPr txBox="1"/>
          <p:nvPr>
            <p:ph idx="2" type="body"/>
          </p:nvPr>
        </p:nvSpPr>
        <p:spPr>
          <a:xfrm>
            <a:off x="323649" y="1747838"/>
            <a:ext cx="11511544" cy="3931067"/>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
              <a:defRPr i="1">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3605" name="Google Shape;3605;p131"/>
          <p:cNvGrpSpPr/>
          <p:nvPr/>
        </p:nvGrpSpPr>
        <p:grpSpPr>
          <a:xfrm>
            <a:off x="10193718" y="6278563"/>
            <a:ext cx="1641476" cy="436562"/>
            <a:chOff x="10193718" y="6278563"/>
            <a:chExt cx="1641476" cy="436562"/>
          </a:xfrm>
        </p:grpSpPr>
        <p:sp>
          <p:nvSpPr>
            <p:cNvPr id="3606" name="Google Shape;3606;p131"/>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07" name="Google Shape;3607;p13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3608" name="Google Shape;3608;p131"/>
            <p:cNvGrpSpPr/>
            <p:nvPr/>
          </p:nvGrpSpPr>
          <p:grpSpPr>
            <a:xfrm>
              <a:off x="10692193" y="6607175"/>
              <a:ext cx="1143001" cy="107950"/>
              <a:chOff x="10692193" y="6607175"/>
              <a:chExt cx="1143001" cy="107950"/>
            </a:xfrm>
          </p:grpSpPr>
          <p:sp>
            <p:nvSpPr>
              <p:cNvPr id="3609" name="Google Shape;3609;p131"/>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10" name="Google Shape;3610;p131"/>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11" name="Google Shape;3611;p131"/>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12" name="Google Shape;3612;p131"/>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13" name="Google Shape;3613;p131"/>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14" name="Google Shape;3614;p131"/>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15" name="Google Shape;3615;p131"/>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16" name="Google Shape;3616;p131"/>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17" name="Google Shape;3617;p131"/>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18" name="Google Shape;3618;p131"/>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19" name="Google Shape;3619;p131"/>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20" name="Google Shape;3620;p131"/>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21" name="Google Shape;3621;p131"/>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22" name="Google Shape;3622;p131"/>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23" name="Google Shape;3623;p131"/>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24" name="Google Shape;3624;p131"/>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25" name="Google Shape;3625;p131"/>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sldLayout>
</file>

<file path=ppt/slideLayouts/slideLayout2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bulleted 2-col text/picture" showMasterSp="0">
  <p:cSld name="2_bulleted 2-col text/picture">
    <p:bg>
      <p:bgPr>
        <a:solidFill>
          <a:schemeClr val="accent5"/>
        </a:solidFill>
      </p:bgPr>
    </p:bg>
    <p:spTree>
      <p:nvGrpSpPr>
        <p:cNvPr id="3626" name="Shape 3626"/>
        <p:cNvGrpSpPr/>
        <p:nvPr/>
      </p:nvGrpSpPr>
      <p:grpSpPr>
        <a:xfrm>
          <a:off x="0" y="0"/>
          <a:ext cx="0" cy="0"/>
          <a:chOff x="0" y="0"/>
          <a:chExt cx="0" cy="0"/>
        </a:xfrm>
      </p:grpSpPr>
      <p:sp>
        <p:nvSpPr>
          <p:cNvPr id="3627" name="Google Shape;3627;p132"/>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628" name="Google Shape;3628;p132"/>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629" name="Google Shape;3629;p13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3630" name="Google Shape;3630;p132"/>
          <p:cNvGrpSpPr/>
          <p:nvPr/>
        </p:nvGrpSpPr>
        <p:grpSpPr>
          <a:xfrm>
            <a:off x="10193718" y="6278563"/>
            <a:ext cx="1641476" cy="436562"/>
            <a:chOff x="10193718" y="6278563"/>
            <a:chExt cx="1641476" cy="436562"/>
          </a:xfrm>
        </p:grpSpPr>
        <p:sp>
          <p:nvSpPr>
            <p:cNvPr id="3631" name="Google Shape;3631;p132"/>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32" name="Google Shape;3632;p132"/>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3633" name="Google Shape;3633;p132"/>
            <p:cNvGrpSpPr/>
            <p:nvPr/>
          </p:nvGrpSpPr>
          <p:grpSpPr>
            <a:xfrm>
              <a:off x="10692193" y="6607175"/>
              <a:ext cx="1143001" cy="107950"/>
              <a:chOff x="10692193" y="6607175"/>
              <a:chExt cx="1143001" cy="107950"/>
            </a:xfrm>
          </p:grpSpPr>
          <p:sp>
            <p:nvSpPr>
              <p:cNvPr id="3634" name="Google Shape;3634;p132"/>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35" name="Google Shape;3635;p132"/>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36" name="Google Shape;3636;p132"/>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37" name="Google Shape;3637;p132"/>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38" name="Google Shape;3638;p132"/>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39" name="Google Shape;3639;p132"/>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40" name="Google Shape;3640;p132"/>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41" name="Google Shape;3641;p132"/>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42" name="Google Shape;3642;p132"/>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43" name="Google Shape;3643;p132"/>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44" name="Google Shape;3644;p132"/>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45" name="Google Shape;3645;p132"/>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46" name="Google Shape;3646;p132"/>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47" name="Google Shape;3647;p132"/>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48" name="Google Shape;3648;p132"/>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49" name="Google Shape;3649;p132"/>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50" name="Google Shape;3650;p132"/>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3651" name="Google Shape;3651;p132"/>
          <p:cNvSpPr txBox="1"/>
          <p:nvPr>
            <p:ph idx="2" type="body"/>
          </p:nvPr>
        </p:nvSpPr>
        <p:spPr>
          <a:xfrm>
            <a:off x="323648" y="1747838"/>
            <a:ext cx="7577729"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652" name="Google Shape;3652;p132"/>
          <p:cNvSpPr/>
          <p:nvPr>
            <p:ph idx="3" type="pic"/>
          </p:nvPr>
        </p:nvSpPr>
        <p:spPr>
          <a:xfrm>
            <a:off x="8164513" y="1767270"/>
            <a:ext cx="3657600" cy="2121408"/>
          </a:xfrm>
          <a:prstGeom prst="rect">
            <a:avLst/>
          </a:prstGeom>
          <a:noFill/>
          <a:ln>
            <a:noFill/>
          </a:ln>
        </p:spPr>
      </p:sp>
      <p:sp>
        <p:nvSpPr>
          <p:cNvPr id="3653" name="Google Shape;3653;p132"/>
          <p:cNvSpPr/>
          <p:nvPr>
            <p:ph idx="4" type="pic"/>
          </p:nvPr>
        </p:nvSpPr>
        <p:spPr>
          <a:xfrm>
            <a:off x="8164513" y="4002065"/>
            <a:ext cx="3657600" cy="2121408"/>
          </a:xfrm>
          <a:prstGeom prst="rect">
            <a:avLst/>
          </a:prstGeom>
          <a:noFill/>
          <a:ln>
            <a:noFill/>
          </a:ln>
        </p:spPr>
      </p:sp>
    </p:spTree>
  </p:cSld>
  <p:clrMapOvr>
    <a:masterClrMapping/>
  </p:clrMapOvr>
</p:sldLayout>
</file>

<file path=ppt/slideLayouts/slideLayout2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bulleted 2-col text + pic" showMasterSp="0">
  <p:cSld name="2_bulleted 2-col text + pic">
    <p:bg>
      <p:bgPr>
        <a:solidFill>
          <a:schemeClr val="accent5"/>
        </a:solidFill>
      </p:bgPr>
    </p:bg>
    <p:spTree>
      <p:nvGrpSpPr>
        <p:cNvPr id="3654" name="Shape 3654"/>
        <p:cNvGrpSpPr/>
        <p:nvPr/>
      </p:nvGrpSpPr>
      <p:grpSpPr>
        <a:xfrm>
          <a:off x="0" y="0"/>
          <a:ext cx="0" cy="0"/>
          <a:chOff x="0" y="0"/>
          <a:chExt cx="0" cy="0"/>
        </a:xfrm>
      </p:grpSpPr>
      <p:sp>
        <p:nvSpPr>
          <p:cNvPr id="3655" name="Google Shape;3655;p133"/>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656" name="Google Shape;3656;p133"/>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657" name="Google Shape;3657;p13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3658" name="Google Shape;3658;p133"/>
          <p:cNvGrpSpPr/>
          <p:nvPr/>
        </p:nvGrpSpPr>
        <p:grpSpPr>
          <a:xfrm>
            <a:off x="10193718" y="6278563"/>
            <a:ext cx="1641476" cy="436562"/>
            <a:chOff x="10193718" y="6278563"/>
            <a:chExt cx="1641476" cy="436562"/>
          </a:xfrm>
        </p:grpSpPr>
        <p:sp>
          <p:nvSpPr>
            <p:cNvPr id="3659" name="Google Shape;3659;p133"/>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60" name="Google Shape;3660;p133"/>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3661" name="Google Shape;3661;p133"/>
            <p:cNvGrpSpPr/>
            <p:nvPr/>
          </p:nvGrpSpPr>
          <p:grpSpPr>
            <a:xfrm>
              <a:off x="10692193" y="6607175"/>
              <a:ext cx="1143001" cy="107950"/>
              <a:chOff x="10692193" y="6607175"/>
              <a:chExt cx="1143001" cy="107950"/>
            </a:xfrm>
          </p:grpSpPr>
          <p:sp>
            <p:nvSpPr>
              <p:cNvPr id="3662" name="Google Shape;3662;p133"/>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63" name="Google Shape;3663;p133"/>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64" name="Google Shape;3664;p133"/>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65" name="Google Shape;3665;p133"/>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66" name="Google Shape;3666;p133"/>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67" name="Google Shape;3667;p133"/>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68" name="Google Shape;3668;p133"/>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69" name="Google Shape;3669;p133"/>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70" name="Google Shape;3670;p133"/>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71" name="Google Shape;3671;p133"/>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72" name="Google Shape;3672;p133"/>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73" name="Google Shape;3673;p133"/>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74" name="Google Shape;3674;p133"/>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75" name="Google Shape;3675;p133"/>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76" name="Google Shape;3676;p133"/>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77" name="Google Shape;3677;p133"/>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678" name="Google Shape;3678;p133"/>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3679" name="Google Shape;3679;p133"/>
          <p:cNvSpPr txBox="1"/>
          <p:nvPr>
            <p:ph idx="2" type="body"/>
          </p:nvPr>
        </p:nvSpPr>
        <p:spPr>
          <a:xfrm>
            <a:off x="323649"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680" name="Google Shape;3680;p133"/>
          <p:cNvSpPr/>
          <p:nvPr>
            <p:ph idx="3" type="pic"/>
          </p:nvPr>
        </p:nvSpPr>
        <p:spPr>
          <a:xfrm>
            <a:off x="8163945" y="1767270"/>
            <a:ext cx="3657600" cy="2121408"/>
          </a:xfrm>
          <a:prstGeom prst="rect">
            <a:avLst/>
          </a:prstGeom>
          <a:noFill/>
          <a:ln>
            <a:noFill/>
          </a:ln>
        </p:spPr>
      </p:sp>
      <p:sp>
        <p:nvSpPr>
          <p:cNvPr id="3681" name="Google Shape;3681;p133"/>
          <p:cNvSpPr/>
          <p:nvPr>
            <p:ph idx="4" type="pic"/>
          </p:nvPr>
        </p:nvSpPr>
        <p:spPr>
          <a:xfrm>
            <a:off x="8163945" y="4002065"/>
            <a:ext cx="3657600" cy="2121408"/>
          </a:xfrm>
          <a:prstGeom prst="rect">
            <a:avLst/>
          </a:prstGeom>
          <a:noFill/>
          <a:ln>
            <a:noFill/>
          </a:ln>
        </p:spPr>
      </p:sp>
      <p:sp>
        <p:nvSpPr>
          <p:cNvPr id="3682" name="Google Shape;3682;p133"/>
          <p:cNvSpPr txBox="1"/>
          <p:nvPr>
            <p:ph idx="5" type="body"/>
          </p:nvPr>
        </p:nvSpPr>
        <p:spPr>
          <a:xfrm>
            <a:off x="4243797" y="1747836"/>
            <a:ext cx="3657600" cy="4386263"/>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Agenda">
  <p:cSld name="3_Agenda">
    <p:spTree>
      <p:nvGrpSpPr>
        <p:cNvPr id="3683" name="Shape 3683"/>
        <p:cNvGrpSpPr/>
        <p:nvPr/>
      </p:nvGrpSpPr>
      <p:grpSpPr>
        <a:xfrm>
          <a:off x="0" y="0"/>
          <a:ext cx="0" cy="0"/>
          <a:chOff x="0" y="0"/>
          <a:chExt cx="0" cy="0"/>
        </a:xfrm>
      </p:grpSpPr>
      <p:sp>
        <p:nvSpPr>
          <p:cNvPr id="3684" name="Google Shape;3684;p134"/>
          <p:cNvSpPr txBox="1"/>
          <p:nvPr>
            <p:ph idx="1" type="body"/>
          </p:nvPr>
        </p:nvSpPr>
        <p:spPr>
          <a:xfrm>
            <a:off x="1524" y="711202"/>
            <a:ext cx="11819946" cy="5418836"/>
          </a:xfrm>
          <a:prstGeom prst="rect">
            <a:avLst/>
          </a:prstGeom>
          <a:solidFill>
            <a:schemeClr val="accent1"/>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1"/>
              </a:buClr>
              <a:buSzPts val="1800"/>
              <a:buFont typeface="Arial"/>
              <a:buChar char=" "/>
              <a:defRPr>
                <a:solidFill>
                  <a:schemeClr val="accent1"/>
                </a:solidFill>
              </a:defRPr>
            </a:lvl1pPr>
            <a:lvl2pPr indent="-228600" lvl="1" marL="914400" algn="l">
              <a:lnSpc>
                <a:spcPct val="110000"/>
              </a:lnSpc>
              <a:spcBef>
                <a:spcPts val="0"/>
              </a:spcBef>
              <a:spcAft>
                <a:spcPts val="0"/>
              </a:spcAft>
              <a:buClr>
                <a:schemeClr val="accent4"/>
              </a:buClr>
              <a:buSzPts val="1600"/>
              <a:buFont typeface="Arial"/>
              <a:buNone/>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685" name="Google Shape;3685;p134"/>
          <p:cNvSpPr txBox="1"/>
          <p:nvPr>
            <p:ph idx="2" type="body"/>
          </p:nvPr>
        </p:nvSpPr>
        <p:spPr>
          <a:xfrm>
            <a:off x="4932033" y="2985099"/>
            <a:ext cx="6467348" cy="926792"/>
          </a:xfrm>
          <a:prstGeom prst="rect">
            <a:avLst/>
          </a:prstGeom>
          <a:noFill/>
          <a:ln>
            <a:noFill/>
          </a:ln>
        </p:spPr>
        <p:txBody>
          <a:bodyPr anchorCtr="0" anchor="ctr" bIns="0" lIns="0" spcFirstLastPara="1" rIns="0" wrap="square" tIns="0">
            <a:sp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50000"/>
              </a:lnSpc>
              <a:spcBef>
                <a:spcPts val="4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686" name="Google Shape;3686;p13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ontent L, picture R">
  <p:cSld name="3_content L, picture R">
    <p:spTree>
      <p:nvGrpSpPr>
        <p:cNvPr id="3687" name="Shape 3687"/>
        <p:cNvGrpSpPr/>
        <p:nvPr/>
      </p:nvGrpSpPr>
      <p:grpSpPr>
        <a:xfrm>
          <a:off x="0" y="0"/>
          <a:ext cx="0" cy="0"/>
          <a:chOff x="0" y="0"/>
          <a:chExt cx="0" cy="0"/>
        </a:xfrm>
      </p:grpSpPr>
      <p:sp>
        <p:nvSpPr>
          <p:cNvPr id="3688" name="Google Shape;3688;p135"/>
          <p:cNvSpPr txBox="1"/>
          <p:nvPr>
            <p:ph idx="1" type="body"/>
          </p:nvPr>
        </p:nvSpPr>
        <p:spPr>
          <a:xfrm>
            <a:off x="0" y="711202"/>
            <a:ext cx="5907024" cy="5418836"/>
          </a:xfrm>
          <a:prstGeom prst="rect">
            <a:avLst/>
          </a:prstGeom>
          <a:solidFill>
            <a:schemeClr val="accent1"/>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1"/>
              </a:buClr>
              <a:buSzPts val="1800"/>
              <a:buFont typeface="Arial"/>
              <a:buChar char=" "/>
              <a:defRPr>
                <a:solidFill>
                  <a:schemeClr val="accent1"/>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689" name="Google Shape;3689;p135"/>
          <p:cNvSpPr txBox="1"/>
          <p:nvPr>
            <p:ph idx="2" type="body"/>
          </p:nvPr>
        </p:nvSpPr>
        <p:spPr>
          <a:xfrm>
            <a:off x="1716948" y="2715752"/>
            <a:ext cx="2710363" cy="1964705"/>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1600"/>
              </a:spcBef>
              <a:spcAft>
                <a:spcPts val="0"/>
              </a:spcAft>
              <a:buClr>
                <a:schemeClr val="lt1"/>
              </a:buClr>
              <a:buSzPts val="1600"/>
              <a:buFont typeface="Arial"/>
              <a:buChar char=" "/>
              <a:defRPr b="1">
                <a:solidFill>
                  <a:schemeClr val="lt1"/>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690" name="Google Shape;3690;p135"/>
          <p:cNvSpPr/>
          <p:nvPr>
            <p:ph idx="3" type="pic"/>
          </p:nvPr>
        </p:nvSpPr>
        <p:spPr>
          <a:xfrm>
            <a:off x="6003035" y="711202"/>
            <a:ext cx="5822317" cy="5418836"/>
          </a:xfrm>
          <a:prstGeom prst="rect">
            <a:avLst/>
          </a:prstGeom>
          <a:noFill/>
          <a:ln>
            <a:noFill/>
          </a:ln>
        </p:spPr>
      </p:sp>
      <p:sp>
        <p:nvSpPr>
          <p:cNvPr id="3691" name="Google Shape;3691;p13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Divider title">
  <p:cSld name="3_Divider title">
    <p:spTree>
      <p:nvGrpSpPr>
        <p:cNvPr id="3692" name="Shape 3692"/>
        <p:cNvGrpSpPr/>
        <p:nvPr/>
      </p:nvGrpSpPr>
      <p:grpSpPr>
        <a:xfrm>
          <a:off x="0" y="0"/>
          <a:ext cx="0" cy="0"/>
          <a:chOff x="0" y="0"/>
          <a:chExt cx="0" cy="0"/>
        </a:xfrm>
      </p:grpSpPr>
      <p:sp>
        <p:nvSpPr>
          <p:cNvPr id="3693" name="Google Shape;3693;p136"/>
          <p:cNvSpPr txBox="1"/>
          <p:nvPr>
            <p:ph idx="1" type="body"/>
          </p:nvPr>
        </p:nvSpPr>
        <p:spPr>
          <a:xfrm>
            <a:off x="1524" y="711202"/>
            <a:ext cx="11819946" cy="5418836"/>
          </a:xfrm>
          <a:prstGeom prst="rect">
            <a:avLst/>
          </a:prstGeom>
          <a:solidFill>
            <a:schemeClr val="accent1"/>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1"/>
              </a:buClr>
              <a:buSzPts val="1800"/>
              <a:buFont typeface="Arial"/>
              <a:buChar char=" "/>
              <a:defRPr>
                <a:solidFill>
                  <a:schemeClr val="accent1"/>
                </a:solidFill>
              </a:defRPr>
            </a:lvl1pPr>
            <a:lvl2pPr indent="-330200" lvl="1" marL="914400" algn="l">
              <a:lnSpc>
                <a:spcPct val="110000"/>
              </a:lnSpc>
              <a:spcBef>
                <a:spcPts val="0"/>
              </a:spcBef>
              <a:spcAft>
                <a:spcPts val="0"/>
              </a:spcAft>
              <a:buClr>
                <a:schemeClr val="accent2"/>
              </a:buClr>
              <a:buSzPts val="1600"/>
              <a:buFont typeface="Arial"/>
              <a:buChar char=" "/>
              <a:defRPr>
                <a:solidFill>
                  <a:schemeClr val="accent2"/>
                </a:solidFill>
              </a:defRPr>
            </a:lvl2pPr>
            <a:lvl3pPr indent="-330200" lvl="2" marL="1371600" algn="l">
              <a:lnSpc>
                <a:spcPct val="110000"/>
              </a:lnSpc>
              <a:spcBef>
                <a:spcPts val="0"/>
              </a:spcBef>
              <a:spcAft>
                <a:spcPts val="0"/>
              </a:spcAft>
              <a:buClr>
                <a:schemeClr val="accent2"/>
              </a:buClr>
              <a:buSzPts val="1600"/>
              <a:buChar char="•"/>
              <a:defRPr>
                <a:solidFill>
                  <a:schemeClr val="accent2"/>
                </a:solidFill>
              </a:defRPr>
            </a:lvl3pPr>
            <a:lvl4pPr indent="-330200" lvl="3" marL="1828800" algn="l">
              <a:lnSpc>
                <a:spcPct val="110000"/>
              </a:lnSpc>
              <a:spcBef>
                <a:spcPts val="0"/>
              </a:spcBef>
              <a:spcAft>
                <a:spcPts val="0"/>
              </a:spcAft>
              <a:buClr>
                <a:schemeClr val="accent2"/>
              </a:buClr>
              <a:buSzPts val="1600"/>
              <a:buChar char="•"/>
              <a:defRPr>
                <a:solidFill>
                  <a:schemeClr val="accent2"/>
                </a:solidFill>
              </a:defRPr>
            </a:lvl4pPr>
            <a:lvl5pPr indent="-330200" lvl="4" marL="2286000" algn="l">
              <a:lnSpc>
                <a:spcPct val="110000"/>
              </a:lnSpc>
              <a:spcBef>
                <a:spcPts val="0"/>
              </a:spcBef>
              <a:spcAft>
                <a:spcPts val="0"/>
              </a:spcAft>
              <a:buClr>
                <a:schemeClr val="accent2"/>
              </a:buClr>
              <a:buSzPts val="1600"/>
              <a:buChar char="•"/>
              <a:defRPr>
                <a:solidFill>
                  <a:schemeClr val="accent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694" name="Google Shape;3694;p136"/>
          <p:cNvSpPr txBox="1"/>
          <p:nvPr>
            <p:ph idx="2" type="body"/>
          </p:nvPr>
        </p:nvSpPr>
        <p:spPr>
          <a:xfrm>
            <a:off x="1715000" y="2720477"/>
            <a:ext cx="6328610" cy="1592262"/>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0"/>
              </a:spcBef>
              <a:spcAft>
                <a:spcPts val="0"/>
              </a:spcAft>
              <a:buClr>
                <a:schemeClr val="lt1"/>
              </a:buClr>
              <a:buSzPts val="1600"/>
              <a:buFont typeface="Arial"/>
              <a:buChar char=" "/>
              <a:defRPr sz="1600">
                <a:solidFill>
                  <a:schemeClr val="lt1"/>
                </a:solidFill>
              </a:defRPr>
            </a:lvl2pPr>
            <a:lvl3pPr indent="-431800" lvl="2" marL="1371600" algn="l">
              <a:lnSpc>
                <a:spcPct val="110000"/>
              </a:lnSpc>
              <a:spcBef>
                <a:spcPts val="0"/>
              </a:spcBef>
              <a:spcAft>
                <a:spcPts val="0"/>
              </a:spcAft>
              <a:buClr>
                <a:schemeClr val="lt1"/>
              </a:buClr>
              <a:buSzPts val="3200"/>
              <a:buChar char="•"/>
              <a:defRPr sz="3200">
                <a:solidFill>
                  <a:schemeClr val="lt1"/>
                </a:solidFill>
              </a:defRPr>
            </a:lvl3pPr>
            <a:lvl4pPr indent="-431800" lvl="3" marL="1828800" algn="l">
              <a:lnSpc>
                <a:spcPct val="110000"/>
              </a:lnSpc>
              <a:spcBef>
                <a:spcPts val="0"/>
              </a:spcBef>
              <a:spcAft>
                <a:spcPts val="0"/>
              </a:spcAft>
              <a:buClr>
                <a:schemeClr val="lt1"/>
              </a:buClr>
              <a:buSzPts val="3200"/>
              <a:buChar char="•"/>
              <a:defRPr sz="3200">
                <a:solidFill>
                  <a:schemeClr val="lt1"/>
                </a:solidFill>
              </a:defRPr>
            </a:lvl4pPr>
            <a:lvl5pPr indent="-431800" lvl="4" marL="2286000" algn="l">
              <a:lnSpc>
                <a:spcPct val="110000"/>
              </a:lnSpc>
              <a:spcBef>
                <a:spcPts val="0"/>
              </a:spcBef>
              <a:spcAft>
                <a:spcPts val="0"/>
              </a:spcAft>
              <a:buClr>
                <a:schemeClr val="lt1"/>
              </a:buClr>
              <a:buSzPts val="3200"/>
              <a:buChar char="•"/>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695" name="Google Shape;3695;p13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2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divider w/quote">
  <p:cSld name="3_divider w/quote">
    <p:spTree>
      <p:nvGrpSpPr>
        <p:cNvPr id="3696" name="Shape 3696"/>
        <p:cNvGrpSpPr/>
        <p:nvPr/>
      </p:nvGrpSpPr>
      <p:grpSpPr>
        <a:xfrm>
          <a:off x="0" y="0"/>
          <a:ext cx="0" cy="0"/>
          <a:chOff x="0" y="0"/>
          <a:chExt cx="0" cy="0"/>
        </a:xfrm>
      </p:grpSpPr>
      <p:sp>
        <p:nvSpPr>
          <p:cNvPr id="3697" name="Google Shape;3697;p137"/>
          <p:cNvSpPr txBox="1"/>
          <p:nvPr>
            <p:ph idx="1" type="body"/>
          </p:nvPr>
        </p:nvSpPr>
        <p:spPr>
          <a:xfrm>
            <a:off x="1524" y="711202"/>
            <a:ext cx="11819946" cy="5418836"/>
          </a:xfrm>
          <a:prstGeom prst="rect">
            <a:avLst/>
          </a:prstGeom>
          <a:solidFill>
            <a:schemeClr val="accent1"/>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1"/>
              </a:buClr>
              <a:buSzPts val="1800"/>
              <a:buFont typeface="Arial"/>
              <a:buChar char=" "/>
              <a:defRPr>
                <a:solidFill>
                  <a:schemeClr val="accent1"/>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698" name="Google Shape;3698;p137"/>
          <p:cNvSpPr txBox="1"/>
          <p:nvPr>
            <p:ph idx="2"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699" name="Google Shape;3699;p13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2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full bleed divider w/quote" showMasterSp="0">
  <p:cSld name="3_full bleed divider w/quote">
    <p:bg>
      <p:bgPr>
        <a:solidFill>
          <a:schemeClr val="accent1"/>
        </a:solidFill>
      </p:bgPr>
    </p:bg>
    <p:spTree>
      <p:nvGrpSpPr>
        <p:cNvPr id="3700" name="Shape 3700"/>
        <p:cNvGrpSpPr/>
        <p:nvPr/>
      </p:nvGrpSpPr>
      <p:grpSpPr>
        <a:xfrm>
          <a:off x="0" y="0"/>
          <a:ext cx="0" cy="0"/>
          <a:chOff x="0" y="0"/>
          <a:chExt cx="0" cy="0"/>
        </a:xfrm>
      </p:grpSpPr>
      <p:sp>
        <p:nvSpPr>
          <p:cNvPr id="3701" name="Google Shape;3701;p138"/>
          <p:cNvSpPr txBox="1"/>
          <p:nvPr>
            <p:ph idx="1"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702" name="Google Shape;3702;p13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3703" name="Google Shape;3703;p138"/>
          <p:cNvGrpSpPr/>
          <p:nvPr/>
        </p:nvGrpSpPr>
        <p:grpSpPr>
          <a:xfrm>
            <a:off x="10193718" y="6278563"/>
            <a:ext cx="1641476" cy="436562"/>
            <a:chOff x="10193718" y="6278563"/>
            <a:chExt cx="1641476" cy="436562"/>
          </a:xfrm>
        </p:grpSpPr>
        <p:sp>
          <p:nvSpPr>
            <p:cNvPr id="3704" name="Google Shape;3704;p138"/>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705" name="Google Shape;3705;p138"/>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3706" name="Google Shape;3706;p138"/>
            <p:cNvGrpSpPr/>
            <p:nvPr/>
          </p:nvGrpSpPr>
          <p:grpSpPr>
            <a:xfrm>
              <a:off x="10692193" y="6607175"/>
              <a:ext cx="1143001" cy="107950"/>
              <a:chOff x="10692193" y="6607175"/>
              <a:chExt cx="1143001" cy="107950"/>
            </a:xfrm>
          </p:grpSpPr>
          <p:sp>
            <p:nvSpPr>
              <p:cNvPr id="3707" name="Google Shape;3707;p138"/>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708" name="Google Shape;3708;p138"/>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709" name="Google Shape;3709;p138"/>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710" name="Google Shape;3710;p138"/>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711" name="Google Shape;3711;p138"/>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712" name="Google Shape;3712;p138"/>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713" name="Google Shape;3713;p138"/>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714" name="Google Shape;3714;p138"/>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715" name="Google Shape;3715;p138"/>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716" name="Google Shape;3716;p138"/>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717" name="Google Shape;3717;p138"/>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718" name="Google Shape;3718;p138"/>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719" name="Google Shape;3719;p138"/>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720" name="Google Shape;3720;p138"/>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721" name="Google Shape;3721;p138"/>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722" name="Google Shape;3722;p138"/>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723" name="Google Shape;3723;p138"/>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extLst>
    <p:ext uri="{DCECCB84-F9BA-43D5-87BE-67443E8EF086}">
      <p15:sldGuideLst>
        <p15:guide id="1" orient="horz" pos="2160">
          <p15:clr>
            <a:srgbClr val="FBAE40"/>
          </p15:clr>
        </p15:guide>
      </p15:sldGuideLst>
    </p:ext>
  </p:extLst>
</p:sldLayout>
</file>

<file path=ppt/slideLayouts/slideLayout2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picture L, content R w/headline">
  <p:cSld name="3_picture L, content R w/headline">
    <p:spTree>
      <p:nvGrpSpPr>
        <p:cNvPr id="3724" name="Shape 3724"/>
        <p:cNvGrpSpPr/>
        <p:nvPr/>
      </p:nvGrpSpPr>
      <p:grpSpPr>
        <a:xfrm>
          <a:off x="0" y="0"/>
          <a:ext cx="0" cy="0"/>
          <a:chOff x="0" y="0"/>
          <a:chExt cx="0" cy="0"/>
        </a:xfrm>
      </p:grpSpPr>
      <p:sp>
        <p:nvSpPr>
          <p:cNvPr id="3725" name="Google Shape;3725;p139"/>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726" name="Google Shape;3726;p139"/>
          <p:cNvSpPr/>
          <p:nvPr>
            <p:ph idx="2" type="pic"/>
          </p:nvPr>
        </p:nvSpPr>
        <p:spPr>
          <a:xfrm>
            <a:off x="0" y="1501355"/>
            <a:ext cx="5918414" cy="4631438"/>
          </a:xfrm>
          <a:prstGeom prst="rect">
            <a:avLst/>
          </a:prstGeom>
          <a:noFill/>
          <a:ln>
            <a:noFill/>
          </a:ln>
        </p:spPr>
      </p:sp>
      <p:sp>
        <p:nvSpPr>
          <p:cNvPr id="3727" name="Google Shape;3727;p139"/>
          <p:cNvSpPr txBox="1"/>
          <p:nvPr>
            <p:ph idx="1" type="body"/>
          </p:nvPr>
        </p:nvSpPr>
        <p:spPr>
          <a:xfrm>
            <a:off x="6011757" y="1501355"/>
            <a:ext cx="5819766" cy="4631438"/>
          </a:xfrm>
          <a:prstGeom prst="rect">
            <a:avLst/>
          </a:prstGeom>
          <a:solidFill>
            <a:schemeClr val="accent1"/>
          </a:solidFill>
          <a:ln>
            <a:noFill/>
          </a:ln>
        </p:spPr>
        <p:txBody>
          <a:bodyPr anchorCtr="0" anchor="t" bIns="274300" lIns="64000" spcFirstLastPara="1" rIns="274300" wrap="square" tIns="420600">
            <a:noAutofit/>
          </a:bodyPr>
          <a:lstStyle>
            <a:lvl1pPr indent="-381000" lvl="0" marL="457200" algn="l">
              <a:lnSpc>
                <a:spcPct val="83000"/>
              </a:lnSpc>
              <a:spcBef>
                <a:spcPts val="1600"/>
              </a:spcBef>
              <a:spcAft>
                <a:spcPts val="0"/>
              </a:spcAft>
              <a:buClr>
                <a:schemeClr val="lt1"/>
              </a:buClr>
              <a:buSzPts val="2400"/>
              <a:buFont typeface="Arial"/>
              <a:buChar char=" "/>
              <a:defRPr sz="2400">
                <a:solidFill>
                  <a:schemeClr val="lt1"/>
                </a:solidFill>
              </a:defRPr>
            </a:lvl1pPr>
            <a:lvl2pPr indent="-431800" lvl="1" marL="914400" algn="l">
              <a:lnSpc>
                <a:spcPct val="83000"/>
              </a:lnSpc>
              <a:spcBef>
                <a:spcPts val="600"/>
              </a:spcBef>
              <a:spcAft>
                <a:spcPts val="0"/>
              </a:spcAft>
              <a:buClr>
                <a:schemeClr val="lt1"/>
              </a:buClr>
              <a:buSzPts val="3200"/>
              <a:buFont typeface="Arial"/>
              <a:buChar char=" "/>
              <a:defRPr sz="3200">
                <a:solidFill>
                  <a:schemeClr val="lt1"/>
                </a:solidFill>
                <a:latin typeface="Arial"/>
                <a:ea typeface="Arial"/>
                <a:cs typeface="Arial"/>
                <a:sym typeface="Arial"/>
              </a:defRPr>
            </a:lvl2pPr>
            <a:lvl3pPr indent="-330200" lvl="2" marL="1371600" algn="l">
              <a:lnSpc>
                <a:spcPct val="83000"/>
              </a:lnSpc>
              <a:spcBef>
                <a:spcPts val="12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728" name="Google Shape;3728;p139"/>
          <p:cNvSpPr txBox="1"/>
          <p:nvPr>
            <p:ph idx="3"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729" name="Google Shape;3729;p13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2-up pictures, color BG" showMasterSp="0">
  <p:cSld name="3_2-up pictures, color BG">
    <p:bg>
      <p:bgPr>
        <a:solidFill>
          <a:schemeClr val="accent1"/>
        </a:solidFill>
      </p:bgPr>
    </p:bg>
    <p:spTree>
      <p:nvGrpSpPr>
        <p:cNvPr id="3730" name="Shape 3730"/>
        <p:cNvGrpSpPr/>
        <p:nvPr/>
      </p:nvGrpSpPr>
      <p:grpSpPr>
        <a:xfrm>
          <a:off x="0" y="0"/>
          <a:ext cx="0" cy="0"/>
          <a:chOff x="0" y="0"/>
          <a:chExt cx="0" cy="0"/>
        </a:xfrm>
      </p:grpSpPr>
      <p:sp>
        <p:nvSpPr>
          <p:cNvPr id="3731" name="Google Shape;3731;p140"/>
          <p:cNvSpPr txBox="1"/>
          <p:nvPr>
            <p:ph type="title"/>
          </p:nvPr>
        </p:nvSpPr>
        <p:spPr>
          <a:xfrm>
            <a:off x="430364"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732" name="Google Shape;3732;p140"/>
          <p:cNvSpPr txBox="1"/>
          <p:nvPr>
            <p:ph idx="1" type="body"/>
          </p:nvPr>
        </p:nvSpPr>
        <p:spPr>
          <a:xfrm>
            <a:off x="431800" y="5389581"/>
            <a:ext cx="460022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733" name="Google Shape;3733;p140"/>
          <p:cNvSpPr txBox="1"/>
          <p:nvPr>
            <p:ph idx="2" type="body"/>
          </p:nvPr>
        </p:nvSpPr>
        <p:spPr>
          <a:xfrm>
            <a:off x="6004387" y="5389581"/>
            <a:ext cx="4599432"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734" name="Google Shape;3734;p140"/>
          <p:cNvSpPr txBox="1"/>
          <p:nvPr>
            <p:ph idx="3" type="body"/>
          </p:nvPr>
        </p:nvSpPr>
        <p:spPr>
          <a:xfrm>
            <a:off x="430214" y="872672"/>
            <a:ext cx="113981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735" name="Google Shape;3735;p140"/>
          <p:cNvSpPr/>
          <p:nvPr>
            <p:ph idx="4" type="pic"/>
          </p:nvPr>
        </p:nvSpPr>
        <p:spPr>
          <a:xfrm>
            <a:off x="0" y="1500135"/>
            <a:ext cx="5908281" cy="3867912"/>
          </a:xfrm>
          <a:prstGeom prst="rect">
            <a:avLst/>
          </a:prstGeom>
          <a:solidFill>
            <a:schemeClr val="lt1"/>
          </a:solidFill>
          <a:ln>
            <a:noFill/>
          </a:ln>
        </p:spPr>
      </p:sp>
      <p:sp>
        <p:nvSpPr>
          <p:cNvPr id="3736" name="Google Shape;3736;p140"/>
          <p:cNvSpPr/>
          <p:nvPr>
            <p:ph idx="5" type="pic"/>
          </p:nvPr>
        </p:nvSpPr>
        <p:spPr>
          <a:xfrm>
            <a:off x="6004387" y="1500135"/>
            <a:ext cx="5819766" cy="3867912"/>
          </a:xfrm>
          <a:prstGeom prst="rect">
            <a:avLst/>
          </a:prstGeom>
          <a:solidFill>
            <a:schemeClr val="lt1"/>
          </a:solidFill>
          <a:ln>
            <a:noFill/>
          </a:ln>
        </p:spPr>
      </p:sp>
      <p:sp>
        <p:nvSpPr>
          <p:cNvPr id="3737" name="Google Shape;3737;p14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3738" name="Google Shape;3738;p140"/>
          <p:cNvGrpSpPr/>
          <p:nvPr/>
        </p:nvGrpSpPr>
        <p:grpSpPr>
          <a:xfrm>
            <a:off x="10193718" y="6278563"/>
            <a:ext cx="1641476" cy="436562"/>
            <a:chOff x="10193718" y="6278563"/>
            <a:chExt cx="1641476" cy="436562"/>
          </a:xfrm>
        </p:grpSpPr>
        <p:sp>
          <p:nvSpPr>
            <p:cNvPr id="3739" name="Google Shape;3739;p140"/>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40" name="Google Shape;3740;p140"/>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41" name="Google Shape;3741;p140"/>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42" name="Google Shape;3742;p140"/>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43" name="Google Shape;3743;p140"/>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44" name="Google Shape;3744;p140"/>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45" name="Google Shape;3745;p140"/>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46" name="Google Shape;3746;p140"/>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47" name="Google Shape;3747;p140"/>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48" name="Google Shape;3748;p140"/>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49" name="Google Shape;3749;p140"/>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50" name="Google Shape;3750;p140"/>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51" name="Google Shape;3751;p140"/>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52" name="Google Shape;3752;p140"/>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53" name="Google Shape;3753;p140"/>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54" name="Google Shape;3754;p140"/>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55" name="Google Shape;3755;p140"/>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56" name="Google Shape;3756;p140"/>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Tree>
  </p:cSld>
  <p:clrMapOvr>
    <a:masterClrMapping/>
  </p:clrMapOvr>
  <p:extLst>
    <p:ext uri="{DCECCB84-F9BA-43D5-87BE-67443E8EF086}">
      <p15:sldGuideLst>
        <p15:guide id="1" orient="horz" pos="3384">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timeline 2">
  <p:cSld name="picture timeline 2">
    <p:spTree>
      <p:nvGrpSpPr>
        <p:cNvPr id="246" name="Shape 246"/>
        <p:cNvGrpSpPr/>
        <p:nvPr/>
      </p:nvGrpSpPr>
      <p:grpSpPr>
        <a:xfrm>
          <a:off x="0" y="0"/>
          <a:ext cx="0" cy="0"/>
          <a:chOff x="0" y="0"/>
          <a:chExt cx="0" cy="0"/>
        </a:xfrm>
      </p:grpSpPr>
      <p:sp>
        <p:nvSpPr>
          <p:cNvPr id="247" name="Google Shape;247;p205"/>
          <p:cNvSpPr txBox="1"/>
          <p:nvPr>
            <p:ph type="title"/>
          </p:nvPr>
        </p:nvSpPr>
        <p:spPr>
          <a:xfrm>
            <a:off x="430365"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48" name="Google Shape;248;p205"/>
          <p:cNvSpPr/>
          <p:nvPr>
            <p:ph idx="2" type="pic"/>
          </p:nvPr>
        </p:nvSpPr>
        <p:spPr>
          <a:xfrm>
            <a:off x="-1528" y="1490662"/>
            <a:ext cx="11828463" cy="3876854"/>
          </a:xfrm>
          <a:prstGeom prst="rect">
            <a:avLst/>
          </a:prstGeom>
          <a:noFill/>
          <a:ln>
            <a:noFill/>
          </a:ln>
        </p:spPr>
      </p:sp>
      <p:sp>
        <p:nvSpPr>
          <p:cNvPr id="249" name="Google Shape;249;p205"/>
          <p:cNvSpPr/>
          <p:nvPr>
            <p:ph idx="1" type="body"/>
          </p:nvPr>
        </p:nvSpPr>
        <p:spPr>
          <a:xfrm>
            <a:off x="3316921" y="5171051"/>
            <a:ext cx="283464" cy="283464"/>
          </a:xfrm>
          <a:prstGeom prst="ellipse">
            <a:avLst/>
          </a:prstGeom>
          <a:solidFill>
            <a:schemeClr val="accent2"/>
          </a:solidFill>
          <a:ln>
            <a:noFill/>
          </a:ln>
        </p:spPr>
        <p:txBody>
          <a:bodyPr anchorCtr="0" anchor="t" bIns="0" lIns="0" spcFirstLastPara="1" rIns="0" wrap="square" tIns="0">
            <a:noAutofit/>
          </a:bodyPr>
          <a:lstStyle>
            <a:lvl1pPr indent="-228600" lvl="0" marL="457200" algn="ctr">
              <a:lnSpc>
                <a:spcPct val="110000"/>
              </a:lnSpc>
              <a:spcBef>
                <a:spcPts val="0"/>
              </a:spcBef>
              <a:spcAft>
                <a:spcPts val="0"/>
              </a:spcAft>
              <a:buClr>
                <a:schemeClr val="accent2"/>
              </a:buClr>
              <a:buSzPts val="100"/>
              <a:buFont typeface="Arial"/>
              <a:buNone/>
              <a:defRPr sz="100">
                <a:solidFill>
                  <a:schemeClr val="accent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0" name="Google Shape;250;p205"/>
          <p:cNvSpPr/>
          <p:nvPr>
            <p:ph idx="3" type="body"/>
          </p:nvPr>
        </p:nvSpPr>
        <p:spPr>
          <a:xfrm>
            <a:off x="6050478" y="5171051"/>
            <a:ext cx="283464" cy="283464"/>
          </a:xfrm>
          <a:prstGeom prst="ellipse">
            <a:avLst/>
          </a:prstGeom>
          <a:solidFill>
            <a:schemeClr val="accent5"/>
          </a:solidFill>
          <a:ln>
            <a:noFill/>
          </a:ln>
        </p:spPr>
        <p:txBody>
          <a:bodyPr anchorCtr="0" anchor="t" bIns="0" lIns="0" spcFirstLastPara="1" rIns="0" wrap="square" tIns="0">
            <a:noAutofit/>
          </a:bodyPr>
          <a:lstStyle>
            <a:lvl1pPr indent="-228600" lvl="0" marL="457200" algn="ctr">
              <a:lnSpc>
                <a:spcPct val="110000"/>
              </a:lnSpc>
              <a:spcBef>
                <a:spcPts val="0"/>
              </a:spcBef>
              <a:spcAft>
                <a:spcPts val="0"/>
              </a:spcAft>
              <a:buClr>
                <a:schemeClr val="accent5"/>
              </a:buClr>
              <a:buSzPts val="100"/>
              <a:buFont typeface="Arial"/>
              <a:buNone/>
              <a:defRPr sz="100">
                <a:solidFill>
                  <a:schemeClr val="accent5"/>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1" name="Google Shape;251;p205"/>
          <p:cNvSpPr/>
          <p:nvPr>
            <p:ph idx="4" type="body"/>
          </p:nvPr>
        </p:nvSpPr>
        <p:spPr>
          <a:xfrm>
            <a:off x="583364" y="5171051"/>
            <a:ext cx="283464" cy="283464"/>
          </a:xfrm>
          <a:prstGeom prst="ellipse">
            <a:avLst/>
          </a:prstGeom>
          <a:solidFill>
            <a:schemeClr val="accent4"/>
          </a:solidFill>
          <a:ln>
            <a:noFill/>
          </a:ln>
        </p:spPr>
        <p:txBody>
          <a:bodyPr anchorCtr="0" anchor="t" bIns="0" lIns="0" spcFirstLastPara="1" rIns="0" wrap="square" tIns="0">
            <a:noAutofit/>
          </a:bodyPr>
          <a:lstStyle>
            <a:lvl1pPr indent="-228600" lvl="0" marL="457200" algn="ctr">
              <a:lnSpc>
                <a:spcPct val="110000"/>
              </a:lnSpc>
              <a:spcBef>
                <a:spcPts val="0"/>
              </a:spcBef>
              <a:spcAft>
                <a:spcPts val="0"/>
              </a:spcAft>
              <a:buClr>
                <a:schemeClr val="dk1"/>
              </a:buClr>
              <a:buSzPts val="100"/>
              <a:buFont typeface="Arial"/>
              <a:buNone/>
              <a:defRPr sz="100">
                <a:solidFill>
                  <a:schemeClr val="dk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2" name="Google Shape;252;p205"/>
          <p:cNvSpPr txBox="1"/>
          <p:nvPr>
            <p:ph idx="5" type="body"/>
          </p:nvPr>
        </p:nvSpPr>
        <p:spPr>
          <a:xfrm>
            <a:off x="3199150" y="5611732"/>
            <a:ext cx="2147888" cy="473006"/>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0"/>
              </a:spcBef>
              <a:spcAft>
                <a:spcPts val="0"/>
              </a:spcAft>
              <a:buClr>
                <a:schemeClr val="accent2"/>
              </a:buClr>
              <a:buSzPts val="1600"/>
              <a:buFont typeface="Arial"/>
              <a:buChar char=" "/>
              <a:defRPr b="1" sz="1600">
                <a:solidFill>
                  <a:schemeClr val="accent2"/>
                </a:solidFill>
              </a:defRPr>
            </a:lvl1pPr>
            <a:lvl2pPr indent="-304800" lvl="1" marL="914400" algn="l">
              <a:lnSpc>
                <a:spcPct val="110000"/>
              </a:lnSpc>
              <a:spcBef>
                <a:spcPts val="400"/>
              </a:spcBef>
              <a:spcAft>
                <a:spcPts val="0"/>
              </a:spcAft>
              <a:buClr>
                <a:schemeClr val="dk2"/>
              </a:buClr>
              <a:buSzPts val="1200"/>
              <a:buFont typeface="Arial"/>
              <a:buChar char=" "/>
              <a:defRPr sz="1200"/>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3" name="Google Shape;253;p205"/>
          <p:cNvSpPr txBox="1"/>
          <p:nvPr>
            <p:ph idx="6" type="body"/>
          </p:nvPr>
        </p:nvSpPr>
        <p:spPr>
          <a:xfrm>
            <a:off x="5930116" y="5611732"/>
            <a:ext cx="2147888" cy="473006"/>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0"/>
              </a:spcBef>
              <a:spcAft>
                <a:spcPts val="0"/>
              </a:spcAft>
              <a:buClr>
                <a:schemeClr val="accent5"/>
              </a:buClr>
              <a:buSzPts val="1600"/>
              <a:buFont typeface="Arial"/>
              <a:buChar char=" "/>
              <a:defRPr b="1" sz="1600">
                <a:solidFill>
                  <a:schemeClr val="accent5"/>
                </a:solidFill>
              </a:defRPr>
            </a:lvl1pPr>
            <a:lvl2pPr indent="-304800" lvl="1" marL="914400" algn="l">
              <a:lnSpc>
                <a:spcPct val="110000"/>
              </a:lnSpc>
              <a:spcBef>
                <a:spcPts val="400"/>
              </a:spcBef>
              <a:spcAft>
                <a:spcPts val="0"/>
              </a:spcAft>
              <a:buClr>
                <a:schemeClr val="dk2"/>
              </a:buClr>
              <a:buSzPts val="1200"/>
              <a:buFont typeface="Arial"/>
              <a:buChar char=" "/>
              <a:defRPr sz="1200"/>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4" name="Google Shape;254;p205"/>
          <p:cNvSpPr txBox="1"/>
          <p:nvPr>
            <p:ph idx="7" type="body"/>
          </p:nvPr>
        </p:nvSpPr>
        <p:spPr>
          <a:xfrm>
            <a:off x="464556" y="5611732"/>
            <a:ext cx="2147888" cy="473006"/>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0"/>
              </a:spcBef>
              <a:spcAft>
                <a:spcPts val="0"/>
              </a:spcAft>
              <a:buClr>
                <a:schemeClr val="accent4"/>
              </a:buClr>
              <a:buSzPts val="1600"/>
              <a:buFont typeface="Arial"/>
              <a:buChar char=" "/>
              <a:defRPr b="1" sz="1600">
                <a:solidFill>
                  <a:schemeClr val="accent4"/>
                </a:solidFill>
              </a:defRPr>
            </a:lvl1pPr>
            <a:lvl2pPr indent="-304800" lvl="1" marL="914400" algn="l">
              <a:lnSpc>
                <a:spcPct val="110000"/>
              </a:lnSpc>
              <a:spcBef>
                <a:spcPts val="400"/>
              </a:spcBef>
              <a:spcAft>
                <a:spcPts val="0"/>
              </a:spcAft>
              <a:buClr>
                <a:schemeClr val="dk2"/>
              </a:buClr>
              <a:buSzPts val="1200"/>
              <a:buFont typeface="Arial"/>
              <a:buChar char=" "/>
              <a:defRPr sz="1200"/>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5" name="Google Shape;255;p205"/>
          <p:cNvSpPr/>
          <p:nvPr>
            <p:ph idx="8" type="body"/>
          </p:nvPr>
        </p:nvSpPr>
        <p:spPr>
          <a:xfrm>
            <a:off x="8791553" y="5171051"/>
            <a:ext cx="283464" cy="283464"/>
          </a:xfrm>
          <a:prstGeom prst="ellipse">
            <a:avLst/>
          </a:prstGeom>
          <a:solidFill>
            <a:schemeClr val="accent1"/>
          </a:solidFill>
          <a:ln>
            <a:noFill/>
          </a:ln>
        </p:spPr>
        <p:txBody>
          <a:bodyPr anchorCtr="0" anchor="t" bIns="0" lIns="0" spcFirstLastPara="1" rIns="0" wrap="square" tIns="0">
            <a:noAutofit/>
          </a:bodyPr>
          <a:lstStyle>
            <a:lvl1pPr indent="-228600" lvl="0" marL="457200" algn="ctr">
              <a:lnSpc>
                <a:spcPct val="110000"/>
              </a:lnSpc>
              <a:spcBef>
                <a:spcPts val="0"/>
              </a:spcBef>
              <a:spcAft>
                <a:spcPts val="0"/>
              </a:spcAft>
              <a:buClr>
                <a:schemeClr val="accent1"/>
              </a:buClr>
              <a:buSzPts val="100"/>
              <a:buFont typeface="Arial"/>
              <a:buNone/>
              <a:defRPr sz="100">
                <a:solidFill>
                  <a:schemeClr val="accen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6" name="Google Shape;256;p205"/>
          <p:cNvSpPr txBox="1"/>
          <p:nvPr>
            <p:ph idx="9" type="body"/>
          </p:nvPr>
        </p:nvSpPr>
        <p:spPr>
          <a:xfrm>
            <a:off x="8673782" y="5611732"/>
            <a:ext cx="2147888" cy="473006"/>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0"/>
              </a:spcBef>
              <a:spcAft>
                <a:spcPts val="0"/>
              </a:spcAft>
              <a:buClr>
                <a:schemeClr val="accent1"/>
              </a:buClr>
              <a:buSzPts val="1600"/>
              <a:buFont typeface="Arial"/>
              <a:buChar char=" "/>
              <a:defRPr b="1" sz="1600">
                <a:solidFill>
                  <a:schemeClr val="accent1"/>
                </a:solidFill>
              </a:defRPr>
            </a:lvl1pPr>
            <a:lvl2pPr indent="-304800" lvl="1" marL="914400" algn="l">
              <a:lnSpc>
                <a:spcPct val="110000"/>
              </a:lnSpc>
              <a:spcBef>
                <a:spcPts val="400"/>
              </a:spcBef>
              <a:spcAft>
                <a:spcPts val="0"/>
              </a:spcAft>
              <a:buClr>
                <a:schemeClr val="dk2"/>
              </a:buClr>
              <a:buSzPts val="1200"/>
              <a:buFont typeface="Arial"/>
              <a:buChar char=" "/>
              <a:defRPr sz="1200"/>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257" name="Google Shape;257;p20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3-up pictures, color BG" showMasterSp="0">
  <p:cSld name="3_3-up pictures, color BG">
    <p:bg>
      <p:bgPr>
        <a:solidFill>
          <a:schemeClr val="accent1"/>
        </a:solidFill>
      </p:bgPr>
    </p:bg>
    <p:spTree>
      <p:nvGrpSpPr>
        <p:cNvPr id="3757" name="Shape 3757"/>
        <p:cNvGrpSpPr/>
        <p:nvPr/>
      </p:nvGrpSpPr>
      <p:grpSpPr>
        <a:xfrm>
          <a:off x="0" y="0"/>
          <a:ext cx="0" cy="0"/>
          <a:chOff x="0" y="0"/>
          <a:chExt cx="0" cy="0"/>
        </a:xfrm>
      </p:grpSpPr>
      <p:sp>
        <p:nvSpPr>
          <p:cNvPr id="3758" name="Google Shape;3758;p141"/>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759" name="Google Shape;3759;p141"/>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760" name="Google Shape;3760;p141"/>
          <p:cNvSpPr/>
          <p:nvPr>
            <p:ph idx="2" type="pic"/>
          </p:nvPr>
        </p:nvSpPr>
        <p:spPr>
          <a:xfrm>
            <a:off x="0" y="1500135"/>
            <a:ext cx="3909569" cy="3867912"/>
          </a:xfrm>
          <a:prstGeom prst="rect">
            <a:avLst/>
          </a:prstGeom>
          <a:solidFill>
            <a:schemeClr val="lt1"/>
          </a:solidFill>
          <a:ln>
            <a:noFill/>
          </a:ln>
        </p:spPr>
      </p:sp>
      <p:sp>
        <p:nvSpPr>
          <p:cNvPr id="3761" name="Google Shape;3761;p141"/>
          <p:cNvSpPr/>
          <p:nvPr>
            <p:ph idx="3" type="pic"/>
          </p:nvPr>
        </p:nvSpPr>
        <p:spPr>
          <a:xfrm>
            <a:off x="7956471" y="1500135"/>
            <a:ext cx="3867912" cy="3867912"/>
          </a:xfrm>
          <a:prstGeom prst="rect">
            <a:avLst/>
          </a:prstGeom>
          <a:solidFill>
            <a:schemeClr val="lt1"/>
          </a:solidFill>
          <a:ln>
            <a:noFill/>
          </a:ln>
        </p:spPr>
      </p:sp>
      <p:sp>
        <p:nvSpPr>
          <p:cNvPr id="3762" name="Google Shape;3762;p141"/>
          <p:cNvSpPr txBox="1"/>
          <p:nvPr>
            <p:ph idx="4"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763" name="Google Shape;3763;p141"/>
          <p:cNvSpPr txBox="1"/>
          <p:nvPr>
            <p:ph idx="5" type="body"/>
          </p:nvPr>
        </p:nvSpPr>
        <p:spPr>
          <a:xfrm>
            <a:off x="398534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764" name="Google Shape;3764;p141"/>
          <p:cNvSpPr/>
          <p:nvPr>
            <p:ph idx="6" type="pic"/>
          </p:nvPr>
        </p:nvSpPr>
        <p:spPr>
          <a:xfrm>
            <a:off x="3985348" y="1500135"/>
            <a:ext cx="3895344" cy="3867912"/>
          </a:xfrm>
          <a:prstGeom prst="rect">
            <a:avLst/>
          </a:prstGeom>
          <a:solidFill>
            <a:schemeClr val="lt1"/>
          </a:solidFill>
          <a:ln>
            <a:noFill/>
          </a:ln>
        </p:spPr>
      </p:sp>
      <p:sp>
        <p:nvSpPr>
          <p:cNvPr id="3765" name="Google Shape;3765;p141"/>
          <p:cNvSpPr txBox="1"/>
          <p:nvPr>
            <p:ph idx="7" type="body"/>
          </p:nvPr>
        </p:nvSpPr>
        <p:spPr>
          <a:xfrm>
            <a:off x="7956471"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3766" name="Google Shape;3766;p141"/>
          <p:cNvGrpSpPr/>
          <p:nvPr/>
        </p:nvGrpSpPr>
        <p:grpSpPr>
          <a:xfrm>
            <a:off x="10193718" y="6278563"/>
            <a:ext cx="1641476" cy="436562"/>
            <a:chOff x="10193718" y="6278563"/>
            <a:chExt cx="1641476" cy="436562"/>
          </a:xfrm>
        </p:grpSpPr>
        <p:sp>
          <p:nvSpPr>
            <p:cNvPr id="3767" name="Google Shape;3767;p141"/>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68" name="Google Shape;3768;p141"/>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69" name="Google Shape;3769;p141"/>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70" name="Google Shape;3770;p141"/>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71" name="Google Shape;3771;p141"/>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72" name="Google Shape;3772;p141"/>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73" name="Google Shape;3773;p141"/>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74" name="Google Shape;3774;p141"/>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75" name="Google Shape;3775;p141"/>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76" name="Google Shape;3776;p141"/>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77" name="Google Shape;3777;p141"/>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78" name="Google Shape;3778;p141"/>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79" name="Google Shape;3779;p141"/>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80" name="Google Shape;3780;p141"/>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81" name="Google Shape;3781;p141"/>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82" name="Google Shape;3782;p141"/>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83" name="Google Shape;3783;p141"/>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84" name="Google Shape;3784;p14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3785" name="Google Shape;3785;p14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4-up pictures, color BG" showMasterSp="0">
  <p:cSld name="3_4-up pictures, color BG">
    <p:bg>
      <p:bgPr>
        <a:solidFill>
          <a:schemeClr val="accent1"/>
        </a:solidFill>
      </p:bgPr>
    </p:bg>
    <p:spTree>
      <p:nvGrpSpPr>
        <p:cNvPr id="3786" name="Shape 3786"/>
        <p:cNvGrpSpPr/>
        <p:nvPr/>
      </p:nvGrpSpPr>
      <p:grpSpPr>
        <a:xfrm>
          <a:off x="0" y="0"/>
          <a:ext cx="0" cy="0"/>
          <a:chOff x="0" y="0"/>
          <a:chExt cx="0" cy="0"/>
        </a:xfrm>
      </p:grpSpPr>
      <p:sp>
        <p:nvSpPr>
          <p:cNvPr id="3787" name="Google Shape;3787;p142"/>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788" name="Google Shape;3788;p142"/>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789" name="Google Shape;3789;p142"/>
          <p:cNvSpPr/>
          <p:nvPr>
            <p:ph idx="2" type="pic"/>
          </p:nvPr>
        </p:nvSpPr>
        <p:spPr>
          <a:xfrm>
            <a:off x="0" y="1500135"/>
            <a:ext cx="2973322" cy="3867912"/>
          </a:xfrm>
          <a:prstGeom prst="rect">
            <a:avLst/>
          </a:prstGeom>
          <a:solidFill>
            <a:schemeClr val="lt1"/>
          </a:solidFill>
          <a:ln>
            <a:noFill/>
          </a:ln>
        </p:spPr>
      </p:sp>
      <p:sp>
        <p:nvSpPr>
          <p:cNvPr id="3790" name="Google Shape;3790;p142"/>
          <p:cNvSpPr/>
          <p:nvPr>
            <p:ph idx="3" type="pic"/>
          </p:nvPr>
        </p:nvSpPr>
        <p:spPr>
          <a:xfrm>
            <a:off x="3054110" y="1500135"/>
            <a:ext cx="2871216" cy="3867912"/>
          </a:xfrm>
          <a:prstGeom prst="rect">
            <a:avLst/>
          </a:prstGeom>
          <a:solidFill>
            <a:schemeClr val="lt1"/>
          </a:solidFill>
          <a:ln>
            <a:noFill/>
          </a:ln>
        </p:spPr>
      </p:sp>
      <p:sp>
        <p:nvSpPr>
          <p:cNvPr id="3791" name="Google Shape;3791;p142"/>
          <p:cNvSpPr/>
          <p:nvPr>
            <p:ph idx="4" type="pic"/>
          </p:nvPr>
        </p:nvSpPr>
        <p:spPr>
          <a:xfrm>
            <a:off x="6006114" y="1500135"/>
            <a:ext cx="2871216" cy="3867912"/>
          </a:xfrm>
          <a:prstGeom prst="rect">
            <a:avLst/>
          </a:prstGeom>
          <a:solidFill>
            <a:schemeClr val="lt1"/>
          </a:solidFill>
          <a:ln>
            <a:noFill/>
          </a:ln>
        </p:spPr>
      </p:sp>
      <p:sp>
        <p:nvSpPr>
          <p:cNvPr id="3792" name="Google Shape;3792;p142"/>
          <p:cNvSpPr/>
          <p:nvPr>
            <p:ph idx="5" type="pic"/>
          </p:nvPr>
        </p:nvSpPr>
        <p:spPr>
          <a:xfrm>
            <a:off x="8958118" y="1500135"/>
            <a:ext cx="2870063" cy="3867912"/>
          </a:xfrm>
          <a:prstGeom prst="rect">
            <a:avLst/>
          </a:prstGeom>
          <a:solidFill>
            <a:schemeClr val="lt1"/>
          </a:solidFill>
          <a:ln>
            <a:noFill/>
          </a:ln>
        </p:spPr>
      </p:sp>
      <p:sp>
        <p:nvSpPr>
          <p:cNvPr id="3793" name="Google Shape;3793;p142"/>
          <p:cNvSpPr txBox="1"/>
          <p:nvPr>
            <p:ph idx="6" type="body"/>
          </p:nvPr>
        </p:nvSpPr>
        <p:spPr>
          <a:xfrm>
            <a:off x="3054110"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794" name="Google Shape;3794;p142"/>
          <p:cNvSpPr txBox="1"/>
          <p:nvPr>
            <p:ph idx="7" type="body"/>
          </p:nvPr>
        </p:nvSpPr>
        <p:spPr>
          <a:xfrm>
            <a:off x="895811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795" name="Google Shape;3795;p142"/>
          <p:cNvSpPr txBox="1"/>
          <p:nvPr>
            <p:ph idx="8" type="body"/>
          </p:nvPr>
        </p:nvSpPr>
        <p:spPr>
          <a:xfrm>
            <a:off x="6006114"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796" name="Google Shape;3796;p142"/>
          <p:cNvSpPr txBox="1"/>
          <p:nvPr>
            <p:ph idx="9"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3797" name="Google Shape;3797;p142"/>
          <p:cNvGrpSpPr/>
          <p:nvPr/>
        </p:nvGrpSpPr>
        <p:grpSpPr>
          <a:xfrm>
            <a:off x="10193718" y="6278563"/>
            <a:ext cx="1641476" cy="436562"/>
            <a:chOff x="10193718" y="6278563"/>
            <a:chExt cx="1641476" cy="436562"/>
          </a:xfrm>
        </p:grpSpPr>
        <p:sp>
          <p:nvSpPr>
            <p:cNvPr id="3798" name="Google Shape;3798;p142"/>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99" name="Google Shape;3799;p142"/>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00" name="Google Shape;3800;p142"/>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01" name="Google Shape;3801;p142"/>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02" name="Google Shape;3802;p142"/>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03" name="Google Shape;3803;p142"/>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04" name="Google Shape;3804;p142"/>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05" name="Google Shape;3805;p142"/>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06" name="Google Shape;3806;p142"/>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07" name="Google Shape;3807;p142"/>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08" name="Google Shape;3808;p142"/>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09" name="Google Shape;3809;p142"/>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10" name="Google Shape;3810;p142"/>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11" name="Google Shape;3811;p142"/>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12" name="Google Shape;3812;p142"/>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13" name="Google Shape;3813;p142"/>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14" name="Google Shape;3814;p142"/>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15" name="Google Shape;3815;p142"/>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3816" name="Google Shape;3816;p14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6-up faux table">
  <p:cSld name="3_6-up faux table">
    <p:spTree>
      <p:nvGrpSpPr>
        <p:cNvPr id="3817" name="Shape 3817"/>
        <p:cNvGrpSpPr/>
        <p:nvPr/>
      </p:nvGrpSpPr>
      <p:grpSpPr>
        <a:xfrm>
          <a:off x="0" y="0"/>
          <a:ext cx="0" cy="0"/>
          <a:chOff x="0" y="0"/>
          <a:chExt cx="0" cy="0"/>
        </a:xfrm>
      </p:grpSpPr>
      <p:sp>
        <p:nvSpPr>
          <p:cNvPr id="3818" name="Google Shape;3818;p143"/>
          <p:cNvSpPr txBox="1"/>
          <p:nvPr>
            <p:ph idx="1" type="body"/>
          </p:nvPr>
        </p:nvSpPr>
        <p:spPr>
          <a:xfrm>
            <a:off x="-2158" y="1499082"/>
            <a:ext cx="11839639" cy="4630256"/>
          </a:xfrm>
          <a:prstGeom prst="rect">
            <a:avLst/>
          </a:prstGeom>
          <a:solidFill>
            <a:schemeClr val="accent1"/>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1"/>
              </a:buClr>
              <a:buSzPts val="1600"/>
              <a:buFont typeface="Arial"/>
              <a:buNone/>
              <a:defRPr sz="1600">
                <a:solidFill>
                  <a:schemeClr val="accent1"/>
                </a:solidFill>
              </a:defRPr>
            </a:lvl1pPr>
            <a:lvl2pPr indent="-330200" lvl="1" marL="914400" algn="l">
              <a:lnSpc>
                <a:spcPct val="110000"/>
              </a:lnSpc>
              <a:spcBef>
                <a:spcPts val="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Font typeface="Arial"/>
              <a:buChar char=" "/>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19" name="Google Shape;3819;p143"/>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20" name="Google Shape;3820;p143"/>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21" name="Google Shape;3821;p143"/>
          <p:cNvSpPr txBox="1"/>
          <p:nvPr>
            <p:ph idx="3" type="body"/>
          </p:nvPr>
        </p:nvSpPr>
        <p:spPr>
          <a:xfrm>
            <a:off x="154406"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22" name="Google Shape;3822;p143"/>
          <p:cNvSpPr txBox="1"/>
          <p:nvPr>
            <p:ph idx="4"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23" name="Google Shape;3823;p143"/>
          <p:cNvSpPr txBox="1"/>
          <p:nvPr>
            <p:ph idx="5" type="body"/>
          </p:nvPr>
        </p:nvSpPr>
        <p:spPr>
          <a:xfrm rot="5400000">
            <a:off x="5891150" y="-1316719"/>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24" name="Google Shape;3824;p143"/>
          <p:cNvSpPr txBox="1"/>
          <p:nvPr>
            <p:ph idx="6" type="body"/>
          </p:nvPr>
        </p:nvSpPr>
        <p:spPr>
          <a:xfrm rot="5400000">
            <a:off x="5891150" y="-2888256"/>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25" name="Google Shape;3825;p143"/>
          <p:cNvSpPr txBox="1"/>
          <p:nvPr>
            <p:ph idx="7"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26" name="Google Shape;3826;p14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827" name="Google Shape;3827;p143"/>
          <p:cNvSpPr txBox="1"/>
          <p:nvPr>
            <p:ph idx="8" type="body"/>
          </p:nvPr>
        </p:nvSpPr>
        <p:spPr>
          <a:xfrm>
            <a:off x="154406"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28" name="Google Shape;3828;p143"/>
          <p:cNvSpPr txBox="1"/>
          <p:nvPr>
            <p:ph idx="9" type="body"/>
          </p:nvPr>
        </p:nvSpPr>
        <p:spPr>
          <a:xfrm>
            <a:off x="154406"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29" name="Google Shape;3829;p143"/>
          <p:cNvSpPr txBox="1"/>
          <p:nvPr>
            <p:ph idx="13" type="body"/>
          </p:nvPr>
        </p:nvSpPr>
        <p:spPr>
          <a:xfrm>
            <a:off x="6088380"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30" name="Google Shape;3830;p143"/>
          <p:cNvSpPr txBox="1"/>
          <p:nvPr>
            <p:ph idx="14" type="body"/>
          </p:nvPr>
        </p:nvSpPr>
        <p:spPr>
          <a:xfrm>
            <a:off x="6088380"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31" name="Google Shape;3831;p143"/>
          <p:cNvSpPr txBox="1"/>
          <p:nvPr>
            <p:ph idx="15" type="body"/>
          </p:nvPr>
        </p:nvSpPr>
        <p:spPr>
          <a:xfrm>
            <a:off x="6088380"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4-up faux table">
  <p:cSld name="3_4-up faux table">
    <p:spTree>
      <p:nvGrpSpPr>
        <p:cNvPr id="3832" name="Shape 3832"/>
        <p:cNvGrpSpPr/>
        <p:nvPr/>
      </p:nvGrpSpPr>
      <p:grpSpPr>
        <a:xfrm>
          <a:off x="0" y="0"/>
          <a:ext cx="0" cy="0"/>
          <a:chOff x="0" y="0"/>
          <a:chExt cx="0" cy="0"/>
        </a:xfrm>
      </p:grpSpPr>
      <p:sp>
        <p:nvSpPr>
          <p:cNvPr id="3833" name="Google Shape;3833;p144"/>
          <p:cNvSpPr txBox="1"/>
          <p:nvPr>
            <p:ph idx="1" type="body"/>
          </p:nvPr>
        </p:nvSpPr>
        <p:spPr>
          <a:xfrm>
            <a:off x="-2158" y="1499082"/>
            <a:ext cx="11839639" cy="4630256"/>
          </a:xfrm>
          <a:prstGeom prst="rect">
            <a:avLst/>
          </a:prstGeom>
          <a:solidFill>
            <a:schemeClr val="accent1"/>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1"/>
              </a:buClr>
              <a:buSzPts val="1600"/>
              <a:buFont typeface="Arial"/>
              <a:buNone/>
              <a:defRPr sz="1600">
                <a:solidFill>
                  <a:schemeClr val="accent1"/>
                </a:solidFill>
              </a:defRPr>
            </a:lvl1pPr>
            <a:lvl2pPr indent="-228600" lvl="1" marL="914400" algn="l">
              <a:lnSpc>
                <a:spcPct val="110000"/>
              </a:lnSpc>
              <a:spcBef>
                <a:spcPts val="0"/>
              </a:spcBef>
              <a:spcAft>
                <a:spcPts val="0"/>
              </a:spcAft>
              <a:buClr>
                <a:schemeClr val="dk2"/>
              </a:buClr>
              <a:buSzPts val="1600"/>
              <a:buFont typeface="Arial"/>
              <a:buNone/>
              <a:defRPr>
                <a:solidFill>
                  <a:schemeClr val="dk2"/>
                </a:solidFill>
              </a:defRPr>
            </a:lvl2pPr>
            <a:lvl3pPr indent="-330200" lvl="2" marL="1371600" algn="l">
              <a:lnSpc>
                <a:spcPct val="11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34" name="Google Shape;3834;p14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35" name="Google Shape;3835;p144"/>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36" name="Google Shape;3836;p144"/>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37" name="Google Shape;3837;p144"/>
          <p:cNvSpPr txBox="1"/>
          <p:nvPr>
            <p:ph idx="4" type="body"/>
          </p:nvPr>
        </p:nvSpPr>
        <p:spPr>
          <a:xfrm rot="5400000">
            <a:off x="5891150" y="-2107892"/>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38" name="Google Shape;3838;p144"/>
          <p:cNvSpPr txBox="1"/>
          <p:nvPr>
            <p:ph idx="5"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39" name="Google Shape;3839;p14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840" name="Google Shape;3840;p144"/>
          <p:cNvSpPr txBox="1"/>
          <p:nvPr>
            <p:ph idx="6" type="body"/>
          </p:nvPr>
        </p:nvSpPr>
        <p:spPr>
          <a:xfrm>
            <a:off x="6262688"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41" name="Google Shape;3841;p144"/>
          <p:cNvSpPr txBox="1"/>
          <p:nvPr>
            <p:ph idx="7" type="body"/>
          </p:nvPr>
        </p:nvSpPr>
        <p:spPr>
          <a:xfrm>
            <a:off x="323650"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42" name="Google Shape;3842;p144"/>
          <p:cNvSpPr txBox="1"/>
          <p:nvPr>
            <p:ph idx="8" type="body"/>
          </p:nvPr>
        </p:nvSpPr>
        <p:spPr>
          <a:xfrm>
            <a:off x="6262688"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43" name="Google Shape;3843;p144"/>
          <p:cNvSpPr txBox="1"/>
          <p:nvPr>
            <p:ph idx="9" type="body"/>
          </p:nvPr>
        </p:nvSpPr>
        <p:spPr>
          <a:xfrm>
            <a:off x="323650"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2-column faux table">
  <p:cSld name="3_2-column faux table">
    <p:spTree>
      <p:nvGrpSpPr>
        <p:cNvPr id="3844" name="Shape 3844"/>
        <p:cNvGrpSpPr/>
        <p:nvPr/>
      </p:nvGrpSpPr>
      <p:grpSpPr>
        <a:xfrm>
          <a:off x="0" y="0"/>
          <a:ext cx="0" cy="0"/>
          <a:chOff x="0" y="0"/>
          <a:chExt cx="0" cy="0"/>
        </a:xfrm>
      </p:grpSpPr>
      <p:sp>
        <p:nvSpPr>
          <p:cNvPr id="3845" name="Google Shape;3845;p145"/>
          <p:cNvSpPr txBox="1"/>
          <p:nvPr>
            <p:ph idx="1" type="body"/>
          </p:nvPr>
        </p:nvSpPr>
        <p:spPr>
          <a:xfrm>
            <a:off x="0" y="1496542"/>
            <a:ext cx="11839639" cy="4630256"/>
          </a:xfrm>
          <a:prstGeom prst="rect">
            <a:avLst/>
          </a:prstGeom>
          <a:solidFill>
            <a:schemeClr val="accent1"/>
          </a:solidFill>
          <a:ln>
            <a:noFill/>
          </a:ln>
        </p:spPr>
        <p:txBody>
          <a:bodyPr anchorCtr="0" anchor="t" bIns="0" lIns="274300" spcFirstLastPara="1" rIns="6675100" wrap="square" tIns="182875">
            <a:noAutofit/>
          </a:bodyPr>
          <a:lstStyle>
            <a:lvl1pPr indent="-228600" lvl="0" marL="457200" algn="l">
              <a:lnSpc>
                <a:spcPct val="110000"/>
              </a:lnSpc>
              <a:spcBef>
                <a:spcPts val="0"/>
              </a:spcBef>
              <a:spcAft>
                <a:spcPts val="0"/>
              </a:spcAft>
              <a:buClr>
                <a:schemeClr val="accent1"/>
              </a:buClr>
              <a:buSzPts val="1600"/>
              <a:buFont typeface="Arial"/>
              <a:buNone/>
              <a:defRPr sz="1600">
                <a:solidFill>
                  <a:schemeClr val="accent1"/>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46" name="Google Shape;3846;p14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47" name="Google Shape;3847;p145"/>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48" name="Google Shape;3848;p145"/>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49" name="Google Shape;3849;p145"/>
          <p:cNvSpPr txBox="1"/>
          <p:nvPr>
            <p:ph idx="4"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50" name="Google Shape;3850;p145"/>
          <p:cNvSpPr txBox="1"/>
          <p:nvPr>
            <p:ph idx="5" type="body"/>
          </p:nvPr>
        </p:nvSpPr>
        <p:spPr>
          <a:xfrm>
            <a:off x="5969456"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51" name="Google Shape;3851;p14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852" name="Google Shape;3852;p145"/>
          <p:cNvSpPr txBox="1"/>
          <p:nvPr>
            <p:ph idx="6" type="body"/>
          </p:nvPr>
        </p:nvSpPr>
        <p:spPr>
          <a:xfrm>
            <a:off x="38097"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2-column content" showMasterSp="0">
  <p:cSld name="3_2-column content">
    <p:bg>
      <p:bgPr>
        <a:solidFill>
          <a:schemeClr val="accent1"/>
        </a:solidFill>
      </p:bgPr>
    </p:bg>
    <p:spTree>
      <p:nvGrpSpPr>
        <p:cNvPr id="3853" name="Shape 3853"/>
        <p:cNvGrpSpPr/>
        <p:nvPr/>
      </p:nvGrpSpPr>
      <p:grpSpPr>
        <a:xfrm>
          <a:off x="0" y="0"/>
          <a:ext cx="0" cy="0"/>
          <a:chOff x="0" y="0"/>
          <a:chExt cx="0" cy="0"/>
        </a:xfrm>
      </p:grpSpPr>
      <p:grpSp>
        <p:nvGrpSpPr>
          <p:cNvPr id="3854" name="Google Shape;3854;p146"/>
          <p:cNvGrpSpPr/>
          <p:nvPr/>
        </p:nvGrpSpPr>
        <p:grpSpPr>
          <a:xfrm>
            <a:off x="10692193" y="6607175"/>
            <a:ext cx="1143001" cy="107950"/>
            <a:chOff x="10692193" y="6607175"/>
            <a:chExt cx="1143001" cy="107950"/>
          </a:xfrm>
        </p:grpSpPr>
        <p:sp>
          <p:nvSpPr>
            <p:cNvPr id="3855" name="Google Shape;3855;p146"/>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56" name="Google Shape;3856;p146"/>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57" name="Google Shape;3857;p146"/>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58" name="Google Shape;3858;p146"/>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59" name="Google Shape;3859;p146"/>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60" name="Google Shape;3860;p146"/>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61" name="Google Shape;3861;p146"/>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62" name="Google Shape;3862;p146"/>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63" name="Google Shape;3863;p146"/>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64" name="Google Shape;3864;p146"/>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65" name="Google Shape;3865;p146"/>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66" name="Google Shape;3866;p146"/>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67" name="Google Shape;3867;p146"/>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68" name="Google Shape;3868;p146"/>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69" name="Google Shape;3869;p146"/>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70" name="Google Shape;3870;p146"/>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71" name="Google Shape;3871;p146"/>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3872" name="Google Shape;3872;p146"/>
          <p:cNvSpPr txBox="1"/>
          <p:nvPr>
            <p:ph type="title"/>
          </p:nvPr>
        </p:nvSpPr>
        <p:spPr>
          <a:xfrm>
            <a:off x="430364" y="405114"/>
            <a:ext cx="114300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3873" name="Google Shape;3873;p146"/>
          <p:cNvGrpSpPr/>
          <p:nvPr/>
        </p:nvGrpSpPr>
        <p:grpSpPr>
          <a:xfrm>
            <a:off x="10193718" y="6278563"/>
            <a:ext cx="1641475" cy="436562"/>
            <a:chOff x="10193718" y="6278563"/>
            <a:chExt cx="1641475" cy="436562"/>
          </a:xfrm>
        </p:grpSpPr>
        <p:sp>
          <p:nvSpPr>
            <p:cNvPr id="3874" name="Google Shape;3874;p146"/>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75" name="Google Shape;3875;p146"/>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3876" name="Google Shape;3876;p14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877" name="Google Shape;3877;p146"/>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3878" name="Google Shape;3878;p146"/>
          <p:cNvSpPr txBox="1"/>
          <p:nvPr>
            <p:ph idx="2" type="body"/>
          </p:nvPr>
        </p:nvSpPr>
        <p:spPr>
          <a:xfrm>
            <a:off x="6711505"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2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3-column content" showMasterSp="0">
  <p:cSld name="3_3-column content">
    <p:bg>
      <p:bgPr>
        <a:solidFill>
          <a:schemeClr val="accent1"/>
        </a:solidFill>
      </p:bgPr>
    </p:bg>
    <p:spTree>
      <p:nvGrpSpPr>
        <p:cNvPr id="3879" name="Shape 3879"/>
        <p:cNvGrpSpPr/>
        <p:nvPr/>
      </p:nvGrpSpPr>
      <p:grpSpPr>
        <a:xfrm>
          <a:off x="0" y="0"/>
          <a:ext cx="0" cy="0"/>
          <a:chOff x="0" y="0"/>
          <a:chExt cx="0" cy="0"/>
        </a:xfrm>
      </p:grpSpPr>
      <p:sp>
        <p:nvSpPr>
          <p:cNvPr id="3880" name="Google Shape;3880;p147"/>
          <p:cNvSpPr txBox="1"/>
          <p:nvPr>
            <p:ph type="title"/>
          </p:nvPr>
        </p:nvSpPr>
        <p:spPr>
          <a:xfrm>
            <a:off x="430364" y="405114"/>
            <a:ext cx="11430000" cy="362407"/>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81" name="Google Shape;3881;p147"/>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3882" name="Google Shape;3882;p147"/>
          <p:cNvGrpSpPr/>
          <p:nvPr/>
        </p:nvGrpSpPr>
        <p:grpSpPr>
          <a:xfrm>
            <a:off x="10193718" y="6278563"/>
            <a:ext cx="1641476" cy="436562"/>
            <a:chOff x="10193718" y="6278563"/>
            <a:chExt cx="1641476" cy="436562"/>
          </a:xfrm>
        </p:grpSpPr>
        <p:grpSp>
          <p:nvGrpSpPr>
            <p:cNvPr id="3883" name="Google Shape;3883;p147"/>
            <p:cNvGrpSpPr/>
            <p:nvPr/>
          </p:nvGrpSpPr>
          <p:grpSpPr>
            <a:xfrm>
              <a:off x="10692193" y="6607175"/>
              <a:ext cx="1143001" cy="107950"/>
              <a:chOff x="10692193" y="6607175"/>
              <a:chExt cx="1143001" cy="107950"/>
            </a:xfrm>
          </p:grpSpPr>
          <p:sp>
            <p:nvSpPr>
              <p:cNvPr id="3884" name="Google Shape;3884;p147"/>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85" name="Google Shape;3885;p147"/>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86" name="Google Shape;3886;p147"/>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87" name="Google Shape;3887;p147"/>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88" name="Google Shape;3888;p147"/>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89" name="Google Shape;3889;p147"/>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90" name="Google Shape;3890;p147"/>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91" name="Google Shape;3891;p147"/>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92" name="Google Shape;3892;p147"/>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93" name="Google Shape;3893;p147"/>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94" name="Google Shape;3894;p147"/>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95" name="Google Shape;3895;p147"/>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96" name="Google Shape;3896;p147"/>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97" name="Google Shape;3897;p147"/>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98" name="Google Shape;3898;p147"/>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899" name="Google Shape;3899;p147"/>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00" name="Google Shape;3900;p147"/>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3901" name="Google Shape;3901;p147"/>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3902" name="Google Shape;3902;p14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903" name="Google Shape;3903;p147"/>
          <p:cNvSpPr txBox="1"/>
          <p:nvPr>
            <p:ph idx="1" type="body"/>
          </p:nvPr>
        </p:nvSpPr>
        <p:spPr>
          <a:xfrm>
            <a:off x="328492"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3904" name="Google Shape;3904;p147"/>
          <p:cNvSpPr txBox="1"/>
          <p:nvPr>
            <p:ph idx="2" type="body"/>
          </p:nvPr>
        </p:nvSpPr>
        <p:spPr>
          <a:xfrm>
            <a:off x="4297680"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3905" name="Google Shape;3905;p147"/>
          <p:cNvSpPr txBox="1"/>
          <p:nvPr>
            <p:ph idx="3" type="body"/>
          </p:nvPr>
        </p:nvSpPr>
        <p:spPr>
          <a:xfrm>
            <a:off x="8339328"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2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olor BG, content L, picture R" showMasterSp="0">
  <p:cSld name="3_color BG, content L, picture R">
    <p:bg>
      <p:bgPr>
        <a:solidFill>
          <a:schemeClr val="accent1"/>
        </a:solidFill>
      </p:bgPr>
    </p:bg>
    <p:spTree>
      <p:nvGrpSpPr>
        <p:cNvPr id="3906" name="Shape 3906"/>
        <p:cNvGrpSpPr/>
        <p:nvPr/>
      </p:nvGrpSpPr>
      <p:grpSpPr>
        <a:xfrm>
          <a:off x="0" y="0"/>
          <a:ext cx="0" cy="0"/>
          <a:chOff x="0" y="0"/>
          <a:chExt cx="0" cy="0"/>
        </a:xfrm>
      </p:grpSpPr>
      <p:sp>
        <p:nvSpPr>
          <p:cNvPr id="3907" name="Google Shape;3907;p148"/>
          <p:cNvSpPr txBox="1"/>
          <p:nvPr>
            <p:ph type="title"/>
          </p:nvPr>
        </p:nvSpPr>
        <p:spPr>
          <a:xfrm>
            <a:off x="430365" y="405114"/>
            <a:ext cx="50292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908" name="Google Shape;3908;p148"/>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grpSp>
        <p:nvGrpSpPr>
          <p:cNvPr id="3909" name="Google Shape;3909;p148"/>
          <p:cNvGrpSpPr/>
          <p:nvPr/>
        </p:nvGrpSpPr>
        <p:grpSpPr>
          <a:xfrm>
            <a:off x="10193718" y="6278563"/>
            <a:ext cx="1641476" cy="436562"/>
            <a:chOff x="10193718" y="6278563"/>
            <a:chExt cx="1641476" cy="436562"/>
          </a:xfrm>
        </p:grpSpPr>
        <p:grpSp>
          <p:nvGrpSpPr>
            <p:cNvPr id="3910" name="Google Shape;3910;p148"/>
            <p:cNvGrpSpPr/>
            <p:nvPr/>
          </p:nvGrpSpPr>
          <p:grpSpPr>
            <a:xfrm>
              <a:off x="10692193" y="6607175"/>
              <a:ext cx="1143001" cy="107950"/>
              <a:chOff x="10692193" y="6607175"/>
              <a:chExt cx="1143001" cy="107950"/>
            </a:xfrm>
          </p:grpSpPr>
          <p:sp>
            <p:nvSpPr>
              <p:cNvPr id="3911" name="Google Shape;3911;p148"/>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12" name="Google Shape;3912;p148"/>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13" name="Google Shape;3913;p148"/>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14" name="Google Shape;3914;p148"/>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15" name="Google Shape;3915;p148"/>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16" name="Google Shape;3916;p148"/>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17" name="Google Shape;3917;p148"/>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18" name="Google Shape;3918;p148"/>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19" name="Google Shape;3919;p148"/>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20" name="Google Shape;3920;p148"/>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21" name="Google Shape;3921;p148"/>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22" name="Google Shape;3922;p148"/>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23" name="Google Shape;3923;p148"/>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24" name="Google Shape;3924;p148"/>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25" name="Google Shape;3925;p148"/>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26" name="Google Shape;3926;p148"/>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27" name="Google Shape;3927;p148"/>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3928" name="Google Shape;3928;p148"/>
            <p:cNvGrpSpPr/>
            <p:nvPr/>
          </p:nvGrpSpPr>
          <p:grpSpPr>
            <a:xfrm>
              <a:off x="10193718" y="6278563"/>
              <a:ext cx="1641475" cy="436562"/>
              <a:chOff x="10193718" y="6278563"/>
              <a:chExt cx="1641475" cy="436562"/>
            </a:xfrm>
          </p:grpSpPr>
          <p:sp>
            <p:nvSpPr>
              <p:cNvPr id="3929" name="Google Shape;3929;p148"/>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30" name="Google Shape;3930;p148"/>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3931" name="Google Shape;3931;p148"/>
          <p:cNvSpPr/>
          <p:nvPr>
            <p:ph idx="2" type="pic"/>
          </p:nvPr>
        </p:nvSpPr>
        <p:spPr>
          <a:xfrm>
            <a:off x="6026658" y="440440"/>
            <a:ext cx="5815584" cy="5678424"/>
          </a:xfrm>
          <a:prstGeom prst="rect">
            <a:avLst/>
          </a:prstGeom>
          <a:solidFill>
            <a:schemeClr val="lt1"/>
          </a:solidFill>
          <a:ln>
            <a:noFill/>
          </a:ln>
        </p:spPr>
      </p:sp>
      <p:sp>
        <p:nvSpPr>
          <p:cNvPr id="3932" name="Google Shape;3932;p14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2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picture L, content R">
  <p:cSld name="3_picture L, content R">
    <p:spTree>
      <p:nvGrpSpPr>
        <p:cNvPr id="3933" name="Shape 3933"/>
        <p:cNvGrpSpPr/>
        <p:nvPr/>
      </p:nvGrpSpPr>
      <p:grpSpPr>
        <a:xfrm>
          <a:off x="0" y="0"/>
          <a:ext cx="0" cy="0"/>
          <a:chOff x="0" y="0"/>
          <a:chExt cx="0" cy="0"/>
        </a:xfrm>
      </p:grpSpPr>
      <p:sp>
        <p:nvSpPr>
          <p:cNvPr id="3934" name="Google Shape;3934;p149"/>
          <p:cNvSpPr/>
          <p:nvPr>
            <p:ph idx="2" type="pic"/>
          </p:nvPr>
        </p:nvSpPr>
        <p:spPr>
          <a:xfrm>
            <a:off x="-1" y="711202"/>
            <a:ext cx="5933661" cy="5404104"/>
          </a:xfrm>
          <a:prstGeom prst="rect">
            <a:avLst/>
          </a:prstGeom>
          <a:noFill/>
          <a:ln>
            <a:noFill/>
          </a:ln>
        </p:spPr>
      </p:sp>
      <p:sp>
        <p:nvSpPr>
          <p:cNvPr id="3935" name="Google Shape;3935;p14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936" name="Google Shape;3936;p149"/>
          <p:cNvSpPr txBox="1"/>
          <p:nvPr>
            <p:ph idx="1" type="body"/>
          </p:nvPr>
        </p:nvSpPr>
        <p:spPr>
          <a:xfrm>
            <a:off x="6020735" y="711202"/>
            <a:ext cx="5803139" cy="5400987"/>
          </a:xfrm>
          <a:prstGeom prst="rect">
            <a:avLst/>
          </a:prstGeom>
          <a:solidFill>
            <a:schemeClr val="accent1"/>
          </a:solidFill>
          <a:ln>
            <a:noFill/>
          </a:ln>
        </p:spPr>
        <p:txBody>
          <a:bodyPr anchorCtr="0" anchor="t" bIns="0" lIns="320025" spcFirstLastPara="1" rIns="0" wrap="square" tIns="1243575">
            <a:noAutofit/>
          </a:bodyPr>
          <a:lstStyle>
            <a:lvl1pPr indent="-393700" lvl="0" marL="457200" algn="l">
              <a:lnSpc>
                <a:spcPct val="100000"/>
              </a:lnSpc>
              <a:spcBef>
                <a:spcPts val="7400"/>
              </a:spcBef>
              <a:spcAft>
                <a:spcPts val="0"/>
              </a:spcAft>
              <a:buClr>
                <a:schemeClr val="lt1"/>
              </a:buClr>
              <a:buSzPts val="2600"/>
              <a:buFont typeface="Arial"/>
              <a:buChar char=" "/>
              <a:defRPr b="1" sz="2600">
                <a:solidFill>
                  <a:schemeClr val="lt1"/>
                </a:solidFill>
                <a:latin typeface="Arial"/>
                <a:ea typeface="Arial"/>
                <a:cs typeface="Arial"/>
                <a:sym typeface="Arial"/>
              </a:defRPr>
            </a:lvl1pPr>
            <a:lvl2pPr indent="-1181100" lvl="1" marL="914400" algn="l">
              <a:lnSpc>
                <a:spcPct val="100000"/>
              </a:lnSpc>
              <a:spcBef>
                <a:spcPts val="1200"/>
              </a:spcBef>
              <a:spcAft>
                <a:spcPts val="0"/>
              </a:spcAft>
              <a:buClr>
                <a:schemeClr val="lt1"/>
              </a:buClr>
              <a:buSzPts val="15000"/>
              <a:buFont typeface="Arial"/>
              <a:buChar char=" "/>
              <a:defRPr b="1" sz="15000">
                <a:solidFill>
                  <a:schemeClr val="lt1"/>
                </a:solidFill>
                <a:latin typeface="Arial"/>
                <a:ea typeface="Arial"/>
                <a:cs typeface="Arial"/>
                <a:sym typeface="Arial"/>
              </a:defRPr>
            </a:lvl2pPr>
            <a:lvl3pPr indent="-330200" lvl="2" marL="1371600" algn="l">
              <a:lnSpc>
                <a:spcPct val="100000"/>
              </a:lnSpc>
              <a:spcBef>
                <a:spcPts val="0"/>
              </a:spcBef>
              <a:spcAft>
                <a:spcPts val="0"/>
              </a:spcAft>
              <a:buClr>
                <a:schemeClr val="lt1"/>
              </a:buClr>
              <a:buSzPts val="1600"/>
              <a:buFont typeface="Arial"/>
              <a:buChar char=" "/>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2-col bold number">
  <p:cSld name="3_2-col bold number">
    <p:spTree>
      <p:nvGrpSpPr>
        <p:cNvPr id="3937" name="Shape 3937"/>
        <p:cNvGrpSpPr/>
        <p:nvPr/>
      </p:nvGrpSpPr>
      <p:grpSpPr>
        <a:xfrm>
          <a:off x="0" y="0"/>
          <a:ext cx="0" cy="0"/>
          <a:chOff x="0" y="0"/>
          <a:chExt cx="0" cy="0"/>
        </a:xfrm>
      </p:grpSpPr>
      <p:sp>
        <p:nvSpPr>
          <p:cNvPr id="3938" name="Google Shape;3938;p150"/>
          <p:cNvSpPr txBox="1"/>
          <p:nvPr>
            <p:ph idx="1" type="body"/>
          </p:nvPr>
        </p:nvSpPr>
        <p:spPr>
          <a:xfrm>
            <a:off x="6022943" y="711202"/>
            <a:ext cx="5803139" cy="5400987"/>
          </a:xfrm>
          <a:prstGeom prst="rect">
            <a:avLst/>
          </a:prstGeom>
          <a:solidFill>
            <a:schemeClr val="accent1"/>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b="0" sz="1600">
                <a:solidFill>
                  <a:schemeClr val="lt1"/>
                </a:solidFill>
                <a:latin typeface="Arial"/>
                <a:ea typeface="Arial"/>
                <a:cs typeface="Arial"/>
                <a:sym typeface="Aria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939" name="Google Shape;3939;p150"/>
          <p:cNvSpPr txBox="1"/>
          <p:nvPr>
            <p:ph idx="2" type="body"/>
          </p:nvPr>
        </p:nvSpPr>
        <p:spPr>
          <a:xfrm>
            <a:off x="0" y="711201"/>
            <a:ext cx="5933662" cy="5400988"/>
          </a:xfrm>
          <a:prstGeom prst="rect">
            <a:avLst/>
          </a:prstGeom>
          <a:solidFill>
            <a:schemeClr val="accent1"/>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sz="1600">
                <a:solidFill>
                  <a:schemeClr val="lt1"/>
                </a:solidFil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940" name="Google Shape;3940;p15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ull bleed pic blue overlay" showMasterSp="0">
  <p:cSld name="full bleed pic blue overlay">
    <p:bg>
      <p:bgPr>
        <a:solidFill>
          <a:schemeClr val="lt1"/>
        </a:solidFill>
      </p:bgPr>
    </p:bg>
    <p:spTree>
      <p:nvGrpSpPr>
        <p:cNvPr id="258" name="Shape 258"/>
        <p:cNvGrpSpPr/>
        <p:nvPr/>
      </p:nvGrpSpPr>
      <p:grpSpPr>
        <a:xfrm>
          <a:off x="0" y="0"/>
          <a:ext cx="0" cy="0"/>
          <a:chOff x="0" y="0"/>
          <a:chExt cx="0" cy="0"/>
        </a:xfrm>
      </p:grpSpPr>
      <p:sp>
        <p:nvSpPr>
          <p:cNvPr id="259" name="Google Shape;259;p206"/>
          <p:cNvSpPr/>
          <p:nvPr>
            <p:ph idx="2" type="pic"/>
          </p:nvPr>
        </p:nvSpPr>
        <p:spPr>
          <a:xfrm>
            <a:off x="3048" y="0"/>
            <a:ext cx="12188952" cy="6858000"/>
          </a:xfrm>
          <a:prstGeom prst="rect">
            <a:avLst/>
          </a:prstGeom>
          <a:noFill/>
          <a:ln>
            <a:noFill/>
          </a:ln>
        </p:spPr>
      </p:sp>
      <p:sp>
        <p:nvSpPr>
          <p:cNvPr id="260" name="Google Shape;260;p206"/>
          <p:cNvSpPr txBox="1"/>
          <p:nvPr>
            <p:ph idx="1" type="body"/>
          </p:nvPr>
        </p:nvSpPr>
        <p:spPr>
          <a:xfrm>
            <a:off x="0" y="0"/>
            <a:ext cx="12190413" cy="6858000"/>
          </a:xfrm>
          <a:prstGeom prst="rect">
            <a:avLst/>
          </a:prstGeom>
          <a:solidFill>
            <a:schemeClr val="accent4">
              <a:alpha val="49803"/>
            </a:schemeClr>
          </a:solidFill>
          <a:ln>
            <a:noFill/>
          </a:ln>
        </p:spPr>
        <p:txBody>
          <a:bodyPr anchorCtr="0" anchor="t" bIns="594350" lIns="6400800" spcFirstLastPara="1" rIns="457200" wrap="square" tIns="429750">
            <a:noAutofit/>
          </a:bodyPr>
          <a:lstStyle>
            <a:lvl1pPr indent="-228600" lvl="0" marL="457200" algn="r">
              <a:lnSpc>
                <a:spcPct val="110000"/>
              </a:lnSpc>
              <a:spcBef>
                <a:spcPts val="0"/>
              </a:spcBef>
              <a:spcAft>
                <a:spcPts val="0"/>
              </a:spcAft>
              <a:buClr>
                <a:schemeClr val="lt1"/>
              </a:buClr>
              <a:buSzPts val="1600"/>
              <a:buFont typeface="Arial"/>
              <a:buNone/>
              <a:defRPr sz="1600">
                <a:solidFill>
                  <a:schemeClr val="lt1"/>
                </a:solidFill>
              </a:defRPr>
            </a:lvl1pPr>
            <a:lvl2pPr indent="-330200" lvl="1" marL="914400" algn="l">
              <a:lnSpc>
                <a:spcPct val="110000"/>
              </a:lnSpc>
              <a:spcBef>
                <a:spcPts val="0"/>
              </a:spcBef>
              <a:spcAft>
                <a:spcPts val="0"/>
              </a:spcAft>
              <a:buClr>
                <a:schemeClr val="dk1"/>
              </a:buClr>
              <a:buSzPts val="1600"/>
              <a:buFont typeface="Arial"/>
              <a:buChar char=" "/>
              <a:defRPr>
                <a:solidFill>
                  <a:schemeClr val="dk1"/>
                </a:solidFill>
              </a:defRPr>
            </a:lvl2pPr>
            <a:lvl3pPr indent="-330200" lvl="2" marL="1371600" algn="l">
              <a:lnSpc>
                <a:spcPct val="110000"/>
              </a:lnSpc>
              <a:spcBef>
                <a:spcPts val="0"/>
              </a:spcBef>
              <a:spcAft>
                <a:spcPts val="0"/>
              </a:spcAft>
              <a:buClr>
                <a:schemeClr val="dk1"/>
              </a:buClr>
              <a:buSzPts val="1600"/>
              <a:buChar char="•"/>
              <a:defRPr>
                <a:solidFill>
                  <a:schemeClr val="dk1"/>
                </a:solidFill>
              </a:defRPr>
            </a:lvl3pPr>
            <a:lvl4pPr indent="-330200" lvl="3" marL="1828800" algn="l">
              <a:lnSpc>
                <a:spcPct val="110000"/>
              </a:lnSpc>
              <a:spcBef>
                <a:spcPts val="0"/>
              </a:spcBef>
              <a:spcAft>
                <a:spcPts val="0"/>
              </a:spcAft>
              <a:buClr>
                <a:schemeClr val="dk1"/>
              </a:buClr>
              <a:buSzPts val="1600"/>
              <a:buChar char="•"/>
              <a:defRPr>
                <a:solidFill>
                  <a:schemeClr val="dk1"/>
                </a:solidFill>
              </a:defRPr>
            </a:lvl4pPr>
            <a:lvl5pPr indent="-330200" lvl="4" marL="2286000" algn="l">
              <a:lnSpc>
                <a:spcPct val="110000"/>
              </a:lnSpc>
              <a:spcBef>
                <a:spcPts val="0"/>
              </a:spcBef>
              <a:spcAft>
                <a:spcPts val="0"/>
              </a:spcAft>
              <a:buClr>
                <a:schemeClr val="dk1"/>
              </a:buClr>
              <a:buSzPts val="1600"/>
              <a:buChar char="•"/>
              <a:defRPr>
                <a:solidFill>
                  <a:schemeClr val="dk1"/>
                </a:solidFill>
              </a:defRPr>
            </a:lvl5pPr>
            <a:lvl6pPr indent="-342900" lvl="5" marL="2743200" algn="l">
              <a:lnSpc>
                <a:spcPct val="90000"/>
              </a:lnSpc>
              <a:spcBef>
                <a:spcPts val="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grpSp>
        <p:nvGrpSpPr>
          <p:cNvPr id="261" name="Google Shape;261;p206"/>
          <p:cNvGrpSpPr/>
          <p:nvPr/>
        </p:nvGrpSpPr>
        <p:grpSpPr>
          <a:xfrm>
            <a:off x="10692193" y="6607175"/>
            <a:ext cx="1143001" cy="107950"/>
            <a:chOff x="10692193" y="6607175"/>
            <a:chExt cx="1143001" cy="107950"/>
          </a:xfrm>
        </p:grpSpPr>
        <p:sp>
          <p:nvSpPr>
            <p:cNvPr id="262" name="Google Shape;262;p206"/>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63" name="Google Shape;263;p206"/>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64" name="Google Shape;264;p206"/>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65" name="Google Shape;265;p206"/>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66" name="Google Shape;266;p206"/>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67" name="Google Shape;267;p206"/>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68" name="Google Shape;268;p206"/>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69" name="Google Shape;269;p206"/>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0" name="Google Shape;270;p206"/>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1" name="Google Shape;271;p206"/>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2" name="Google Shape;272;p206"/>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3" name="Google Shape;273;p206"/>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4" name="Google Shape;274;p206"/>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5" name="Google Shape;275;p206"/>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6" name="Google Shape;276;p206"/>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7" name="Google Shape;277;p206"/>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78" name="Google Shape;278;p206"/>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279" name="Google Shape;279;p206"/>
          <p:cNvSpPr txBox="1"/>
          <p:nvPr>
            <p:ph type="title"/>
          </p:nvPr>
        </p:nvSpPr>
        <p:spPr>
          <a:xfrm>
            <a:off x="439284" y="383873"/>
            <a:ext cx="4674268" cy="524407"/>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280" name="Google Shape;280;p206"/>
          <p:cNvGrpSpPr/>
          <p:nvPr/>
        </p:nvGrpSpPr>
        <p:grpSpPr>
          <a:xfrm>
            <a:off x="10692193" y="6607175"/>
            <a:ext cx="1143001" cy="107950"/>
            <a:chOff x="10692193" y="6607175"/>
            <a:chExt cx="1143001" cy="107950"/>
          </a:xfrm>
        </p:grpSpPr>
        <p:sp>
          <p:nvSpPr>
            <p:cNvPr id="281" name="Google Shape;281;p206"/>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2" name="Google Shape;282;p206"/>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3" name="Google Shape;283;p206"/>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4" name="Google Shape;284;p206"/>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5" name="Google Shape;285;p206"/>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6" name="Google Shape;286;p206"/>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7" name="Google Shape;287;p206"/>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8" name="Google Shape;288;p206"/>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89" name="Google Shape;289;p206"/>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90" name="Google Shape;290;p206"/>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91" name="Google Shape;291;p206"/>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92" name="Google Shape;292;p206"/>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93" name="Google Shape;293;p206"/>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94" name="Google Shape;294;p206"/>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95" name="Google Shape;295;p206"/>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96" name="Google Shape;296;p206"/>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297" name="Google Shape;297;p206"/>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298" name="Google Shape;298;p206"/>
          <p:cNvGrpSpPr/>
          <p:nvPr/>
        </p:nvGrpSpPr>
        <p:grpSpPr>
          <a:xfrm>
            <a:off x="10193718" y="6278563"/>
            <a:ext cx="1641475" cy="436562"/>
            <a:chOff x="10193718" y="6278563"/>
            <a:chExt cx="1641475" cy="436562"/>
          </a:xfrm>
        </p:grpSpPr>
        <p:sp>
          <p:nvSpPr>
            <p:cNvPr id="299" name="Google Shape;299;p206"/>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00" name="Google Shape;300;p206"/>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301" name="Google Shape;301;p20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02" name="Google Shape;302;p206"/>
          <p:cNvSpPr txBox="1"/>
          <p:nvPr>
            <p:ph idx="3" type="body"/>
          </p:nvPr>
        </p:nvSpPr>
        <p:spPr>
          <a:xfrm>
            <a:off x="256858" y="0"/>
            <a:ext cx="3776472" cy="6135624"/>
          </a:xfrm>
          <a:prstGeom prst="rect">
            <a:avLst/>
          </a:prstGeom>
          <a:noFill/>
          <a:ln>
            <a:noFill/>
          </a:ln>
        </p:spPr>
        <p:txBody>
          <a:bodyPr anchorCtr="0" anchor="t" bIns="0" lIns="0" spcFirstLastPara="1" rIns="0" wrap="square" tIns="1463025">
            <a:noAutofit/>
          </a:bodyPr>
          <a:lstStyle>
            <a:lvl1pPr indent="-330200" lvl="0" marL="457200" algn="l">
              <a:lnSpc>
                <a:spcPct val="110000"/>
              </a:lnSpc>
              <a:spcBef>
                <a:spcPts val="0"/>
              </a:spcBef>
              <a:spcAft>
                <a:spcPts val="0"/>
              </a:spcAft>
              <a:buClr>
                <a:schemeClr val="lt2"/>
              </a:buClr>
              <a:buSzPts val="1600"/>
              <a:buFont typeface="Arial"/>
              <a:buChar char=" "/>
              <a:defRPr b="1" sz="1600"/>
            </a:lvl1pPr>
            <a:lvl2pPr indent="-330200" lvl="1" marL="914400" algn="l">
              <a:lnSpc>
                <a:spcPct val="110000"/>
              </a:lnSpc>
              <a:spcBef>
                <a:spcPts val="600"/>
              </a:spcBef>
              <a:spcAft>
                <a:spcPts val="0"/>
              </a:spcAft>
              <a:buClr>
                <a:schemeClr val="lt2"/>
              </a:buClr>
              <a:buSzPts val="1600"/>
              <a:buFont typeface="Arial"/>
              <a:buChar char=" "/>
              <a:defRPr/>
            </a:lvl2pPr>
            <a:lvl3pPr indent="-330200" lvl="2" marL="1371600" algn="l">
              <a:lnSpc>
                <a:spcPct val="110000"/>
              </a:lnSpc>
              <a:spcBef>
                <a:spcPts val="0"/>
              </a:spcBef>
              <a:spcAft>
                <a:spcPts val="0"/>
              </a:spcAft>
              <a:buClr>
                <a:schemeClr val="lt2"/>
              </a:buClr>
              <a:buSzPts val="1600"/>
              <a:buChar char="•"/>
              <a:defRPr/>
            </a:lvl3pPr>
            <a:lvl4pPr indent="-330200" lvl="3" marL="1828800" algn="l">
              <a:lnSpc>
                <a:spcPct val="110000"/>
              </a:lnSpc>
              <a:spcBef>
                <a:spcPts val="0"/>
              </a:spcBef>
              <a:spcAft>
                <a:spcPts val="0"/>
              </a:spcAft>
              <a:buClr>
                <a:schemeClr val="lt2"/>
              </a:buClr>
              <a:buSzPts val="1600"/>
              <a:buChar char="•"/>
              <a:defRPr/>
            </a:lvl4pPr>
            <a:lvl5pPr indent="-330200" lvl="4" marL="2286000" algn="l">
              <a:lnSpc>
                <a:spcPct val="110000"/>
              </a:lnSpc>
              <a:spcBef>
                <a:spcPts val="0"/>
              </a:spcBef>
              <a:spcAft>
                <a:spcPts val="0"/>
              </a:spcAft>
              <a:buClr>
                <a:schemeClr val="lt2"/>
              </a:buClr>
              <a:buSzPts val="1600"/>
              <a:buChar char="•"/>
              <a:defRPr/>
            </a:lvl5pPr>
            <a:lvl6pPr indent="-342900" lvl="5" marL="2743200" algn="l">
              <a:lnSpc>
                <a:spcPct val="90000"/>
              </a:lnSpc>
              <a:spcBef>
                <a:spcPts val="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sldLayout>
</file>

<file path=ppt/slideLayouts/slideLayout2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bulleted content" showMasterSp="0">
  <p:cSld name="3_bulleted content">
    <p:bg>
      <p:bgPr>
        <a:solidFill>
          <a:schemeClr val="accent1"/>
        </a:solidFill>
      </p:bgPr>
    </p:bg>
    <p:spTree>
      <p:nvGrpSpPr>
        <p:cNvPr id="3941" name="Shape 3941"/>
        <p:cNvGrpSpPr/>
        <p:nvPr/>
      </p:nvGrpSpPr>
      <p:grpSpPr>
        <a:xfrm>
          <a:off x="0" y="0"/>
          <a:ext cx="0" cy="0"/>
          <a:chOff x="0" y="0"/>
          <a:chExt cx="0" cy="0"/>
        </a:xfrm>
      </p:grpSpPr>
      <p:sp>
        <p:nvSpPr>
          <p:cNvPr id="3942" name="Google Shape;3942;p151"/>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943" name="Google Shape;3943;p151"/>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944" name="Google Shape;3944;p15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945" name="Google Shape;3945;p151"/>
          <p:cNvSpPr txBox="1"/>
          <p:nvPr>
            <p:ph idx="2" type="body"/>
          </p:nvPr>
        </p:nvSpPr>
        <p:spPr>
          <a:xfrm>
            <a:off x="323649" y="1747838"/>
            <a:ext cx="11511544" cy="3931067"/>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
              <a:defRPr i="1">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3946" name="Google Shape;3946;p151"/>
          <p:cNvGrpSpPr/>
          <p:nvPr/>
        </p:nvGrpSpPr>
        <p:grpSpPr>
          <a:xfrm>
            <a:off x="10193718" y="6278563"/>
            <a:ext cx="1641476" cy="436562"/>
            <a:chOff x="10193718" y="6278563"/>
            <a:chExt cx="1641476" cy="436562"/>
          </a:xfrm>
        </p:grpSpPr>
        <p:sp>
          <p:nvSpPr>
            <p:cNvPr id="3947" name="Google Shape;3947;p151"/>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48" name="Google Shape;3948;p15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3949" name="Google Shape;3949;p151"/>
            <p:cNvGrpSpPr/>
            <p:nvPr/>
          </p:nvGrpSpPr>
          <p:grpSpPr>
            <a:xfrm>
              <a:off x="10692193" y="6607175"/>
              <a:ext cx="1143001" cy="107950"/>
              <a:chOff x="10692193" y="6607175"/>
              <a:chExt cx="1143001" cy="107950"/>
            </a:xfrm>
          </p:grpSpPr>
          <p:sp>
            <p:nvSpPr>
              <p:cNvPr id="3950" name="Google Shape;3950;p151"/>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51" name="Google Shape;3951;p151"/>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52" name="Google Shape;3952;p151"/>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53" name="Google Shape;3953;p151"/>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54" name="Google Shape;3954;p151"/>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55" name="Google Shape;3955;p151"/>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56" name="Google Shape;3956;p151"/>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57" name="Google Shape;3957;p151"/>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58" name="Google Shape;3958;p151"/>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59" name="Google Shape;3959;p151"/>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60" name="Google Shape;3960;p151"/>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61" name="Google Shape;3961;p151"/>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62" name="Google Shape;3962;p151"/>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63" name="Google Shape;3963;p151"/>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64" name="Google Shape;3964;p151"/>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65" name="Google Shape;3965;p151"/>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66" name="Google Shape;3966;p151"/>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sldLayout>
</file>

<file path=ppt/slideLayouts/slideLayout2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bulleted 2-col text/picture" showMasterSp="0">
  <p:cSld name="3_bulleted 2-col text/picture">
    <p:bg>
      <p:bgPr>
        <a:solidFill>
          <a:schemeClr val="accent1"/>
        </a:solidFill>
      </p:bgPr>
    </p:bg>
    <p:spTree>
      <p:nvGrpSpPr>
        <p:cNvPr id="3967" name="Shape 3967"/>
        <p:cNvGrpSpPr/>
        <p:nvPr/>
      </p:nvGrpSpPr>
      <p:grpSpPr>
        <a:xfrm>
          <a:off x="0" y="0"/>
          <a:ext cx="0" cy="0"/>
          <a:chOff x="0" y="0"/>
          <a:chExt cx="0" cy="0"/>
        </a:xfrm>
      </p:grpSpPr>
      <p:sp>
        <p:nvSpPr>
          <p:cNvPr id="3968" name="Google Shape;3968;p152"/>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969" name="Google Shape;3969;p152"/>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970" name="Google Shape;3970;p15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3971" name="Google Shape;3971;p152"/>
          <p:cNvGrpSpPr/>
          <p:nvPr/>
        </p:nvGrpSpPr>
        <p:grpSpPr>
          <a:xfrm>
            <a:off x="10193718" y="6278563"/>
            <a:ext cx="1641476" cy="436562"/>
            <a:chOff x="10193718" y="6278563"/>
            <a:chExt cx="1641476" cy="436562"/>
          </a:xfrm>
        </p:grpSpPr>
        <p:sp>
          <p:nvSpPr>
            <p:cNvPr id="3972" name="Google Shape;3972;p152"/>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73" name="Google Shape;3973;p152"/>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3974" name="Google Shape;3974;p152"/>
            <p:cNvGrpSpPr/>
            <p:nvPr/>
          </p:nvGrpSpPr>
          <p:grpSpPr>
            <a:xfrm>
              <a:off x="10692193" y="6607175"/>
              <a:ext cx="1143001" cy="107950"/>
              <a:chOff x="10692193" y="6607175"/>
              <a:chExt cx="1143001" cy="107950"/>
            </a:xfrm>
          </p:grpSpPr>
          <p:sp>
            <p:nvSpPr>
              <p:cNvPr id="3975" name="Google Shape;3975;p152"/>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76" name="Google Shape;3976;p152"/>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77" name="Google Shape;3977;p152"/>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78" name="Google Shape;3978;p152"/>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79" name="Google Shape;3979;p152"/>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80" name="Google Shape;3980;p152"/>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81" name="Google Shape;3981;p152"/>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82" name="Google Shape;3982;p152"/>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83" name="Google Shape;3983;p152"/>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84" name="Google Shape;3984;p152"/>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85" name="Google Shape;3985;p152"/>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86" name="Google Shape;3986;p152"/>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87" name="Google Shape;3987;p152"/>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88" name="Google Shape;3988;p152"/>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89" name="Google Shape;3989;p152"/>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90" name="Google Shape;3990;p152"/>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991" name="Google Shape;3991;p152"/>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3992" name="Google Shape;3992;p152"/>
          <p:cNvSpPr txBox="1"/>
          <p:nvPr>
            <p:ph idx="2" type="body"/>
          </p:nvPr>
        </p:nvSpPr>
        <p:spPr>
          <a:xfrm>
            <a:off x="323648" y="1747838"/>
            <a:ext cx="7577729"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993" name="Google Shape;3993;p152"/>
          <p:cNvSpPr/>
          <p:nvPr>
            <p:ph idx="3" type="pic"/>
          </p:nvPr>
        </p:nvSpPr>
        <p:spPr>
          <a:xfrm>
            <a:off x="8164513" y="1767270"/>
            <a:ext cx="3657600" cy="2121408"/>
          </a:xfrm>
          <a:prstGeom prst="rect">
            <a:avLst/>
          </a:prstGeom>
          <a:noFill/>
          <a:ln>
            <a:noFill/>
          </a:ln>
        </p:spPr>
      </p:sp>
      <p:sp>
        <p:nvSpPr>
          <p:cNvPr id="3994" name="Google Shape;3994;p152"/>
          <p:cNvSpPr/>
          <p:nvPr>
            <p:ph idx="4" type="pic"/>
          </p:nvPr>
        </p:nvSpPr>
        <p:spPr>
          <a:xfrm>
            <a:off x="8164513" y="4002065"/>
            <a:ext cx="3657600" cy="2121408"/>
          </a:xfrm>
          <a:prstGeom prst="rect">
            <a:avLst/>
          </a:prstGeom>
          <a:noFill/>
          <a:ln>
            <a:noFill/>
          </a:ln>
        </p:spPr>
      </p:sp>
    </p:spTree>
  </p:cSld>
  <p:clrMapOvr>
    <a:masterClrMapping/>
  </p:clrMapOvr>
</p:sldLayout>
</file>

<file path=ppt/slideLayouts/slideLayout2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bulleted 2-col text + pic" showMasterSp="0">
  <p:cSld name="3_bulleted 2-col text + pic">
    <p:bg>
      <p:bgPr>
        <a:solidFill>
          <a:schemeClr val="accent1"/>
        </a:solidFill>
      </p:bgPr>
    </p:bg>
    <p:spTree>
      <p:nvGrpSpPr>
        <p:cNvPr id="3995" name="Shape 3995"/>
        <p:cNvGrpSpPr/>
        <p:nvPr/>
      </p:nvGrpSpPr>
      <p:grpSpPr>
        <a:xfrm>
          <a:off x="0" y="0"/>
          <a:ext cx="0" cy="0"/>
          <a:chOff x="0" y="0"/>
          <a:chExt cx="0" cy="0"/>
        </a:xfrm>
      </p:grpSpPr>
      <p:sp>
        <p:nvSpPr>
          <p:cNvPr id="3996" name="Google Shape;3996;p153"/>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997" name="Google Shape;3997;p153"/>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998" name="Google Shape;3998;p15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3999" name="Google Shape;3999;p153"/>
          <p:cNvGrpSpPr/>
          <p:nvPr/>
        </p:nvGrpSpPr>
        <p:grpSpPr>
          <a:xfrm>
            <a:off x="10193718" y="6278563"/>
            <a:ext cx="1641476" cy="436562"/>
            <a:chOff x="10193718" y="6278563"/>
            <a:chExt cx="1641476" cy="436562"/>
          </a:xfrm>
        </p:grpSpPr>
        <p:sp>
          <p:nvSpPr>
            <p:cNvPr id="4000" name="Google Shape;4000;p153"/>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01" name="Google Shape;4001;p153"/>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4002" name="Google Shape;4002;p153"/>
            <p:cNvGrpSpPr/>
            <p:nvPr/>
          </p:nvGrpSpPr>
          <p:grpSpPr>
            <a:xfrm>
              <a:off x="10692193" y="6607175"/>
              <a:ext cx="1143001" cy="107950"/>
              <a:chOff x="10692193" y="6607175"/>
              <a:chExt cx="1143001" cy="107950"/>
            </a:xfrm>
          </p:grpSpPr>
          <p:sp>
            <p:nvSpPr>
              <p:cNvPr id="4003" name="Google Shape;4003;p153"/>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04" name="Google Shape;4004;p153"/>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05" name="Google Shape;4005;p153"/>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06" name="Google Shape;4006;p153"/>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07" name="Google Shape;4007;p153"/>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08" name="Google Shape;4008;p153"/>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09" name="Google Shape;4009;p153"/>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10" name="Google Shape;4010;p153"/>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11" name="Google Shape;4011;p153"/>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12" name="Google Shape;4012;p153"/>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13" name="Google Shape;4013;p153"/>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14" name="Google Shape;4014;p153"/>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15" name="Google Shape;4015;p153"/>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16" name="Google Shape;4016;p153"/>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17" name="Google Shape;4017;p153"/>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18" name="Google Shape;4018;p153"/>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19" name="Google Shape;4019;p153"/>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4020" name="Google Shape;4020;p153"/>
          <p:cNvSpPr txBox="1"/>
          <p:nvPr>
            <p:ph idx="2" type="body"/>
          </p:nvPr>
        </p:nvSpPr>
        <p:spPr>
          <a:xfrm>
            <a:off x="323649"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021" name="Google Shape;4021;p153"/>
          <p:cNvSpPr/>
          <p:nvPr>
            <p:ph idx="3" type="pic"/>
          </p:nvPr>
        </p:nvSpPr>
        <p:spPr>
          <a:xfrm>
            <a:off x="8163945" y="1767270"/>
            <a:ext cx="3657600" cy="2121408"/>
          </a:xfrm>
          <a:prstGeom prst="rect">
            <a:avLst/>
          </a:prstGeom>
          <a:noFill/>
          <a:ln>
            <a:noFill/>
          </a:ln>
        </p:spPr>
      </p:sp>
      <p:sp>
        <p:nvSpPr>
          <p:cNvPr id="4022" name="Google Shape;4022;p153"/>
          <p:cNvSpPr/>
          <p:nvPr>
            <p:ph idx="4" type="pic"/>
          </p:nvPr>
        </p:nvSpPr>
        <p:spPr>
          <a:xfrm>
            <a:off x="8163945" y="4002065"/>
            <a:ext cx="3657600" cy="2121408"/>
          </a:xfrm>
          <a:prstGeom prst="rect">
            <a:avLst/>
          </a:prstGeom>
          <a:noFill/>
          <a:ln>
            <a:noFill/>
          </a:ln>
        </p:spPr>
      </p:sp>
      <p:sp>
        <p:nvSpPr>
          <p:cNvPr id="4023" name="Google Shape;4023;p153"/>
          <p:cNvSpPr txBox="1"/>
          <p:nvPr>
            <p:ph idx="5" type="body"/>
          </p:nvPr>
        </p:nvSpPr>
        <p:spPr>
          <a:xfrm>
            <a:off x="4243797"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Agenda">
  <p:cSld name="4_Agenda">
    <p:spTree>
      <p:nvGrpSpPr>
        <p:cNvPr id="4024" name="Shape 4024"/>
        <p:cNvGrpSpPr/>
        <p:nvPr/>
      </p:nvGrpSpPr>
      <p:grpSpPr>
        <a:xfrm>
          <a:off x="0" y="0"/>
          <a:ext cx="0" cy="0"/>
          <a:chOff x="0" y="0"/>
          <a:chExt cx="0" cy="0"/>
        </a:xfrm>
      </p:grpSpPr>
      <p:sp>
        <p:nvSpPr>
          <p:cNvPr id="4025" name="Google Shape;4025;p154"/>
          <p:cNvSpPr txBox="1"/>
          <p:nvPr>
            <p:ph idx="1" type="body"/>
          </p:nvPr>
        </p:nvSpPr>
        <p:spPr>
          <a:xfrm>
            <a:off x="1524" y="711202"/>
            <a:ext cx="11819946" cy="5418836"/>
          </a:xfrm>
          <a:prstGeom prst="rect">
            <a:avLst/>
          </a:prstGeom>
          <a:solidFill>
            <a:schemeClr val="accent6"/>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6"/>
              </a:buClr>
              <a:buSzPts val="1800"/>
              <a:buFont typeface="Arial"/>
              <a:buChar char=" "/>
              <a:defRPr>
                <a:solidFill>
                  <a:schemeClr val="accent6"/>
                </a:solidFill>
              </a:defRPr>
            </a:lvl1pPr>
            <a:lvl2pPr indent="-228600" lvl="1" marL="914400" algn="l">
              <a:lnSpc>
                <a:spcPct val="110000"/>
              </a:lnSpc>
              <a:spcBef>
                <a:spcPts val="0"/>
              </a:spcBef>
              <a:spcAft>
                <a:spcPts val="0"/>
              </a:spcAft>
              <a:buClr>
                <a:schemeClr val="accent4"/>
              </a:buClr>
              <a:buSzPts val="1600"/>
              <a:buFont typeface="Arial"/>
              <a:buNone/>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026" name="Google Shape;4026;p154"/>
          <p:cNvSpPr txBox="1"/>
          <p:nvPr>
            <p:ph idx="2" type="body"/>
          </p:nvPr>
        </p:nvSpPr>
        <p:spPr>
          <a:xfrm>
            <a:off x="4932033" y="2985099"/>
            <a:ext cx="6467348" cy="926792"/>
          </a:xfrm>
          <a:prstGeom prst="rect">
            <a:avLst/>
          </a:prstGeom>
          <a:noFill/>
          <a:ln>
            <a:noFill/>
          </a:ln>
        </p:spPr>
        <p:txBody>
          <a:bodyPr anchorCtr="0" anchor="ctr" bIns="0" lIns="0" spcFirstLastPara="1" rIns="0" wrap="square" tIns="0">
            <a:sp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50000"/>
              </a:lnSpc>
              <a:spcBef>
                <a:spcPts val="4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027" name="Google Shape;4027;p15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content L, picture R">
  <p:cSld name="4_content L, picture R">
    <p:spTree>
      <p:nvGrpSpPr>
        <p:cNvPr id="4028" name="Shape 4028"/>
        <p:cNvGrpSpPr/>
        <p:nvPr/>
      </p:nvGrpSpPr>
      <p:grpSpPr>
        <a:xfrm>
          <a:off x="0" y="0"/>
          <a:ext cx="0" cy="0"/>
          <a:chOff x="0" y="0"/>
          <a:chExt cx="0" cy="0"/>
        </a:xfrm>
      </p:grpSpPr>
      <p:sp>
        <p:nvSpPr>
          <p:cNvPr id="4029" name="Google Shape;4029;p155"/>
          <p:cNvSpPr txBox="1"/>
          <p:nvPr>
            <p:ph idx="1" type="body"/>
          </p:nvPr>
        </p:nvSpPr>
        <p:spPr>
          <a:xfrm>
            <a:off x="0" y="711202"/>
            <a:ext cx="5907024" cy="5418836"/>
          </a:xfrm>
          <a:prstGeom prst="rect">
            <a:avLst/>
          </a:prstGeom>
          <a:solidFill>
            <a:schemeClr val="accent6"/>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6"/>
              </a:buClr>
              <a:buSzPts val="1800"/>
              <a:buFont typeface="Arial"/>
              <a:buChar char=" "/>
              <a:defRPr>
                <a:solidFill>
                  <a:schemeClr val="accent6"/>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030" name="Google Shape;4030;p155"/>
          <p:cNvSpPr txBox="1"/>
          <p:nvPr>
            <p:ph idx="2" type="body"/>
          </p:nvPr>
        </p:nvSpPr>
        <p:spPr>
          <a:xfrm>
            <a:off x="1716948" y="2715752"/>
            <a:ext cx="2710363" cy="1964705"/>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1600"/>
              </a:spcBef>
              <a:spcAft>
                <a:spcPts val="0"/>
              </a:spcAft>
              <a:buClr>
                <a:schemeClr val="lt1"/>
              </a:buClr>
              <a:buSzPts val="1600"/>
              <a:buFont typeface="Arial"/>
              <a:buChar char=" "/>
              <a:defRPr b="1">
                <a:solidFill>
                  <a:schemeClr val="lt1"/>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031" name="Google Shape;4031;p155"/>
          <p:cNvSpPr/>
          <p:nvPr>
            <p:ph idx="3" type="pic"/>
          </p:nvPr>
        </p:nvSpPr>
        <p:spPr>
          <a:xfrm>
            <a:off x="6003035" y="711202"/>
            <a:ext cx="5822317" cy="5418836"/>
          </a:xfrm>
          <a:prstGeom prst="rect">
            <a:avLst/>
          </a:prstGeom>
          <a:noFill/>
          <a:ln>
            <a:noFill/>
          </a:ln>
        </p:spPr>
      </p:sp>
      <p:sp>
        <p:nvSpPr>
          <p:cNvPr id="4032" name="Google Shape;4032;p15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Divider title">
  <p:cSld name="4_Divider title">
    <p:spTree>
      <p:nvGrpSpPr>
        <p:cNvPr id="4033" name="Shape 4033"/>
        <p:cNvGrpSpPr/>
        <p:nvPr/>
      </p:nvGrpSpPr>
      <p:grpSpPr>
        <a:xfrm>
          <a:off x="0" y="0"/>
          <a:ext cx="0" cy="0"/>
          <a:chOff x="0" y="0"/>
          <a:chExt cx="0" cy="0"/>
        </a:xfrm>
      </p:grpSpPr>
      <p:sp>
        <p:nvSpPr>
          <p:cNvPr id="4034" name="Google Shape;4034;p156"/>
          <p:cNvSpPr txBox="1"/>
          <p:nvPr>
            <p:ph idx="1" type="body"/>
          </p:nvPr>
        </p:nvSpPr>
        <p:spPr>
          <a:xfrm>
            <a:off x="1524" y="711202"/>
            <a:ext cx="11819946" cy="5418836"/>
          </a:xfrm>
          <a:prstGeom prst="rect">
            <a:avLst/>
          </a:prstGeom>
          <a:solidFill>
            <a:schemeClr val="accent6"/>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6"/>
              </a:buClr>
              <a:buSzPts val="1800"/>
              <a:buFont typeface="Arial"/>
              <a:buChar char=" "/>
              <a:defRPr>
                <a:solidFill>
                  <a:schemeClr val="accent6"/>
                </a:solidFill>
              </a:defRPr>
            </a:lvl1pPr>
            <a:lvl2pPr indent="-330200" lvl="1" marL="914400" algn="l">
              <a:lnSpc>
                <a:spcPct val="110000"/>
              </a:lnSpc>
              <a:spcBef>
                <a:spcPts val="0"/>
              </a:spcBef>
              <a:spcAft>
                <a:spcPts val="0"/>
              </a:spcAft>
              <a:buClr>
                <a:schemeClr val="accent2"/>
              </a:buClr>
              <a:buSzPts val="1600"/>
              <a:buFont typeface="Arial"/>
              <a:buChar char=" "/>
              <a:defRPr>
                <a:solidFill>
                  <a:schemeClr val="accent2"/>
                </a:solidFill>
              </a:defRPr>
            </a:lvl2pPr>
            <a:lvl3pPr indent="-330200" lvl="2" marL="1371600" algn="l">
              <a:lnSpc>
                <a:spcPct val="110000"/>
              </a:lnSpc>
              <a:spcBef>
                <a:spcPts val="0"/>
              </a:spcBef>
              <a:spcAft>
                <a:spcPts val="0"/>
              </a:spcAft>
              <a:buClr>
                <a:schemeClr val="accent2"/>
              </a:buClr>
              <a:buSzPts val="1600"/>
              <a:buChar char="•"/>
              <a:defRPr>
                <a:solidFill>
                  <a:schemeClr val="accent2"/>
                </a:solidFill>
              </a:defRPr>
            </a:lvl3pPr>
            <a:lvl4pPr indent="-330200" lvl="3" marL="1828800" algn="l">
              <a:lnSpc>
                <a:spcPct val="110000"/>
              </a:lnSpc>
              <a:spcBef>
                <a:spcPts val="0"/>
              </a:spcBef>
              <a:spcAft>
                <a:spcPts val="0"/>
              </a:spcAft>
              <a:buClr>
                <a:schemeClr val="accent2"/>
              </a:buClr>
              <a:buSzPts val="1600"/>
              <a:buChar char="•"/>
              <a:defRPr>
                <a:solidFill>
                  <a:schemeClr val="accent2"/>
                </a:solidFill>
              </a:defRPr>
            </a:lvl4pPr>
            <a:lvl5pPr indent="-330200" lvl="4" marL="2286000" algn="l">
              <a:lnSpc>
                <a:spcPct val="110000"/>
              </a:lnSpc>
              <a:spcBef>
                <a:spcPts val="0"/>
              </a:spcBef>
              <a:spcAft>
                <a:spcPts val="0"/>
              </a:spcAft>
              <a:buClr>
                <a:schemeClr val="accent2"/>
              </a:buClr>
              <a:buSzPts val="1600"/>
              <a:buChar char="•"/>
              <a:defRPr>
                <a:solidFill>
                  <a:schemeClr val="accent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035" name="Google Shape;4035;p156"/>
          <p:cNvSpPr txBox="1"/>
          <p:nvPr>
            <p:ph idx="2" type="body"/>
          </p:nvPr>
        </p:nvSpPr>
        <p:spPr>
          <a:xfrm>
            <a:off x="1715000" y="2720477"/>
            <a:ext cx="6328610" cy="1592262"/>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0"/>
              </a:spcBef>
              <a:spcAft>
                <a:spcPts val="0"/>
              </a:spcAft>
              <a:buClr>
                <a:schemeClr val="lt1"/>
              </a:buClr>
              <a:buSzPts val="1600"/>
              <a:buFont typeface="Arial"/>
              <a:buChar char=" "/>
              <a:defRPr sz="1600">
                <a:solidFill>
                  <a:schemeClr val="lt1"/>
                </a:solidFill>
              </a:defRPr>
            </a:lvl2pPr>
            <a:lvl3pPr indent="-431800" lvl="2" marL="1371600" algn="l">
              <a:lnSpc>
                <a:spcPct val="110000"/>
              </a:lnSpc>
              <a:spcBef>
                <a:spcPts val="0"/>
              </a:spcBef>
              <a:spcAft>
                <a:spcPts val="0"/>
              </a:spcAft>
              <a:buClr>
                <a:schemeClr val="lt1"/>
              </a:buClr>
              <a:buSzPts val="3200"/>
              <a:buChar char="•"/>
              <a:defRPr sz="3200">
                <a:solidFill>
                  <a:schemeClr val="lt1"/>
                </a:solidFill>
              </a:defRPr>
            </a:lvl3pPr>
            <a:lvl4pPr indent="-431800" lvl="3" marL="1828800" algn="l">
              <a:lnSpc>
                <a:spcPct val="110000"/>
              </a:lnSpc>
              <a:spcBef>
                <a:spcPts val="0"/>
              </a:spcBef>
              <a:spcAft>
                <a:spcPts val="0"/>
              </a:spcAft>
              <a:buClr>
                <a:schemeClr val="lt1"/>
              </a:buClr>
              <a:buSzPts val="3200"/>
              <a:buChar char="•"/>
              <a:defRPr sz="3200">
                <a:solidFill>
                  <a:schemeClr val="lt1"/>
                </a:solidFill>
              </a:defRPr>
            </a:lvl4pPr>
            <a:lvl5pPr indent="-431800" lvl="4" marL="2286000" algn="l">
              <a:lnSpc>
                <a:spcPct val="110000"/>
              </a:lnSpc>
              <a:spcBef>
                <a:spcPts val="0"/>
              </a:spcBef>
              <a:spcAft>
                <a:spcPts val="0"/>
              </a:spcAft>
              <a:buClr>
                <a:schemeClr val="lt1"/>
              </a:buClr>
              <a:buSzPts val="3200"/>
              <a:buChar char="•"/>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036" name="Google Shape;4036;p15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2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divider w/quote">
  <p:cSld name="4_divider w/quote">
    <p:spTree>
      <p:nvGrpSpPr>
        <p:cNvPr id="4037" name="Shape 4037"/>
        <p:cNvGrpSpPr/>
        <p:nvPr/>
      </p:nvGrpSpPr>
      <p:grpSpPr>
        <a:xfrm>
          <a:off x="0" y="0"/>
          <a:ext cx="0" cy="0"/>
          <a:chOff x="0" y="0"/>
          <a:chExt cx="0" cy="0"/>
        </a:xfrm>
      </p:grpSpPr>
      <p:sp>
        <p:nvSpPr>
          <p:cNvPr id="4038" name="Google Shape;4038;p157"/>
          <p:cNvSpPr txBox="1"/>
          <p:nvPr>
            <p:ph idx="1" type="body"/>
          </p:nvPr>
        </p:nvSpPr>
        <p:spPr>
          <a:xfrm>
            <a:off x="1524" y="711202"/>
            <a:ext cx="11819946" cy="5418836"/>
          </a:xfrm>
          <a:prstGeom prst="rect">
            <a:avLst/>
          </a:prstGeom>
          <a:solidFill>
            <a:schemeClr val="accent6"/>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6"/>
              </a:buClr>
              <a:buSzPts val="1800"/>
              <a:buFont typeface="Arial"/>
              <a:buChar char=" "/>
              <a:defRPr>
                <a:solidFill>
                  <a:schemeClr val="accent6"/>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039" name="Google Shape;4039;p157"/>
          <p:cNvSpPr txBox="1"/>
          <p:nvPr>
            <p:ph idx="2"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040" name="Google Shape;4040;p15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2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full bleed divider w/quote" showMasterSp="0">
  <p:cSld name="4_full bleed divider w/quote">
    <p:bg>
      <p:bgPr>
        <a:solidFill>
          <a:schemeClr val="accent6"/>
        </a:solidFill>
      </p:bgPr>
    </p:bg>
    <p:spTree>
      <p:nvGrpSpPr>
        <p:cNvPr id="4041" name="Shape 4041"/>
        <p:cNvGrpSpPr/>
        <p:nvPr/>
      </p:nvGrpSpPr>
      <p:grpSpPr>
        <a:xfrm>
          <a:off x="0" y="0"/>
          <a:ext cx="0" cy="0"/>
          <a:chOff x="0" y="0"/>
          <a:chExt cx="0" cy="0"/>
        </a:xfrm>
      </p:grpSpPr>
      <p:sp>
        <p:nvSpPr>
          <p:cNvPr id="4042" name="Google Shape;4042;p158"/>
          <p:cNvSpPr txBox="1"/>
          <p:nvPr>
            <p:ph idx="1"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043" name="Google Shape;4043;p15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4044" name="Google Shape;4044;p158"/>
          <p:cNvGrpSpPr/>
          <p:nvPr/>
        </p:nvGrpSpPr>
        <p:grpSpPr>
          <a:xfrm>
            <a:off x="10193718" y="6278563"/>
            <a:ext cx="1641476" cy="436562"/>
            <a:chOff x="10193718" y="6278563"/>
            <a:chExt cx="1641476" cy="436562"/>
          </a:xfrm>
        </p:grpSpPr>
        <p:sp>
          <p:nvSpPr>
            <p:cNvPr id="4045" name="Google Shape;4045;p158"/>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46" name="Google Shape;4046;p158"/>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4047" name="Google Shape;4047;p158"/>
            <p:cNvGrpSpPr/>
            <p:nvPr/>
          </p:nvGrpSpPr>
          <p:grpSpPr>
            <a:xfrm>
              <a:off x="10692193" y="6607175"/>
              <a:ext cx="1143001" cy="107950"/>
              <a:chOff x="10692193" y="6607175"/>
              <a:chExt cx="1143001" cy="107950"/>
            </a:xfrm>
          </p:grpSpPr>
          <p:sp>
            <p:nvSpPr>
              <p:cNvPr id="4048" name="Google Shape;4048;p158"/>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49" name="Google Shape;4049;p158"/>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50" name="Google Shape;4050;p158"/>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51" name="Google Shape;4051;p158"/>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52" name="Google Shape;4052;p158"/>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53" name="Google Shape;4053;p158"/>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54" name="Google Shape;4054;p158"/>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55" name="Google Shape;4055;p158"/>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56" name="Google Shape;4056;p158"/>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57" name="Google Shape;4057;p158"/>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58" name="Google Shape;4058;p158"/>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59" name="Google Shape;4059;p158"/>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60" name="Google Shape;4060;p158"/>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61" name="Google Shape;4061;p158"/>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62" name="Google Shape;4062;p158"/>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63" name="Google Shape;4063;p158"/>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064" name="Google Shape;4064;p158"/>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extLst>
    <p:ext uri="{DCECCB84-F9BA-43D5-87BE-67443E8EF086}">
      <p15:sldGuideLst>
        <p15:guide id="1" orient="horz" pos="2160">
          <p15:clr>
            <a:srgbClr val="FBAE40"/>
          </p15:clr>
        </p15:guide>
      </p15:sldGuideLst>
    </p:ext>
  </p:extLst>
</p:sldLayout>
</file>

<file path=ppt/slideLayouts/slideLayout2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picture L, content R w/headline">
  <p:cSld name="4_picture L, content R w/headline">
    <p:spTree>
      <p:nvGrpSpPr>
        <p:cNvPr id="4065" name="Shape 4065"/>
        <p:cNvGrpSpPr/>
        <p:nvPr/>
      </p:nvGrpSpPr>
      <p:grpSpPr>
        <a:xfrm>
          <a:off x="0" y="0"/>
          <a:ext cx="0" cy="0"/>
          <a:chOff x="0" y="0"/>
          <a:chExt cx="0" cy="0"/>
        </a:xfrm>
      </p:grpSpPr>
      <p:sp>
        <p:nvSpPr>
          <p:cNvPr id="4066" name="Google Shape;4066;p159"/>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067" name="Google Shape;4067;p159"/>
          <p:cNvSpPr/>
          <p:nvPr>
            <p:ph idx="2" type="pic"/>
          </p:nvPr>
        </p:nvSpPr>
        <p:spPr>
          <a:xfrm>
            <a:off x="0" y="1501355"/>
            <a:ext cx="5918414" cy="4631438"/>
          </a:xfrm>
          <a:prstGeom prst="rect">
            <a:avLst/>
          </a:prstGeom>
          <a:noFill/>
          <a:ln>
            <a:noFill/>
          </a:ln>
        </p:spPr>
      </p:sp>
      <p:sp>
        <p:nvSpPr>
          <p:cNvPr id="4068" name="Google Shape;4068;p159"/>
          <p:cNvSpPr txBox="1"/>
          <p:nvPr>
            <p:ph idx="1" type="body"/>
          </p:nvPr>
        </p:nvSpPr>
        <p:spPr>
          <a:xfrm>
            <a:off x="6011757" y="1501355"/>
            <a:ext cx="5819766" cy="4631438"/>
          </a:xfrm>
          <a:prstGeom prst="rect">
            <a:avLst/>
          </a:prstGeom>
          <a:solidFill>
            <a:schemeClr val="accent6"/>
          </a:solidFill>
          <a:ln>
            <a:noFill/>
          </a:ln>
        </p:spPr>
        <p:txBody>
          <a:bodyPr anchorCtr="0" anchor="t" bIns="274300" lIns="64000" spcFirstLastPara="1" rIns="274300" wrap="square" tIns="420600">
            <a:noAutofit/>
          </a:bodyPr>
          <a:lstStyle>
            <a:lvl1pPr indent="-381000" lvl="0" marL="457200" algn="l">
              <a:lnSpc>
                <a:spcPct val="83000"/>
              </a:lnSpc>
              <a:spcBef>
                <a:spcPts val="1600"/>
              </a:spcBef>
              <a:spcAft>
                <a:spcPts val="0"/>
              </a:spcAft>
              <a:buClr>
                <a:schemeClr val="lt1"/>
              </a:buClr>
              <a:buSzPts val="2400"/>
              <a:buFont typeface="Arial"/>
              <a:buChar char=" "/>
              <a:defRPr sz="2400">
                <a:solidFill>
                  <a:schemeClr val="lt1"/>
                </a:solidFill>
              </a:defRPr>
            </a:lvl1pPr>
            <a:lvl2pPr indent="-431800" lvl="1" marL="914400" algn="l">
              <a:lnSpc>
                <a:spcPct val="83000"/>
              </a:lnSpc>
              <a:spcBef>
                <a:spcPts val="600"/>
              </a:spcBef>
              <a:spcAft>
                <a:spcPts val="0"/>
              </a:spcAft>
              <a:buClr>
                <a:schemeClr val="lt1"/>
              </a:buClr>
              <a:buSzPts val="3200"/>
              <a:buFont typeface="Arial"/>
              <a:buChar char=" "/>
              <a:defRPr sz="3200">
                <a:solidFill>
                  <a:schemeClr val="lt1"/>
                </a:solidFill>
                <a:latin typeface="Arial"/>
                <a:ea typeface="Arial"/>
                <a:cs typeface="Arial"/>
                <a:sym typeface="Arial"/>
              </a:defRPr>
            </a:lvl2pPr>
            <a:lvl3pPr indent="-330200" lvl="2" marL="1371600" algn="l">
              <a:lnSpc>
                <a:spcPct val="83000"/>
              </a:lnSpc>
              <a:spcBef>
                <a:spcPts val="12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069" name="Google Shape;4069;p159"/>
          <p:cNvSpPr txBox="1"/>
          <p:nvPr>
            <p:ph idx="3"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070" name="Google Shape;4070;p15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2-up pictures, color BG" showMasterSp="0">
  <p:cSld name="4_2-up pictures, color BG">
    <p:bg>
      <p:bgPr>
        <a:solidFill>
          <a:schemeClr val="accent6"/>
        </a:solidFill>
      </p:bgPr>
    </p:bg>
    <p:spTree>
      <p:nvGrpSpPr>
        <p:cNvPr id="4071" name="Shape 4071"/>
        <p:cNvGrpSpPr/>
        <p:nvPr/>
      </p:nvGrpSpPr>
      <p:grpSpPr>
        <a:xfrm>
          <a:off x="0" y="0"/>
          <a:ext cx="0" cy="0"/>
          <a:chOff x="0" y="0"/>
          <a:chExt cx="0" cy="0"/>
        </a:xfrm>
      </p:grpSpPr>
      <p:sp>
        <p:nvSpPr>
          <p:cNvPr id="4072" name="Google Shape;4072;p160"/>
          <p:cNvSpPr txBox="1"/>
          <p:nvPr>
            <p:ph type="title"/>
          </p:nvPr>
        </p:nvSpPr>
        <p:spPr>
          <a:xfrm>
            <a:off x="430364"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073" name="Google Shape;4073;p160"/>
          <p:cNvSpPr txBox="1"/>
          <p:nvPr>
            <p:ph idx="1" type="body"/>
          </p:nvPr>
        </p:nvSpPr>
        <p:spPr>
          <a:xfrm>
            <a:off x="431800" y="5389581"/>
            <a:ext cx="460022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074" name="Google Shape;4074;p160"/>
          <p:cNvSpPr txBox="1"/>
          <p:nvPr>
            <p:ph idx="2" type="body"/>
          </p:nvPr>
        </p:nvSpPr>
        <p:spPr>
          <a:xfrm>
            <a:off x="6004387" y="5389581"/>
            <a:ext cx="4599432"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075" name="Google Shape;4075;p160"/>
          <p:cNvSpPr txBox="1"/>
          <p:nvPr>
            <p:ph idx="3" type="body"/>
          </p:nvPr>
        </p:nvSpPr>
        <p:spPr>
          <a:xfrm>
            <a:off x="430214" y="872672"/>
            <a:ext cx="113981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076" name="Google Shape;4076;p160"/>
          <p:cNvSpPr/>
          <p:nvPr>
            <p:ph idx="4" type="pic"/>
          </p:nvPr>
        </p:nvSpPr>
        <p:spPr>
          <a:xfrm>
            <a:off x="0" y="1500135"/>
            <a:ext cx="5908281" cy="3867912"/>
          </a:xfrm>
          <a:prstGeom prst="rect">
            <a:avLst/>
          </a:prstGeom>
          <a:solidFill>
            <a:schemeClr val="lt1"/>
          </a:solidFill>
          <a:ln>
            <a:noFill/>
          </a:ln>
        </p:spPr>
      </p:sp>
      <p:sp>
        <p:nvSpPr>
          <p:cNvPr id="4077" name="Google Shape;4077;p160"/>
          <p:cNvSpPr/>
          <p:nvPr>
            <p:ph idx="5" type="pic"/>
          </p:nvPr>
        </p:nvSpPr>
        <p:spPr>
          <a:xfrm>
            <a:off x="6004387" y="1500135"/>
            <a:ext cx="5819766" cy="3867912"/>
          </a:xfrm>
          <a:prstGeom prst="rect">
            <a:avLst/>
          </a:prstGeom>
          <a:solidFill>
            <a:schemeClr val="lt1"/>
          </a:solidFill>
          <a:ln>
            <a:noFill/>
          </a:ln>
        </p:spPr>
      </p:sp>
      <p:grpSp>
        <p:nvGrpSpPr>
          <p:cNvPr id="4078" name="Google Shape;4078;p160"/>
          <p:cNvGrpSpPr/>
          <p:nvPr/>
        </p:nvGrpSpPr>
        <p:grpSpPr>
          <a:xfrm>
            <a:off x="10193718" y="6278563"/>
            <a:ext cx="1641476" cy="436562"/>
            <a:chOff x="10193718" y="6278563"/>
            <a:chExt cx="1641476" cy="436562"/>
          </a:xfrm>
        </p:grpSpPr>
        <p:sp>
          <p:nvSpPr>
            <p:cNvPr id="4079" name="Google Shape;4079;p160"/>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80" name="Google Shape;4080;p160"/>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81" name="Google Shape;4081;p160"/>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82" name="Google Shape;4082;p160"/>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83" name="Google Shape;4083;p160"/>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84" name="Google Shape;4084;p160"/>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85" name="Google Shape;4085;p160"/>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86" name="Google Shape;4086;p160"/>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87" name="Google Shape;4087;p160"/>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88" name="Google Shape;4088;p160"/>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89" name="Google Shape;4089;p160"/>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90" name="Google Shape;4090;p160"/>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91" name="Google Shape;4091;p160"/>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92" name="Google Shape;4092;p160"/>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93" name="Google Shape;4093;p160"/>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94" name="Google Shape;4094;p160"/>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95" name="Google Shape;4095;p160"/>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96" name="Google Shape;4096;p160"/>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97" name="Google Shape;4097;p160"/>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98" name="Google Shape;4098;p160"/>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4099" name="Google Shape;4099;p16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3384">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w/ 2-level text">
  <p:cSld name="Divider w/ 2-level text">
    <p:spTree>
      <p:nvGrpSpPr>
        <p:cNvPr id="303" name="Shape 303"/>
        <p:cNvGrpSpPr/>
        <p:nvPr/>
      </p:nvGrpSpPr>
      <p:grpSpPr>
        <a:xfrm>
          <a:off x="0" y="0"/>
          <a:ext cx="0" cy="0"/>
          <a:chOff x="0" y="0"/>
          <a:chExt cx="0" cy="0"/>
        </a:xfrm>
      </p:grpSpPr>
      <p:sp>
        <p:nvSpPr>
          <p:cNvPr id="304" name="Google Shape;304;p207"/>
          <p:cNvSpPr txBox="1"/>
          <p:nvPr>
            <p:ph idx="1" type="body"/>
          </p:nvPr>
        </p:nvSpPr>
        <p:spPr>
          <a:xfrm>
            <a:off x="0" y="713232"/>
            <a:ext cx="11819946" cy="5418836"/>
          </a:xfrm>
          <a:prstGeom prst="rect">
            <a:avLst/>
          </a:prstGeom>
          <a:solidFill>
            <a:schemeClr val="accent4"/>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4"/>
              </a:buClr>
              <a:buSzPts val="1800"/>
              <a:buFont typeface="Arial"/>
              <a:buChar char=" "/>
              <a:defRPr>
                <a:solidFill>
                  <a:schemeClr val="accent4"/>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05" name="Google Shape;305;p20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06" name="Google Shape;306;p207"/>
          <p:cNvSpPr txBox="1"/>
          <p:nvPr>
            <p:ph idx="2" type="body"/>
          </p:nvPr>
        </p:nvSpPr>
        <p:spPr>
          <a:xfrm>
            <a:off x="2066544" y="2267712"/>
            <a:ext cx="1819656" cy="1911096"/>
          </a:xfrm>
          <a:prstGeom prst="rect">
            <a:avLst/>
          </a:prstGeom>
          <a:noFill/>
          <a:ln>
            <a:noFill/>
          </a:ln>
        </p:spPr>
        <p:txBody>
          <a:bodyPr anchorCtr="0" anchor="t" bIns="0" lIns="0" spcFirstLastPara="1" rIns="0" wrap="square" tIns="0">
            <a:noAutofit/>
          </a:bodyPr>
          <a:lstStyle>
            <a:lvl1pPr indent="-228600" lvl="0" marL="457200" algn="l">
              <a:lnSpc>
                <a:spcPct val="100000"/>
              </a:lnSpc>
              <a:spcBef>
                <a:spcPts val="0"/>
              </a:spcBef>
              <a:spcAft>
                <a:spcPts val="0"/>
              </a:spcAft>
              <a:buClr>
                <a:schemeClr val="lt1"/>
              </a:buClr>
              <a:buSzPts val="15000"/>
              <a:buFont typeface="Arial"/>
              <a:buNone/>
              <a:defRPr b="1" sz="150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07" name="Google Shape;307;p207"/>
          <p:cNvSpPr txBox="1"/>
          <p:nvPr>
            <p:ph idx="3" type="body"/>
          </p:nvPr>
        </p:nvSpPr>
        <p:spPr>
          <a:xfrm>
            <a:off x="5001768" y="1938528"/>
            <a:ext cx="5120640" cy="2852928"/>
          </a:xfrm>
          <a:prstGeom prst="rect">
            <a:avLst/>
          </a:prstGeom>
          <a:noFill/>
          <a:ln>
            <a:noFill/>
          </a:ln>
        </p:spPr>
        <p:txBody>
          <a:bodyPr anchorCtr="0" anchor="ctr" bIns="0" lIns="0" spcFirstLastPara="1" rIns="0" wrap="square" tIns="0">
            <a:noAutofit/>
          </a:bodyPr>
          <a:lstStyle>
            <a:lvl1pPr indent="-431800" lvl="0" marL="457200" algn="l">
              <a:lnSpc>
                <a:spcPct val="10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cxnSp>
        <p:nvCxnSpPr>
          <p:cNvPr id="308" name="Google Shape;308;p207"/>
          <p:cNvCxnSpPr/>
          <p:nvPr/>
        </p:nvCxnSpPr>
        <p:spPr>
          <a:xfrm>
            <a:off x="3995928" y="1935163"/>
            <a:ext cx="0" cy="3026664"/>
          </a:xfrm>
          <a:prstGeom prst="straightConnector1">
            <a:avLst/>
          </a:prstGeom>
          <a:noFill/>
          <a:ln cap="flat" cmpd="sng" w="12700">
            <a:solidFill>
              <a:schemeClr val="lt1"/>
            </a:solidFill>
            <a:prstDash val="solid"/>
            <a:miter lim="800000"/>
            <a:headEnd len="sm" w="sm" type="none"/>
            <a:tailEnd len="sm" w="sm" type="none"/>
          </a:ln>
        </p:spPr>
      </p:cxnSp>
    </p:spTree>
  </p:cSld>
  <p:clrMapOvr>
    <a:masterClrMapping/>
  </p:clrMapOvr>
</p:sldLayout>
</file>

<file path=ppt/slideLayouts/slideLayout2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3-up pictures, color BG" showMasterSp="0">
  <p:cSld name="4_3-up pictures, color BG">
    <p:bg>
      <p:bgPr>
        <a:solidFill>
          <a:schemeClr val="accent6"/>
        </a:solidFill>
      </p:bgPr>
    </p:bg>
    <p:spTree>
      <p:nvGrpSpPr>
        <p:cNvPr id="4100" name="Shape 4100"/>
        <p:cNvGrpSpPr/>
        <p:nvPr/>
      </p:nvGrpSpPr>
      <p:grpSpPr>
        <a:xfrm>
          <a:off x="0" y="0"/>
          <a:ext cx="0" cy="0"/>
          <a:chOff x="0" y="0"/>
          <a:chExt cx="0" cy="0"/>
        </a:xfrm>
      </p:grpSpPr>
      <p:sp>
        <p:nvSpPr>
          <p:cNvPr id="4101" name="Google Shape;4101;p161"/>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02" name="Google Shape;4102;p161"/>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03" name="Google Shape;4103;p161"/>
          <p:cNvSpPr/>
          <p:nvPr>
            <p:ph idx="2" type="pic"/>
          </p:nvPr>
        </p:nvSpPr>
        <p:spPr>
          <a:xfrm>
            <a:off x="0" y="1500135"/>
            <a:ext cx="3909569" cy="3867912"/>
          </a:xfrm>
          <a:prstGeom prst="rect">
            <a:avLst/>
          </a:prstGeom>
          <a:solidFill>
            <a:schemeClr val="lt1"/>
          </a:solidFill>
          <a:ln>
            <a:noFill/>
          </a:ln>
        </p:spPr>
      </p:sp>
      <p:sp>
        <p:nvSpPr>
          <p:cNvPr id="4104" name="Google Shape;4104;p161"/>
          <p:cNvSpPr/>
          <p:nvPr>
            <p:ph idx="3" type="pic"/>
          </p:nvPr>
        </p:nvSpPr>
        <p:spPr>
          <a:xfrm>
            <a:off x="7956471" y="1500135"/>
            <a:ext cx="3867912" cy="3867912"/>
          </a:xfrm>
          <a:prstGeom prst="rect">
            <a:avLst/>
          </a:prstGeom>
          <a:solidFill>
            <a:schemeClr val="lt1"/>
          </a:solidFill>
          <a:ln>
            <a:noFill/>
          </a:ln>
        </p:spPr>
      </p:sp>
      <p:sp>
        <p:nvSpPr>
          <p:cNvPr id="4105" name="Google Shape;4105;p161"/>
          <p:cNvSpPr txBox="1"/>
          <p:nvPr>
            <p:ph idx="4"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06" name="Google Shape;4106;p161"/>
          <p:cNvSpPr txBox="1"/>
          <p:nvPr>
            <p:ph idx="5" type="body"/>
          </p:nvPr>
        </p:nvSpPr>
        <p:spPr>
          <a:xfrm>
            <a:off x="398534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07" name="Google Shape;4107;p161"/>
          <p:cNvSpPr/>
          <p:nvPr>
            <p:ph idx="6" type="pic"/>
          </p:nvPr>
        </p:nvSpPr>
        <p:spPr>
          <a:xfrm>
            <a:off x="3985348" y="1500135"/>
            <a:ext cx="3895344" cy="3867912"/>
          </a:xfrm>
          <a:prstGeom prst="rect">
            <a:avLst/>
          </a:prstGeom>
          <a:solidFill>
            <a:schemeClr val="lt1"/>
          </a:solidFill>
          <a:ln>
            <a:noFill/>
          </a:ln>
        </p:spPr>
      </p:sp>
      <p:sp>
        <p:nvSpPr>
          <p:cNvPr id="4108" name="Google Shape;4108;p161"/>
          <p:cNvSpPr txBox="1"/>
          <p:nvPr>
            <p:ph idx="7" type="body"/>
          </p:nvPr>
        </p:nvSpPr>
        <p:spPr>
          <a:xfrm>
            <a:off x="7956471"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4109" name="Google Shape;4109;p161"/>
          <p:cNvGrpSpPr/>
          <p:nvPr/>
        </p:nvGrpSpPr>
        <p:grpSpPr>
          <a:xfrm>
            <a:off x="10193718" y="6278563"/>
            <a:ext cx="1641476" cy="436562"/>
            <a:chOff x="10193718" y="6278563"/>
            <a:chExt cx="1641476" cy="436562"/>
          </a:xfrm>
        </p:grpSpPr>
        <p:sp>
          <p:nvSpPr>
            <p:cNvPr id="4110" name="Google Shape;4110;p161"/>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11" name="Google Shape;4111;p161"/>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12" name="Google Shape;4112;p161"/>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13" name="Google Shape;4113;p161"/>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14" name="Google Shape;4114;p161"/>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15" name="Google Shape;4115;p161"/>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16" name="Google Shape;4116;p161"/>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17" name="Google Shape;4117;p161"/>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18" name="Google Shape;4118;p161"/>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19" name="Google Shape;4119;p161"/>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20" name="Google Shape;4120;p161"/>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21" name="Google Shape;4121;p161"/>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22" name="Google Shape;4122;p161"/>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23" name="Google Shape;4123;p161"/>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24" name="Google Shape;4124;p161"/>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25" name="Google Shape;4125;p161"/>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26" name="Google Shape;4126;p161"/>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27" name="Google Shape;4127;p16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4128" name="Google Shape;4128;p16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4-up pictures, color BG" showMasterSp="0">
  <p:cSld name="4_4-up pictures, color BG">
    <p:bg>
      <p:bgPr>
        <a:solidFill>
          <a:schemeClr val="accent6"/>
        </a:solidFill>
      </p:bgPr>
    </p:bg>
    <p:spTree>
      <p:nvGrpSpPr>
        <p:cNvPr id="4129" name="Shape 4129"/>
        <p:cNvGrpSpPr/>
        <p:nvPr/>
      </p:nvGrpSpPr>
      <p:grpSpPr>
        <a:xfrm>
          <a:off x="0" y="0"/>
          <a:ext cx="0" cy="0"/>
          <a:chOff x="0" y="0"/>
          <a:chExt cx="0" cy="0"/>
        </a:xfrm>
      </p:grpSpPr>
      <p:sp>
        <p:nvSpPr>
          <p:cNvPr id="4130" name="Google Shape;4130;p162"/>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31" name="Google Shape;4131;p162"/>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32" name="Google Shape;4132;p162"/>
          <p:cNvSpPr/>
          <p:nvPr>
            <p:ph idx="2" type="pic"/>
          </p:nvPr>
        </p:nvSpPr>
        <p:spPr>
          <a:xfrm>
            <a:off x="0" y="1500135"/>
            <a:ext cx="2973322" cy="3867912"/>
          </a:xfrm>
          <a:prstGeom prst="rect">
            <a:avLst/>
          </a:prstGeom>
          <a:solidFill>
            <a:schemeClr val="lt1"/>
          </a:solidFill>
          <a:ln>
            <a:noFill/>
          </a:ln>
        </p:spPr>
      </p:sp>
      <p:sp>
        <p:nvSpPr>
          <p:cNvPr id="4133" name="Google Shape;4133;p162"/>
          <p:cNvSpPr/>
          <p:nvPr>
            <p:ph idx="3" type="pic"/>
          </p:nvPr>
        </p:nvSpPr>
        <p:spPr>
          <a:xfrm>
            <a:off x="3054110" y="1500135"/>
            <a:ext cx="2871216" cy="3867912"/>
          </a:xfrm>
          <a:prstGeom prst="rect">
            <a:avLst/>
          </a:prstGeom>
          <a:solidFill>
            <a:schemeClr val="lt1"/>
          </a:solidFill>
          <a:ln>
            <a:noFill/>
          </a:ln>
        </p:spPr>
      </p:sp>
      <p:sp>
        <p:nvSpPr>
          <p:cNvPr id="4134" name="Google Shape;4134;p162"/>
          <p:cNvSpPr/>
          <p:nvPr>
            <p:ph idx="4" type="pic"/>
          </p:nvPr>
        </p:nvSpPr>
        <p:spPr>
          <a:xfrm>
            <a:off x="6006114" y="1500135"/>
            <a:ext cx="2871216" cy="3867912"/>
          </a:xfrm>
          <a:prstGeom prst="rect">
            <a:avLst/>
          </a:prstGeom>
          <a:solidFill>
            <a:schemeClr val="lt1"/>
          </a:solidFill>
          <a:ln>
            <a:noFill/>
          </a:ln>
        </p:spPr>
      </p:sp>
      <p:sp>
        <p:nvSpPr>
          <p:cNvPr id="4135" name="Google Shape;4135;p162"/>
          <p:cNvSpPr/>
          <p:nvPr>
            <p:ph idx="5" type="pic"/>
          </p:nvPr>
        </p:nvSpPr>
        <p:spPr>
          <a:xfrm>
            <a:off x="8958118" y="1500135"/>
            <a:ext cx="2870063" cy="3867912"/>
          </a:xfrm>
          <a:prstGeom prst="rect">
            <a:avLst/>
          </a:prstGeom>
          <a:solidFill>
            <a:schemeClr val="lt1"/>
          </a:solidFill>
          <a:ln>
            <a:noFill/>
          </a:ln>
        </p:spPr>
      </p:sp>
      <p:sp>
        <p:nvSpPr>
          <p:cNvPr id="4136" name="Google Shape;4136;p162"/>
          <p:cNvSpPr txBox="1"/>
          <p:nvPr>
            <p:ph idx="6" type="body"/>
          </p:nvPr>
        </p:nvSpPr>
        <p:spPr>
          <a:xfrm>
            <a:off x="3054110"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37" name="Google Shape;4137;p162"/>
          <p:cNvSpPr txBox="1"/>
          <p:nvPr>
            <p:ph idx="7" type="body"/>
          </p:nvPr>
        </p:nvSpPr>
        <p:spPr>
          <a:xfrm>
            <a:off x="895811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38" name="Google Shape;4138;p162"/>
          <p:cNvSpPr txBox="1"/>
          <p:nvPr>
            <p:ph idx="8" type="body"/>
          </p:nvPr>
        </p:nvSpPr>
        <p:spPr>
          <a:xfrm>
            <a:off x="6006114"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39" name="Google Shape;4139;p162"/>
          <p:cNvSpPr txBox="1"/>
          <p:nvPr>
            <p:ph idx="9"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4140" name="Google Shape;4140;p162"/>
          <p:cNvGrpSpPr/>
          <p:nvPr/>
        </p:nvGrpSpPr>
        <p:grpSpPr>
          <a:xfrm>
            <a:off x="10193718" y="6278563"/>
            <a:ext cx="1641476" cy="436562"/>
            <a:chOff x="10193718" y="6278563"/>
            <a:chExt cx="1641476" cy="436562"/>
          </a:xfrm>
        </p:grpSpPr>
        <p:sp>
          <p:nvSpPr>
            <p:cNvPr id="4141" name="Google Shape;4141;p162"/>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42" name="Google Shape;4142;p162"/>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43" name="Google Shape;4143;p162"/>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44" name="Google Shape;4144;p162"/>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45" name="Google Shape;4145;p162"/>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46" name="Google Shape;4146;p162"/>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47" name="Google Shape;4147;p162"/>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48" name="Google Shape;4148;p162"/>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49" name="Google Shape;4149;p162"/>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50" name="Google Shape;4150;p162"/>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51" name="Google Shape;4151;p162"/>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52" name="Google Shape;4152;p162"/>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53" name="Google Shape;4153;p162"/>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54" name="Google Shape;4154;p162"/>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55" name="Google Shape;4155;p162"/>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56" name="Google Shape;4156;p162"/>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57" name="Google Shape;4157;p162"/>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58" name="Google Shape;4158;p162"/>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4159" name="Google Shape;4159;p16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6-up faux table">
  <p:cSld name="4_6-up faux table">
    <p:spTree>
      <p:nvGrpSpPr>
        <p:cNvPr id="4160" name="Shape 4160"/>
        <p:cNvGrpSpPr/>
        <p:nvPr/>
      </p:nvGrpSpPr>
      <p:grpSpPr>
        <a:xfrm>
          <a:off x="0" y="0"/>
          <a:ext cx="0" cy="0"/>
          <a:chOff x="0" y="0"/>
          <a:chExt cx="0" cy="0"/>
        </a:xfrm>
      </p:grpSpPr>
      <p:sp>
        <p:nvSpPr>
          <p:cNvPr id="4161" name="Google Shape;4161;p163"/>
          <p:cNvSpPr txBox="1"/>
          <p:nvPr>
            <p:ph idx="1" type="body"/>
          </p:nvPr>
        </p:nvSpPr>
        <p:spPr>
          <a:xfrm>
            <a:off x="-2158" y="1499082"/>
            <a:ext cx="11839639" cy="4630256"/>
          </a:xfrm>
          <a:prstGeom prst="rect">
            <a:avLst/>
          </a:prstGeom>
          <a:solidFill>
            <a:schemeClr val="accent6"/>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6"/>
              </a:buClr>
              <a:buSzPts val="1600"/>
              <a:buFont typeface="Arial"/>
              <a:buNone/>
              <a:defRPr sz="1600">
                <a:solidFill>
                  <a:schemeClr val="accent6"/>
                </a:solidFill>
              </a:defRPr>
            </a:lvl1pPr>
            <a:lvl2pPr indent="-330200" lvl="1" marL="914400" algn="l">
              <a:lnSpc>
                <a:spcPct val="110000"/>
              </a:lnSpc>
              <a:spcBef>
                <a:spcPts val="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Font typeface="Arial"/>
              <a:buChar char=" "/>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62" name="Google Shape;4162;p163"/>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63" name="Google Shape;4163;p163"/>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64" name="Google Shape;4164;p163"/>
          <p:cNvSpPr txBox="1"/>
          <p:nvPr>
            <p:ph idx="3" type="body"/>
          </p:nvPr>
        </p:nvSpPr>
        <p:spPr>
          <a:xfrm>
            <a:off x="154406"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65" name="Google Shape;4165;p163"/>
          <p:cNvSpPr txBox="1"/>
          <p:nvPr>
            <p:ph idx="4"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66" name="Google Shape;4166;p163"/>
          <p:cNvSpPr txBox="1"/>
          <p:nvPr>
            <p:ph idx="5" type="body"/>
          </p:nvPr>
        </p:nvSpPr>
        <p:spPr>
          <a:xfrm rot="5400000">
            <a:off x="5891150" y="-1316719"/>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67" name="Google Shape;4167;p163"/>
          <p:cNvSpPr txBox="1"/>
          <p:nvPr>
            <p:ph idx="6" type="body"/>
          </p:nvPr>
        </p:nvSpPr>
        <p:spPr>
          <a:xfrm rot="5400000">
            <a:off x="5891150" y="-2888256"/>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68" name="Google Shape;4168;p163"/>
          <p:cNvSpPr txBox="1"/>
          <p:nvPr>
            <p:ph idx="7"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69" name="Google Shape;4169;p16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170" name="Google Shape;4170;p163"/>
          <p:cNvSpPr txBox="1"/>
          <p:nvPr>
            <p:ph idx="8" type="body"/>
          </p:nvPr>
        </p:nvSpPr>
        <p:spPr>
          <a:xfrm>
            <a:off x="154406"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71" name="Google Shape;4171;p163"/>
          <p:cNvSpPr txBox="1"/>
          <p:nvPr>
            <p:ph idx="9" type="body"/>
          </p:nvPr>
        </p:nvSpPr>
        <p:spPr>
          <a:xfrm>
            <a:off x="154406"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72" name="Google Shape;4172;p163"/>
          <p:cNvSpPr txBox="1"/>
          <p:nvPr>
            <p:ph idx="13" type="body"/>
          </p:nvPr>
        </p:nvSpPr>
        <p:spPr>
          <a:xfrm>
            <a:off x="6088380"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73" name="Google Shape;4173;p163"/>
          <p:cNvSpPr txBox="1"/>
          <p:nvPr>
            <p:ph idx="14" type="body"/>
          </p:nvPr>
        </p:nvSpPr>
        <p:spPr>
          <a:xfrm>
            <a:off x="6088380"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74" name="Google Shape;4174;p163"/>
          <p:cNvSpPr txBox="1"/>
          <p:nvPr>
            <p:ph idx="15" type="body"/>
          </p:nvPr>
        </p:nvSpPr>
        <p:spPr>
          <a:xfrm>
            <a:off x="6088380"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4-up faux table">
  <p:cSld name="4_4-up faux table">
    <p:spTree>
      <p:nvGrpSpPr>
        <p:cNvPr id="4175" name="Shape 4175"/>
        <p:cNvGrpSpPr/>
        <p:nvPr/>
      </p:nvGrpSpPr>
      <p:grpSpPr>
        <a:xfrm>
          <a:off x="0" y="0"/>
          <a:ext cx="0" cy="0"/>
          <a:chOff x="0" y="0"/>
          <a:chExt cx="0" cy="0"/>
        </a:xfrm>
      </p:grpSpPr>
      <p:sp>
        <p:nvSpPr>
          <p:cNvPr id="4176" name="Google Shape;4176;p164"/>
          <p:cNvSpPr txBox="1"/>
          <p:nvPr>
            <p:ph idx="1" type="body"/>
          </p:nvPr>
        </p:nvSpPr>
        <p:spPr>
          <a:xfrm>
            <a:off x="-2158" y="1499082"/>
            <a:ext cx="11839639" cy="4630256"/>
          </a:xfrm>
          <a:prstGeom prst="rect">
            <a:avLst/>
          </a:prstGeom>
          <a:solidFill>
            <a:schemeClr val="accent6"/>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6"/>
              </a:buClr>
              <a:buSzPts val="1600"/>
              <a:buFont typeface="Arial"/>
              <a:buNone/>
              <a:defRPr sz="1600">
                <a:solidFill>
                  <a:schemeClr val="accent6"/>
                </a:solidFill>
              </a:defRPr>
            </a:lvl1pPr>
            <a:lvl2pPr indent="-228600" lvl="1" marL="914400" algn="l">
              <a:lnSpc>
                <a:spcPct val="110000"/>
              </a:lnSpc>
              <a:spcBef>
                <a:spcPts val="0"/>
              </a:spcBef>
              <a:spcAft>
                <a:spcPts val="0"/>
              </a:spcAft>
              <a:buClr>
                <a:schemeClr val="dk2"/>
              </a:buClr>
              <a:buSzPts val="1600"/>
              <a:buFont typeface="Arial"/>
              <a:buNone/>
              <a:defRPr>
                <a:solidFill>
                  <a:schemeClr val="dk2"/>
                </a:solidFill>
              </a:defRPr>
            </a:lvl2pPr>
            <a:lvl3pPr indent="-330200" lvl="2" marL="1371600" algn="l">
              <a:lnSpc>
                <a:spcPct val="11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77" name="Google Shape;4177;p16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78" name="Google Shape;4178;p164"/>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79" name="Google Shape;4179;p164"/>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80" name="Google Shape;4180;p164"/>
          <p:cNvSpPr txBox="1"/>
          <p:nvPr>
            <p:ph idx="4" type="body"/>
          </p:nvPr>
        </p:nvSpPr>
        <p:spPr>
          <a:xfrm rot="5400000">
            <a:off x="5891150" y="-2107892"/>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81" name="Google Shape;4181;p164"/>
          <p:cNvSpPr txBox="1"/>
          <p:nvPr>
            <p:ph idx="5"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82" name="Google Shape;4182;p16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183" name="Google Shape;4183;p164"/>
          <p:cNvSpPr txBox="1"/>
          <p:nvPr>
            <p:ph idx="6" type="body"/>
          </p:nvPr>
        </p:nvSpPr>
        <p:spPr>
          <a:xfrm>
            <a:off x="6262688"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84" name="Google Shape;4184;p164"/>
          <p:cNvSpPr txBox="1"/>
          <p:nvPr>
            <p:ph idx="7" type="body"/>
          </p:nvPr>
        </p:nvSpPr>
        <p:spPr>
          <a:xfrm>
            <a:off x="323650"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85" name="Google Shape;4185;p164"/>
          <p:cNvSpPr txBox="1"/>
          <p:nvPr>
            <p:ph idx="8" type="body"/>
          </p:nvPr>
        </p:nvSpPr>
        <p:spPr>
          <a:xfrm>
            <a:off x="6262688"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86" name="Google Shape;4186;p164"/>
          <p:cNvSpPr txBox="1"/>
          <p:nvPr>
            <p:ph idx="9" type="body"/>
          </p:nvPr>
        </p:nvSpPr>
        <p:spPr>
          <a:xfrm>
            <a:off x="323650"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2-column faux table">
  <p:cSld name="4_2-column faux table">
    <p:spTree>
      <p:nvGrpSpPr>
        <p:cNvPr id="4187" name="Shape 4187"/>
        <p:cNvGrpSpPr/>
        <p:nvPr/>
      </p:nvGrpSpPr>
      <p:grpSpPr>
        <a:xfrm>
          <a:off x="0" y="0"/>
          <a:ext cx="0" cy="0"/>
          <a:chOff x="0" y="0"/>
          <a:chExt cx="0" cy="0"/>
        </a:xfrm>
      </p:grpSpPr>
      <p:sp>
        <p:nvSpPr>
          <p:cNvPr id="4188" name="Google Shape;4188;p165"/>
          <p:cNvSpPr txBox="1"/>
          <p:nvPr>
            <p:ph idx="1" type="body"/>
          </p:nvPr>
        </p:nvSpPr>
        <p:spPr>
          <a:xfrm>
            <a:off x="0" y="1496542"/>
            <a:ext cx="11839639" cy="4630256"/>
          </a:xfrm>
          <a:prstGeom prst="rect">
            <a:avLst/>
          </a:prstGeom>
          <a:solidFill>
            <a:schemeClr val="accent6"/>
          </a:solidFill>
          <a:ln>
            <a:noFill/>
          </a:ln>
        </p:spPr>
        <p:txBody>
          <a:bodyPr anchorCtr="0" anchor="t" bIns="0" lIns="274300" spcFirstLastPara="1" rIns="6675100" wrap="square" tIns="182875">
            <a:noAutofit/>
          </a:bodyPr>
          <a:lstStyle>
            <a:lvl1pPr indent="-228600" lvl="0" marL="457200" algn="l">
              <a:lnSpc>
                <a:spcPct val="110000"/>
              </a:lnSpc>
              <a:spcBef>
                <a:spcPts val="0"/>
              </a:spcBef>
              <a:spcAft>
                <a:spcPts val="0"/>
              </a:spcAft>
              <a:buClr>
                <a:schemeClr val="accent6"/>
              </a:buClr>
              <a:buSzPts val="1600"/>
              <a:buFont typeface="Arial"/>
              <a:buNone/>
              <a:defRPr sz="1600">
                <a:solidFill>
                  <a:schemeClr val="accent6"/>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89" name="Google Shape;4189;p16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90" name="Google Shape;4190;p165"/>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91" name="Google Shape;4191;p165"/>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92" name="Google Shape;4192;p165"/>
          <p:cNvSpPr txBox="1"/>
          <p:nvPr>
            <p:ph idx="4"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93" name="Google Shape;4193;p165"/>
          <p:cNvSpPr txBox="1"/>
          <p:nvPr>
            <p:ph idx="5" type="body"/>
          </p:nvPr>
        </p:nvSpPr>
        <p:spPr>
          <a:xfrm>
            <a:off x="5969456"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94" name="Google Shape;4194;p16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195" name="Google Shape;4195;p165"/>
          <p:cNvSpPr txBox="1"/>
          <p:nvPr>
            <p:ph idx="6" type="body"/>
          </p:nvPr>
        </p:nvSpPr>
        <p:spPr>
          <a:xfrm>
            <a:off x="38097"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2-column content" showMasterSp="0">
  <p:cSld name="4_2-column content">
    <p:bg>
      <p:bgPr>
        <a:solidFill>
          <a:schemeClr val="accent6"/>
        </a:solidFill>
      </p:bgPr>
    </p:bg>
    <p:spTree>
      <p:nvGrpSpPr>
        <p:cNvPr id="4196" name="Shape 4196"/>
        <p:cNvGrpSpPr/>
        <p:nvPr/>
      </p:nvGrpSpPr>
      <p:grpSpPr>
        <a:xfrm>
          <a:off x="0" y="0"/>
          <a:ext cx="0" cy="0"/>
          <a:chOff x="0" y="0"/>
          <a:chExt cx="0" cy="0"/>
        </a:xfrm>
      </p:grpSpPr>
      <p:grpSp>
        <p:nvGrpSpPr>
          <p:cNvPr id="4197" name="Google Shape;4197;p166"/>
          <p:cNvGrpSpPr/>
          <p:nvPr/>
        </p:nvGrpSpPr>
        <p:grpSpPr>
          <a:xfrm>
            <a:off x="10692193" y="6607175"/>
            <a:ext cx="1143001" cy="107950"/>
            <a:chOff x="10692193" y="6607175"/>
            <a:chExt cx="1143001" cy="107950"/>
          </a:xfrm>
        </p:grpSpPr>
        <p:sp>
          <p:nvSpPr>
            <p:cNvPr id="4198" name="Google Shape;4198;p166"/>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199" name="Google Shape;4199;p166"/>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00" name="Google Shape;4200;p166"/>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01" name="Google Shape;4201;p166"/>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02" name="Google Shape;4202;p166"/>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03" name="Google Shape;4203;p166"/>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04" name="Google Shape;4204;p166"/>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05" name="Google Shape;4205;p166"/>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06" name="Google Shape;4206;p166"/>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07" name="Google Shape;4207;p166"/>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08" name="Google Shape;4208;p166"/>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09" name="Google Shape;4209;p166"/>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10" name="Google Shape;4210;p166"/>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11" name="Google Shape;4211;p166"/>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12" name="Google Shape;4212;p166"/>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13" name="Google Shape;4213;p166"/>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14" name="Google Shape;4214;p166"/>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4215" name="Google Shape;4215;p166"/>
          <p:cNvSpPr txBox="1"/>
          <p:nvPr>
            <p:ph type="title"/>
          </p:nvPr>
        </p:nvSpPr>
        <p:spPr>
          <a:xfrm>
            <a:off x="430364" y="405114"/>
            <a:ext cx="114300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4216" name="Google Shape;4216;p166"/>
          <p:cNvGrpSpPr/>
          <p:nvPr/>
        </p:nvGrpSpPr>
        <p:grpSpPr>
          <a:xfrm>
            <a:off x="10193718" y="6278563"/>
            <a:ext cx="1641475" cy="436562"/>
            <a:chOff x="10193718" y="6278563"/>
            <a:chExt cx="1641475" cy="436562"/>
          </a:xfrm>
        </p:grpSpPr>
        <p:sp>
          <p:nvSpPr>
            <p:cNvPr id="4217" name="Google Shape;4217;p166"/>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18" name="Google Shape;4218;p166"/>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4219" name="Google Shape;4219;p16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220" name="Google Shape;4220;p166"/>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4221" name="Google Shape;4221;p166"/>
          <p:cNvSpPr txBox="1"/>
          <p:nvPr>
            <p:ph idx="2" type="body"/>
          </p:nvPr>
        </p:nvSpPr>
        <p:spPr>
          <a:xfrm>
            <a:off x="6711505"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2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3-column content" showMasterSp="0">
  <p:cSld name="4_3-column content">
    <p:bg>
      <p:bgPr>
        <a:solidFill>
          <a:schemeClr val="accent6"/>
        </a:solidFill>
      </p:bgPr>
    </p:bg>
    <p:spTree>
      <p:nvGrpSpPr>
        <p:cNvPr id="4222" name="Shape 4222"/>
        <p:cNvGrpSpPr/>
        <p:nvPr/>
      </p:nvGrpSpPr>
      <p:grpSpPr>
        <a:xfrm>
          <a:off x="0" y="0"/>
          <a:ext cx="0" cy="0"/>
          <a:chOff x="0" y="0"/>
          <a:chExt cx="0" cy="0"/>
        </a:xfrm>
      </p:grpSpPr>
      <p:sp>
        <p:nvSpPr>
          <p:cNvPr id="4223" name="Google Shape;4223;p167"/>
          <p:cNvSpPr txBox="1"/>
          <p:nvPr>
            <p:ph type="title"/>
          </p:nvPr>
        </p:nvSpPr>
        <p:spPr>
          <a:xfrm>
            <a:off x="430364" y="405114"/>
            <a:ext cx="11430000" cy="362407"/>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24" name="Google Shape;4224;p167"/>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4225" name="Google Shape;4225;p167"/>
          <p:cNvGrpSpPr/>
          <p:nvPr/>
        </p:nvGrpSpPr>
        <p:grpSpPr>
          <a:xfrm>
            <a:off x="10193718" y="6278563"/>
            <a:ext cx="1641476" cy="436562"/>
            <a:chOff x="10193718" y="6278563"/>
            <a:chExt cx="1641476" cy="436562"/>
          </a:xfrm>
        </p:grpSpPr>
        <p:grpSp>
          <p:nvGrpSpPr>
            <p:cNvPr id="4226" name="Google Shape;4226;p167"/>
            <p:cNvGrpSpPr/>
            <p:nvPr/>
          </p:nvGrpSpPr>
          <p:grpSpPr>
            <a:xfrm>
              <a:off x="10692193" y="6607175"/>
              <a:ext cx="1143001" cy="107950"/>
              <a:chOff x="10692193" y="6607175"/>
              <a:chExt cx="1143001" cy="107950"/>
            </a:xfrm>
          </p:grpSpPr>
          <p:sp>
            <p:nvSpPr>
              <p:cNvPr id="4227" name="Google Shape;4227;p167"/>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28" name="Google Shape;4228;p167"/>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29" name="Google Shape;4229;p167"/>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30" name="Google Shape;4230;p167"/>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31" name="Google Shape;4231;p167"/>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32" name="Google Shape;4232;p167"/>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33" name="Google Shape;4233;p167"/>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34" name="Google Shape;4234;p167"/>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35" name="Google Shape;4235;p167"/>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36" name="Google Shape;4236;p167"/>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37" name="Google Shape;4237;p167"/>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38" name="Google Shape;4238;p167"/>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39" name="Google Shape;4239;p167"/>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40" name="Google Shape;4240;p167"/>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41" name="Google Shape;4241;p167"/>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42" name="Google Shape;4242;p167"/>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43" name="Google Shape;4243;p167"/>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4244" name="Google Shape;4244;p167"/>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4245" name="Google Shape;4245;p16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246" name="Google Shape;4246;p167"/>
          <p:cNvSpPr txBox="1"/>
          <p:nvPr>
            <p:ph idx="1" type="body"/>
          </p:nvPr>
        </p:nvSpPr>
        <p:spPr>
          <a:xfrm>
            <a:off x="328492"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4247" name="Google Shape;4247;p167"/>
          <p:cNvSpPr txBox="1"/>
          <p:nvPr>
            <p:ph idx="2" type="body"/>
          </p:nvPr>
        </p:nvSpPr>
        <p:spPr>
          <a:xfrm>
            <a:off x="4297680"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4248" name="Google Shape;4248;p167"/>
          <p:cNvSpPr txBox="1"/>
          <p:nvPr>
            <p:ph idx="3" type="body"/>
          </p:nvPr>
        </p:nvSpPr>
        <p:spPr>
          <a:xfrm>
            <a:off x="8339328"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2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color BG, content L, picture R" showMasterSp="0">
  <p:cSld name="4_color BG, content L, picture R">
    <p:bg>
      <p:bgPr>
        <a:solidFill>
          <a:schemeClr val="accent6"/>
        </a:solidFill>
      </p:bgPr>
    </p:bg>
    <p:spTree>
      <p:nvGrpSpPr>
        <p:cNvPr id="4249" name="Shape 4249"/>
        <p:cNvGrpSpPr/>
        <p:nvPr/>
      </p:nvGrpSpPr>
      <p:grpSpPr>
        <a:xfrm>
          <a:off x="0" y="0"/>
          <a:ext cx="0" cy="0"/>
          <a:chOff x="0" y="0"/>
          <a:chExt cx="0" cy="0"/>
        </a:xfrm>
      </p:grpSpPr>
      <p:sp>
        <p:nvSpPr>
          <p:cNvPr id="4250" name="Google Shape;4250;p168"/>
          <p:cNvSpPr txBox="1"/>
          <p:nvPr>
            <p:ph type="title"/>
          </p:nvPr>
        </p:nvSpPr>
        <p:spPr>
          <a:xfrm>
            <a:off x="430365" y="405114"/>
            <a:ext cx="50292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51" name="Google Shape;4251;p168"/>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grpSp>
        <p:nvGrpSpPr>
          <p:cNvPr id="4252" name="Google Shape;4252;p168"/>
          <p:cNvGrpSpPr/>
          <p:nvPr/>
        </p:nvGrpSpPr>
        <p:grpSpPr>
          <a:xfrm>
            <a:off x="10193718" y="6278563"/>
            <a:ext cx="1641476" cy="436562"/>
            <a:chOff x="10193718" y="6278563"/>
            <a:chExt cx="1641476" cy="436562"/>
          </a:xfrm>
        </p:grpSpPr>
        <p:grpSp>
          <p:nvGrpSpPr>
            <p:cNvPr id="4253" name="Google Shape;4253;p168"/>
            <p:cNvGrpSpPr/>
            <p:nvPr/>
          </p:nvGrpSpPr>
          <p:grpSpPr>
            <a:xfrm>
              <a:off x="10692193" y="6607175"/>
              <a:ext cx="1143001" cy="107950"/>
              <a:chOff x="10692193" y="6607175"/>
              <a:chExt cx="1143001" cy="107950"/>
            </a:xfrm>
          </p:grpSpPr>
          <p:sp>
            <p:nvSpPr>
              <p:cNvPr id="4254" name="Google Shape;4254;p168"/>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55" name="Google Shape;4255;p168"/>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56" name="Google Shape;4256;p168"/>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57" name="Google Shape;4257;p168"/>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58" name="Google Shape;4258;p168"/>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59" name="Google Shape;4259;p168"/>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60" name="Google Shape;4260;p168"/>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61" name="Google Shape;4261;p168"/>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62" name="Google Shape;4262;p168"/>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63" name="Google Shape;4263;p168"/>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64" name="Google Shape;4264;p168"/>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65" name="Google Shape;4265;p168"/>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66" name="Google Shape;4266;p168"/>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67" name="Google Shape;4267;p168"/>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68" name="Google Shape;4268;p168"/>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69" name="Google Shape;4269;p168"/>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70" name="Google Shape;4270;p168"/>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4271" name="Google Shape;4271;p168"/>
            <p:cNvGrpSpPr/>
            <p:nvPr/>
          </p:nvGrpSpPr>
          <p:grpSpPr>
            <a:xfrm>
              <a:off x="10193718" y="6278563"/>
              <a:ext cx="1641475" cy="436562"/>
              <a:chOff x="10193718" y="6278563"/>
              <a:chExt cx="1641475" cy="436562"/>
            </a:xfrm>
          </p:grpSpPr>
          <p:sp>
            <p:nvSpPr>
              <p:cNvPr id="4272" name="Google Shape;4272;p168"/>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73" name="Google Shape;4273;p168"/>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4274" name="Google Shape;4274;p168"/>
          <p:cNvSpPr/>
          <p:nvPr>
            <p:ph idx="2" type="pic"/>
          </p:nvPr>
        </p:nvSpPr>
        <p:spPr>
          <a:xfrm>
            <a:off x="6026658" y="440440"/>
            <a:ext cx="5815584" cy="5678424"/>
          </a:xfrm>
          <a:prstGeom prst="rect">
            <a:avLst/>
          </a:prstGeom>
          <a:solidFill>
            <a:schemeClr val="lt1"/>
          </a:solidFill>
          <a:ln>
            <a:noFill/>
          </a:ln>
        </p:spPr>
      </p:sp>
      <p:sp>
        <p:nvSpPr>
          <p:cNvPr id="4275" name="Google Shape;4275;p16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2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picture L, content R">
  <p:cSld name="4_picture L, content R">
    <p:spTree>
      <p:nvGrpSpPr>
        <p:cNvPr id="4276" name="Shape 4276"/>
        <p:cNvGrpSpPr/>
        <p:nvPr/>
      </p:nvGrpSpPr>
      <p:grpSpPr>
        <a:xfrm>
          <a:off x="0" y="0"/>
          <a:ext cx="0" cy="0"/>
          <a:chOff x="0" y="0"/>
          <a:chExt cx="0" cy="0"/>
        </a:xfrm>
      </p:grpSpPr>
      <p:sp>
        <p:nvSpPr>
          <p:cNvPr id="4277" name="Google Shape;4277;p169"/>
          <p:cNvSpPr/>
          <p:nvPr>
            <p:ph idx="2" type="pic"/>
          </p:nvPr>
        </p:nvSpPr>
        <p:spPr>
          <a:xfrm>
            <a:off x="-1" y="711202"/>
            <a:ext cx="5933661" cy="5404104"/>
          </a:xfrm>
          <a:prstGeom prst="rect">
            <a:avLst/>
          </a:prstGeom>
          <a:noFill/>
          <a:ln>
            <a:noFill/>
          </a:ln>
        </p:spPr>
      </p:sp>
      <p:sp>
        <p:nvSpPr>
          <p:cNvPr id="4278" name="Google Shape;4278;p16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279" name="Google Shape;4279;p169"/>
          <p:cNvSpPr txBox="1"/>
          <p:nvPr>
            <p:ph idx="1" type="body"/>
          </p:nvPr>
        </p:nvSpPr>
        <p:spPr>
          <a:xfrm>
            <a:off x="6020735" y="711202"/>
            <a:ext cx="5803139" cy="5400987"/>
          </a:xfrm>
          <a:prstGeom prst="rect">
            <a:avLst/>
          </a:prstGeom>
          <a:solidFill>
            <a:schemeClr val="accent6"/>
          </a:solidFill>
          <a:ln>
            <a:noFill/>
          </a:ln>
        </p:spPr>
        <p:txBody>
          <a:bodyPr anchorCtr="0" anchor="t" bIns="0" lIns="320025" spcFirstLastPara="1" rIns="0" wrap="square" tIns="1243575">
            <a:noAutofit/>
          </a:bodyPr>
          <a:lstStyle>
            <a:lvl1pPr indent="-393700" lvl="0" marL="457200" algn="l">
              <a:lnSpc>
                <a:spcPct val="100000"/>
              </a:lnSpc>
              <a:spcBef>
                <a:spcPts val="7400"/>
              </a:spcBef>
              <a:spcAft>
                <a:spcPts val="0"/>
              </a:spcAft>
              <a:buClr>
                <a:schemeClr val="lt1"/>
              </a:buClr>
              <a:buSzPts val="2600"/>
              <a:buFont typeface="Arial"/>
              <a:buChar char=" "/>
              <a:defRPr b="1" sz="2600">
                <a:solidFill>
                  <a:schemeClr val="lt1"/>
                </a:solidFill>
                <a:latin typeface="Arial"/>
                <a:ea typeface="Arial"/>
                <a:cs typeface="Arial"/>
                <a:sym typeface="Arial"/>
              </a:defRPr>
            </a:lvl1pPr>
            <a:lvl2pPr indent="-1181100" lvl="1" marL="914400" algn="l">
              <a:lnSpc>
                <a:spcPct val="100000"/>
              </a:lnSpc>
              <a:spcBef>
                <a:spcPts val="1200"/>
              </a:spcBef>
              <a:spcAft>
                <a:spcPts val="0"/>
              </a:spcAft>
              <a:buClr>
                <a:schemeClr val="lt1"/>
              </a:buClr>
              <a:buSzPts val="15000"/>
              <a:buFont typeface="Arial"/>
              <a:buChar char=" "/>
              <a:defRPr b="1" sz="15000">
                <a:solidFill>
                  <a:schemeClr val="lt1"/>
                </a:solidFill>
                <a:latin typeface="Arial"/>
                <a:ea typeface="Arial"/>
                <a:cs typeface="Arial"/>
                <a:sym typeface="Arial"/>
              </a:defRPr>
            </a:lvl2pPr>
            <a:lvl3pPr indent="-330200" lvl="2" marL="1371600" algn="l">
              <a:lnSpc>
                <a:spcPct val="100000"/>
              </a:lnSpc>
              <a:spcBef>
                <a:spcPts val="0"/>
              </a:spcBef>
              <a:spcAft>
                <a:spcPts val="0"/>
              </a:spcAft>
              <a:buClr>
                <a:schemeClr val="lt1"/>
              </a:buClr>
              <a:buSzPts val="1600"/>
              <a:buFont typeface="Arial"/>
              <a:buChar char=" "/>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2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2-col bold number">
  <p:cSld name="4_2-col bold number">
    <p:spTree>
      <p:nvGrpSpPr>
        <p:cNvPr id="4280" name="Shape 4280"/>
        <p:cNvGrpSpPr/>
        <p:nvPr/>
      </p:nvGrpSpPr>
      <p:grpSpPr>
        <a:xfrm>
          <a:off x="0" y="0"/>
          <a:ext cx="0" cy="0"/>
          <a:chOff x="0" y="0"/>
          <a:chExt cx="0" cy="0"/>
        </a:xfrm>
      </p:grpSpPr>
      <p:sp>
        <p:nvSpPr>
          <p:cNvPr id="4281" name="Google Shape;4281;p170"/>
          <p:cNvSpPr txBox="1"/>
          <p:nvPr>
            <p:ph idx="1" type="body"/>
          </p:nvPr>
        </p:nvSpPr>
        <p:spPr>
          <a:xfrm>
            <a:off x="6022943" y="711202"/>
            <a:ext cx="5803139" cy="5400987"/>
          </a:xfrm>
          <a:prstGeom prst="rect">
            <a:avLst/>
          </a:prstGeom>
          <a:solidFill>
            <a:schemeClr val="accent6"/>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b="0" sz="1600">
                <a:solidFill>
                  <a:schemeClr val="lt1"/>
                </a:solidFill>
                <a:latin typeface="Arial"/>
                <a:ea typeface="Arial"/>
                <a:cs typeface="Arial"/>
                <a:sym typeface="Aria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282" name="Google Shape;4282;p170"/>
          <p:cNvSpPr txBox="1"/>
          <p:nvPr>
            <p:ph idx="2" type="body"/>
          </p:nvPr>
        </p:nvSpPr>
        <p:spPr>
          <a:xfrm>
            <a:off x="0" y="711201"/>
            <a:ext cx="5933662" cy="5400988"/>
          </a:xfrm>
          <a:prstGeom prst="rect">
            <a:avLst/>
          </a:prstGeom>
          <a:solidFill>
            <a:schemeClr val="accent6"/>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sz="1600">
                <a:solidFill>
                  <a:schemeClr val="lt1"/>
                </a:solidFil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283" name="Google Shape;4283;p17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2" showMasterSp="0">
  <p:cSld name="Cover 2">
    <p:spTree>
      <p:nvGrpSpPr>
        <p:cNvPr id="41" name="Shape 41"/>
        <p:cNvGrpSpPr/>
        <p:nvPr/>
      </p:nvGrpSpPr>
      <p:grpSpPr>
        <a:xfrm>
          <a:off x="0" y="0"/>
          <a:ext cx="0" cy="0"/>
          <a:chOff x="0" y="0"/>
          <a:chExt cx="0" cy="0"/>
        </a:xfrm>
      </p:grpSpPr>
      <p:sp>
        <p:nvSpPr>
          <p:cNvPr id="42" name="Google Shape;42;p182"/>
          <p:cNvSpPr/>
          <p:nvPr>
            <p:ph idx="2" type="pic"/>
          </p:nvPr>
        </p:nvSpPr>
        <p:spPr>
          <a:xfrm>
            <a:off x="340827" y="1151246"/>
            <a:ext cx="11494008" cy="5350864"/>
          </a:xfrm>
          <a:prstGeom prst="rect">
            <a:avLst/>
          </a:prstGeom>
          <a:noFill/>
          <a:ln>
            <a:noFill/>
          </a:ln>
        </p:spPr>
      </p:sp>
      <p:sp>
        <p:nvSpPr>
          <p:cNvPr id="43" name="Google Shape;43;p182"/>
          <p:cNvSpPr txBox="1"/>
          <p:nvPr>
            <p:ph idx="1" type="body"/>
          </p:nvPr>
        </p:nvSpPr>
        <p:spPr>
          <a:xfrm>
            <a:off x="6438415" y="1338942"/>
            <a:ext cx="5412274" cy="5169491"/>
          </a:xfrm>
          <a:prstGeom prst="rect">
            <a:avLst/>
          </a:prstGeom>
          <a:noFill/>
          <a:ln>
            <a:noFill/>
          </a:ln>
        </p:spPr>
        <p:txBody>
          <a:bodyPr anchorCtr="0" anchor="t" bIns="0" lIns="164575" spcFirstLastPara="1" rIns="502900" wrap="square" tIns="612625">
            <a:noAutofit/>
          </a:bodyPr>
          <a:lstStyle>
            <a:lvl1pPr indent="-431800" lvl="0" marL="457200" algn="r">
              <a:lnSpc>
                <a:spcPct val="83000"/>
              </a:lnSpc>
              <a:spcBef>
                <a:spcPts val="0"/>
              </a:spcBef>
              <a:spcAft>
                <a:spcPts val="0"/>
              </a:spcAft>
              <a:buClr>
                <a:schemeClr val="accent2"/>
              </a:buClr>
              <a:buSzPts val="3200"/>
              <a:buFont typeface="Arial"/>
              <a:buChar char=" "/>
              <a:defRPr b="1" sz="3200">
                <a:solidFill>
                  <a:schemeClr val="accent2"/>
                </a:solidFill>
                <a:latin typeface="Arial"/>
                <a:ea typeface="Arial"/>
                <a:cs typeface="Arial"/>
                <a:sym typeface="Arial"/>
              </a:defRPr>
            </a:lvl1pPr>
            <a:lvl2pPr indent="-330200" lvl="1" marL="914400" algn="r">
              <a:lnSpc>
                <a:spcPct val="100000"/>
              </a:lnSpc>
              <a:spcBef>
                <a:spcPts val="800"/>
              </a:spcBef>
              <a:spcAft>
                <a:spcPts val="0"/>
              </a:spcAft>
              <a:buClr>
                <a:schemeClr val="dk2"/>
              </a:buClr>
              <a:buSzPts val="1600"/>
              <a:buFont typeface="Arial"/>
              <a:buChar char=" "/>
              <a:defRPr b="1" sz="1600">
                <a:solidFill>
                  <a:schemeClr val="dk2"/>
                </a:solidFill>
              </a:defRPr>
            </a:lvl2pPr>
            <a:lvl3pPr indent="-431800" lvl="2" marL="1371600" algn="l">
              <a:lnSpc>
                <a:spcPct val="110000"/>
              </a:lnSpc>
              <a:spcBef>
                <a:spcPts val="0"/>
              </a:spcBef>
              <a:spcAft>
                <a:spcPts val="0"/>
              </a:spcAft>
              <a:buClr>
                <a:schemeClr val="lt1"/>
              </a:buClr>
              <a:buSzPts val="3200"/>
              <a:buFont typeface="Arial"/>
              <a:buChar char=" "/>
              <a:defRPr sz="3200">
                <a:solidFill>
                  <a:schemeClr val="lt1"/>
                </a:solidFill>
              </a:defRPr>
            </a:lvl3pPr>
            <a:lvl4pPr indent="-431800" lvl="3" marL="1828800" algn="l">
              <a:lnSpc>
                <a:spcPct val="110000"/>
              </a:lnSpc>
              <a:spcBef>
                <a:spcPts val="0"/>
              </a:spcBef>
              <a:spcAft>
                <a:spcPts val="0"/>
              </a:spcAft>
              <a:buClr>
                <a:schemeClr val="lt1"/>
              </a:buClr>
              <a:buSzPts val="3200"/>
              <a:buFont typeface="Arial"/>
              <a:buChar char=" "/>
              <a:defRPr sz="3200">
                <a:solidFill>
                  <a:schemeClr val="lt1"/>
                </a:solidFill>
              </a:defRPr>
            </a:lvl4pPr>
            <a:lvl5pPr indent="-431800" lvl="4" marL="2286000" algn="l">
              <a:lnSpc>
                <a:spcPct val="110000"/>
              </a:lnSpc>
              <a:spcBef>
                <a:spcPts val="0"/>
              </a:spcBef>
              <a:spcAft>
                <a:spcPts val="0"/>
              </a:spcAft>
              <a:buClr>
                <a:schemeClr val="lt1"/>
              </a:buClr>
              <a:buSzPts val="3200"/>
              <a:buFont typeface="Arial"/>
              <a:buChar char=" "/>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pic>
        <p:nvPicPr>
          <p:cNvPr id="44" name="Google Shape;44;p182"/>
          <p:cNvPicPr preferRelativeResize="0"/>
          <p:nvPr/>
        </p:nvPicPr>
        <p:blipFill rotWithShape="1">
          <a:blip r:embed="rId2">
            <a:alphaModFix/>
          </a:blip>
          <a:srcRect b="0" l="0" r="0" t="0"/>
          <a:stretch/>
        </p:blipFill>
        <p:spPr>
          <a:xfrm>
            <a:off x="340205" y="263012"/>
            <a:ext cx="2766138" cy="736797"/>
          </a:xfrm>
          <a:prstGeom prst="rect">
            <a:avLst/>
          </a:prstGeom>
          <a:noFill/>
          <a:ln>
            <a:noFill/>
          </a:ln>
        </p:spPr>
      </p:pic>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Divider w/ 2-level text">
  <p:cSld name="1_Divider w/ 2-level text">
    <p:spTree>
      <p:nvGrpSpPr>
        <p:cNvPr id="309" name="Shape 309"/>
        <p:cNvGrpSpPr/>
        <p:nvPr/>
      </p:nvGrpSpPr>
      <p:grpSpPr>
        <a:xfrm>
          <a:off x="0" y="0"/>
          <a:ext cx="0" cy="0"/>
          <a:chOff x="0" y="0"/>
          <a:chExt cx="0" cy="0"/>
        </a:xfrm>
      </p:grpSpPr>
      <p:sp>
        <p:nvSpPr>
          <p:cNvPr id="310" name="Google Shape;310;p208"/>
          <p:cNvSpPr/>
          <p:nvPr/>
        </p:nvSpPr>
        <p:spPr>
          <a:xfrm>
            <a:off x="0" y="713232"/>
            <a:ext cx="11823192" cy="5422392"/>
          </a:xfrm>
          <a:custGeom>
            <a:rect b="b" l="l" r="r" t="t"/>
            <a:pathLst>
              <a:path extrusionOk="0" h="4064126" w="8884539">
                <a:moveTo>
                  <a:pt x="0" y="0"/>
                </a:moveTo>
                <a:lnTo>
                  <a:pt x="8624983" y="0"/>
                </a:lnTo>
                <a:cubicBezTo>
                  <a:pt x="8768332" y="0"/>
                  <a:pt x="8884539" y="116207"/>
                  <a:pt x="8884539" y="259556"/>
                </a:cubicBezTo>
                <a:lnTo>
                  <a:pt x="8884539" y="3804571"/>
                </a:lnTo>
                <a:cubicBezTo>
                  <a:pt x="8884539" y="3947920"/>
                  <a:pt x="8768332" y="4064127"/>
                  <a:pt x="8624983" y="4064127"/>
                </a:cubicBezTo>
                <a:lnTo>
                  <a:pt x="0" y="4064127"/>
                </a:lnTo>
                <a:lnTo>
                  <a:pt x="0" y="4064127"/>
                </a:lnTo>
                <a:lnTo>
                  <a:pt x="0" y="0"/>
                </a:lnTo>
                <a:lnTo>
                  <a:pt x="0"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11" name="Google Shape;311;p20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12" name="Google Shape;312;p208"/>
          <p:cNvSpPr txBox="1"/>
          <p:nvPr>
            <p:ph idx="1" type="body"/>
          </p:nvPr>
        </p:nvSpPr>
        <p:spPr>
          <a:xfrm>
            <a:off x="2066544" y="2267712"/>
            <a:ext cx="1819656" cy="1911096"/>
          </a:xfrm>
          <a:prstGeom prst="rect">
            <a:avLst/>
          </a:prstGeom>
          <a:noFill/>
          <a:ln>
            <a:noFill/>
          </a:ln>
        </p:spPr>
        <p:txBody>
          <a:bodyPr anchorCtr="0" anchor="t" bIns="0" lIns="0" spcFirstLastPara="1" rIns="0" wrap="square" tIns="0">
            <a:noAutofit/>
          </a:bodyPr>
          <a:lstStyle>
            <a:lvl1pPr indent="-228600" lvl="0" marL="457200" algn="l">
              <a:lnSpc>
                <a:spcPct val="100000"/>
              </a:lnSpc>
              <a:spcBef>
                <a:spcPts val="0"/>
              </a:spcBef>
              <a:spcAft>
                <a:spcPts val="0"/>
              </a:spcAft>
              <a:buClr>
                <a:schemeClr val="lt1"/>
              </a:buClr>
              <a:buSzPts val="15000"/>
              <a:buFont typeface="Arial"/>
              <a:buNone/>
              <a:defRPr b="1" sz="150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3" name="Google Shape;313;p208"/>
          <p:cNvSpPr txBox="1"/>
          <p:nvPr>
            <p:ph idx="2" type="body"/>
          </p:nvPr>
        </p:nvSpPr>
        <p:spPr>
          <a:xfrm>
            <a:off x="5001768" y="1938528"/>
            <a:ext cx="5120640" cy="2852928"/>
          </a:xfrm>
          <a:prstGeom prst="rect">
            <a:avLst/>
          </a:prstGeom>
          <a:noFill/>
          <a:ln>
            <a:noFill/>
          </a:ln>
        </p:spPr>
        <p:txBody>
          <a:bodyPr anchorCtr="0" anchor="ctr" bIns="0" lIns="0" spcFirstLastPara="1" rIns="0" wrap="square" tIns="0">
            <a:noAutofit/>
          </a:bodyPr>
          <a:lstStyle>
            <a:lvl1pPr indent="-431800" lvl="0" marL="457200" algn="l">
              <a:lnSpc>
                <a:spcPct val="10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bulleted content" showMasterSp="0">
  <p:cSld name="4_bulleted content">
    <p:bg>
      <p:bgPr>
        <a:solidFill>
          <a:schemeClr val="accent6"/>
        </a:solidFill>
      </p:bgPr>
    </p:bg>
    <p:spTree>
      <p:nvGrpSpPr>
        <p:cNvPr id="4284" name="Shape 4284"/>
        <p:cNvGrpSpPr/>
        <p:nvPr/>
      </p:nvGrpSpPr>
      <p:grpSpPr>
        <a:xfrm>
          <a:off x="0" y="0"/>
          <a:ext cx="0" cy="0"/>
          <a:chOff x="0" y="0"/>
          <a:chExt cx="0" cy="0"/>
        </a:xfrm>
      </p:grpSpPr>
      <p:sp>
        <p:nvSpPr>
          <p:cNvPr id="4285" name="Google Shape;4285;p171"/>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286" name="Google Shape;4286;p171"/>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287" name="Google Shape;4287;p17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288" name="Google Shape;4288;p171"/>
          <p:cNvSpPr txBox="1"/>
          <p:nvPr>
            <p:ph idx="2" type="body"/>
          </p:nvPr>
        </p:nvSpPr>
        <p:spPr>
          <a:xfrm>
            <a:off x="323649" y="1747838"/>
            <a:ext cx="11511544" cy="3931067"/>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
              <a:defRPr i="1">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4289" name="Google Shape;4289;p171"/>
          <p:cNvGrpSpPr/>
          <p:nvPr/>
        </p:nvGrpSpPr>
        <p:grpSpPr>
          <a:xfrm>
            <a:off x="10193718" y="6278563"/>
            <a:ext cx="1641476" cy="436562"/>
            <a:chOff x="10193718" y="6278563"/>
            <a:chExt cx="1641476" cy="436562"/>
          </a:xfrm>
        </p:grpSpPr>
        <p:sp>
          <p:nvSpPr>
            <p:cNvPr id="4290" name="Google Shape;4290;p171"/>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91" name="Google Shape;4291;p17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4292" name="Google Shape;4292;p171"/>
            <p:cNvGrpSpPr/>
            <p:nvPr/>
          </p:nvGrpSpPr>
          <p:grpSpPr>
            <a:xfrm>
              <a:off x="10692193" y="6607175"/>
              <a:ext cx="1143001" cy="107950"/>
              <a:chOff x="10692193" y="6607175"/>
              <a:chExt cx="1143001" cy="107950"/>
            </a:xfrm>
          </p:grpSpPr>
          <p:sp>
            <p:nvSpPr>
              <p:cNvPr id="4293" name="Google Shape;4293;p171"/>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94" name="Google Shape;4294;p171"/>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95" name="Google Shape;4295;p171"/>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96" name="Google Shape;4296;p171"/>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97" name="Google Shape;4297;p171"/>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98" name="Google Shape;4298;p171"/>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299" name="Google Shape;4299;p171"/>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00" name="Google Shape;4300;p171"/>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01" name="Google Shape;4301;p171"/>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02" name="Google Shape;4302;p171"/>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03" name="Google Shape;4303;p171"/>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04" name="Google Shape;4304;p171"/>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05" name="Google Shape;4305;p171"/>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06" name="Google Shape;4306;p171"/>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07" name="Google Shape;4307;p171"/>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08" name="Google Shape;4308;p171"/>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09" name="Google Shape;4309;p171"/>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sldLayout>
</file>

<file path=ppt/slideLayouts/slideLayout3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bulleted 2-col text/picture" showMasterSp="0">
  <p:cSld name="4_bulleted 2-col text/picture">
    <p:bg>
      <p:bgPr>
        <a:solidFill>
          <a:schemeClr val="accent6"/>
        </a:solidFill>
      </p:bgPr>
    </p:bg>
    <p:spTree>
      <p:nvGrpSpPr>
        <p:cNvPr id="4310" name="Shape 4310"/>
        <p:cNvGrpSpPr/>
        <p:nvPr/>
      </p:nvGrpSpPr>
      <p:grpSpPr>
        <a:xfrm>
          <a:off x="0" y="0"/>
          <a:ext cx="0" cy="0"/>
          <a:chOff x="0" y="0"/>
          <a:chExt cx="0" cy="0"/>
        </a:xfrm>
      </p:grpSpPr>
      <p:sp>
        <p:nvSpPr>
          <p:cNvPr id="4311" name="Google Shape;4311;p172"/>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12" name="Google Shape;4312;p172"/>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313" name="Google Shape;4313;p17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4314" name="Google Shape;4314;p172"/>
          <p:cNvGrpSpPr/>
          <p:nvPr/>
        </p:nvGrpSpPr>
        <p:grpSpPr>
          <a:xfrm>
            <a:off x="10193718" y="6278563"/>
            <a:ext cx="1641476" cy="436562"/>
            <a:chOff x="10193718" y="6278563"/>
            <a:chExt cx="1641476" cy="436562"/>
          </a:xfrm>
        </p:grpSpPr>
        <p:sp>
          <p:nvSpPr>
            <p:cNvPr id="4315" name="Google Shape;4315;p172"/>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16" name="Google Shape;4316;p172"/>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4317" name="Google Shape;4317;p172"/>
            <p:cNvGrpSpPr/>
            <p:nvPr/>
          </p:nvGrpSpPr>
          <p:grpSpPr>
            <a:xfrm>
              <a:off x="10692193" y="6607175"/>
              <a:ext cx="1143001" cy="107950"/>
              <a:chOff x="10692193" y="6607175"/>
              <a:chExt cx="1143001" cy="107950"/>
            </a:xfrm>
          </p:grpSpPr>
          <p:sp>
            <p:nvSpPr>
              <p:cNvPr id="4318" name="Google Shape;4318;p172"/>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19" name="Google Shape;4319;p172"/>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20" name="Google Shape;4320;p172"/>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21" name="Google Shape;4321;p172"/>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22" name="Google Shape;4322;p172"/>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23" name="Google Shape;4323;p172"/>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24" name="Google Shape;4324;p172"/>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25" name="Google Shape;4325;p172"/>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26" name="Google Shape;4326;p172"/>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27" name="Google Shape;4327;p172"/>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28" name="Google Shape;4328;p172"/>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29" name="Google Shape;4329;p172"/>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30" name="Google Shape;4330;p172"/>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31" name="Google Shape;4331;p172"/>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32" name="Google Shape;4332;p172"/>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33" name="Google Shape;4333;p172"/>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34" name="Google Shape;4334;p172"/>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4335" name="Google Shape;4335;p172"/>
          <p:cNvSpPr txBox="1"/>
          <p:nvPr>
            <p:ph idx="2" type="body"/>
          </p:nvPr>
        </p:nvSpPr>
        <p:spPr>
          <a:xfrm>
            <a:off x="323648" y="1747838"/>
            <a:ext cx="7577729"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336" name="Google Shape;4336;p172"/>
          <p:cNvSpPr/>
          <p:nvPr>
            <p:ph idx="3" type="pic"/>
          </p:nvPr>
        </p:nvSpPr>
        <p:spPr>
          <a:xfrm>
            <a:off x="8164513" y="1767270"/>
            <a:ext cx="3657600" cy="2121408"/>
          </a:xfrm>
          <a:prstGeom prst="rect">
            <a:avLst/>
          </a:prstGeom>
          <a:noFill/>
          <a:ln>
            <a:noFill/>
          </a:ln>
        </p:spPr>
      </p:sp>
      <p:sp>
        <p:nvSpPr>
          <p:cNvPr id="4337" name="Google Shape;4337;p172"/>
          <p:cNvSpPr/>
          <p:nvPr>
            <p:ph idx="4" type="pic"/>
          </p:nvPr>
        </p:nvSpPr>
        <p:spPr>
          <a:xfrm>
            <a:off x="8164513" y="4002065"/>
            <a:ext cx="3657600" cy="2121408"/>
          </a:xfrm>
          <a:prstGeom prst="rect">
            <a:avLst/>
          </a:prstGeom>
          <a:noFill/>
          <a:ln>
            <a:noFill/>
          </a:ln>
        </p:spPr>
      </p:sp>
    </p:spTree>
  </p:cSld>
  <p:clrMapOvr>
    <a:masterClrMapping/>
  </p:clrMapOvr>
</p:sldLayout>
</file>

<file path=ppt/slideLayouts/slideLayout3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bulleted 2-col text + pic" showMasterSp="0">
  <p:cSld name="4_bulleted 2-col text + pic">
    <p:bg>
      <p:bgPr>
        <a:solidFill>
          <a:schemeClr val="accent6"/>
        </a:solidFill>
      </p:bgPr>
    </p:bg>
    <p:spTree>
      <p:nvGrpSpPr>
        <p:cNvPr id="4338" name="Shape 4338"/>
        <p:cNvGrpSpPr/>
        <p:nvPr/>
      </p:nvGrpSpPr>
      <p:grpSpPr>
        <a:xfrm>
          <a:off x="0" y="0"/>
          <a:ext cx="0" cy="0"/>
          <a:chOff x="0" y="0"/>
          <a:chExt cx="0" cy="0"/>
        </a:xfrm>
      </p:grpSpPr>
      <p:sp>
        <p:nvSpPr>
          <p:cNvPr id="4339" name="Google Shape;4339;p173"/>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340" name="Google Shape;4340;p173"/>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341" name="Google Shape;4341;p17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4342" name="Google Shape;4342;p173"/>
          <p:cNvGrpSpPr/>
          <p:nvPr/>
        </p:nvGrpSpPr>
        <p:grpSpPr>
          <a:xfrm>
            <a:off x="10193718" y="6278563"/>
            <a:ext cx="1641476" cy="436562"/>
            <a:chOff x="10193718" y="6278563"/>
            <a:chExt cx="1641476" cy="436562"/>
          </a:xfrm>
        </p:grpSpPr>
        <p:sp>
          <p:nvSpPr>
            <p:cNvPr id="4343" name="Google Shape;4343;p173"/>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44" name="Google Shape;4344;p173"/>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4345" name="Google Shape;4345;p173"/>
            <p:cNvGrpSpPr/>
            <p:nvPr/>
          </p:nvGrpSpPr>
          <p:grpSpPr>
            <a:xfrm>
              <a:off x="10692193" y="6607175"/>
              <a:ext cx="1143001" cy="107950"/>
              <a:chOff x="10692193" y="6607175"/>
              <a:chExt cx="1143001" cy="107950"/>
            </a:xfrm>
          </p:grpSpPr>
          <p:sp>
            <p:nvSpPr>
              <p:cNvPr id="4346" name="Google Shape;4346;p173"/>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47" name="Google Shape;4347;p173"/>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48" name="Google Shape;4348;p173"/>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49" name="Google Shape;4349;p173"/>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50" name="Google Shape;4350;p173"/>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51" name="Google Shape;4351;p173"/>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52" name="Google Shape;4352;p173"/>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53" name="Google Shape;4353;p173"/>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54" name="Google Shape;4354;p173"/>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55" name="Google Shape;4355;p173"/>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56" name="Google Shape;4356;p173"/>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57" name="Google Shape;4357;p173"/>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58" name="Google Shape;4358;p173"/>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59" name="Google Shape;4359;p173"/>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60" name="Google Shape;4360;p173"/>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61" name="Google Shape;4361;p173"/>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362" name="Google Shape;4362;p173"/>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4363" name="Google Shape;4363;p173"/>
          <p:cNvSpPr txBox="1"/>
          <p:nvPr>
            <p:ph idx="2" type="body"/>
          </p:nvPr>
        </p:nvSpPr>
        <p:spPr>
          <a:xfrm>
            <a:off x="323649"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364" name="Google Shape;4364;p173"/>
          <p:cNvSpPr/>
          <p:nvPr>
            <p:ph idx="3" type="pic"/>
          </p:nvPr>
        </p:nvSpPr>
        <p:spPr>
          <a:xfrm>
            <a:off x="8163945" y="1767270"/>
            <a:ext cx="3657600" cy="2121408"/>
          </a:xfrm>
          <a:prstGeom prst="rect">
            <a:avLst/>
          </a:prstGeom>
          <a:noFill/>
          <a:ln>
            <a:noFill/>
          </a:ln>
        </p:spPr>
      </p:sp>
      <p:sp>
        <p:nvSpPr>
          <p:cNvPr id="4365" name="Google Shape;4365;p173"/>
          <p:cNvSpPr/>
          <p:nvPr>
            <p:ph idx="4" type="pic"/>
          </p:nvPr>
        </p:nvSpPr>
        <p:spPr>
          <a:xfrm>
            <a:off x="8163945" y="4002065"/>
            <a:ext cx="3657600" cy="2121408"/>
          </a:xfrm>
          <a:prstGeom prst="rect">
            <a:avLst/>
          </a:prstGeom>
          <a:noFill/>
          <a:ln>
            <a:noFill/>
          </a:ln>
        </p:spPr>
      </p:sp>
      <p:sp>
        <p:nvSpPr>
          <p:cNvPr id="4366" name="Google Shape;4366;p173"/>
          <p:cNvSpPr txBox="1"/>
          <p:nvPr>
            <p:ph idx="5" type="body"/>
          </p:nvPr>
        </p:nvSpPr>
        <p:spPr>
          <a:xfrm>
            <a:off x="4243797"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User guide">
  <p:cSld name="4_User guide">
    <p:spTree>
      <p:nvGrpSpPr>
        <p:cNvPr id="4367" name="Shape 4367"/>
        <p:cNvGrpSpPr/>
        <p:nvPr/>
      </p:nvGrpSpPr>
      <p:grpSpPr>
        <a:xfrm>
          <a:off x="0" y="0"/>
          <a:ext cx="0" cy="0"/>
          <a:chOff x="0" y="0"/>
          <a:chExt cx="0" cy="0"/>
        </a:xfrm>
      </p:grpSpPr>
      <p:sp>
        <p:nvSpPr>
          <p:cNvPr id="4368" name="Google Shape;4368;p174"/>
          <p:cNvSpPr txBox="1"/>
          <p:nvPr/>
        </p:nvSpPr>
        <p:spPr>
          <a:xfrm>
            <a:off x="2846562" y="409229"/>
            <a:ext cx="607073" cy="1169551"/>
          </a:xfrm>
          <a:prstGeom prst="rect">
            <a:avLst/>
          </a:prstGeom>
          <a:noFill/>
          <a:ln>
            <a:noFill/>
          </a:ln>
        </p:spPr>
        <p:txBody>
          <a:bodyPr anchorCtr="0" anchor="t" bIns="0" lIns="0" spcFirstLastPara="1" rIns="0" wrap="square" tIns="0">
            <a:spAutoFit/>
          </a:bodyPr>
          <a:lstStyle/>
          <a:p>
            <a:pPr indent="0" lvl="0" marL="0" marR="0" rtl="0" algn="r">
              <a:lnSpc>
                <a:spcPct val="95000"/>
              </a:lnSpc>
              <a:spcBef>
                <a:spcPts val="0"/>
              </a:spcBef>
              <a:spcAft>
                <a:spcPts val="0"/>
              </a:spcAft>
              <a:buNone/>
            </a:pPr>
            <a:r>
              <a:rPr b="1" lang="en-US" sz="8000">
                <a:solidFill>
                  <a:srgbClr val="D9D5D0"/>
                </a:solidFill>
                <a:latin typeface="Arial"/>
                <a:ea typeface="Arial"/>
                <a:cs typeface="Arial"/>
                <a:sym typeface="Arial"/>
              </a:rPr>
              <a:t>1</a:t>
            </a:r>
            <a:endParaRPr sz="8000">
              <a:solidFill>
                <a:srgbClr val="D9D5D0"/>
              </a:solidFill>
              <a:latin typeface="Arial"/>
              <a:ea typeface="Arial"/>
              <a:cs typeface="Arial"/>
              <a:sym typeface="Arial"/>
            </a:endParaRPr>
          </a:p>
        </p:txBody>
      </p:sp>
      <p:cxnSp>
        <p:nvCxnSpPr>
          <p:cNvPr id="4369" name="Google Shape;4369;p174"/>
          <p:cNvCxnSpPr/>
          <p:nvPr/>
        </p:nvCxnSpPr>
        <p:spPr>
          <a:xfrm>
            <a:off x="5932486" y="1075913"/>
            <a:ext cx="0" cy="5336762"/>
          </a:xfrm>
          <a:prstGeom prst="straightConnector1">
            <a:avLst/>
          </a:prstGeom>
          <a:noFill/>
          <a:ln cap="flat" cmpd="sng" w="63500">
            <a:solidFill>
              <a:schemeClr val="lt1"/>
            </a:solidFill>
            <a:prstDash val="solid"/>
            <a:miter lim="800000"/>
            <a:headEnd len="sm" w="sm" type="none"/>
            <a:tailEnd len="sm" w="sm" type="none"/>
          </a:ln>
        </p:spPr>
      </p:cxnSp>
      <p:cxnSp>
        <p:nvCxnSpPr>
          <p:cNvPr id="4370" name="Google Shape;4370;p174"/>
          <p:cNvCxnSpPr/>
          <p:nvPr/>
        </p:nvCxnSpPr>
        <p:spPr>
          <a:xfrm rot="10800000">
            <a:off x="0" y="3814278"/>
            <a:ext cx="12020921" cy="0"/>
          </a:xfrm>
          <a:prstGeom prst="straightConnector1">
            <a:avLst/>
          </a:prstGeom>
          <a:noFill/>
          <a:ln cap="flat" cmpd="sng" w="63500">
            <a:solidFill>
              <a:schemeClr val="lt1"/>
            </a:solidFill>
            <a:prstDash val="solid"/>
            <a:miter lim="800000"/>
            <a:headEnd len="sm" w="sm" type="none"/>
            <a:tailEnd len="sm" w="sm" type="none"/>
          </a:ln>
        </p:spPr>
      </p:cxnSp>
      <p:sp>
        <p:nvSpPr>
          <p:cNvPr id="4371" name="Google Shape;4371;p174"/>
          <p:cNvSpPr/>
          <p:nvPr/>
        </p:nvSpPr>
        <p:spPr>
          <a:xfrm>
            <a:off x="3567198" y="669141"/>
            <a:ext cx="2884325" cy="3903633"/>
          </a:xfrm>
          <a:prstGeom prst="rect">
            <a:avLst/>
          </a:prstGeom>
          <a:noFill/>
          <a:ln>
            <a:noFill/>
          </a:ln>
        </p:spPr>
        <p:txBody>
          <a:bodyPr anchorCtr="0" anchor="t" bIns="45700" lIns="0" spcFirstLastPara="1" rIns="91425" wrap="square" tIns="0">
            <a:spAutoFit/>
          </a:bodyPr>
          <a:lstStyle/>
          <a:p>
            <a:pPr indent="0" lvl="0" marL="0" marR="0" rtl="0" algn="l">
              <a:spcBef>
                <a:spcPts val="0"/>
              </a:spcBef>
              <a:spcAft>
                <a:spcPts val="0"/>
              </a:spcAft>
              <a:buNone/>
            </a:pPr>
            <a:r>
              <a:rPr lang="en-US" sz="1800">
                <a:solidFill>
                  <a:srgbClr val="002169"/>
                </a:solidFill>
                <a:latin typeface="Arial"/>
                <a:ea typeface="Arial"/>
                <a:cs typeface="Arial"/>
                <a:sym typeface="Arial"/>
              </a:rPr>
              <a:t>Save the template to </a:t>
            </a:r>
            <a:br>
              <a:rPr lang="en-US" sz="1800">
                <a:solidFill>
                  <a:srgbClr val="002169"/>
                </a:solidFill>
                <a:latin typeface="Arial"/>
                <a:ea typeface="Arial"/>
                <a:cs typeface="Arial"/>
                <a:sym typeface="Arial"/>
              </a:rPr>
            </a:br>
            <a:r>
              <a:rPr lang="en-US" sz="1800">
                <a:solidFill>
                  <a:srgbClr val="002169"/>
                </a:solidFill>
                <a:latin typeface="Arial"/>
                <a:ea typeface="Arial"/>
                <a:cs typeface="Arial"/>
                <a:sym typeface="Arial"/>
              </a:rPr>
              <a:t>your templates folder</a:t>
            </a:r>
            <a:endParaRPr/>
          </a:p>
          <a:p>
            <a:pPr indent="-228600" lvl="2" marL="228600" marR="0" rtl="0" algn="l">
              <a:lnSpc>
                <a:spcPct val="140000"/>
              </a:lnSpc>
              <a:spcBef>
                <a:spcPts val="1200"/>
              </a:spcBef>
              <a:spcAft>
                <a:spcPts val="0"/>
              </a:spcAft>
              <a:buClr>
                <a:srgbClr val="002169"/>
              </a:buClr>
              <a:buSzPts val="1000"/>
              <a:buFont typeface="Arial"/>
              <a:buAutoNum type="arabicPeriod"/>
            </a:pPr>
            <a:r>
              <a:rPr b="0" i="0" lang="en-US" sz="1000" u="none" cap="none" strike="noStrike">
                <a:solidFill>
                  <a:srgbClr val="002169"/>
                </a:solidFill>
                <a:latin typeface="Arial"/>
                <a:ea typeface="Arial"/>
                <a:cs typeface="Arial"/>
                <a:sym typeface="Arial"/>
              </a:rPr>
              <a:t>Save a shortcut or alias to “Nestlé PPT Template.potx” to the desktop </a:t>
            </a:r>
            <a:endParaRPr/>
          </a:p>
          <a:p>
            <a:pPr indent="-228600" lvl="2" marL="228600" marR="0" rtl="0" algn="l">
              <a:lnSpc>
                <a:spcPct val="140000"/>
              </a:lnSpc>
              <a:spcBef>
                <a:spcPts val="0"/>
              </a:spcBef>
              <a:spcAft>
                <a:spcPts val="0"/>
              </a:spcAft>
              <a:buClr>
                <a:srgbClr val="002169"/>
              </a:buClr>
              <a:buSzPts val="1000"/>
              <a:buFont typeface="Arial"/>
              <a:buAutoNum type="arabicPeriod"/>
            </a:pPr>
            <a:r>
              <a:rPr b="0" i="0" lang="en-US" sz="1000" u="none" cap="none" strike="noStrike">
                <a:solidFill>
                  <a:srgbClr val="002169"/>
                </a:solidFill>
                <a:latin typeface="Arial"/>
                <a:ea typeface="Arial"/>
                <a:cs typeface="Arial"/>
                <a:sym typeface="Arial"/>
              </a:rPr>
              <a:t>Double-click on the shortcut / alias to launch, in PowerPoint, a fresh, unnamed presentation</a:t>
            </a:r>
            <a:endParaRPr/>
          </a:p>
          <a:p>
            <a:pPr indent="-228600" lvl="2" marL="228600" marR="0" rtl="0" algn="l">
              <a:lnSpc>
                <a:spcPct val="140000"/>
              </a:lnSpc>
              <a:spcBef>
                <a:spcPts val="0"/>
              </a:spcBef>
              <a:spcAft>
                <a:spcPts val="0"/>
              </a:spcAft>
              <a:buClr>
                <a:srgbClr val="002169"/>
              </a:buClr>
              <a:buSzPts val="1000"/>
              <a:buFont typeface="Arial"/>
              <a:buAutoNum type="arabicPeriod"/>
            </a:pPr>
            <a:r>
              <a:rPr b="0" i="0" lang="en-US" sz="1000" u="none" cap="none" strike="noStrike">
                <a:solidFill>
                  <a:srgbClr val="002169"/>
                </a:solidFill>
                <a:latin typeface="Arial"/>
                <a:ea typeface="Arial"/>
                <a:cs typeface="Arial"/>
                <a:sym typeface="Arial"/>
              </a:rPr>
              <a:t>Save the unnamed presentation as a template (*.potx) to the Custom Office Templates folder:</a:t>
            </a:r>
            <a:endParaRPr/>
          </a:p>
          <a:p>
            <a:pPr indent="-114300" lvl="2" marL="342900" marR="0" rtl="0" algn="l">
              <a:lnSpc>
                <a:spcPct val="140000"/>
              </a:lnSpc>
              <a:spcBef>
                <a:spcPts val="0"/>
              </a:spcBef>
              <a:spcAft>
                <a:spcPts val="0"/>
              </a:spcAft>
              <a:buClr>
                <a:srgbClr val="002169"/>
              </a:buClr>
              <a:buSzPts val="1000"/>
              <a:buFont typeface="Arial"/>
              <a:buChar char="•"/>
            </a:pPr>
            <a:r>
              <a:rPr b="0" i="0" lang="en-US" sz="1000" u="none" cap="none" strike="noStrike">
                <a:solidFill>
                  <a:srgbClr val="002169"/>
                </a:solidFill>
                <a:latin typeface="Arial"/>
                <a:ea typeface="Arial"/>
                <a:cs typeface="Arial"/>
                <a:sym typeface="Arial"/>
              </a:rPr>
              <a:t>File &gt; Save As &gt; Browse — In the resulting dialogue, when “Save As” type is PowerPoint Template (*.potx), PowerPoint will automatically navigate to the “Custom Office Templates” folder</a:t>
            </a:r>
            <a:endParaRPr/>
          </a:p>
          <a:p>
            <a:pPr indent="-228600" lvl="2" marL="228600" marR="0" rtl="0" algn="l">
              <a:lnSpc>
                <a:spcPct val="140000"/>
              </a:lnSpc>
              <a:spcBef>
                <a:spcPts val="0"/>
              </a:spcBef>
              <a:spcAft>
                <a:spcPts val="0"/>
              </a:spcAft>
              <a:buClr>
                <a:srgbClr val="002169"/>
              </a:buClr>
              <a:buSzPts val="1000"/>
              <a:buFont typeface="Arial"/>
              <a:buAutoNum type="arabicPeriod" startAt="4"/>
            </a:pPr>
            <a:r>
              <a:rPr b="0" i="0" lang="en-US" sz="1000" u="none" cap="none" strike="noStrike">
                <a:solidFill>
                  <a:srgbClr val="002169"/>
                </a:solidFill>
                <a:latin typeface="Arial"/>
                <a:ea typeface="Arial"/>
                <a:cs typeface="Arial"/>
                <a:sym typeface="Arial"/>
              </a:rPr>
              <a:t>Name the template “Nestlé PPT Template”; click Save; close</a:t>
            </a:r>
            <a:endParaRPr/>
          </a:p>
          <a:p>
            <a:pPr indent="0" lvl="0" marL="0" marR="0" rtl="0" algn="l">
              <a:lnSpc>
                <a:spcPct val="140000"/>
              </a:lnSpc>
              <a:spcBef>
                <a:spcPts val="0"/>
              </a:spcBef>
              <a:spcAft>
                <a:spcPts val="0"/>
              </a:spcAft>
              <a:buNone/>
            </a:pPr>
            <a:r>
              <a:t/>
            </a:r>
            <a:endParaRPr sz="1000">
              <a:solidFill>
                <a:srgbClr val="002169"/>
              </a:solidFill>
              <a:latin typeface="Arial"/>
              <a:ea typeface="Arial"/>
              <a:cs typeface="Arial"/>
              <a:sym typeface="Arial"/>
            </a:endParaRPr>
          </a:p>
          <a:p>
            <a:pPr indent="0" lvl="0" marL="0" marR="0" rtl="0" algn="l">
              <a:spcBef>
                <a:spcPts val="0"/>
              </a:spcBef>
              <a:spcAft>
                <a:spcPts val="0"/>
              </a:spcAft>
              <a:buNone/>
            </a:pPr>
            <a:r>
              <a:t/>
            </a:r>
            <a:endParaRPr sz="1800">
              <a:solidFill>
                <a:srgbClr val="002169"/>
              </a:solidFill>
              <a:latin typeface="Arial"/>
              <a:ea typeface="Arial"/>
              <a:cs typeface="Arial"/>
              <a:sym typeface="Arial"/>
            </a:endParaRPr>
          </a:p>
        </p:txBody>
      </p:sp>
      <p:sp>
        <p:nvSpPr>
          <p:cNvPr id="4372" name="Google Shape;4372;p174"/>
          <p:cNvSpPr/>
          <p:nvPr/>
        </p:nvSpPr>
        <p:spPr>
          <a:xfrm>
            <a:off x="7652537" y="669141"/>
            <a:ext cx="3324230" cy="3976345"/>
          </a:xfrm>
          <a:prstGeom prst="rect">
            <a:avLst/>
          </a:prstGeom>
          <a:noFill/>
          <a:ln>
            <a:noFill/>
          </a:ln>
        </p:spPr>
        <p:txBody>
          <a:bodyPr anchorCtr="0" anchor="t" bIns="45700" lIns="0" spcFirstLastPara="1" rIns="91425" wrap="square" tIns="0">
            <a:spAutoFit/>
          </a:bodyPr>
          <a:lstStyle/>
          <a:p>
            <a:pPr indent="0" lvl="0" marL="0" marR="0" rtl="0" algn="l">
              <a:spcBef>
                <a:spcPts val="0"/>
              </a:spcBef>
              <a:spcAft>
                <a:spcPts val="0"/>
              </a:spcAft>
              <a:buNone/>
            </a:pPr>
            <a:r>
              <a:rPr lang="en-US" sz="1800">
                <a:solidFill>
                  <a:srgbClr val="002169"/>
                </a:solidFill>
                <a:latin typeface="Arial"/>
                <a:ea typeface="Arial"/>
                <a:cs typeface="Arial"/>
                <a:sym typeface="Arial"/>
              </a:rPr>
              <a:t>Use the template to </a:t>
            </a:r>
            <a:br>
              <a:rPr lang="en-US" sz="1800">
                <a:solidFill>
                  <a:srgbClr val="002169"/>
                </a:solidFill>
                <a:latin typeface="Arial"/>
                <a:ea typeface="Arial"/>
                <a:cs typeface="Arial"/>
                <a:sym typeface="Arial"/>
              </a:rPr>
            </a:br>
            <a:r>
              <a:rPr lang="en-US" sz="1800">
                <a:solidFill>
                  <a:srgbClr val="002169"/>
                </a:solidFill>
                <a:latin typeface="Arial"/>
                <a:ea typeface="Arial"/>
                <a:cs typeface="Arial"/>
                <a:sym typeface="Arial"/>
              </a:rPr>
              <a:t>create a new presentation</a:t>
            </a:r>
            <a:endParaRPr/>
          </a:p>
          <a:p>
            <a:pPr indent="0" lvl="0" marL="0" marR="0" rtl="0" algn="l">
              <a:spcBef>
                <a:spcPts val="0"/>
              </a:spcBef>
              <a:spcAft>
                <a:spcPts val="0"/>
              </a:spcAft>
              <a:buNone/>
            </a:pPr>
            <a:r>
              <a:t/>
            </a:r>
            <a:endParaRPr b="1" sz="1000">
              <a:solidFill>
                <a:srgbClr val="002169"/>
              </a:solidFill>
              <a:latin typeface="Arial"/>
              <a:ea typeface="Arial"/>
              <a:cs typeface="Arial"/>
              <a:sym typeface="Arial"/>
            </a:endParaRPr>
          </a:p>
          <a:p>
            <a:pPr indent="0" lvl="0" marL="0" marR="0" rtl="0" algn="l">
              <a:lnSpc>
                <a:spcPct val="140000"/>
              </a:lnSpc>
              <a:spcBef>
                <a:spcPts val="0"/>
              </a:spcBef>
              <a:spcAft>
                <a:spcPts val="0"/>
              </a:spcAft>
              <a:buNone/>
            </a:pPr>
            <a:r>
              <a:rPr b="1" i="1" lang="en-US" sz="1000">
                <a:solidFill>
                  <a:srgbClr val="002169"/>
                </a:solidFill>
                <a:latin typeface="Arial"/>
                <a:ea typeface="Arial"/>
                <a:cs typeface="Arial"/>
                <a:sym typeface="Arial"/>
              </a:rPr>
              <a:t>Method 1: </a:t>
            </a:r>
            <a:r>
              <a:rPr lang="en-US" sz="1000">
                <a:solidFill>
                  <a:srgbClr val="002169"/>
                </a:solidFill>
                <a:latin typeface="Arial"/>
                <a:ea typeface="Arial"/>
                <a:cs typeface="Arial"/>
                <a:sym typeface="Arial"/>
              </a:rPr>
              <a:t>The easiest way to create a fresh, unnamed presentation is to double-click on the shortcut / alias that you saved to the desktop in step one.</a:t>
            </a:r>
            <a:endParaRPr/>
          </a:p>
          <a:p>
            <a:pPr indent="0" lvl="0" marL="0" marR="0" rtl="0" algn="l">
              <a:lnSpc>
                <a:spcPct val="140000"/>
              </a:lnSpc>
              <a:spcBef>
                <a:spcPts val="0"/>
              </a:spcBef>
              <a:spcAft>
                <a:spcPts val="0"/>
              </a:spcAft>
              <a:buNone/>
            </a:pPr>
            <a:r>
              <a:t/>
            </a:r>
            <a:endParaRPr sz="1000">
              <a:solidFill>
                <a:srgbClr val="002169"/>
              </a:solidFill>
              <a:latin typeface="Arial"/>
              <a:ea typeface="Arial"/>
              <a:cs typeface="Arial"/>
              <a:sym typeface="Arial"/>
            </a:endParaRPr>
          </a:p>
          <a:p>
            <a:pPr indent="0" lvl="0" marL="0" marR="0" rtl="0" algn="l">
              <a:lnSpc>
                <a:spcPct val="140000"/>
              </a:lnSpc>
              <a:spcBef>
                <a:spcPts val="0"/>
              </a:spcBef>
              <a:spcAft>
                <a:spcPts val="0"/>
              </a:spcAft>
              <a:buNone/>
            </a:pPr>
            <a:r>
              <a:rPr b="1" i="1" lang="en-US" sz="1000">
                <a:solidFill>
                  <a:srgbClr val="002169"/>
                </a:solidFill>
                <a:latin typeface="Arial"/>
                <a:ea typeface="Arial"/>
                <a:cs typeface="Arial"/>
                <a:sym typeface="Arial"/>
              </a:rPr>
              <a:t>Method 2: </a:t>
            </a:r>
            <a:r>
              <a:rPr lang="en-US" sz="1000">
                <a:solidFill>
                  <a:srgbClr val="002169"/>
                </a:solidFill>
                <a:latin typeface="Arial"/>
                <a:ea typeface="Arial"/>
                <a:cs typeface="Arial"/>
                <a:sym typeface="Arial"/>
              </a:rPr>
              <a:t>Once the template is saved to the </a:t>
            </a:r>
            <a:br>
              <a:rPr lang="en-US" sz="1000">
                <a:solidFill>
                  <a:srgbClr val="002169"/>
                </a:solidFill>
                <a:latin typeface="Arial"/>
                <a:ea typeface="Arial"/>
                <a:cs typeface="Arial"/>
                <a:sym typeface="Arial"/>
              </a:rPr>
            </a:br>
            <a:r>
              <a:rPr b="1" lang="en-US" sz="1000">
                <a:solidFill>
                  <a:srgbClr val="002169"/>
                </a:solidFill>
                <a:latin typeface="Arial"/>
                <a:ea typeface="Arial"/>
                <a:cs typeface="Arial"/>
                <a:sym typeface="Arial"/>
              </a:rPr>
              <a:t>CUSTOM OFFICE TEMPLATES </a:t>
            </a:r>
            <a:r>
              <a:rPr lang="en-US" sz="1000">
                <a:solidFill>
                  <a:srgbClr val="002169"/>
                </a:solidFill>
                <a:latin typeface="Arial"/>
                <a:ea typeface="Arial"/>
                <a:cs typeface="Arial"/>
                <a:sym typeface="Arial"/>
              </a:rPr>
              <a:t>folder (see Figure 1), </a:t>
            </a:r>
            <a:br>
              <a:rPr lang="en-US" sz="1000">
                <a:solidFill>
                  <a:srgbClr val="002169"/>
                </a:solidFill>
                <a:latin typeface="Arial"/>
                <a:ea typeface="Arial"/>
                <a:cs typeface="Arial"/>
                <a:sym typeface="Arial"/>
              </a:rPr>
            </a:br>
            <a:r>
              <a:rPr lang="en-US" sz="1000">
                <a:solidFill>
                  <a:srgbClr val="002169"/>
                </a:solidFill>
                <a:latin typeface="Arial"/>
                <a:ea typeface="Arial"/>
                <a:cs typeface="Arial"/>
                <a:sym typeface="Arial"/>
              </a:rPr>
              <a:t>a fresh, unnamed presentation can also be created from the File &gt; New menu:</a:t>
            </a:r>
            <a:endParaRPr/>
          </a:p>
          <a:p>
            <a:pPr indent="-171450" lvl="2" marL="171450" marR="0" rtl="0" algn="l">
              <a:lnSpc>
                <a:spcPct val="140000"/>
              </a:lnSpc>
              <a:spcBef>
                <a:spcPts val="0"/>
              </a:spcBef>
              <a:spcAft>
                <a:spcPts val="0"/>
              </a:spcAft>
              <a:buClr>
                <a:srgbClr val="002169"/>
              </a:buClr>
              <a:buSzPts val="1000"/>
              <a:buFont typeface="Arial"/>
              <a:buChar char="•"/>
            </a:pPr>
            <a:r>
              <a:rPr b="0" i="0" lang="en-US" sz="1000" u="none" cap="none" strike="noStrike">
                <a:solidFill>
                  <a:srgbClr val="002169"/>
                </a:solidFill>
                <a:latin typeface="Arial"/>
                <a:ea typeface="Arial"/>
                <a:cs typeface="Arial"/>
                <a:sym typeface="Arial"/>
              </a:rPr>
              <a:t>From the File tab, click </a:t>
            </a:r>
            <a:r>
              <a:rPr b="1" i="0" lang="en-US" sz="1000" u="none" cap="none" strike="noStrike">
                <a:solidFill>
                  <a:srgbClr val="002169"/>
                </a:solidFill>
                <a:latin typeface="Arial"/>
                <a:ea typeface="Arial"/>
                <a:cs typeface="Arial"/>
                <a:sym typeface="Arial"/>
              </a:rPr>
              <a:t>NEW</a:t>
            </a:r>
            <a:endParaRPr/>
          </a:p>
          <a:p>
            <a:pPr indent="-171450" lvl="2" marL="171450" marR="0" rtl="0" algn="l">
              <a:lnSpc>
                <a:spcPct val="140000"/>
              </a:lnSpc>
              <a:spcBef>
                <a:spcPts val="0"/>
              </a:spcBef>
              <a:spcAft>
                <a:spcPts val="0"/>
              </a:spcAft>
              <a:buClr>
                <a:srgbClr val="002169"/>
              </a:buClr>
              <a:buSzPts val="1000"/>
              <a:buFont typeface="Arial"/>
              <a:buChar char="•"/>
            </a:pPr>
            <a:r>
              <a:rPr b="0" i="0" lang="en-US" sz="1000" u="none" cap="none" strike="noStrike">
                <a:solidFill>
                  <a:srgbClr val="002169"/>
                </a:solidFill>
                <a:latin typeface="Arial"/>
                <a:ea typeface="Arial"/>
                <a:cs typeface="Arial"/>
                <a:sym typeface="Arial"/>
              </a:rPr>
              <a:t>Click on </a:t>
            </a:r>
            <a:r>
              <a:rPr b="1" i="0" lang="en-US" sz="1000" u="none" cap="none" strike="noStrike">
                <a:solidFill>
                  <a:srgbClr val="002169"/>
                </a:solidFill>
                <a:latin typeface="Arial"/>
                <a:ea typeface="Arial"/>
                <a:cs typeface="Arial"/>
                <a:sym typeface="Arial"/>
              </a:rPr>
              <a:t>CUSTOM</a:t>
            </a:r>
            <a:r>
              <a:rPr b="0" i="0" lang="en-US" sz="1000" u="none" cap="none" strike="noStrike">
                <a:solidFill>
                  <a:srgbClr val="002169"/>
                </a:solidFill>
                <a:latin typeface="Arial"/>
                <a:ea typeface="Arial"/>
                <a:cs typeface="Arial"/>
                <a:sym typeface="Arial"/>
              </a:rPr>
              <a:t> (see Figure 1)</a:t>
            </a:r>
            <a:endParaRPr/>
          </a:p>
          <a:p>
            <a:pPr indent="-171450" lvl="2" marL="171450" marR="0" rtl="0" algn="l">
              <a:lnSpc>
                <a:spcPct val="140000"/>
              </a:lnSpc>
              <a:spcBef>
                <a:spcPts val="0"/>
              </a:spcBef>
              <a:spcAft>
                <a:spcPts val="0"/>
              </a:spcAft>
              <a:buClr>
                <a:srgbClr val="002169"/>
              </a:buClr>
              <a:buSzPts val="1000"/>
              <a:buFont typeface="Arial"/>
              <a:buChar char="•"/>
            </a:pPr>
            <a:r>
              <a:rPr b="0" i="0" lang="en-US" sz="1000" u="none" cap="none" strike="noStrike">
                <a:solidFill>
                  <a:srgbClr val="002169"/>
                </a:solidFill>
                <a:latin typeface="Arial"/>
                <a:ea typeface="Arial"/>
                <a:cs typeface="Arial"/>
                <a:sym typeface="Arial"/>
              </a:rPr>
              <a:t>Click on </a:t>
            </a:r>
            <a:r>
              <a:rPr b="1" i="0" lang="en-US" sz="1000" u="none" cap="none" strike="noStrike">
                <a:solidFill>
                  <a:srgbClr val="002169"/>
                </a:solidFill>
                <a:latin typeface="Arial"/>
                <a:ea typeface="Arial"/>
                <a:cs typeface="Arial"/>
                <a:sym typeface="Arial"/>
              </a:rPr>
              <a:t>CUSTOM OFFICE TEMPLATES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(see Figure 1)</a:t>
            </a:r>
            <a:endParaRPr/>
          </a:p>
          <a:p>
            <a:pPr indent="-171450" lvl="2" marL="171450" marR="0" rtl="0" algn="l">
              <a:lnSpc>
                <a:spcPct val="140000"/>
              </a:lnSpc>
              <a:spcBef>
                <a:spcPts val="0"/>
              </a:spcBef>
              <a:spcAft>
                <a:spcPts val="0"/>
              </a:spcAft>
              <a:buClr>
                <a:srgbClr val="002169"/>
              </a:buClr>
              <a:buSzPts val="1000"/>
              <a:buFont typeface="Arial"/>
              <a:buChar char="•"/>
            </a:pPr>
            <a:r>
              <a:rPr b="0" i="0" lang="en-US" sz="1000" u="none" cap="none" strike="noStrike">
                <a:solidFill>
                  <a:srgbClr val="002169"/>
                </a:solidFill>
                <a:latin typeface="Arial"/>
                <a:ea typeface="Arial"/>
                <a:cs typeface="Arial"/>
                <a:sym typeface="Arial"/>
              </a:rPr>
              <a:t>The contents of the Custom Office Templates folder will display; click on “Nestlé PPT Template” (see Figure 2) </a:t>
            </a:r>
            <a:endParaRPr/>
          </a:p>
          <a:p>
            <a:pPr indent="-171450" lvl="2" marL="171450" marR="0" rtl="0" algn="l">
              <a:lnSpc>
                <a:spcPct val="140000"/>
              </a:lnSpc>
              <a:spcBef>
                <a:spcPts val="0"/>
              </a:spcBef>
              <a:spcAft>
                <a:spcPts val="0"/>
              </a:spcAft>
              <a:buClr>
                <a:srgbClr val="002169"/>
              </a:buClr>
              <a:buSzPts val="1000"/>
              <a:buFont typeface="Arial"/>
              <a:buChar char="•"/>
            </a:pPr>
            <a:r>
              <a:rPr b="0" i="0" lang="en-US" sz="1000" u="none" cap="none" strike="noStrike">
                <a:solidFill>
                  <a:srgbClr val="002169"/>
                </a:solidFill>
                <a:latin typeface="Arial"/>
                <a:ea typeface="Arial"/>
                <a:cs typeface="Arial"/>
                <a:sym typeface="Arial"/>
              </a:rPr>
              <a:t>Click the </a:t>
            </a:r>
            <a:r>
              <a:rPr b="1" i="0" lang="en-US" sz="1000" u="none" cap="none" strike="noStrike">
                <a:solidFill>
                  <a:srgbClr val="002169"/>
                </a:solidFill>
                <a:latin typeface="Arial"/>
                <a:ea typeface="Arial"/>
                <a:cs typeface="Arial"/>
                <a:sym typeface="Arial"/>
              </a:rPr>
              <a:t>CREATE</a:t>
            </a:r>
            <a:r>
              <a:rPr b="0" i="0" lang="en-US" sz="1000" u="none" cap="none" strike="noStrike">
                <a:solidFill>
                  <a:srgbClr val="002169"/>
                </a:solidFill>
                <a:latin typeface="Arial"/>
                <a:ea typeface="Arial"/>
                <a:cs typeface="Arial"/>
                <a:sym typeface="Arial"/>
              </a:rPr>
              <a:t> button (see Figure 2) to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create a new document based on the template. Name your file and save</a:t>
            </a:r>
            <a:endParaRPr b="0" i="0" sz="1800" u="none" cap="none" strike="noStrike">
              <a:solidFill>
                <a:srgbClr val="002169"/>
              </a:solidFill>
              <a:latin typeface="Arial"/>
              <a:ea typeface="Arial"/>
              <a:cs typeface="Arial"/>
              <a:sym typeface="Arial"/>
            </a:endParaRPr>
          </a:p>
        </p:txBody>
      </p:sp>
      <p:sp>
        <p:nvSpPr>
          <p:cNvPr id="4373" name="Google Shape;4373;p174"/>
          <p:cNvSpPr/>
          <p:nvPr/>
        </p:nvSpPr>
        <p:spPr>
          <a:xfrm>
            <a:off x="422045" y="2057148"/>
            <a:ext cx="1917576" cy="1200329"/>
          </a:xfrm>
          <a:prstGeom prst="rect">
            <a:avLst/>
          </a:prstGeom>
          <a:noFill/>
          <a:ln>
            <a:noFill/>
          </a:ln>
        </p:spPr>
        <p:txBody>
          <a:bodyPr anchorCtr="0" anchor="t" bIns="45700" lIns="0" spcFirstLastPara="1" rIns="91425" wrap="square" tIns="45700">
            <a:spAutoFit/>
          </a:bodyPr>
          <a:lstStyle/>
          <a:p>
            <a:pPr indent="0" lvl="0" marL="0" marR="0" rtl="0" algn="l">
              <a:spcBef>
                <a:spcPts val="0"/>
              </a:spcBef>
              <a:spcAft>
                <a:spcPts val="0"/>
              </a:spcAft>
              <a:buNone/>
            </a:pPr>
            <a:r>
              <a:rPr lang="en-US" sz="1800">
                <a:solidFill>
                  <a:srgbClr val="002169"/>
                </a:solidFill>
                <a:latin typeface="Arial"/>
                <a:ea typeface="Arial"/>
                <a:cs typeface="Arial"/>
                <a:sym typeface="Arial"/>
              </a:rPr>
              <a:t>Correct way to begin creating </a:t>
            </a:r>
            <a:br>
              <a:rPr lang="en-US" sz="1800">
                <a:solidFill>
                  <a:srgbClr val="002169"/>
                </a:solidFill>
                <a:latin typeface="Arial"/>
                <a:ea typeface="Arial"/>
                <a:cs typeface="Arial"/>
                <a:sym typeface="Arial"/>
              </a:rPr>
            </a:br>
            <a:r>
              <a:rPr lang="en-US" sz="1800">
                <a:solidFill>
                  <a:srgbClr val="002169"/>
                </a:solidFill>
                <a:latin typeface="Arial"/>
                <a:ea typeface="Arial"/>
                <a:cs typeface="Arial"/>
                <a:sym typeface="Arial"/>
              </a:rPr>
              <a:t>a presentation from a template</a:t>
            </a:r>
            <a:endParaRPr/>
          </a:p>
        </p:txBody>
      </p:sp>
      <p:grpSp>
        <p:nvGrpSpPr>
          <p:cNvPr id="4374" name="Google Shape;4374;p174"/>
          <p:cNvGrpSpPr/>
          <p:nvPr/>
        </p:nvGrpSpPr>
        <p:grpSpPr>
          <a:xfrm>
            <a:off x="3563693" y="4187984"/>
            <a:ext cx="2058641" cy="1894382"/>
            <a:chOff x="897081" y="4000195"/>
            <a:chExt cx="2058641" cy="1894382"/>
          </a:xfrm>
        </p:grpSpPr>
        <p:sp>
          <p:nvSpPr>
            <p:cNvPr id="4375" name="Google Shape;4375;p174"/>
            <p:cNvSpPr txBox="1"/>
            <p:nvPr/>
          </p:nvSpPr>
          <p:spPr>
            <a:xfrm>
              <a:off x="898321" y="5421527"/>
              <a:ext cx="2057401" cy="473050"/>
            </a:xfrm>
            <a:prstGeom prst="rect">
              <a:avLst/>
            </a:prstGeom>
            <a:noFill/>
            <a:ln>
              <a:noFill/>
            </a:ln>
          </p:spPr>
          <p:txBody>
            <a:bodyPr anchorCtr="0" anchor="t" bIns="0" lIns="0" spcFirstLastPara="1" rIns="0" wrap="square" tIns="45700">
              <a:noAutofit/>
            </a:bodyPr>
            <a:lstStyle/>
            <a:p>
              <a:pPr indent="0" lvl="0" marL="0" marR="0" rtl="0" algn="l">
                <a:spcBef>
                  <a:spcPts val="0"/>
                </a:spcBef>
                <a:spcAft>
                  <a:spcPts val="0"/>
                </a:spcAft>
                <a:buNone/>
              </a:pPr>
              <a:r>
                <a:rPr i="1" lang="en-US" sz="700">
                  <a:solidFill>
                    <a:schemeClr val="accent5"/>
                  </a:solidFill>
                  <a:latin typeface="Arial"/>
                  <a:ea typeface="Arial"/>
                  <a:cs typeface="Arial"/>
                  <a:sym typeface="Arial"/>
                </a:rPr>
                <a:t>Figure 1: </a:t>
              </a:r>
              <a:r>
                <a:rPr lang="en-US" sz="700">
                  <a:solidFill>
                    <a:schemeClr val="accent5"/>
                  </a:solidFill>
                  <a:latin typeface="Arial"/>
                  <a:ea typeface="Arial"/>
                  <a:cs typeface="Arial"/>
                  <a:sym typeface="Arial"/>
                </a:rPr>
                <a:t>Create from Custom Office Template</a:t>
              </a:r>
              <a:endParaRPr/>
            </a:p>
          </p:txBody>
        </p:sp>
        <p:pic>
          <p:nvPicPr>
            <p:cNvPr descr="C:\Users\Carrie Duncan\Documents\CLIENTS\Global\~art (Global)\PPT images GFM\Guide art\fig 1.jpg" id="4376" name="Google Shape;4376;p174"/>
            <p:cNvPicPr preferRelativeResize="0"/>
            <p:nvPr/>
          </p:nvPicPr>
          <p:blipFill rotWithShape="1">
            <a:blip r:embed="rId2">
              <a:alphaModFix/>
            </a:blip>
            <a:srcRect b="0" l="0" r="0" t="0"/>
            <a:stretch/>
          </p:blipFill>
          <p:spPr>
            <a:xfrm>
              <a:off x="897081" y="4000195"/>
              <a:ext cx="2057400" cy="1363287"/>
            </a:xfrm>
            <a:prstGeom prst="rect">
              <a:avLst/>
            </a:prstGeom>
            <a:noFill/>
            <a:ln>
              <a:noFill/>
            </a:ln>
          </p:spPr>
        </p:pic>
        <p:grpSp>
          <p:nvGrpSpPr>
            <p:cNvPr id="4377" name="Google Shape;4377;p174"/>
            <p:cNvGrpSpPr/>
            <p:nvPr/>
          </p:nvGrpSpPr>
          <p:grpSpPr>
            <a:xfrm>
              <a:off x="1194213" y="4007697"/>
              <a:ext cx="1513690" cy="597212"/>
              <a:chOff x="7983486" y="2006771"/>
              <a:chExt cx="1208142" cy="476660"/>
            </a:xfrm>
          </p:grpSpPr>
          <p:sp>
            <p:nvSpPr>
              <p:cNvPr id="4378" name="Google Shape;4378;p174"/>
              <p:cNvSpPr/>
              <p:nvPr/>
            </p:nvSpPr>
            <p:spPr>
              <a:xfrm>
                <a:off x="7983486" y="2325413"/>
                <a:ext cx="261015" cy="158018"/>
              </a:xfrm>
              <a:prstGeom prst="ellipse">
                <a:avLst/>
              </a:prstGeom>
              <a:noFill/>
              <a:ln cap="flat" cmpd="sng" w="9525">
                <a:solidFill>
                  <a:schemeClr val="accent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4379" name="Google Shape;4379;p174"/>
              <p:cNvCxnSpPr/>
              <p:nvPr/>
            </p:nvCxnSpPr>
            <p:spPr>
              <a:xfrm>
                <a:off x="8115427" y="2032111"/>
                <a:ext cx="0" cy="194411"/>
              </a:xfrm>
              <a:prstGeom prst="straightConnector1">
                <a:avLst/>
              </a:prstGeom>
              <a:noFill/>
              <a:ln cap="flat" cmpd="sng" w="9525">
                <a:solidFill>
                  <a:schemeClr val="accent5"/>
                </a:solidFill>
                <a:prstDash val="solid"/>
                <a:miter lim="800000"/>
                <a:headEnd len="sm" w="sm" type="none"/>
                <a:tailEnd len="sm" w="sm" type="triangle"/>
              </a:ln>
            </p:spPr>
          </p:cxnSp>
          <p:sp>
            <p:nvSpPr>
              <p:cNvPr id="4380" name="Google Shape;4380;p174"/>
              <p:cNvSpPr txBox="1"/>
              <p:nvPr/>
            </p:nvSpPr>
            <p:spPr>
              <a:xfrm>
                <a:off x="8103397" y="2006771"/>
                <a:ext cx="1088231" cy="98260"/>
              </a:xfrm>
              <a:prstGeom prst="rect">
                <a:avLst/>
              </a:prstGeom>
              <a:solidFill>
                <a:schemeClr val="lt1">
                  <a:alpha val="49803"/>
                </a:schemeClr>
              </a:solidFill>
              <a:ln>
                <a:noFill/>
              </a:ln>
            </p:spPr>
            <p:txBody>
              <a:bodyPr anchorCtr="0" anchor="t" bIns="0" lIns="45700" spcFirstLastPara="1" rIns="0" wrap="square" tIns="0">
                <a:spAutoFit/>
              </a:bodyPr>
              <a:lstStyle/>
              <a:p>
                <a:pPr indent="0" lvl="0" marL="0" marR="0" rtl="0" algn="l">
                  <a:spcBef>
                    <a:spcPts val="0"/>
                  </a:spcBef>
                  <a:spcAft>
                    <a:spcPts val="0"/>
                  </a:spcAft>
                  <a:buNone/>
                </a:pPr>
                <a:r>
                  <a:rPr lang="en-US" sz="800">
                    <a:solidFill>
                      <a:schemeClr val="accent5"/>
                    </a:solidFill>
                    <a:latin typeface="Arial"/>
                    <a:ea typeface="Arial"/>
                    <a:cs typeface="Arial"/>
                    <a:sym typeface="Arial"/>
                  </a:rPr>
                  <a:t>Click on “Custom”</a:t>
                </a:r>
                <a:endParaRPr/>
              </a:p>
            </p:txBody>
          </p:sp>
        </p:grpSp>
        <p:sp>
          <p:nvSpPr>
            <p:cNvPr id="4381" name="Google Shape;4381;p174"/>
            <p:cNvSpPr txBox="1"/>
            <p:nvPr/>
          </p:nvSpPr>
          <p:spPr>
            <a:xfrm>
              <a:off x="1551443" y="4774941"/>
              <a:ext cx="1116024" cy="246221"/>
            </a:xfrm>
            <a:prstGeom prst="rect">
              <a:avLst/>
            </a:prstGeom>
            <a:solidFill>
              <a:schemeClr val="lt1">
                <a:alpha val="49803"/>
              </a:schemeClr>
            </a:solidFill>
            <a:ln>
              <a:noFill/>
            </a:ln>
          </p:spPr>
          <p:txBody>
            <a:bodyPr anchorCtr="0" anchor="t" bIns="0" lIns="45700" spcFirstLastPara="1" rIns="0" wrap="square" tIns="0">
              <a:spAutoFit/>
            </a:bodyPr>
            <a:lstStyle/>
            <a:p>
              <a:pPr indent="0" lvl="0" marL="0" marR="0" rtl="0" algn="l">
                <a:spcBef>
                  <a:spcPts val="0"/>
                </a:spcBef>
                <a:spcAft>
                  <a:spcPts val="0"/>
                </a:spcAft>
                <a:buNone/>
              </a:pPr>
              <a:r>
                <a:rPr lang="en-US" sz="800">
                  <a:solidFill>
                    <a:schemeClr val="accent5"/>
                  </a:solidFill>
                  <a:latin typeface="Arial"/>
                  <a:ea typeface="Arial"/>
                  <a:cs typeface="Arial"/>
                  <a:sym typeface="Arial"/>
                </a:rPr>
                <a:t>Click on “Custom Office Templates”</a:t>
              </a:r>
              <a:endParaRPr/>
            </a:p>
          </p:txBody>
        </p:sp>
        <p:cxnSp>
          <p:nvCxnSpPr>
            <p:cNvPr id="4382" name="Google Shape;4382;p174"/>
            <p:cNvCxnSpPr>
              <a:stCxn id="4381" idx="1"/>
            </p:cNvCxnSpPr>
            <p:nvPr/>
          </p:nvCxnSpPr>
          <p:spPr>
            <a:xfrm rot="10800000">
              <a:off x="1344443" y="4681752"/>
              <a:ext cx="207000" cy="216300"/>
            </a:xfrm>
            <a:prstGeom prst="bentConnector2">
              <a:avLst/>
            </a:prstGeom>
            <a:noFill/>
            <a:ln cap="flat" cmpd="sng" w="9525">
              <a:solidFill>
                <a:schemeClr val="accent5"/>
              </a:solidFill>
              <a:prstDash val="solid"/>
              <a:miter lim="800000"/>
              <a:headEnd len="sm" w="sm" type="none"/>
              <a:tailEnd len="sm" w="sm" type="triangle"/>
            </a:ln>
          </p:spPr>
        </p:cxnSp>
      </p:grpSp>
      <p:grpSp>
        <p:nvGrpSpPr>
          <p:cNvPr id="4383" name="Google Shape;4383;p174"/>
          <p:cNvGrpSpPr/>
          <p:nvPr/>
        </p:nvGrpSpPr>
        <p:grpSpPr>
          <a:xfrm>
            <a:off x="7680221" y="4699674"/>
            <a:ext cx="2066605" cy="1954731"/>
            <a:chOff x="7203394" y="3647037"/>
            <a:chExt cx="2066605" cy="1954731"/>
          </a:xfrm>
        </p:grpSpPr>
        <p:pic>
          <p:nvPicPr>
            <p:cNvPr id="4384" name="Google Shape;4384;p174"/>
            <p:cNvPicPr preferRelativeResize="0"/>
            <p:nvPr/>
          </p:nvPicPr>
          <p:blipFill rotWithShape="1">
            <a:blip r:embed="rId3">
              <a:alphaModFix/>
            </a:blip>
            <a:srcRect b="0" l="0" r="0" t="0"/>
            <a:stretch/>
          </p:blipFill>
          <p:spPr>
            <a:xfrm>
              <a:off x="7203394" y="3647037"/>
              <a:ext cx="2057400" cy="1441925"/>
            </a:xfrm>
            <a:prstGeom prst="rect">
              <a:avLst/>
            </a:prstGeom>
            <a:noFill/>
            <a:ln>
              <a:noFill/>
            </a:ln>
          </p:spPr>
        </p:pic>
        <p:sp>
          <p:nvSpPr>
            <p:cNvPr id="4385" name="Google Shape;4385;p174"/>
            <p:cNvSpPr txBox="1"/>
            <p:nvPr/>
          </p:nvSpPr>
          <p:spPr>
            <a:xfrm>
              <a:off x="7223272" y="5128718"/>
              <a:ext cx="2046727" cy="473050"/>
            </a:xfrm>
            <a:prstGeom prst="rect">
              <a:avLst/>
            </a:prstGeom>
            <a:noFill/>
            <a:ln>
              <a:noFill/>
            </a:ln>
          </p:spPr>
          <p:txBody>
            <a:bodyPr anchorCtr="0" anchor="t" bIns="0" lIns="0" spcFirstLastPara="1" rIns="0" wrap="square" tIns="45700">
              <a:noAutofit/>
            </a:bodyPr>
            <a:lstStyle/>
            <a:p>
              <a:pPr indent="0" lvl="0" marL="0" marR="0" rtl="0" algn="l">
                <a:spcBef>
                  <a:spcPts val="0"/>
                </a:spcBef>
                <a:spcAft>
                  <a:spcPts val="0"/>
                </a:spcAft>
                <a:buNone/>
              </a:pPr>
              <a:r>
                <a:rPr i="1" lang="en-US" sz="700">
                  <a:solidFill>
                    <a:schemeClr val="accent5"/>
                  </a:solidFill>
                  <a:latin typeface="Arial"/>
                  <a:ea typeface="Arial"/>
                  <a:cs typeface="Arial"/>
                  <a:sym typeface="Arial"/>
                </a:rPr>
                <a:t>Figure 2: </a:t>
              </a:r>
              <a:r>
                <a:rPr lang="en-US" sz="700">
                  <a:solidFill>
                    <a:schemeClr val="accent5"/>
                  </a:solidFill>
                  <a:latin typeface="Arial"/>
                  <a:ea typeface="Arial"/>
                  <a:cs typeface="Arial"/>
                  <a:sym typeface="Arial"/>
                </a:rPr>
                <a:t>Create from Custom Office Template</a:t>
              </a:r>
              <a:endParaRPr/>
            </a:p>
          </p:txBody>
        </p:sp>
        <p:sp>
          <p:nvSpPr>
            <p:cNvPr id="4386" name="Google Shape;4386;p174"/>
            <p:cNvSpPr txBox="1"/>
            <p:nvPr/>
          </p:nvSpPr>
          <p:spPr>
            <a:xfrm>
              <a:off x="7719603" y="3747066"/>
              <a:ext cx="1550213" cy="250979"/>
            </a:xfrm>
            <a:prstGeom prst="rect">
              <a:avLst/>
            </a:prstGeom>
            <a:solidFill>
              <a:schemeClr val="lt1">
                <a:alpha val="71764"/>
              </a:schemeClr>
            </a:solidFill>
            <a:ln>
              <a:noFill/>
            </a:ln>
          </p:spPr>
          <p:txBody>
            <a:bodyPr anchorCtr="0" anchor="t" bIns="0" lIns="45700" spcFirstLastPara="1" rIns="0" wrap="square" tIns="0">
              <a:noAutofit/>
            </a:bodyPr>
            <a:lstStyle/>
            <a:p>
              <a:pPr indent="0" lvl="0" marL="0" marR="0" rtl="0" algn="l">
                <a:spcBef>
                  <a:spcPts val="0"/>
                </a:spcBef>
                <a:spcAft>
                  <a:spcPts val="0"/>
                </a:spcAft>
                <a:buNone/>
              </a:pPr>
              <a:r>
                <a:rPr lang="en-US" sz="800">
                  <a:solidFill>
                    <a:schemeClr val="accent5"/>
                  </a:solidFill>
                  <a:latin typeface="Arial"/>
                  <a:ea typeface="Arial"/>
                  <a:cs typeface="Arial"/>
                  <a:sym typeface="Arial"/>
                </a:rPr>
                <a:t>Click on Nestlé template; </a:t>
              </a:r>
              <a:br>
                <a:rPr lang="en-US" sz="800">
                  <a:solidFill>
                    <a:schemeClr val="accent5"/>
                  </a:solidFill>
                  <a:latin typeface="Arial"/>
                  <a:ea typeface="Arial"/>
                  <a:cs typeface="Arial"/>
                  <a:sym typeface="Arial"/>
                </a:rPr>
              </a:br>
              <a:r>
                <a:rPr lang="en-US" sz="800">
                  <a:solidFill>
                    <a:schemeClr val="accent5"/>
                  </a:solidFill>
                  <a:latin typeface="Arial"/>
                  <a:ea typeface="Arial"/>
                  <a:cs typeface="Arial"/>
                  <a:sym typeface="Arial"/>
                </a:rPr>
                <a:t>click “create”</a:t>
              </a:r>
              <a:endParaRPr/>
            </a:p>
          </p:txBody>
        </p:sp>
        <p:cxnSp>
          <p:nvCxnSpPr>
            <p:cNvPr id="4387" name="Google Shape;4387;p174"/>
            <p:cNvCxnSpPr/>
            <p:nvPr/>
          </p:nvCxnSpPr>
          <p:spPr>
            <a:xfrm>
              <a:off x="8608790" y="3923125"/>
              <a:ext cx="0" cy="301213"/>
            </a:xfrm>
            <a:prstGeom prst="straightConnector1">
              <a:avLst/>
            </a:prstGeom>
            <a:noFill/>
            <a:ln cap="flat" cmpd="sng" w="9525">
              <a:solidFill>
                <a:schemeClr val="accent5"/>
              </a:solidFill>
              <a:prstDash val="solid"/>
              <a:miter lim="800000"/>
              <a:headEnd len="sm" w="sm" type="none"/>
              <a:tailEnd len="sm" w="sm" type="triangle"/>
            </a:ln>
          </p:spPr>
        </p:cxnSp>
        <p:sp>
          <p:nvSpPr>
            <p:cNvPr id="4388" name="Google Shape;4388;p174"/>
            <p:cNvSpPr/>
            <p:nvPr/>
          </p:nvSpPr>
          <p:spPr>
            <a:xfrm>
              <a:off x="8494709" y="4351766"/>
              <a:ext cx="228162" cy="190764"/>
            </a:xfrm>
            <a:prstGeom prst="ellipse">
              <a:avLst/>
            </a:prstGeom>
            <a:noFill/>
            <a:ln cap="flat" cmpd="sng" w="9525">
              <a:solidFill>
                <a:schemeClr val="accent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sp>
        <p:nvSpPr>
          <p:cNvPr id="4389" name="Google Shape;4389;p174"/>
          <p:cNvSpPr txBox="1"/>
          <p:nvPr/>
        </p:nvSpPr>
        <p:spPr>
          <a:xfrm>
            <a:off x="6911666" y="409229"/>
            <a:ext cx="607073" cy="1169551"/>
          </a:xfrm>
          <a:prstGeom prst="rect">
            <a:avLst/>
          </a:prstGeom>
          <a:noFill/>
          <a:ln>
            <a:noFill/>
          </a:ln>
        </p:spPr>
        <p:txBody>
          <a:bodyPr anchorCtr="0" anchor="t" bIns="0" lIns="0" spcFirstLastPara="1" rIns="0" wrap="square" tIns="0">
            <a:spAutoFit/>
          </a:bodyPr>
          <a:lstStyle/>
          <a:p>
            <a:pPr indent="0" lvl="0" marL="0" marR="0" rtl="0" algn="r">
              <a:lnSpc>
                <a:spcPct val="95000"/>
              </a:lnSpc>
              <a:spcBef>
                <a:spcPts val="0"/>
              </a:spcBef>
              <a:spcAft>
                <a:spcPts val="0"/>
              </a:spcAft>
              <a:buNone/>
            </a:pPr>
            <a:r>
              <a:rPr b="1" lang="en-US" sz="8000">
                <a:solidFill>
                  <a:srgbClr val="D9D5D0"/>
                </a:solidFill>
                <a:latin typeface="Arial"/>
                <a:ea typeface="Arial"/>
                <a:cs typeface="Arial"/>
                <a:sym typeface="Arial"/>
              </a:rPr>
              <a:t>2</a:t>
            </a:r>
            <a:endParaRPr sz="8000">
              <a:solidFill>
                <a:srgbClr val="D9D5D0"/>
              </a:solidFill>
              <a:latin typeface="Arial"/>
              <a:ea typeface="Arial"/>
              <a:cs typeface="Arial"/>
              <a:sym typeface="Arial"/>
            </a:endParaRPr>
          </a:p>
        </p:txBody>
      </p:sp>
      <p:sp>
        <p:nvSpPr>
          <p:cNvPr id="4390" name="Google Shape;4390;p174"/>
          <p:cNvSpPr txBox="1"/>
          <p:nvPr/>
        </p:nvSpPr>
        <p:spPr>
          <a:xfrm>
            <a:off x="431800" y="712266"/>
            <a:ext cx="1651000" cy="1237583"/>
          </a:xfrm>
          <a:prstGeom prst="rect">
            <a:avLst/>
          </a:prstGeom>
          <a:noFill/>
          <a:ln>
            <a:noFill/>
          </a:ln>
        </p:spPr>
        <p:txBody>
          <a:bodyPr anchorCtr="0" anchor="t" bIns="0" lIns="0" spcFirstLastPara="1" rIns="0" wrap="square" tIns="0">
            <a:spAutoFit/>
          </a:bodyPr>
          <a:lstStyle/>
          <a:p>
            <a:pPr indent="0" lvl="0" marL="0" marR="0" rtl="0" algn="l">
              <a:lnSpc>
                <a:spcPct val="83000"/>
              </a:lnSpc>
              <a:spcBef>
                <a:spcPts val="0"/>
              </a:spcBef>
              <a:spcAft>
                <a:spcPts val="0"/>
              </a:spcAft>
              <a:buNone/>
            </a:pPr>
            <a:r>
              <a:rPr b="1" lang="en-US" sz="3200">
                <a:solidFill>
                  <a:srgbClr val="0067A0"/>
                </a:solidFill>
                <a:latin typeface="Arial"/>
                <a:ea typeface="Arial"/>
                <a:cs typeface="Arial"/>
                <a:sym typeface="Arial"/>
              </a:rPr>
              <a:t>User </a:t>
            </a:r>
            <a:br>
              <a:rPr b="1" lang="en-US" sz="3200">
                <a:solidFill>
                  <a:srgbClr val="0067A0"/>
                </a:solidFill>
                <a:latin typeface="Arial"/>
                <a:ea typeface="Arial"/>
                <a:cs typeface="Arial"/>
                <a:sym typeface="Arial"/>
              </a:rPr>
            </a:br>
            <a:r>
              <a:rPr b="1" lang="en-US" sz="3200">
                <a:solidFill>
                  <a:srgbClr val="0067A0"/>
                </a:solidFill>
                <a:latin typeface="Arial"/>
                <a:ea typeface="Arial"/>
                <a:cs typeface="Arial"/>
                <a:sym typeface="Arial"/>
              </a:rPr>
              <a:t>Quick </a:t>
            </a:r>
            <a:br>
              <a:rPr b="1" lang="en-US" sz="3200">
                <a:solidFill>
                  <a:srgbClr val="0067A0"/>
                </a:solidFill>
                <a:latin typeface="Arial"/>
                <a:ea typeface="Arial"/>
                <a:cs typeface="Arial"/>
                <a:sym typeface="Arial"/>
              </a:rPr>
            </a:br>
            <a:r>
              <a:rPr b="1" lang="en-US" sz="3200">
                <a:solidFill>
                  <a:srgbClr val="0067A0"/>
                </a:solidFill>
                <a:latin typeface="Arial"/>
                <a:ea typeface="Arial"/>
                <a:cs typeface="Arial"/>
                <a:sym typeface="Arial"/>
              </a:rPr>
              <a:t>Guide</a:t>
            </a:r>
            <a:endParaRPr/>
          </a:p>
        </p:txBody>
      </p:sp>
    </p:spTree>
  </p:cSld>
  <p:clrMapOvr>
    <a:masterClrMapping/>
  </p:clrMapOvr>
</p:sldLayout>
</file>

<file path=ppt/slideLayouts/slideLayout3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User guide">
  <p:cSld name="6_User guide">
    <p:spTree>
      <p:nvGrpSpPr>
        <p:cNvPr id="4391" name="Shape 4391"/>
        <p:cNvGrpSpPr/>
        <p:nvPr/>
      </p:nvGrpSpPr>
      <p:grpSpPr>
        <a:xfrm>
          <a:off x="0" y="0"/>
          <a:ext cx="0" cy="0"/>
          <a:chOff x="0" y="0"/>
          <a:chExt cx="0" cy="0"/>
        </a:xfrm>
      </p:grpSpPr>
      <p:cxnSp>
        <p:nvCxnSpPr>
          <p:cNvPr id="4392" name="Google Shape;4392;p175"/>
          <p:cNvCxnSpPr/>
          <p:nvPr/>
        </p:nvCxnSpPr>
        <p:spPr>
          <a:xfrm>
            <a:off x="5932486" y="1075913"/>
            <a:ext cx="0" cy="5336762"/>
          </a:xfrm>
          <a:prstGeom prst="straightConnector1">
            <a:avLst/>
          </a:prstGeom>
          <a:noFill/>
          <a:ln cap="flat" cmpd="sng" w="63500">
            <a:solidFill>
              <a:schemeClr val="lt1"/>
            </a:solidFill>
            <a:prstDash val="solid"/>
            <a:miter lim="800000"/>
            <a:headEnd len="sm" w="sm" type="none"/>
            <a:tailEnd len="sm" w="sm" type="none"/>
          </a:ln>
        </p:spPr>
      </p:cxnSp>
      <p:cxnSp>
        <p:nvCxnSpPr>
          <p:cNvPr id="4393" name="Google Shape;4393;p175"/>
          <p:cNvCxnSpPr/>
          <p:nvPr/>
        </p:nvCxnSpPr>
        <p:spPr>
          <a:xfrm rot="10800000">
            <a:off x="9340" y="3825164"/>
            <a:ext cx="12020921" cy="0"/>
          </a:xfrm>
          <a:prstGeom prst="straightConnector1">
            <a:avLst/>
          </a:prstGeom>
          <a:noFill/>
          <a:ln cap="flat" cmpd="sng" w="63500">
            <a:solidFill>
              <a:schemeClr val="lt1"/>
            </a:solidFill>
            <a:prstDash val="solid"/>
            <a:miter lim="800000"/>
            <a:headEnd len="sm" w="sm" type="none"/>
            <a:tailEnd len="sm" w="sm" type="none"/>
          </a:ln>
        </p:spPr>
      </p:cxnSp>
      <p:sp>
        <p:nvSpPr>
          <p:cNvPr id="4394" name="Google Shape;4394;p175"/>
          <p:cNvSpPr/>
          <p:nvPr/>
        </p:nvSpPr>
        <p:spPr>
          <a:xfrm>
            <a:off x="3549506" y="1075913"/>
            <a:ext cx="2604417" cy="1362232"/>
          </a:xfrm>
          <a:prstGeom prst="rect">
            <a:avLst/>
          </a:prstGeom>
          <a:noFill/>
          <a:ln>
            <a:noFill/>
          </a:ln>
        </p:spPr>
        <p:txBody>
          <a:bodyPr anchorCtr="0" anchor="t" bIns="45700" lIns="0" spcFirstLastPara="1" rIns="91425" wrap="square" tIns="0">
            <a:spAutoFit/>
          </a:bodyPr>
          <a:lstStyle/>
          <a:p>
            <a:pPr indent="0" lvl="0" marL="0" marR="0" rtl="0" algn="l">
              <a:lnSpc>
                <a:spcPct val="123821"/>
              </a:lnSpc>
              <a:spcBef>
                <a:spcPts val="0"/>
              </a:spcBef>
              <a:spcAft>
                <a:spcPts val="0"/>
              </a:spcAft>
              <a:buNone/>
            </a:pPr>
            <a:r>
              <a:rPr lang="en-US" sz="2000">
                <a:solidFill>
                  <a:schemeClr val="dk2"/>
                </a:solidFill>
                <a:latin typeface="Arial"/>
                <a:ea typeface="Arial"/>
                <a:cs typeface="Arial"/>
                <a:sym typeface="Arial"/>
              </a:rPr>
              <a:t>Nestlé Text Book</a:t>
            </a:r>
            <a:br>
              <a:rPr lang="en-US" sz="2000">
                <a:solidFill>
                  <a:schemeClr val="dk2"/>
                </a:solidFill>
                <a:latin typeface="Arial"/>
                <a:ea typeface="Arial"/>
                <a:cs typeface="Arial"/>
                <a:sym typeface="Arial"/>
              </a:rPr>
            </a:br>
            <a:r>
              <a:rPr lang="en-US" sz="2800">
                <a:solidFill>
                  <a:schemeClr val="dk2"/>
                </a:solidFill>
                <a:latin typeface="Arial"/>
                <a:ea typeface="Arial"/>
                <a:cs typeface="Arial"/>
                <a:sym typeface="Arial"/>
              </a:rPr>
              <a:t>Nestlé Script</a:t>
            </a:r>
            <a:endParaRPr/>
          </a:p>
          <a:p>
            <a:pPr indent="0" lvl="0" marL="0" marR="0" rtl="0" algn="l">
              <a:lnSpc>
                <a:spcPct val="123821"/>
              </a:lnSpc>
              <a:spcBef>
                <a:spcPts val="0"/>
              </a:spcBef>
              <a:spcAft>
                <a:spcPts val="0"/>
              </a:spcAft>
              <a:buNone/>
            </a:pPr>
            <a:r>
              <a:rPr lang="en-US" sz="2800">
                <a:solidFill>
                  <a:schemeClr val="dk2"/>
                </a:solidFill>
                <a:latin typeface="Arial"/>
                <a:ea typeface="Arial"/>
                <a:cs typeface="Arial"/>
                <a:sym typeface="Arial"/>
              </a:rPr>
              <a:t>Nestlé Brush</a:t>
            </a:r>
            <a:endParaRPr sz="2800">
              <a:solidFill>
                <a:schemeClr val="dk2"/>
              </a:solidFill>
              <a:latin typeface="Arial"/>
              <a:ea typeface="Arial"/>
              <a:cs typeface="Arial"/>
              <a:sym typeface="Arial"/>
            </a:endParaRPr>
          </a:p>
        </p:txBody>
      </p:sp>
      <p:sp>
        <p:nvSpPr>
          <p:cNvPr id="4395" name="Google Shape;4395;p175"/>
          <p:cNvSpPr/>
          <p:nvPr/>
        </p:nvSpPr>
        <p:spPr>
          <a:xfrm>
            <a:off x="3567198" y="669141"/>
            <a:ext cx="2884325" cy="323165"/>
          </a:xfrm>
          <a:prstGeom prst="rect">
            <a:avLst/>
          </a:prstGeom>
          <a:noFill/>
          <a:ln>
            <a:noFill/>
          </a:ln>
        </p:spPr>
        <p:txBody>
          <a:bodyPr anchorCtr="0" anchor="t" bIns="45700" lIns="0" spcFirstLastPara="1" rIns="91425" wrap="square" tIns="0">
            <a:spAutoFit/>
          </a:bodyPr>
          <a:lstStyle/>
          <a:p>
            <a:pPr indent="0" lvl="0" marL="0" marR="0" rtl="0" algn="l">
              <a:spcBef>
                <a:spcPts val="0"/>
              </a:spcBef>
              <a:spcAft>
                <a:spcPts val="0"/>
              </a:spcAft>
              <a:buNone/>
            </a:pPr>
            <a:r>
              <a:rPr b="1" lang="en-US" sz="1800">
                <a:solidFill>
                  <a:srgbClr val="002169"/>
                </a:solidFill>
                <a:latin typeface="Arial"/>
                <a:ea typeface="Arial"/>
                <a:cs typeface="Arial"/>
                <a:sym typeface="Arial"/>
              </a:rPr>
              <a:t>Font Usage</a:t>
            </a:r>
            <a:endParaRPr/>
          </a:p>
        </p:txBody>
      </p:sp>
      <p:sp>
        <p:nvSpPr>
          <p:cNvPr id="4396" name="Google Shape;4396;p175"/>
          <p:cNvSpPr/>
          <p:nvPr/>
        </p:nvSpPr>
        <p:spPr>
          <a:xfrm>
            <a:off x="6408834" y="669141"/>
            <a:ext cx="3086079" cy="323165"/>
          </a:xfrm>
          <a:prstGeom prst="rect">
            <a:avLst/>
          </a:prstGeom>
          <a:noFill/>
          <a:ln>
            <a:noFill/>
          </a:ln>
        </p:spPr>
        <p:txBody>
          <a:bodyPr anchorCtr="0" anchor="t" bIns="45700" lIns="0" spcFirstLastPara="1" rIns="91425" wrap="square" tIns="0">
            <a:spAutoFit/>
          </a:bodyPr>
          <a:lstStyle/>
          <a:p>
            <a:pPr indent="0" lvl="0" marL="0" marR="0" rtl="0" algn="l">
              <a:spcBef>
                <a:spcPts val="0"/>
              </a:spcBef>
              <a:spcAft>
                <a:spcPts val="0"/>
              </a:spcAft>
              <a:buNone/>
            </a:pPr>
            <a:r>
              <a:rPr b="1" lang="en-US" sz="1800">
                <a:solidFill>
                  <a:srgbClr val="002169"/>
                </a:solidFill>
                <a:latin typeface="Arial"/>
                <a:ea typeface="Arial"/>
                <a:cs typeface="Arial"/>
                <a:sym typeface="Arial"/>
              </a:rPr>
              <a:t>Photo Usage</a:t>
            </a:r>
            <a:endParaRPr/>
          </a:p>
        </p:txBody>
      </p:sp>
      <p:sp>
        <p:nvSpPr>
          <p:cNvPr id="4397" name="Google Shape;4397;p175"/>
          <p:cNvSpPr/>
          <p:nvPr/>
        </p:nvSpPr>
        <p:spPr>
          <a:xfrm>
            <a:off x="3567199" y="2540275"/>
            <a:ext cx="2452602" cy="3636893"/>
          </a:xfrm>
          <a:prstGeom prst="rect">
            <a:avLst/>
          </a:prstGeom>
          <a:noFill/>
          <a:ln>
            <a:noFill/>
          </a:ln>
        </p:spPr>
        <p:txBody>
          <a:bodyPr anchorCtr="0" anchor="t" bIns="45700" lIns="0" spcFirstLastPara="1" rIns="91425" wrap="square" tIns="0">
            <a:spAutoFit/>
          </a:bodyPr>
          <a:lstStyle/>
          <a:p>
            <a:pPr indent="0" lvl="2" marL="0" marR="0" rtl="0" algn="l">
              <a:lnSpc>
                <a:spcPct val="140000"/>
              </a:lnSpc>
              <a:spcBef>
                <a:spcPts val="0"/>
              </a:spcBef>
              <a:spcAft>
                <a:spcPts val="0"/>
              </a:spcAft>
              <a:buNone/>
            </a:pPr>
            <a:r>
              <a:rPr b="0" i="0" lang="en-US" sz="1000" u="none" cap="none" strike="noStrike">
                <a:solidFill>
                  <a:srgbClr val="002169"/>
                </a:solidFill>
                <a:latin typeface="Arial"/>
                <a:ea typeface="Arial"/>
                <a:cs typeface="Arial"/>
                <a:sym typeface="Arial"/>
              </a:rPr>
              <a:t>Consistent use of typography is essential for representing the Nestlé brand. The Nestlé type palette consists of three custom designed typefaces: Nestlé Text, Nestlé Script, and Nestlé Brush. Fonts are openly available to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the entire company and should be used for all communication materials and presentations. If you are on a Nestlé computer, you should already see these fonts as options in your Font drop-down. Otherwise, Fonts must be down-loaded and installed prior to using the presentation template. If you plan on sharing your presentation on a non-Nestlé device or are receiving help from an outside vendor or agency, you will need to share the Font files for installation ahead of time. </a:t>
            </a:r>
            <a:endParaRPr b="0"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t/>
            </a:r>
            <a:endParaRPr b="0" i="0" sz="1000" u="none" cap="none" strike="noStrike">
              <a:solidFill>
                <a:srgbClr val="002169"/>
              </a:solidFill>
              <a:latin typeface="Arial"/>
              <a:ea typeface="Arial"/>
              <a:cs typeface="Arial"/>
              <a:sym typeface="Arial"/>
            </a:endParaRPr>
          </a:p>
        </p:txBody>
      </p:sp>
      <p:sp>
        <p:nvSpPr>
          <p:cNvPr id="4398" name="Google Shape;4398;p175"/>
          <p:cNvSpPr/>
          <p:nvPr/>
        </p:nvSpPr>
        <p:spPr>
          <a:xfrm>
            <a:off x="6408834" y="1075913"/>
            <a:ext cx="2452602" cy="5243358"/>
          </a:xfrm>
          <a:prstGeom prst="rect">
            <a:avLst/>
          </a:prstGeom>
          <a:noFill/>
          <a:ln>
            <a:noFill/>
          </a:ln>
        </p:spPr>
        <p:txBody>
          <a:bodyPr anchorCtr="0" anchor="t" bIns="45700" lIns="0" spcFirstLastPara="1" rIns="91425" wrap="square" tIns="0">
            <a:spAutoFit/>
          </a:bodyPr>
          <a:lstStyle/>
          <a:p>
            <a:pPr indent="0" lvl="2" marL="0" marR="0" rtl="0" algn="l">
              <a:lnSpc>
                <a:spcPct val="140000"/>
              </a:lnSpc>
              <a:spcBef>
                <a:spcPts val="0"/>
              </a:spcBef>
              <a:spcAft>
                <a:spcPts val="0"/>
              </a:spcAft>
              <a:buNone/>
            </a:pPr>
            <a:r>
              <a:rPr b="0" i="0" lang="en-US" sz="1000" u="none" cap="none" strike="noStrike">
                <a:solidFill>
                  <a:srgbClr val="002169"/>
                </a:solidFill>
                <a:latin typeface="Arial"/>
                <a:ea typeface="Arial"/>
                <a:cs typeface="Arial"/>
                <a:sym typeface="Arial"/>
              </a:rPr>
              <a:t>Consistent image style is important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to building Nestlé’s brand. Using the curated Nestlé Photo Library is the easiest way to ensure the images within your presentation meet and exceed brand expectations. Sample photos are included in the template. Once you have access to the library,  save any images you’d like to work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with on your local drive. </a:t>
            </a:r>
            <a:endParaRPr/>
          </a:p>
          <a:p>
            <a:pPr indent="0" lvl="2" marL="0" marR="0" rtl="0" algn="l">
              <a:lnSpc>
                <a:spcPct val="140000"/>
              </a:lnSpc>
              <a:spcBef>
                <a:spcPts val="0"/>
              </a:spcBef>
              <a:spcAft>
                <a:spcPts val="0"/>
              </a:spcAft>
              <a:buNone/>
            </a:pPr>
            <a:r>
              <a:t/>
            </a:r>
            <a:endParaRPr b="0"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rPr b="0" i="0" lang="en-US" sz="1000" u="none" cap="none" strike="noStrike">
                <a:solidFill>
                  <a:srgbClr val="002169"/>
                </a:solidFill>
                <a:latin typeface="Arial"/>
                <a:ea typeface="Arial"/>
                <a:cs typeface="Arial"/>
                <a:sym typeface="Arial"/>
              </a:rPr>
              <a:t>While there are multiple ways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to add images to a presentation,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the easiest is to use the insert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picture icon: select the desired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slide format &gt; click on the insert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picture icon (shown below). </a:t>
            </a:r>
            <a:endParaRPr/>
          </a:p>
          <a:p>
            <a:pPr indent="0" lvl="2" marL="0" marR="0" rtl="0" algn="l">
              <a:lnSpc>
                <a:spcPct val="140000"/>
              </a:lnSpc>
              <a:spcBef>
                <a:spcPts val="0"/>
              </a:spcBef>
              <a:spcAft>
                <a:spcPts val="0"/>
              </a:spcAft>
              <a:buNone/>
            </a:pPr>
            <a:r>
              <a:t/>
            </a:r>
            <a:endParaRPr b="1"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t/>
            </a:r>
            <a:endParaRPr b="1"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t/>
            </a:r>
            <a:endParaRPr b="1"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t/>
            </a:r>
            <a:endParaRPr b="1"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rPr b="0" i="0" lang="en-US" sz="1000" u="none" cap="none" strike="noStrike">
                <a:solidFill>
                  <a:srgbClr val="002169"/>
                </a:solidFill>
                <a:latin typeface="Arial"/>
                <a:ea typeface="Arial"/>
                <a:cs typeface="Arial"/>
                <a:sym typeface="Arial"/>
              </a:rPr>
              <a:t>Deleting an existing picture before inserting a new one (rather than using the “Change Picture” command) allows for the new picture to fill the frame automatically. This eliminates the need to click “Reset” so that the picture will fill the frame.</a:t>
            </a:r>
            <a:endParaRPr/>
          </a:p>
        </p:txBody>
      </p:sp>
      <p:pic>
        <p:nvPicPr>
          <p:cNvPr descr="A picture containing clock&#10;&#10;Description automatically generated" id="4399" name="Google Shape;4399;p175"/>
          <p:cNvPicPr preferRelativeResize="0"/>
          <p:nvPr/>
        </p:nvPicPr>
        <p:blipFill rotWithShape="1">
          <a:blip r:embed="rId2">
            <a:alphaModFix/>
          </a:blip>
          <a:srcRect b="0" l="0" r="0" t="0"/>
          <a:stretch/>
        </p:blipFill>
        <p:spPr>
          <a:xfrm>
            <a:off x="6383660" y="4354233"/>
            <a:ext cx="493007" cy="493007"/>
          </a:xfrm>
          <a:prstGeom prst="rect">
            <a:avLst/>
          </a:prstGeom>
          <a:noFill/>
          <a:ln>
            <a:noFill/>
          </a:ln>
        </p:spPr>
      </p:pic>
      <p:sp>
        <p:nvSpPr>
          <p:cNvPr id="4400" name="Google Shape;4400;p175"/>
          <p:cNvSpPr/>
          <p:nvPr/>
        </p:nvSpPr>
        <p:spPr>
          <a:xfrm>
            <a:off x="9116347" y="1075913"/>
            <a:ext cx="2345551" cy="4704749"/>
          </a:xfrm>
          <a:prstGeom prst="rect">
            <a:avLst/>
          </a:prstGeom>
          <a:noFill/>
          <a:ln>
            <a:noFill/>
          </a:ln>
        </p:spPr>
        <p:txBody>
          <a:bodyPr anchorCtr="0" anchor="t" bIns="45700" lIns="0" spcFirstLastPara="1" rIns="91425" wrap="square" tIns="0">
            <a:spAutoFit/>
          </a:bodyPr>
          <a:lstStyle/>
          <a:p>
            <a:pPr indent="0" lvl="2" marL="0" marR="0" rtl="0" algn="l">
              <a:lnSpc>
                <a:spcPct val="140000"/>
              </a:lnSpc>
              <a:spcBef>
                <a:spcPts val="0"/>
              </a:spcBef>
              <a:spcAft>
                <a:spcPts val="0"/>
              </a:spcAft>
              <a:buNone/>
            </a:pPr>
            <a:r>
              <a:rPr b="0" i="0" lang="en-US" sz="1000" u="none" cap="none" strike="noStrike">
                <a:solidFill>
                  <a:srgbClr val="002169"/>
                </a:solidFill>
                <a:latin typeface="Arial"/>
                <a:ea typeface="Arial"/>
                <a:cs typeface="Arial"/>
                <a:sym typeface="Arial"/>
              </a:rPr>
              <a:t>The size, resolution, and proportion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of your image will determine how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the image imports into the frame.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To manually adjust a placed photo: select the image and notice the handles. The flat ones can be dragged to crop the image; the round circles allow for sizing the image without resizing the frame (shift + drag to constrain the picture’s aspect.)</a:t>
            </a:r>
            <a:endParaRPr/>
          </a:p>
          <a:p>
            <a:pPr indent="0" lvl="2" marL="0" marR="0" rtl="0" algn="l">
              <a:lnSpc>
                <a:spcPct val="140000"/>
              </a:lnSpc>
              <a:spcBef>
                <a:spcPts val="0"/>
              </a:spcBef>
              <a:spcAft>
                <a:spcPts val="0"/>
              </a:spcAft>
              <a:buNone/>
            </a:pPr>
            <a:r>
              <a:t/>
            </a:r>
            <a:endParaRPr b="0"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rPr b="0" i="1" lang="en-US" sz="1000" u="none" cap="none" strike="noStrike">
                <a:solidFill>
                  <a:srgbClr val="002169"/>
                </a:solidFill>
                <a:latin typeface="Arial"/>
                <a:ea typeface="Arial"/>
                <a:cs typeface="Arial"/>
                <a:sym typeface="Arial"/>
              </a:rPr>
              <a:t>Note: adjusting the scale of the </a:t>
            </a:r>
            <a:br>
              <a:rPr b="0" i="1" lang="en-US" sz="1000" u="none" cap="none" strike="noStrike">
                <a:solidFill>
                  <a:srgbClr val="002169"/>
                </a:solidFill>
                <a:latin typeface="Arial"/>
                <a:ea typeface="Arial"/>
                <a:cs typeface="Arial"/>
                <a:sym typeface="Arial"/>
              </a:rPr>
            </a:br>
            <a:r>
              <a:rPr b="0" i="1" lang="en-US" sz="1000" u="none" cap="none" strike="noStrike">
                <a:solidFill>
                  <a:srgbClr val="002169"/>
                </a:solidFill>
                <a:latin typeface="Arial"/>
                <a:ea typeface="Arial"/>
                <a:cs typeface="Arial"/>
                <a:sym typeface="Arial"/>
              </a:rPr>
              <a:t>Nestlé image frame with curves results in a distorted frame and corner radius. </a:t>
            </a:r>
            <a:br>
              <a:rPr b="0" i="1" lang="en-US" sz="1000" u="none" cap="none" strike="noStrike">
                <a:solidFill>
                  <a:srgbClr val="002169"/>
                </a:solidFill>
                <a:latin typeface="Arial"/>
                <a:ea typeface="Arial"/>
                <a:cs typeface="Arial"/>
                <a:sym typeface="Arial"/>
              </a:rPr>
            </a:br>
            <a:r>
              <a:rPr b="0" i="1" lang="en-US" sz="1000" u="none" cap="none" strike="noStrike">
                <a:solidFill>
                  <a:srgbClr val="002169"/>
                </a:solidFill>
                <a:latin typeface="Arial"/>
                <a:ea typeface="Arial"/>
                <a:cs typeface="Arial"/>
                <a:sym typeface="Arial"/>
              </a:rPr>
              <a:t>For this reason, scaling or distorting the frame is not allowed. </a:t>
            </a:r>
            <a:endParaRPr/>
          </a:p>
          <a:p>
            <a:pPr indent="0" lvl="2" marL="0" marR="0" rtl="0" algn="l">
              <a:lnSpc>
                <a:spcPct val="140000"/>
              </a:lnSpc>
              <a:spcBef>
                <a:spcPts val="0"/>
              </a:spcBef>
              <a:spcAft>
                <a:spcPts val="0"/>
              </a:spcAft>
              <a:buNone/>
            </a:pPr>
            <a:r>
              <a:t/>
            </a:r>
            <a:endParaRPr b="0"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rPr b="0" i="0" lang="en-US" sz="1000" u="none" cap="none" strike="noStrike">
                <a:solidFill>
                  <a:srgbClr val="002169"/>
                </a:solidFill>
                <a:latin typeface="Arial"/>
                <a:ea typeface="Arial"/>
                <a:cs typeface="Arial"/>
                <a:sym typeface="Arial"/>
              </a:rPr>
              <a:t>To reset the image or frame: select the image in the Home tab on the ribbon and select the Reset button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in the Slides section.</a:t>
            </a:r>
            <a:endParaRPr/>
          </a:p>
          <a:p>
            <a:pPr indent="0" lvl="2" marL="0" marR="0" rtl="0" algn="l">
              <a:lnSpc>
                <a:spcPct val="140000"/>
              </a:lnSpc>
              <a:spcBef>
                <a:spcPts val="0"/>
              </a:spcBef>
              <a:spcAft>
                <a:spcPts val="0"/>
              </a:spcAft>
              <a:buNone/>
            </a:pPr>
            <a:r>
              <a:t/>
            </a:r>
            <a:endParaRPr b="0"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rPr b="0" i="0" lang="en-US" sz="1000" u="none" cap="none" strike="noStrike">
                <a:solidFill>
                  <a:srgbClr val="002169"/>
                </a:solidFill>
                <a:latin typeface="Arial"/>
                <a:ea typeface="Arial"/>
                <a:cs typeface="Arial"/>
                <a:sym typeface="Arial"/>
              </a:rPr>
              <a:t>For more information on importing and working with images in Microsoft PowerPoint, visit Microsoft.com. </a:t>
            </a:r>
            <a:endParaRPr/>
          </a:p>
        </p:txBody>
      </p:sp>
      <p:sp>
        <p:nvSpPr>
          <p:cNvPr id="4401" name="Google Shape;4401;p175"/>
          <p:cNvSpPr/>
          <p:nvPr/>
        </p:nvSpPr>
        <p:spPr>
          <a:xfrm>
            <a:off x="3567199" y="5921787"/>
            <a:ext cx="2365285" cy="784830"/>
          </a:xfrm>
          <a:prstGeom prst="rect">
            <a:avLst/>
          </a:prstGeom>
          <a:noFill/>
          <a:ln>
            <a:noFill/>
          </a:ln>
        </p:spPr>
        <p:txBody>
          <a:bodyPr anchorCtr="0" anchor="t" bIns="45700" lIns="0" spcFirstLastPara="1" rIns="91425" wrap="square" tIns="0">
            <a:spAutoFit/>
          </a:bodyPr>
          <a:lstStyle/>
          <a:p>
            <a:pPr indent="0" lvl="2" marL="0" marR="0" rtl="0" algn="l">
              <a:lnSpc>
                <a:spcPct val="100000"/>
              </a:lnSpc>
              <a:spcBef>
                <a:spcPts val="0"/>
              </a:spcBef>
              <a:spcAft>
                <a:spcPts val="0"/>
              </a:spcAft>
              <a:buNone/>
            </a:pPr>
            <a:r>
              <a:t/>
            </a:r>
            <a:endParaRPr b="0" i="0" sz="800" u="none" cap="none" strike="noStrike">
              <a:solidFill>
                <a:srgbClr val="002169"/>
              </a:solidFill>
              <a:latin typeface="Arial"/>
              <a:ea typeface="Arial"/>
              <a:cs typeface="Arial"/>
              <a:sym typeface="Arial"/>
            </a:endParaRPr>
          </a:p>
          <a:p>
            <a:pPr indent="0" lvl="2" marL="0" marR="0" rtl="0" algn="l">
              <a:lnSpc>
                <a:spcPct val="100000"/>
              </a:lnSpc>
              <a:spcBef>
                <a:spcPts val="0"/>
              </a:spcBef>
              <a:spcAft>
                <a:spcPts val="0"/>
              </a:spcAft>
              <a:buNone/>
            </a:pPr>
            <a:r>
              <a:rPr b="0" i="0" lang="en-US" sz="800" u="none" cap="none" strike="noStrike">
                <a:solidFill>
                  <a:srgbClr val="002169"/>
                </a:solidFill>
                <a:latin typeface="Arial"/>
                <a:ea typeface="Arial"/>
                <a:cs typeface="Arial"/>
                <a:sym typeface="Arial"/>
              </a:rPr>
              <a:t>Visit </a:t>
            </a:r>
            <a:r>
              <a:rPr b="0" i="0" lang="en-US" sz="800" u="sng" cap="none" strike="noStrike">
                <a:solidFill>
                  <a:srgbClr val="002169"/>
                </a:solidFill>
                <a:latin typeface="Arial"/>
                <a:ea typeface="Arial"/>
                <a:cs typeface="Arial"/>
                <a:sym typeface="Arial"/>
                <a:hlinkClick r:id="rId3">
                  <a:extLst>
                    <a:ext uri="{A12FA001-AC4F-418D-AE19-62706E023703}">
                      <ahyp:hlinkClr val="tx"/>
                    </a:ext>
                  </a:extLst>
                </a:hlinkClick>
              </a:rPr>
              <a:t>https://Nestlé.sharepoint.com/sites/intranet-us/SitePages/Nestl%C3%A9-Brand-Identity-%E2%80%93-US-Self-Service.aspx</a:t>
            </a:r>
            <a:r>
              <a:rPr b="0" i="0" lang="en-US" sz="800" u="none" cap="none" strike="noStrike">
                <a:solidFill>
                  <a:srgbClr val="002169"/>
                </a:solidFill>
                <a:latin typeface="Arial"/>
                <a:ea typeface="Arial"/>
                <a:cs typeface="Arial"/>
                <a:sym typeface="Arial"/>
              </a:rPr>
              <a:t> to download the fonts.</a:t>
            </a:r>
            <a:endParaRPr/>
          </a:p>
        </p:txBody>
      </p:sp>
      <p:sp>
        <p:nvSpPr>
          <p:cNvPr id="4402" name="Google Shape;4402;p175"/>
          <p:cNvSpPr txBox="1"/>
          <p:nvPr/>
        </p:nvSpPr>
        <p:spPr>
          <a:xfrm>
            <a:off x="431800" y="712266"/>
            <a:ext cx="1651000" cy="1237583"/>
          </a:xfrm>
          <a:prstGeom prst="rect">
            <a:avLst/>
          </a:prstGeom>
          <a:noFill/>
          <a:ln>
            <a:noFill/>
          </a:ln>
        </p:spPr>
        <p:txBody>
          <a:bodyPr anchorCtr="0" anchor="t" bIns="0" lIns="0" spcFirstLastPara="1" rIns="0" wrap="square" tIns="0">
            <a:spAutoFit/>
          </a:bodyPr>
          <a:lstStyle/>
          <a:p>
            <a:pPr indent="0" lvl="0" marL="0" marR="0" rtl="0" algn="l">
              <a:lnSpc>
                <a:spcPct val="83000"/>
              </a:lnSpc>
              <a:spcBef>
                <a:spcPts val="0"/>
              </a:spcBef>
              <a:spcAft>
                <a:spcPts val="0"/>
              </a:spcAft>
              <a:buNone/>
            </a:pPr>
            <a:r>
              <a:rPr b="1" lang="en-US" sz="3200">
                <a:solidFill>
                  <a:srgbClr val="0067A0"/>
                </a:solidFill>
                <a:latin typeface="Arial"/>
                <a:ea typeface="Arial"/>
                <a:cs typeface="Arial"/>
                <a:sym typeface="Arial"/>
              </a:rPr>
              <a:t>User </a:t>
            </a:r>
            <a:br>
              <a:rPr b="1" lang="en-US" sz="3200">
                <a:solidFill>
                  <a:srgbClr val="0067A0"/>
                </a:solidFill>
                <a:latin typeface="Arial"/>
                <a:ea typeface="Arial"/>
                <a:cs typeface="Arial"/>
                <a:sym typeface="Arial"/>
              </a:rPr>
            </a:br>
            <a:r>
              <a:rPr b="1" lang="en-US" sz="3200">
                <a:solidFill>
                  <a:srgbClr val="0067A0"/>
                </a:solidFill>
                <a:latin typeface="Arial"/>
                <a:ea typeface="Arial"/>
                <a:cs typeface="Arial"/>
                <a:sym typeface="Arial"/>
              </a:rPr>
              <a:t>Quick </a:t>
            </a:r>
            <a:br>
              <a:rPr b="1" lang="en-US" sz="3200">
                <a:solidFill>
                  <a:srgbClr val="0067A0"/>
                </a:solidFill>
                <a:latin typeface="Arial"/>
                <a:ea typeface="Arial"/>
                <a:cs typeface="Arial"/>
                <a:sym typeface="Arial"/>
              </a:rPr>
            </a:br>
            <a:r>
              <a:rPr b="1" lang="en-US" sz="3200">
                <a:solidFill>
                  <a:srgbClr val="0067A0"/>
                </a:solidFill>
                <a:latin typeface="Arial"/>
                <a:ea typeface="Arial"/>
                <a:cs typeface="Arial"/>
                <a:sym typeface="Arial"/>
              </a:rPr>
              <a:t>Guide</a:t>
            </a:r>
            <a:endParaRPr/>
          </a:p>
        </p:txBody>
      </p:sp>
    </p:spTree>
  </p:cSld>
  <p:clrMapOvr>
    <a:masterClrMapping/>
  </p:clrMapOvr>
</p:sldLayout>
</file>

<file path=ppt/slideLayouts/slideLayout3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User guide">
  <p:cSld name="8_User guide">
    <p:spTree>
      <p:nvGrpSpPr>
        <p:cNvPr id="4403" name="Shape 4403"/>
        <p:cNvGrpSpPr/>
        <p:nvPr/>
      </p:nvGrpSpPr>
      <p:grpSpPr>
        <a:xfrm>
          <a:off x="0" y="0"/>
          <a:ext cx="0" cy="0"/>
          <a:chOff x="0" y="0"/>
          <a:chExt cx="0" cy="0"/>
        </a:xfrm>
      </p:grpSpPr>
      <p:sp>
        <p:nvSpPr>
          <p:cNvPr id="4404" name="Google Shape;4404;p176"/>
          <p:cNvSpPr txBox="1"/>
          <p:nvPr/>
        </p:nvSpPr>
        <p:spPr>
          <a:xfrm>
            <a:off x="431800" y="712266"/>
            <a:ext cx="1651000" cy="1237583"/>
          </a:xfrm>
          <a:prstGeom prst="rect">
            <a:avLst/>
          </a:prstGeom>
          <a:noFill/>
          <a:ln>
            <a:noFill/>
          </a:ln>
        </p:spPr>
        <p:txBody>
          <a:bodyPr anchorCtr="0" anchor="t" bIns="0" lIns="0" spcFirstLastPara="1" rIns="0" wrap="square" tIns="0">
            <a:spAutoFit/>
          </a:bodyPr>
          <a:lstStyle/>
          <a:p>
            <a:pPr indent="0" lvl="0" marL="0" marR="0" rtl="0" algn="l">
              <a:lnSpc>
                <a:spcPct val="83000"/>
              </a:lnSpc>
              <a:spcBef>
                <a:spcPts val="0"/>
              </a:spcBef>
              <a:spcAft>
                <a:spcPts val="0"/>
              </a:spcAft>
              <a:buNone/>
            </a:pPr>
            <a:r>
              <a:rPr b="1" lang="en-US" sz="3200">
                <a:solidFill>
                  <a:srgbClr val="0067A0"/>
                </a:solidFill>
                <a:latin typeface="Arial"/>
                <a:ea typeface="Arial"/>
                <a:cs typeface="Arial"/>
                <a:sym typeface="Arial"/>
              </a:rPr>
              <a:t>User </a:t>
            </a:r>
            <a:br>
              <a:rPr b="1" lang="en-US" sz="3200">
                <a:solidFill>
                  <a:srgbClr val="0067A0"/>
                </a:solidFill>
                <a:latin typeface="Arial"/>
                <a:ea typeface="Arial"/>
                <a:cs typeface="Arial"/>
                <a:sym typeface="Arial"/>
              </a:rPr>
            </a:br>
            <a:r>
              <a:rPr b="1" lang="en-US" sz="3200">
                <a:solidFill>
                  <a:srgbClr val="0067A0"/>
                </a:solidFill>
                <a:latin typeface="Arial"/>
                <a:ea typeface="Arial"/>
                <a:cs typeface="Arial"/>
                <a:sym typeface="Arial"/>
              </a:rPr>
              <a:t>Quick </a:t>
            </a:r>
            <a:br>
              <a:rPr b="1" lang="en-US" sz="3200">
                <a:solidFill>
                  <a:srgbClr val="0067A0"/>
                </a:solidFill>
                <a:latin typeface="Arial"/>
                <a:ea typeface="Arial"/>
                <a:cs typeface="Arial"/>
                <a:sym typeface="Arial"/>
              </a:rPr>
            </a:br>
            <a:r>
              <a:rPr b="1" lang="en-US" sz="3200">
                <a:solidFill>
                  <a:srgbClr val="0067A0"/>
                </a:solidFill>
                <a:latin typeface="Arial"/>
                <a:ea typeface="Arial"/>
                <a:cs typeface="Arial"/>
                <a:sym typeface="Arial"/>
              </a:rPr>
              <a:t>Guide</a:t>
            </a:r>
            <a:endParaRPr/>
          </a:p>
        </p:txBody>
      </p:sp>
      <p:sp>
        <p:nvSpPr>
          <p:cNvPr id="4405" name="Google Shape;4405;p176"/>
          <p:cNvSpPr/>
          <p:nvPr/>
        </p:nvSpPr>
        <p:spPr>
          <a:xfrm>
            <a:off x="422045" y="2118108"/>
            <a:ext cx="1917576" cy="558679"/>
          </a:xfrm>
          <a:prstGeom prst="rect">
            <a:avLst/>
          </a:prstGeom>
          <a:noFill/>
          <a:ln>
            <a:noFill/>
          </a:ln>
        </p:spPr>
        <p:txBody>
          <a:bodyPr anchorCtr="0" anchor="t" bIns="45700" lIns="0" spcFirstLastPara="1" rIns="91425" wrap="square" tIns="45700">
            <a:spAutoFit/>
          </a:bodyPr>
          <a:lstStyle/>
          <a:p>
            <a:pPr indent="0" lvl="0" marL="0" marR="0" rtl="0" algn="l">
              <a:lnSpc>
                <a:spcPct val="83000"/>
              </a:lnSpc>
              <a:spcBef>
                <a:spcPts val="0"/>
              </a:spcBef>
              <a:spcAft>
                <a:spcPts val="0"/>
              </a:spcAft>
              <a:buNone/>
            </a:pPr>
            <a:r>
              <a:rPr lang="en-US" sz="1800">
                <a:solidFill>
                  <a:srgbClr val="002169"/>
                </a:solidFill>
                <a:latin typeface="Arial"/>
                <a:ea typeface="Arial"/>
                <a:cs typeface="Arial"/>
                <a:sym typeface="Arial"/>
              </a:rPr>
              <a:t>Tips and tricks: your user guide</a:t>
            </a:r>
            <a:endParaRPr/>
          </a:p>
        </p:txBody>
      </p:sp>
      <p:sp>
        <p:nvSpPr>
          <p:cNvPr id="4406" name="Google Shape;4406;p176"/>
          <p:cNvSpPr txBox="1"/>
          <p:nvPr/>
        </p:nvSpPr>
        <p:spPr>
          <a:xfrm>
            <a:off x="3554022" y="650586"/>
            <a:ext cx="2986376" cy="4154984"/>
          </a:xfrm>
          <a:prstGeom prst="rect">
            <a:avLst/>
          </a:prstGeom>
          <a:noFill/>
          <a:ln>
            <a:noFill/>
          </a:ln>
        </p:spPr>
        <p:txBody>
          <a:bodyPr anchorCtr="0" anchor="t" bIns="0" lIns="0" spcFirstLastPara="1" rIns="144000" wrap="square" tIns="0">
            <a:spAutoFit/>
          </a:bodyPr>
          <a:lstStyle/>
          <a:p>
            <a:pPr indent="0" lvl="0" marL="0" marR="0" rtl="0" algn="l">
              <a:lnSpc>
                <a:spcPct val="100000"/>
              </a:lnSpc>
              <a:spcBef>
                <a:spcPts val="0"/>
              </a:spcBef>
              <a:spcAft>
                <a:spcPts val="0"/>
              </a:spcAft>
              <a:buClr>
                <a:srgbClr val="002169"/>
              </a:buClr>
              <a:buSzPts val="1800"/>
              <a:buFont typeface="Arial"/>
              <a:buNone/>
            </a:pPr>
            <a:r>
              <a:rPr b="1" lang="en-US" sz="1800">
                <a:solidFill>
                  <a:srgbClr val="002169"/>
                </a:solidFill>
                <a:latin typeface="Arial"/>
                <a:ea typeface="Arial"/>
                <a:cs typeface="Arial"/>
                <a:sym typeface="Arial"/>
              </a:rPr>
              <a:t>Text styles</a:t>
            </a:r>
            <a:endParaRPr b="1" sz="1800">
              <a:solidFill>
                <a:srgbClr val="002169"/>
              </a:solidFill>
              <a:latin typeface="Arial"/>
              <a:ea typeface="Arial"/>
              <a:cs typeface="Arial"/>
              <a:sym typeface="Arial"/>
            </a:endParaRPr>
          </a:p>
          <a:p>
            <a:pPr indent="0" lvl="0" marL="0" marR="0" rtl="0" algn="l">
              <a:spcBef>
                <a:spcPts val="1200"/>
              </a:spcBef>
              <a:spcAft>
                <a:spcPts val="0"/>
              </a:spcAft>
              <a:buNone/>
            </a:pPr>
            <a:r>
              <a:rPr b="0" lang="en-US" sz="1000">
                <a:solidFill>
                  <a:schemeClr val="accent4"/>
                </a:solidFill>
                <a:latin typeface="Arial"/>
                <a:ea typeface="Arial"/>
                <a:cs typeface="Arial"/>
                <a:sym typeface="Arial"/>
              </a:rPr>
              <a:t>Use the </a:t>
            </a:r>
            <a:r>
              <a:rPr b="1" lang="en-US" sz="1000">
                <a:solidFill>
                  <a:schemeClr val="accent4"/>
                </a:solidFill>
                <a:latin typeface="Arial"/>
                <a:ea typeface="Arial"/>
                <a:cs typeface="Arial"/>
                <a:sym typeface="Arial"/>
              </a:rPr>
              <a:t>TAB</a:t>
            </a:r>
            <a:r>
              <a:rPr b="0" lang="en-US" sz="1000">
                <a:solidFill>
                  <a:schemeClr val="accent4"/>
                </a:solidFill>
                <a:latin typeface="Arial"/>
                <a:ea typeface="Arial"/>
                <a:cs typeface="Arial"/>
                <a:sym typeface="Arial"/>
              </a:rPr>
              <a:t>-key</a:t>
            </a:r>
            <a:r>
              <a:rPr b="0" lang="en-US" sz="1000">
                <a:solidFill>
                  <a:schemeClr val="accent4"/>
                </a:solidFill>
                <a:latin typeface="Arial"/>
                <a:ea typeface="Arial"/>
                <a:cs typeface="Arial"/>
                <a:sym typeface="Arial"/>
              </a:rPr>
              <a:t> to jump through levels. Click </a:t>
            </a:r>
            <a:r>
              <a:rPr b="1" lang="en-US" sz="1000">
                <a:solidFill>
                  <a:schemeClr val="accent4"/>
                </a:solidFill>
                <a:latin typeface="Arial"/>
                <a:ea typeface="Arial"/>
                <a:cs typeface="Arial"/>
                <a:sym typeface="Arial"/>
              </a:rPr>
              <a:t>ENTER</a:t>
            </a:r>
            <a:r>
              <a:rPr b="0" lang="en-US" sz="1000">
                <a:solidFill>
                  <a:schemeClr val="accent4"/>
                </a:solidFill>
                <a:latin typeface="Arial"/>
                <a:ea typeface="Arial"/>
                <a:cs typeface="Arial"/>
                <a:sym typeface="Arial"/>
              </a:rPr>
              <a:t>, then </a:t>
            </a:r>
            <a:r>
              <a:rPr b="1" lang="en-US" sz="1000">
                <a:solidFill>
                  <a:schemeClr val="accent4"/>
                </a:solidFill>
                <a:latin typeface="Arial"/>
                <a:ea typeface="Arial"/>
                <a:cs typeface="Arial"/>
                <a:sym typeface="Arial"/>
              </a:rPr>
              <a:t>TAB</a:t>
            </a:r>
            <a:r>
              <a:rPr b="0" lang="en-US" sz="1000">
                <a:solidFill>
                  <a:schemeClr val="accent4"/>
                </a:solidFill>
                <a:latin typeface="Arial"/>
                <a:ea typeface="Arial"/>
                <a:cs typeface="Arial"/>
                <a:sym typeface="Arial"/>
              </a:rPr>
              <a:t> to switch from one level to the next level</a:t>
            </a:r>
            <a:endParaRPr/>
          </a:p>
          <a:p>
            <a:pPr indent="0" lvl="0" marL="0" marR="0" rtl="0" algn="l">
              <a:spcBef>
                <a:spcPts val="600"/>
              </a:spcBef>
              <a:spcAft>
                <a:spcPts val="0"/>
              </a:spcAft>
              <a:buNone/>
            </a:pPr>
            <a:r>
              <a:rPr b="0" lang="en-US" sz="1000">
                <a:solidFill>
                  <a:schemeClr val="accent4"/>
                </a:solidFill>
                <a:latin typeface="Arial"/>
                <a:ea typeface="Arial"/>
                <a:cs typeface="Arial"/>
                <a:sym typeface="Arial"/>
              </a:rPr>
              <a:t>To go back in levels use </a:t>
            </a:r>
            <a:r>
              <a:rPr b="1" lang="en-US" sz="1000">
                <a:solidFill>
                  <a:schemeClr val="accent4"/>
                </a:solidFill>
                <a:latin typeface="Arial"/>
                <a:ea typeface="Arial"/>
                <a:cs typeface="Arial"/>
                <a:sym typeface="Arial"/>
              </a:rPr>
              <a:t>SHIFT-TAB</a:t>
            </a:r>
            <a:endParaRPr b="1" sz="1000">
              <a:solidFill>
                <a:schemeClr val="accent4"/>
              </a:solidFill>
              <a:latin typeface="Arial"/>
              <a:ea typeface="Arial"/>
              <a:cs typeface="Arial"/>
              <a:sym typeface="Arial"/>
            </a:endParaRPr>
          </a:p>
          <a:p>
            <a:pPr indent="0" lvl="0" marL="0" marR="0" rtl="0" algn="l">
              <a:spcBef>
                <a:spcPts val="600"/>
              </a:spcBef>
              <a:spcAft>
                <a:spcPts val="0"/>
              </a:spcAft>
              <a:buNone/>
            </a:pPr>
            <a:r>
              <a:rPr lang="en-US" sz="1000">
                <a:solidFill>
                  <a:schemeClr val="accent4"/>
                </a:solidFill>
                <a:latin typeface="Arial"/>
                <a:ea typeface="Arial"/>
                <a:cs typeface="Arial"/>
                <a:sym typeface="Arial"/>
              </a:rPr>
              <a:t>Alternatively, </a:t>
            </a:r>
            <a:r>
              <a:rPr b="1" lang="en-US" sz="1000">
                <a:solidFill>
                  <a:schemeClr val="accent4"/>
                </a:solidFill>
                <a:latin typeface="Arial"/>
                <a:ea typeface="Arial"/>
                <a:cs typeface="Arial"/>
                <a:sym typeface="Arial"/>
              </a:rPr>
              <a:t>Increase</a:t>
            </a:r>
            <a:r>
              <a:rPr lang="en-US" sz="1000">
                <a:solidFill>
                  <a:schemeClr val="accent4"/>
                </a:solidFill>
                <a:latin typeface="Arial"/>
                <a:ea typeface="Arial"/>
                <a:cs typeface="Arial"/>
                <a:sym typeface="Arial"/>
              </a:rPr>
              <a:t> and </a:t>
            </a:r>
            <a:r>
              <a:rPr b="1" lang="en-US" sz="1000">
                <a:solidFill>
                  <a:schemeClr val="accent4"/>
                </a:solidFill>
                <a:latin typeface="Arial"/>
                <a:ea typeface="Arial"/>
                <a:cs typeface="Arial"/>
                <a:sym typeface="Arial"/>
              </a:rPr>
              <a:t>Decrease </a:t>
            </a:r>
            <a:r>
              <a:rPr lang="en-US" sz="1000">
                <a:solidFill>
                  <a:schemeClr val="accent4"/>
                </a:solidFill>
                <a:latin typeface="Arial"/>
                <a:ea typeface="Arial"/>
                <a:cs typeface="Arial"/>
                <a:sym typeface="Arial"/>
              </a:rPr>
              <a:t>list level </a:t>
            </a:r>
            <a:br>
              <a:rPr lang="en-US" sz="1000">
                <a:solidFill>
                  <a:schemeClr val="accent4"/>
                </a:solidFill>
                <a:latin typeface="Arial"/>
                <a:ea typeface="Arial"/>
                <a:cs typeface="Arial"/>
                <a:sym typeface="Arial"/>
              </a:rPr>
            </a:br>
            <a:r>
              <a:rPr lang="en-US" sz="1000">
                <a:solidFill>
                  <a:schemeClr val="accent4"/>
                </a:solidFill>
                <a:latin typeface="Arial"/>
                <a:ea typeface="Arial"/>
                <a:cs typeface="Arial"/>
                <a:sym typeface="Arial"/>
              </a:rPr>
              <a:t>can be used</a:t>
            </a:r>
            <a:br>
              <a:rPr b="0" lang="en-US" sz="900">
                <a:solidFill>
                  <a:schemeClr val="accent4"/>
                </a:solidFill>
                <a:latin typeface="Arial"/>
                <a:ea typeface="Arial"/>
                <a:cs typeface="Arial"/>
                <a:sym typeface="Arial"/>
              </a:rPr>
            </a:br>
            <a:endParaRPr b="0" sz="900">
              <a:solidFill>
                <a:schemeClr val="accent4"/>
              </a:solidFill>
              <a:latin typeface="Arial"/>
              <a:ea typeface="Arial"/>
              <a:cs typeface="Arial"/>
              <a:sym typeface="Arial"/>
            </a:endParaRPr>
          </a:p>
          <a:p>
            <a:pPr indent="0" lvl="0" marL="0" marR="0" rtl="0" algn="l">
              <a:lnSpc>
                <a:spcPct val="100000"/>
              </a:lnSpc>
              <a:spcBef>
                <a:spcPts val="600"/>
              </a:spcBef>
              <a:spcAft>
                <a:spcPts val="0"/>
              </a:spcAft>
              <a:buClr>
                <a:srgbClr val="002169"/>
              </a:buClr>
              <a:buSzPts val="1800"/>
              <a:buFont typeface="Arial"/>
              <a:buNone/>
            </a:pPr>
            <a:r>
              <a:rPr b="1" lang="en-US" sz="1800">
                <a:solidFill>
                  <a:srgbClr val="002169"/>
                </a:solidFill>
                <a:latin typeface="Arial"/>
                <a:ea typeface="Arial"/>
                <a:cs typeface="Arial"/>
                <a:sym typeface="Arial"/>
              </a:rPr>
              <a:t>Slides and layouts</a:t>
            </a:r>
            <a:endParaRPr/>
          </a:p>
          <a:p>
            <a:pPr indent="0" lvl="0" marL="0" marR="0" rtl="0" algn="l">
              <a:lnSpc>
                <a:spcPct val="100000"/>
              </a:lnSpc>
              <a:spcBef>
                <a:spcPts val="600"/>
              </a:spcBef>
              <a:spcAft>
                <a:spcPts val="0"/>
              </a:spcAft>
              <a:buClr>
                <a:schemeClr val="accent4"/>
              </a:buClr>
              <a:buSzPts val="1000"/>
              <a:buFont typeface="Arial"/>
              <a:buNone/>
            </a:pPr>
            <a:r>
              <a:rPr b="0" lang="en-US" sz="1000">
                <a:solidFill>
                  <a:schemeClr val="accent4"/>
                </a:solidFill>
                <a:latin typeface="Arial"/>
                <a:ea typeface="Arial"/>
                <a:cs typeface="Arial"/>
                <a:sym typeface="Arial"/>
              </a:rPr>
              <a:t>Click on the menu </a:t>
            </a:r>
            <a:r>
              <a:rPr b="1" lang="en-US" sz="1000">
                <a:solidFill>
                  <a:schemeClr val="accent4"/>
                </a:solidFill>
                <a:latin typeface="Arial"/>
                <a:ea typeface="Arial"/>
                <a:cs typeface="Arial"/>
                <a:sym typeface="Arial"/>
              </a:rPr>
              <a:t>New Slide </a:t>
            </a:r>
            <a:r>
              <a:rPr b="0" lang="en-US" sz="1000">
                <a:solidFill>
                  <a:schemeClr val="accent4"/>
                </a:solidFill>
                <a:latin typeface="Arial"/>
                <a:ea typeface="Arial"/>
                <a:cs typeface="Arial"/>
                <a:sym typeface="Arial"/>
              </a:rPr>
              <a:t>in the </a:t>
            </a:r>
            <a:r>
              <a:rPr b="1" lang="en-US" sz="1000">
                <a:solidFill>
                  <a:schemeClr val="accent4"/>
                </a:solidFill>
                <a:latin typeface="Arial"/>
                <a:ea typeface="Arial"/>
                <a:cs typeface="Arial"/>
                <a:sym typeface="Arial"/>
              </a:rPr>
              <a:t>Home</a:t>
            </a:r>
            <a:r>
              <a:rPr b="0" lang="en-US" sz="1000">
                <a:solidFill>
                  <a:schemeClr val="accent4"/>
                </a:solidFill>
                <a:latin typeface="Arial"/>
                <a:ea typeface="Arial"/>
                <a:cs typeface="Arial"/>
                <a:sym typeface="Arial"/>
              </a:rPr>
              <a:t> tab to insert a new slide</a:t>
            </a:r>
            <a:br>
              <a:rPr b="0" lang="en-US" sz="1000">
                <a:solidFill>
                  <a:schemeClr val="accent4"/>
                </a:solidFill>
                <a:latin typeface="Arial"/>
                <a:ea typeface="Arial"/>
                <a:cs typeface="Arial"/>
                <a:sym typeface="Arial"/>
              </a:rPr>
            </a:br>
            <a:br>
              <a:rPr b="0" lang="en-US" sz="1000">
                <a:solidFill>
                  <a:schemeClr val="accent4"/>
                </a:solidFill>
                <a:latin typeface="Arial"/>
                <a:ea typeface="Arial"/>
                <a:cs typeface="Arial"/>
                <a:sym typeface="Arial"/>
              </a:rPr>
            </a:br>
            <a:r>
              <a:rPr b="1" lang="en-US" sz="1000">
                <a:solidFill>
                  <a:schemeClr val="accent4"/>
                </a:solidFill>
                <a:latin typeface="Arial"/>
                <a:ea typeface="Arial"/>
                <a:cs typeface="Arial"/>
                <a:sym typeface="Arial"/>
              </a:rPr>
              <a:t>Change layout</a:t>
            </a:r>
            <a:endParaRPr b="0" sz="1000">
              <a:solidFill>
                <a:schemeClr val="accent4"/>
              </a:solidFill>
              <a:latin typeface="Arial"/>
              <a:ea typeface="Arial"/>
              <a:cs typeface="Arial"/>
              <a:sym typeface="Arial"/>
            </a:endParaRPr>
          </a:p>
          <a:p>
            <a:pPr indent="0" lvl="0" marL="0" marR="0" rtl="0" algn="l">
              <a:spcBef>
                <a:spcPts val="600"/>
              </a:spcBef>
              <a:spcAft>
                <a:spcPts val="0"/>
              </a:spcAft>
              <a:buClr>
                <a:schemeClr val="accent4"/>
              </a:buClr>
              <a:buSzPts val="1000"/>
              <a:buFont typeface="Arial"/>
              <a:buNone/>
            </a:pPr>
            <a:r>
              <a:rPr lang="en-US" sz="1000">
                <a:solidFill>
                  <a:schemeClr val="accent4"/>
                </a:solidFill>
                <a:latin typeface="Arial"/>
                <a:ea typeface="Arial"/>
                <a:cs typeface="Arial"/>
                <a:sym typeface="Arial"/>
              </a:rPr>
              <a:t>Click on the arrow next to </a:t>
            </a:r>
            <a:r>
              <a:rPr b="1" lang="en-US" sz="1000">
                <a:solidFill>
                  <a:schemeClr val="accent4"/>
                </a:solidFill>
                <a:latin typeface="Arial"/>
                <a:ea typeface="Arial"/>
                <a:cs typeface="Arial"/>
                <a:sym typeface="Arial"/>
              </a:rPr>
              <a:t>Layout</a:t>
            </a:r>
            <a:br>
              <a:rPr b="1" lang="en-US" sz="1000">
                <a:solidFill>
                  <a:schemeClr val="accent4"/>
                </a:solidFill>
                <a:latin typeface="Arial"/>
                <a:ea typeface="Arial"/>
                <a:cs typeface="Arial"/>
                <a:sym typeface="Arial"/>
              </a:rPr>
            </a:br>
            <a:r>
              <a:rPr lang="en-US" sz="1000">
                <a:solidFill>
                  <a:schemeClr val="accent4"/>
                </a:solidFill>
                <a:latin typeface="Arial"/>
                <a:ea typeface="Arial"/>
                <a:cs typeface="Arial"/>
                <a:sym typeface="Arial"/>
              </a:rPr>
              <a:t>to view a dropdown menu of possible slide layouts</a:t>
            </a:r>
            <a:endParaRPr/>
          </a:p>
          <a:p>
            <a:pPr indent="0" lvl="0" marL="0" marR="0" rtl="0" algn="l">
              <a:spcBef>
                <a:spcPts val="1800"/>
              </a:spcBef>
              <a:spcAft>
                <a:spcPts val="0"/>
              </a:spcAft>
              <a:buClr>
                <a:schemeClr val="accent4"/>
              </a:buClr>
              <a:buSzPts val="1000"/>
              <a:buFont typeface="Arial"/>
              <a:buNone/>
            </a:pPr>
            <a:r>
              <a:rPr b="1" lang="en-US" sz="1000">
                <a:solidFill>
                  <a:schemeClr val="accent4"/>
                </a:solidFill>
                <a:latin typeface="Arial"/>
                <a:ea typeface="Arial"/>
                <a:cs typeface="Arial"/>
                <a:sym typeface="Arial"/>
              </a:rPr>
              <a:t>Reset slide</a:t>
            </a:r>
            <a:endParaRPr/>
          </a:p>
          <a:p>
            <a:pPr indent="0" lvl="0" marL="0" marR="0" rtl="0" algn="l">
              <a:lnSpc>
                <a:spcPct val="100000"/>
              </a:lnSpc>
              <a:spcBef>
                <a:spcPts val="600"/>
              </a:spcBef>
              <a:spcAft>
                <a:spcPts val="0"/>
              </a:spcAft>
              <a:buClr>
                <a:schemeClr val="accent4"/>
              </a:buClr>
              <a:buSzPts val="1000"/>
              <a:buFont typeface="Arial"/>
              <a:buNone/>
            </a:pPr>
            <a:r>
              <a:rPr lang="en-US" sz="1000">
                <a:solidFill>
                  <a:schemeClr val="accent4"/>
                </a:solidFill>
                <a:latin typeface="Arial"/>
                <a:ea typeface="Arial"/>
                <a:cs typeface="Arial"/>
                <a:sym typeface="Arial"/>
              </a:rPr>
              <a:t>Click the </a:t>
            </a:r>
            <a:r>
              <a:rPr b="1" lang="en-US" sz="1000">
                <a:solidFill>
                  <a:schemeClr val="accent4"/>
                </a:solidFill>
                <a:latin typeface="Arial"/>
                <a:ea typeface="Arial"/>
                <a:cs typeface="Arial"/>
                <a:sym typeface="Arial"/>
              </a:rPr>
              <a:t>Reset </a:t>
            </a:r>
            <a:r>
              <a:rPr lang="en-US" sz="1000">
                <a:solidFill>
                  <a:schemeClr val="accent4"/>
                </a:solidFill>
                <a:latin typeface="Arial"/>
                <a:ea typeface="Arial"/>
                <a:cs typeface="Arial"/>
                <a:sym typeface="Arial"/>
              </a:rPr>
              <a:t>menu to reset position, size</a:t>
            </a:r>
            <a:r>
              <a:rPr lang="en-US" sz="1000">
                <a:solidFill>
                  <a:schemeClr val="accent4"/>
                </a:solidFill>
                <a:latin typeface="Arial"/>
                <a:ea typeface="Arial"/>
                <a:cs typeface="Arial"/>
                <a:sym typeface="Arial"/>
              </a:rPr>
              <a:t> and formatting of the slide placeholders to their default settings</a:t>
            </a:r>
            <a:endParaRPr sz="1000">
              <a:solidFill>
                <a:schemeClr val="accent4"/>
              </a:solidFill>
              <a:latin typeface="Arial"/>
              <a:ea typeface="Arial"/>
              <a:cs typeface="Arial"/>
              <a:sym typeface="Arial"/>
            </a:endParaRPr>
          </a:p>
        </p:txBody>
      </p:sp>
      <p:sp>
        <p:nvSpPr>
          <p:cNvPr id="4407" name="Google Shape;4407;p176"/>
          <p:cNvSpPr txBox="1"/>
          <p:nvPr/>
        </p:nvSpPr>
        <p:spPr>
          <a:xfrm>
            <a:off x="7629763" y="639157"/>
            <a:ext cx="3469646" cy="5416868"/>
          </a:xfrm>
          <a:prstGeom prst="rect">
            <a:avLst/>
          </a:prstGeom>
          <a:noFill/>
          <a:ln>
            <a:noFill/>
          </a:ln>
        </p:spPr>
        <p:txBody>
          <a:bodyPr anchorCtr="0" anchor="t" bIns="0" lIns="0" spcFirstLastPara="1" rIns="144000" wrap="square" tIns="0">
            <a:spAutoFit/>
          </a:bodyPr>
          <a:lstStyle/>
          <a:p>
            <a:pPr indent="0" lvl="0" marL="0" marR="0" rtl="0" algn="l">
              <a:lnSpc>
                <a:spcPct val="100000"/>
              </a:lnSpc>
              <a:spcBef>
                <a:spcPts val="0"/>
              </a:spcBef>
              <a:spcAft>
                <a:spcPts val="0"/>
              </a:spcAft>
              <a:buClr>
                <a:srgbClr val="002169"/>
              </a:buClr>
              <a:buSzPts val="1800"/>
              <a:buFont typeface="Arial"/>
              <a:buNone/>
            </a:pPr>
            <a:r>
              <a:rPr b="1" lang="en-US" sz="1800">
                <a:solidFill>
                  <a:srgbClr val="002169"/>
                </a:solidFill>
                <a:latin typeface="Arial"/>
                <a:ea typeface="Arial"/>
                <a:cs typeface="Arial"/>
                <a:sym typeface="Arial"/>
              </a:rPr>
              <a:t>Pictures</a:t>
            </a:r>
            <a:endParaRPr b="1" sz="1800">
              <a:solidFill>
                <a:srgbClr val="002169"/>
              </a:solidFill>
              <a:latin typeface="Arial"/>
              <a:ea typeface="Arial"/>
              <a:cs typeface="Arial"/>
              <a:sym typeface="Arial"/>
            </a:endParaRPr>
          </a:p>
          <a:p>
            <a:pPr indent="0" lvl="0" marL="0" marR="0" rtl="0" algn="l">
              <a:spcBef>
                <a:spcPts val="1200"/>
              </a:spcBef>
              <a:spcAft>
                <a:spcPts val="0"/>
              </a:spcAft>
              <a:buNone/>
            </a:pPr>
            <a:r>
              <a:rPr b="0" lang="en-US" sz="1000">
                <a:solidFill>
                  <a:schemeClr val="accent4"/>
                </a:solidFill>
                <a:latin typeface="Arial"/>
                <a:ea typeface="Arial"/>
                <a:cs typeface="Arial"/>
                <a:sym typeface="Arial"/>
              </a:rPr>
              <a:t>On slides with a picture placeholder, click on the </a:t>
            </a:r>
            <a:br>
              <a:rPr b="0" lang="en-US" sz="1000">
                <a:solidFill>
                  <a:schemeClr val="accent4"/>
                </a:solidFill>
                <a:latin typeface="Arial"/>
                <a:ea typeface="Arial"/>
                <a:cs typeface="Arial"/>
                <a:sym typeface="Arial"/>
              </a:rPr>
            </a:br>
            <a:r>
              <a:rPr b="0" lang="en-US" sz="1000">
                <a:solidFill>
                  <a:schemeClr val="accent4"/>
                </a:solidFill>
                <a:latin typeface="Arial"/>
                <a:ea typeface="Arial"/>
                <a:cs typeface="Arial"/>
                <a:sym typeface="Arial"/>
              </a:rPr>
              <a:t>icon to </a:t>
            </a:r>
            <a:r>
              <a:rPr b="1" lang="en-US" sz="1000">
                <a:solidFill>
                  <a:schemeClr val="accent4"/>
                </a:solidFill>
                <a:latin typeface="Arial"/>
                <a:ea typeface="Arial"/>
                <a:cs typeface="Arial"/>
                <a:sym typeface="Arial"/>
              </a:rPr>
              <a:t>Insert. </a:t>
            </a:r>
            <a:endParaRPr/>
          </a:p>
          <a:p>
            <a:pPr indent="0" lvl="0" marL="0" marR="0" rtl="0" algn="l">
              <a:spcBef>
                <a:spcPts val="1800"/>
              </a:spcBef>
              <a:spcAft>
                <a:spcPts val="0"/>
              </a:spcAft>
              <a:buNone/>
            </a:pPr>
            <a:r>
              <a:rPr b="1" lang="en-US" sz="1000">
                <a:solidFill>
                  <a:schemeClr val="accent4"/>
                </a:solidFill>
                <a:latin typeface="Arial"/>
                <a:ea typeface="Arial"/>
                <a:cs typeface="Arial"/>
                <a:sym typeface="Arial"/>
              </a:rPr>
              <a:t>Crop picture</a:t>
            </a:r>
            <a:endParaRPr/>
          </a:p>
          <a:p>
            <a:pPr indent="0" lvl="0" marL="0" marR="0" rtl="0" algn="l">
              <a:spcBef>
                <a:spcPts val="600"/>
              </a:spcBef>
              <a:spcAft>
                <a:spcPts val="0"/>
              </a:spcAft>
              <a:buNone/>
            </a:pPr>
            <a:r>
              <a:rPr b="1" lang="en-US" sz="1000">
                <a:solidFill>
                  <a:schemeClr val="accent4"/>
                </a:solidFill>
                <a:latin typeface="Arial"/>
                <a:ea typeface="Arial"/>
                <a:cs typeface="Arial"/>
                <a:sym typeface="Arial"/>
              </a:rPr>
              <a:t>1. </a:t>
            </a:r>
            <a:r>
              <a:rPr b="0" lang="en-US" sz="1000">
                <a:solidFill>
                  <a:schemeClr val="accent4"/>
                </a:solidFill>
                <a:latin typeface="Arial"/>
                <a:ea typeface="Arial"/>
                <a:cs typeface="Arial"/>
                <a:sym typeface="Arial"/>
              </a:rPr>
              <a:t>Click </a:t>
            </a:r>
            <a:r>
              <a:rPr b="1" lang="en-US" sz="1000">
                <a:solidFill>
                  <a:schemeClr val="accent4"/>
                </a:solidFill>
                <a:latin typeface="Arial"/>
                <a:ea typeface="Arial"/>
                <a:cs typeface="Arial"/>
                <a:sym typeface="Arial"/>
              </a:rPr>
              <a:t>Crop</a:t>
            </a:r>
            <a:r>
              <a:rPr b="0" lang="en-US" sz="1000">
                <a:solidFill>
                  <a:schemeClr val="accent4"/>
                </a:solidFill>
                <a:latin typeface="Arial"/>
                <a:ea typeface="Arial"/>
                <a:cs typeface="Arial"/>
                <a:sym typeface="Arial"/>
              </a:rPr>
              <a:t> to change size or focus of the picture. </a:t>
            </a:r>
            <a:endParaRPr/>
          </a:p>
          <a:p>
            <a:pPr indent="0" lvl="0" marL="0" marR="0" rtl="0" algn="l">
              <a:spcBef>
                <a:spcPts val="600"/>
              </a:spcBef>
              <a:spcAft>
                <a:spcPts val="0"/>
              </a:spcAft>
              <a:buNone/>
            </a:pPr>
            <a:r>
              <a:rPr b="1" lang="en-US" sz="1000">
                <a:solidFill>
                  <a:schemeClr val="accent4"/>
                </a:solidFill>
                <a:latin typeface="Arial"/>
                <a:ea typeface="Arial"/>
                <a:cs typeface="Arial"/>
                <a:sym typeface="Arial"/>
              </a:rPr>
              <a:t>2. </a:t>
            </a:r>
            <a:r>
              <a:rPr b="0" lang="en-US" sz="1000">
                <a:solidFill>
                  <a:schemeClr val="accent4"/>
                </a:solidFill>
                <a:latin typeface="Arial"/>
                <a:ea typeface="Arial"/>
                <a:cs typeface="Arial"/>
                <a:sym typeface="Arial"/>
              </a:rPr>
              <a:t>If you want to scale the picture, hold </a:t>
            </a:r>
            <a:br>
              <a:rPr b="0" lang="en-US" sz="1000">
                <a:solidFill>
                  <a:schemeClr val="accent4"/>
                </a:solidFill>
                <a:latin typeface="Arial"/>
                <a:ea typeface="Arial"/>
                <a:cs typeface="Arial"/>
                <a:sym typeface="Arial"/>
              </a:rPr>
            </a:br>
            <a:r>
              <a:rPr b="1" lang="en-US" sz="1000">
                <a:solidFill>
                  <a:schemeClr val="accent4"/>
                </a:solidFill>
                <a:latin typeface="Arial"/>
                <a:ea typeface="Arial"/>
                <a:cs typeface="Arial"/>
                <a:sym typeface="Arial"/>
              </a:rPr>
              <a:t>SHIFT</a:t>
            </a:r>
            <a:r>
              <a:rPr b="0" lang="en-US" sz="1000">
                <a:solidFill>
                  <a:schemeClr val="accent4"/>
                </a:solidFill>
                <a:latin typeface="Arial"/>
                <a:ea typeface="Arial"/>
                <a:cs typeface="Arial"/>
                <a:sym typeface="Arial"/>
              </a:rPr>
              <a:t>-key down while dragging the corners of </a:t>
            </a:r>
            <a:br>
              <a:rPr b="0" lang="en-US" sz="1000">
                <a:solidFill>
                  <a:schemeClr val="accent4"/>
                </a:solidFill>
                <a:latin typeface="Arial"/>
                <a:ea typeface="Arial"/>
                <a:cs typeface="Arial"/>
                <a:sym typeface="Arial"/>
              </a:rPr>
            </a:br>
            <a:r>
              <a:rPr b="0" lang="en-US" sz="1000">
                <a:solidFill>
                  <a:schemeClr val="accent4"/>
                </a:solidFill>
                <a:latin typeface="Arial"/>
                <a:ea typeface="Arial"/>
                <a:cs typeface="Arial"/>
                <a:sym typeface="Arial"/>
              </a:rPr>
              <a:t>the picture</a:t>
            </a:r>
            <a:br>
              <a:rPr b="0" lang="en-US" sz="1000">
                <a:solidFill>
                  <a:schemeClr val="accent4"/>
                </a:solidFill>
                <a:latin typeface="Arial"/>
                <a:ea typeface="Arial"/>
                <a:cs typeface="Arial"/>
                <a:sym typeface="Arial"/>
              </a:rPr>
            </a:br>
            <a:endParaRPr b="0" sz="1000">
              <a:solidFill>
                <a:schemeClr val="accent4"/>
              </a:solidFill>
              <a:latin typeface="Arial"/>
              <a:ea typeface="Arial"/>
              <a:cs typeface="Arial"/>
              <a:sym typeface="Arial"/>
            </a:endParaRPr>
          </a:p>
          <a:p>
            <a:pPr indent="0" lvl="0" marL="0" marR="0" rtl="0" algn="l">
              <a:spcBef>
                <a:spcPts val="600"/>
              </a:spcBef>
              <a:spcAft>
                <a:spcPts val="0"/>
              </a:spcAft>
              <a:buNone/>
            </a:pPr>
            <a:r>
              <a:rPr b="1" lang="en-US" sz="1000">
                <a:solidFill>
                  <a:schemeClr val="accent4"/>
                </a:solidFill>
                <a:latin typeface="Arial"/>
                <a:ea typeface="Arial"/>
                <a:cs typeface="Arial"/>
                <a:sym typeface="Arial"/>
              </a:rPr>
              <a:t>HINT: </a:t>
            </a:r>
            <a:r>
              <a:rPr b="0" lang="en-US" sz="1000">
                <a:solidFill>
                  <a:schemeClr val="accent4"/>
                </a:solidFill>
                <a:latin typeface="Arial"/>
                <a:ea typeface="Arial"/>
                <a:cs typeface="Arial"/>
                <a:sym typeface="Arial"/>
              </a:rPr>
              <a:t>If you delete the picture and insert a new </a:t>
            </a:r>
            <a:br>
              <a:rPr b="0" lang="en-US" sz="1000">
                <a:solidFill>
                  <a:schemeClr val="accent4"/>
                </a:solidFill>
                <a:latin typeface="Arial"/>
                <a:ea typeface="Arial"/>
                <a:cs typeface="Arial"/>
                <a:sym typeface="Arial"/>
              </a:rPr>
            </a:br>
            <a:r>
              <a:rPr b="0" lang="en-US" sz="1000">
                <a:solidFill>
                  <a:schemeClr val="accent4"/>
                </a:solidFill>
                <a:latin typeface="Arial"/>
                <a:ea typeface="Arial"/>
                <a:cs typeface="Arial"/>
                <a:sym typeface="Arial"/>
              </a:rPr>
              <a:t>one, the picture may lie in front of the text or </a:t>
            </a:r>
            <a:br>
              <a:rPr b="0" lang="en-US" sz="1000">
                <a:solidFill>
                  <a:schemeClr val="accent4"/>
                </a:solidFill>
                <a:latin typeface="Arial"/>
                <a:ea typeface="Arial"/>
                <a:cs typeface="Arial"/>
                <a:sym typeface="Arial"/>
              </a:rPr>
            </a:br>
            <a:r>
              <a:rPr b="0" lang="en-US" sz="1000">
                <a:solidFill>
                  <a:schemeClr val="accent4"/>
                </a:solidFill>
                <a:latin typeface="Arial"/>
                <a:ea typeface="Arial"/>
                <a:cs typeface="Arial"/>
                <a:sym typeface="Arial"/>
              </a:rPr>
              <a:t>graphic. If this happens, select the picture, right-</a:t>
            </a:r>
            <a:br>
              <a:rPr b="0" lang="en-US" sz="1000">
                <a:solidFill>
                  <a:schemeClr val="accent4"/>
                </a:solidFill>
                <a:latin typeface="Arial"/>
                <a:ea typeface="Arial"/>
                <a:cs typeface="Arial"/>
                <a:sym typeface="Arial"/>
              </a:rPr>
            </a:br>
            <a:r>
              <a:rPr b="0" lang="en-US" sz="1000">
                <a:solidFill>
                  <a:schemeClr val="accent4"/>
                </a:solidFill>
                <a:latin typeface="Arial"/>
                <a:ea typeface="Arial"/>
                <a:cs typeface="Arial"/>
                <a:sym typeface="Arial"/>
              </a:rPr>
              <a:t>click and choose </a:t>
            </a:r>
            <a:r>
              <a:rPr b="1" lang="en-US" sz="1000">
                <a:solidFill>
                  <a:schemeClr val="accent4"/>
                </a:solidFill>
                <a:latin typeface="Arial"/>
                <a:ea typeface="Arial"/>
                <a:cs typeface="Arial"/>
                <a:sym typeface="Arial"/>
              </a:rPr>
              <a:t>Send to Back</a:t>
            </a:r>
            <a:endParaRPr/>
          </a:p>
          <a:p>
            <a:pPr indent="0" lvl="0" marL="0" marR="0" rtl="0" algn="l">
              <a:spcBef>
                <a:spcPts val="600"/>
              </a:spcBef>
              <a:spcAft>
                <a:spcPts val="0"/>
              </a:spcAft>
              <a:buNone/>
            </a:pPr>
            <a:r>
              <a:t/>
            </a:r>
            <a:endParaRPr b="1" sz="900">
              <a:solidFill>
                <a:schemeClr val="accent4"/>
              </a:solidFill>
              <a:latin typeface="Arial"/>
              <a:ea typeface="Arial"/>
              <a:cs typeface="Arial"/>
              <a:sym typeface="Arial"/>
            </a:endParaRPr>
          </a:p>
          <a:p>
            <a:pPr indent="0" lvl="0" marL="0" marR="0" rtl="0" algn="l">
              <a:lnSpc>
                <a:spcPct val="100000"/>
              </a:lnSpc>
              <a:spcBef>
                <a:spcPts val="600"/>
              </a:spcBef>
              <a:spcAft>
                <a:spcPts val="0"/>
              </a:spcAft>
              <a:buClr>
                <a:srgbClr val="002169"/>
              </a:buClr>
              <a:buSzPts val="1800"/>
              <a:buFont typeface="Arial"/>
              <a:buNone/>
            </a:pPr>
            <a:r>
              <a:rPr b="1" lang="en-US" sz="1800">
                <a:solidFill>
                  <a:srgbClr val="002169"/>
                </a:solidFill>
                <a:latin typeface="Arial"/>
                <a:ea typeface="Arial"/>
                <a:cs typeface="Arial"/>
                <a:sym typeface="Arial"/>
              </a:rPr>
              <a:t>Header and Footer</a:t>
            </a:r>
            <a:endParaRPr b="1" sz="1800">
              <a:solidFill>
                <a:srgbClr val="002169"/>
              </a:solidFill>
              <a:latin typeface="Arial"/>
              <a:ea typeface="Arial"/>
              <a:cs typeface="Arial"/>
              <a:sym typeface="Arial"/>
            </a:endParaRPr>
          </a:p>
          <a:p>
            <a:pPr indent="0" lvl="0" marL="0" marR="0" rtl="0" algn="l">
              <a:spcBef>
                <a:spcPts val="1200"/>
              </a:spcBef>
              <a:spcAft>
                <a:spcPts val="0"/>
              </a:spcAft>
              <a:buNone/>
            </a:pPr>
            <a:r>
              <a:rPr b="0" lang="en-US" sz="1000">
                <a:solidFill>
                  <a:schemeClr val="accent4"/>
                </a:solidFill>
                <a:latin typeface="Arial"/>
                <a:ea typeface="Arial"/>
                <a:cs typeface="Arial"/>
                <a:sym typeface="Arial"/>
              </a:rPr>
              <a:t>Do this at the very end to apply the changes on all slides</a:t>
            </a:r>
            <a:endParaRPr/>
          </a:p>
          <a:p>
            <a:pPr indent="0" lvl="0" marL="0" marR="0" rtl="0" algn="l">
              <a:spcBef>
                <a:spcPts val="600"/>
              </a:spcBef>
              <a:spcAft>
                <a:spcPts val="0"/>
              </a:spcAft>
              <a:buNone/>
            </a:pPr>
            <a:r>
              <a:rPr b="0" lang="en-US" sz="1000">
                <a:solidFill>
                  <a:schemeClr val="accent4"/>
                </a:solidFill>
                <a:latin typeface="Arial"/>
                <a:ea typeface="Arial"/>
                <a:cs typeface="Arial"/>
                <a:sym typeface="Arial"/>
              </a:rPr>
              <a:t>Click on </a:t>
            </a:r>
            <a:r>
              <a:rPr b="1" lang="en-US" sz="1000">
                <a:solidFill>
                  <a:schemeClr val="accent4"/>
                </a:solidFill>
                <a:latin typeface="Arial"/>
                <a:ea typeface="Arial"/>
                <a:cs typeface="Arial"/>
                <a:sym typeface="Arial"/>
              </a:rPr>
              <a:t>Header and Footer </a:t>
            </a:r>
            <a:r>
              <a:rPr b="0" lang="en-US" sz="1000">
                <a:solidFill>
                  <a:schemeClr val="accent4"/>
                </a:solidFill>
                <a:latin typeface="Arial"/>
                <a:ea typeface="Arial"/>
                <a:cs typeface="Arial"/>
                <a:sym typeface="Arial"/>
              </a:rPr>
              <a:t>in the </a:t>
            </a:r>
            <a:r>
              <a:rPr b="1" lang="en-US" sz="1000">
                <a:solidFill>
                  <a:schemeClr val="accent4"/>
                </a:solidFill>
                <a:latin typeface="Arial"/>
                <a:ea typeface="Arial"/>
                <a:cs typeface="Arial"/>
                <a:sym typeface="Arial"/>
              </a:rPr>
              <a:t>Insert</a:t>
            </a:r>
            <a:r>
              <a:rPr b="0" lang="en-US" sz="1000">
                <a:solidFill>
                  <a:schemeClr val="accent4"/>
                </a:solidFill>
                <a:latin typeface="Arial"/>
                <a:ea typeface="Arial"/>
                <a:cs typeface="Arial"/>
                <a:sym typeface="Arial"/>
              </a:rPr>
              <a:t> tab (write the desired text)</a:t>
            </a:r>
            <a:endParaRPr/>
          </a:p>
          <a:p>
            <a:pPr indent="0" lvl="0" marL="0" marR="0" rtl="0" algn="l">
              <a:spcBef>
                <a:spcPts val="600"/>
              </a:spcBef>
              <a:spcAft>
                <a:spcPts val="0"/>
              </a:spcAft>
              <a:buNone/>
            </a:pPr>
            <a:r>
              <a:rPr b="0" lang="en-US" sz="1000">
                <a:solidFill>
                  <a:schemeClr val="accent4"/>
                </a:solidFill>
                <a:latin typeface="Arial"/>
                <a:ea typeface="Arial"/>
                <a:cs typeface="Arial"/>
                <a:sym typeface="Arial"/>
              </a:rPr>
              <a:t>Click </a:t>
            </a:r>
            <a:r>
              <a:rPr b="1" lang="en-US" sz="1000">
                <a:solidFill>
                  <a:schemeClr val="accent4"/>
                </a:solidFill>
                <a:latin typeface="Arial"/>
                <a:ea typeface="Arial"/>
                <a:cs typeface="Arial"/>
                <a:sym typeface="Arial"/>
              </a:rPr>
              <a:t>Apply to All </a:t>
            </a:r>
            <a:r>
              <a:rPr b="0" lang="en-US" sz="1000">
                <a:solidFill>
                  <a:schemeClr val="accent4"/>
                </a:solidFill>
                <a:latin typeface="Arial"/>
                <a:ea typeface="Arial"/>
                <a:cs typeface="Arial"/>
                <a:sym typeface="Arial"/>
              </a:rPr>
              <a:t>or </a:t>
            </a:r>
            <a:r>
              <a:rPr b="1" lang="en-US" sz="1000">
                <a:solidFill>
                  <a:schemeClr val="accent4"/>
                </a:solidFill>
                <a:latin typeface="Arial"/>
                <a:ea typeface="Arial"/>
                <a:cs typeface="Arial"/>
                <a:sym typeface="Arial"/>
              </a:rPr>
              <a:t>Apply</a:t>
            </a:r>
            <a:r>
              <a:rPr b="0" lang="en-US" sz="1000">
                <a:solidFill>
                  <a:schemeClr val="accent4"/>
                </a:solidFill>
                <a:latin typeface="Arial"/>
                <a:ea typeface="Arial"/>
                <a:cs typeface="Arial"/>
                <a:sym typeface="Arial"/>
              </a:rPr>
              <a:t> if only used on one slide</a:t>
            </a:r>
            <a:br>
              <a:rPr b="0" lang="en-US" sz="1000">
                <a:solidFill>
                  <a:schemeClr val="accent4"/>
                </a:solidFill>
                <a:latin typeface="Arial"/>
                <a:ea typeface="Arial"/>
                <a:cs typeface="Arial"/>
                <a:sym typeface="Arial"/>
              </a:rPr>
            </a:br>
            <a:endParaRPr b="0" sz="900">
              <a:solidFill>
                <a:schemeClr val="accent4"/>
              </a:solidFill>
              <a:latin typeface="Arial"/>
              <a:ea typeface="Arial"/>
              <a:cs typeface="Arial"/>
              <a:sym typeface="Arial"/>
            </a:endParaRPr>
          </a:p>
          <a:p>
            <a:pPr indent="0" lvl="0" marL="0" marR="0" rtl="0" algn="l">
              <a:spcBef>
                <a:spcPts val="600"/>
              </a:spcBef>
              <a:spcAft>
                <a:spcPts val="0"/>
              </a:spcAft>
              <a:buNone/>
            </a:pPr>
            <a:r>
              <a:rPr b="1" lang="en-US" sz="1800">
                <a:solidFill>
                  <a:srgbClr val="002169"/>
                </a:solidFill>
                <a:latin typeface="Arial"/>
                <a:ea typeface="Arial"/>
                <a:cs typeface="Arial"/>
                <a:sym typeface="Arial"/>
              </a:rPr>
              <a:t>Guidelines</a:t>
            </a:r>
            <a:endParaRPr/>
          </a:p>
          <a:p>
            <a:pPr indent="0" lvl="0" marL="0" marR="0" rtl="0" algn="l">
              <a:spcBef>
                <a:spcPts val="1200"/>
              </a:spcBef>
              <a:spcAft>
                <a:spcPts val="0"/>
              </a:spcAft>
              <a:buNone/>
            </a:pPr>
            <a:r>
              <a:rPr b="0" lang="en-US" sz="1000">
                <a:solidFill>
                  <a:schemeClr val="accent4"/>
                </a:solidFill>
                <a:latin typeface="Arial"/>
                <a:ea typeface="Arial"/>
                <a:cs typeface="Arial"/>
                <a:sym typeface="Arial"/>
              </a:rPr>
              <a:t>Click the </a:t>
            </a:r>
            <a:r>
              <a:rPr b="1" lang="en-US" sz="1000">
                <a:solidFill>
                  <a:schemeClr val="accent4"/>
                </a:solidFill>
                <a:latin typeface="Arial"/>
                <a:ea typeface="Arial"/>
                <a:cs typeface="Arial"/>
                <a:sym typeface="Arial"/>
              </a:rPr>
              <a:t>View</a:t>
            </a:r>
            <a:r>
              <a:rPr b="0" lang="en-US" sz="1000">
                <a:solidFill>
                  <a:schemeClr val="accent4"/>
                </a:solidFill>
                <a:latin typeface="Arial"/>
                <a:ea typeface="Arial"/>
                <a:cs typeface="Arial"/>
                <a:sym typeface="Arial"/>
              </a:rPr>
              <a:t> tab and set tick mark next to </a:t>
            </a:r>
            <a:r>
              <a:rPr b="1" lang="en-US" sz="1000">
                <a:solidFill>
                  <a:schemeClr val="accent4"/>
                </a:solidFill>
                <a:latin typeface="Arial"/>
                <a:ea typeface="Arial"/>
                <a:cs typeface="Arial"/>
                <a:sym typeface="Arial"/>
              </a:rPr>
              <a:t>Guides</a:t>
            </a:r>
            <a:endParaRPr b="0" sz="1000">
              <a:solidFill>
                <a:schemeClr val="accent4"/>
              </a:solidFill>
              <a:latin typeface="Arial"/>
              <a:ea typeface="Arial"/>
              <a:cs typeface="Arial"/>
              <a:sym typeface="Arial"/>
            </a:endParaRPr>
          </a:p>
          <a:p>
            <a:pPr indent="0" lvl="0" marL="0" marR="0" rtl="0" algn="l">
              <a:spcBef>
                <a:spcPts val="600"/>
              </a:spcBef>
              <a:spcAft>
                <a:spcPts val="0"/>
              </a:spcAft>
              <a:buNone/>
            </a:pPr>
            <a:r>
              <a:rPr b="1" lang="en-US" sz="1000">
                <a:solidFill>
                  <a:schemeClr val="accent4"/>
                </a:solidFill>
                <a:latin typeface="Arial"/>
                <a:ea typeface="Arial"/>
                <a:cs typeface="Arial"/>
                <a:sym typeface="Arial"/>
              </a:rPr>
              <a:t>HINT: Alt + F9 </a:t>
            </a:r>
            <a:r>
              <a:rPr b="0" lang="en-US" sz="1000">
                <a:solidFill>
                  <a:schemeClr val="accent4"/>
                </a:solidFill>
                <a:latin typeface="Arial"/>
                <a:ea typeface="Arial"/>
                <a:cs typeface="Arial"/>
                <a:sym typeface="Arial"/>
              </a:rPr>
              <a:t>for quick view of guides</a:t>
            </a:r>
            <a:endParaRPr b="1" sz="1000">
              <a:solidFill>
                <a:schemeClr val="accent4"/>
              </a:solidFill>
              <a:latin typeface="Arial"/>
              <a:ea typeface="Arial"/>
              <a:cs typeface="Arial"/>
              <a:sym typeface="Arial"/>
            </a:endParaRPr>
          </a:p>
        </p:txBody>
      </p:sp>
      <p:pic>
        <p:nvPicPr>
          <p:cNvPr id="4408" name="Google Shape;4408;p176"/>
          <p:cNvPicPr preferRelativeResize="0"/>
          <p:nvPr/>
        </p:nvPicPr>
        <p:blipFill rotWithShape="1">
          <a:blip r:embed="rId2">
            <a:alphaModFix/>
          </a:blip>
          <a:srcRect b="0" l="0" r="0" t="0"/>
          <a:stretch/>
        </p:blipFill>
        <p:spPr>
          <a:xfrm>
            <a:off x="6532418" y="1804757"/>
            <a:ext cx="475488" cy="267462"/>
          </a:xfrm>
          <a:prstGeom prst="rect">
            <a:avLst/>
          </a:prstGeom>
          <a:noFill/>
          <a:ln>
            <a:noFill/>
          </a:ln>
        </p:spPr>
      </p:pic>
      <p:pic>
        <p:nvPicPr>
          <p:cNvPr id="4409" name="Google Shape;4409;p176"/>
          <p:cNvPicPr preferRelativeResize="0"/>
          <p:nvPr/>
        </p:nvPicPr>
        <p:blipFill rotWithShape="1">
          <a:blip r:embed="rId3">
            <a:alphaModFix/>
          </a:blip>
          <a:srcRect b="0" l="0" r="0" t="0"/>
          <a:stretch/>
        </p:blipFill>
        <p:spPr>
          <a:xfrm>
            <a:off x="6538840" y="3212401"/>
            <a:ext cx="475428" cy="176762"/>
          </a:xfrm>
          <a:prstGeom prst="rect">
            <a:avLst/>
          </a:prstGeom>
          <a:noFill/>
          <a:ln>
            <a:noFill/>
          </a:ln>
        </p:spPr>
      </p:pic>
      <p:pic>
        <p:nvPicPr>
          <p:cNvPr id="4410" name="Google Shape;4410;p176"/>
          <p:cNvPicPr preferRelativeResize="0"/>
          <p:nvPr/>
        </p:nvPicPr>
        <p:blipFill rotWithShape="1">
          <a:blip r:embed="rId4">
            <a:alphaModFix/>
          </a:blip>
          <a:srcRect b="0" l="0" r="0" t="0"/>
          <a:stretch/>
        </p:blipFill>
        <p:spPr>
          <a:xfrm>
            <a:off x="10811927" y="1048974"/>
            <a:ext cx="341204" cy="321707"/>
          </a:xfrm>
          <a:prstGeom prst="rect">
            <a:avLst/>
          </a:prstGeom>
          <a:noFill/>
          <a:ln>
            <a:noFill/>
          </a:ln>
        </p:spPr>
      </p:pic>
      <p:pic>
        <p:nvPicPr>
          <p:cNvPr id="4411" name="Google Shape;4411;p176"/>
          <p:cNvPicPr preferRelativeResize="0"/>
          <p:nvPr/>
        </p:nvPicPr>
        <p:blipFill rotWithShape="1">
          <a:blip r:embed="rId5">
            <a:alphaModFix/>
          </a:blip>
          <a:srcRect b="0" l="0" r="0" t="0"/>
          <a:stretch/>
        </p:blipFill>
        <p:spPr>
          <a:xfrm>
            <a:off x="6538841" y="2635223"/>
            <a:ext cx="328881" cy="505501"/>
          </a:xfrm>
          <a:prstGeom prst="rect">
            <a:avLst/>
          </a:prstGeom>
          <a:noFill/>
          <a:ln>
            <a:noFill/>
          </a:ln>
        </p:spPr>
      </p:pic>
      <p:pic>
        <p:nvPicPr>
          <p:cNvPr id="4412" name="Google Shape;4412;p176"/>
          <p:cNvPicPr preferRelativeResize="0"/>
          <p:nvPr/>
        </p:nvPicPr>
        <p:blipFill rotWithShape="1">
          <a:blip r:embed="rId6">
            <a:alphaModFix/>
          </a:blip>
          <a:srcRect b="0" l="0" r="0" t="0"/>
          <a:stretch/>
        </p:blipFill>
        <p:spPr>
          <a:xfrm>
            <a:off x="6536542" y="4137049"/>
            <a:ext cx="475488" cy="152626"/>
          </a:xfrm>
          <a:prstGeom prst="rect">
            <a:avLst/>
          </a:prstGeom>
          <a:noFill/>
          <a:ln>
            <a:noFill/>
          </a:ln>
        </p:spPr>
      </p:pic>
      <p:pic>
        <p:nvPicPr>
          <p:cNvPr id="4413" name="Google Shape;4413;p176"/>
          <p:cNvPicPr preferRelativeResize="0"/>
          <p:nvPr/>
        </p:nvPicPr>
        <p:blipFill rotWithShape="1">
          <a:blip r:embed="rId7">
            <a:alphaModFix/>
          </a:blip>
          <a:srcRect b="0" l="0" r="0" t="0"/>
          <a:stretch/>
        </p:blipFill>
        <p:spPr>
          <a:xfrm>
            <a:off x="10839343" y="1780498"/>
            <a:ext cx="313788" cy="543900"/>
          </a:xfrm>
          <a:prstGeom prst="rect">
            <a:avLst/>
          </a:prstGeom>
          <a:noFill/>
          <a:ln>
            <a:noFill/>
          </a:ln>
        </p:spPr>
      </p:pic>
    </p:spTree>
  </p:cSld>
  <p:clrMapOvr>
    <a:masterClrMapping/>
  </p:clrMapOvr>
  <p:extLst>
    <p:ext uri="{DCECCB84-F9BA-43D5-87BE-67443E8EF086}">
      <p15:sldGuideLst>
        <p15:guide id="1" pos="2232">
          <p15:clr>
            <a:srgbClr val="FBAE40"/>
          </p15:clr>
        </p15:guide>
        <p15:guide id="2" pos="4800">
          <p15:clr>
            <a:srgbClr val="FBAE40"/>
          </p15:clr>
        </p15:guide>
      </p15:sldGuideLst>
    </p:ext>
  </p:extLst>
</p:sldLayout>
</file>

<file path=ppt/slideLayouts/slideLayout3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t;Do not use layouts after this &gt;" showMasterSp="0">
  <p:cSld name="&gt;Do not use layouts after this &gt;">
    <p:bg>
      <p:bgPr>
        <a:solidFill>
          <a:schemeClr val="accent4"/>
        </a:solidFill>
      </p:bgPr>
    </p:bg>
    <p:spTree>
      <p:nvGrpSpPr>
        <p:cNvPr id="4414" name="Shape 4414"/>
        <p:cNvGrpSpPr/>
        <p:nvPr/>
      </p:nvGrpSpPr>
      <p:grpSpPr>
        <a:xfrm>
          <a:off x="0" y="0"/>
          <a:ext cx="0" cy="0"/>
          <a:chOff x="0" y="0"/>
          <a:chExt cx="0" cy="0"/>
        </a:xfrm>
      </p:grpSpPr>
      <p:sp>
        <p:nvSpPr>
          <p:cNvPr id="4415" name="Google Shape;4415;p177"/>
          <p:cNvSpPr/>
          <p:nvPr/>
        </p:nvSpPr>
        <p:spPr>
          <a:xfrm>
            <a:off x="0" y="0"/>
            <a:ext cx="12192000" cy="6858000"/>
          </a:xfrm>
          <a:prstGeom prst="rect">
            <a:avLst/>
          </a:prstGeom>
          <a:solidFill>
            <a:schemeClr val="accent4"/>
          </a:solidFill>
          <a:ln>
            <a:noFill/>
          </a:ln>
        </p:spPr>
        <p:txBody>
          <a:bodyPr anchorCtr="0" anchor="ctr" bIns="72000" lIns="72000" spcFirstLastPara="1" rIns="72000" wrap="square" tIns="720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4416" name="Google Shape;4416;p177"/>
          <p:cNvSpPr txBox="1"/>
          <p:nvPr/>
        </p:nvSpPr>
        <p:spPr>
          <a:xfrm>
            <a:off x="430213" y="656823"/>
            <a:ext cx="11356977" cy="28931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3755"/>
              </a:buClr>
              <a:buSzPts val="4400"/>
              <a:buFont typeface="Arial"/>
              <a:buNone/>
            </a:pPr>
            <a:r>
              <a:rPr b="0" lang="en-US" sz="4400">
                <a:solidFill>
                  <a:schemeClr val="lt1"/>
                </a:solidFill>
                <a:latin typeface="Arial"/>
                <a:ea typeface="Arial"/>
                <a:cs typeface="Arial"/>
                <a:sym typeface="Arial"/>
              </a:rPr>
              <a:t>If you see any </a:t>
            </a:r>
            <a:r>
              <a:rPr b="1" i="1" lang="en-US" sz="4400">
                <a:solidFill>
                  <a:schemeClr val="lt1"/>
                </a:solidFill>
                <a:latin typeface="Arial"/>
                <a:ea typeface="Arial"/>
                <a:cs typeface="Arial"/>
                <a:sym typeface="Arial"/>
              </a:rPr>
              <a:t>layouts after this </a:t>
            </a:r>
            <a:r>
              <a:rPr b="0" i="0" lang="en-US" sz="4400">
                <a:solidFill>
                  <a:schemeClr val="lt1"/>
                </a:solidFill>
                <a:latin typeface="Arial"/>
                <a:ea typeface="Arial"/>
                <a:cs typeface="Arial"/>
                <a:sym typeface="Arial"/>
              </a:rPr>
              <a:t>one</a:t>
            </a:r>
            <a:r>
              <a:rPr b="1" i="1" lang="en-US" sz="4400">
                <a:solidFill>
                  <a:schemeClr val="lt1"/>
                </a:solidFill>
                <a:latin typeface="Arial"/>
                <a:ea typeface="Arial"/>
                <a:cs typeface="Arial"/>
                <a:sym typeface="Arial"/>
              </a:rPr>
              <a:t>,</a:t>
            </a:r>
            <a:br>
              <a:rPr b="0" i="0" lang="en-US" sz="4400">
                <a:solidFill>
                  <a:schemeClr val="lt1"/>
                </a:solidFill>
                <a:latin typeface="Arial"/>
                <a:ea typeface="Arial"/>
                <a:cs typeface="Arial"/>
                <a:sym typeface="Arial"/>
              </a:rPr>
            </a:br>
            <a:r>
              <a:rPr b="0" lang="en-US" sz="4400">
                <a:solidFill>
                  <a:schemeClr val="lt1"/>
                </a:solidFill>
                <a:latin typeface="Arial"/>
                <a:ea typeface="Arial"/>
                <a:cs typeface="Arial"/>
                <a:sym typeface="Arial"/>
              </a:rPr>
              <a:t>do not use them. These layouts </a:t>
            </a:r>
            <a:r>
              <a:rPr b="1" i="1" lang="en-US" sz="4400" u="none">
                <a:solidFill>
                  <a:schemeClr val="lt1"/>
                </a:solidFill>
                <a:latin typeface="Arial"/>
                <a:ea typeface="Arial"/>
                <a:cs typeface="Arial"/>
                <a:sym typeface="Arial"/>
              </a:rPr>
              <a:t>are not </a:t>
            </a:r>
            <a:r>
              <a:rPr b="0" lang="en-US" sz="4400">
                <a:solidFill>
                  <a:schemeClr val="lt1"/>
                </a:solidFill>
                <a:latin typeface="Arial"/>
                <a:ea typeface="Arial"/>
                <a:cs typeface="Arial"/>
                <a:sym typeface="Arial"/>
              </a:rPr>
              <a:t>part of our corporate template.</a:t>
            </a:r>
            <a:br>
              <a:rPr b="0" lang="en-US" sz="2800">
                <a:solidFill>
                  <a:schemeClr val="lt1"/>
                </a:solidFill>
                <a:latin typeface="Arial"/>
                <a:ea typeface="Arial"/>
                <a:cs typeface="Arial"/>
                <a:sym typeface="Arial"/>
              </a:rPr>
            </a:br>
            <a:br>
              <a:rPr b="0" lang="en-US" sz="2800">
                <a:solidFill>
                  <a:schemeClr val="lt1"/>
                </a:solidFill>
                <a:latin typeface="Arial"/>
                <a:ea typeface="Arial"/>
                <a:cs typeface="Arial"/>
                <a:sym typeface="Arial"/>
              </a:rPr>
            </a:br>
            <a:endParaRPr b="0" sz="2800">
              <a:solidFill>
                <a:schemeClr val="lt1"/>
              </a:solidFill>
              <a:latin typeface="Arial"/>
              <a:ea typeface="Arial"/>
              <a:cs typeface="Arial"/>
              <a:sym typeface="Arial"/>
            </a:endParaRPr>
          </a:p>
        </p:txBody>
      </p:sp>
      <p:grpSp>
        <p:nvGrpSpPr>
          <p:cNvPr id="4417" name="Google Shape;4417;p177"/>
          <p:cNvGrpSpPr/>
          <p:nvPr/>
        </p:nvGrpSpPr>
        <p:grpSpPr>
          <a:xfrm rot="8100000">
            <a:off x="10404874" y="3325226"/>
            <a:ext cx="1036788" cy="1036788"/>
            <a:chOff x="6095999" y="4963130"/>
            <a:chExt cx="1456720" cy="1456719"/>
          </a:xfrm>
        </p:grpSpPr>
        <p:sp>
          <p:nvSpPr>
            <p:cNvPr id="4418" name="Google Shape;4418;p177"/>
            <p:cNvSpPr/>
            <p:nvPr/>
          </p:nvSpPr>
          <p:spPr>
            <a:xfrm rot="5400000">
              <a:off x="5534135" y="5524995"/>
              <a:ext cx="1456719" cy="332990"/>
            </a:xfrm>
            <a:prstGeom prst="rect">
              <a:avLst/>
            </a:prstGeom>
            <a:solidFill>
              <a:schemeClr val="lt1"/>
            </a:solidFill>
            <a:ln>
              <a:noFill/>
            </a:ln>
          </p:spPr>
          <p:txBody>
            <a:bodyPr anchorCtr="0" anchor="ctr" bIns="72000" lIns="72000" spcFirstLastPara="1" rIns="72000" wrap="square" tIns="720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4419" name="Google Shape;4419;p177"/>
            <p:cNvSpPr/>
            <p:nvPr/>
          </p:nvSpPr>
          <p:spPr>
            <a:xfrm rot="10800000">
              <a:off x="6096000" y="4963130"/>
              <a:ext cx="1456719" cy="332990"/>
            </a:xfrm>
            <a:prstGeom prst="rect">
              <a:avLst/>
            </a:prstGeom>
            <a:solidFill>
              <a:schemeClr val="lt1"/>
            </a:solidFill>
            <a:ln>
              <a:noFill/>
            </a:ln>
          </p:spPr>
          <p:txBody>
            <a:bodyPr anchorCtr="0" anchor="ctr" bIns="72000" lIns="72000" spcFirstLastPara="1" rIns="72000" wrap="square" tIns="720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grpSp>
      <p:sp>
        <p:nvSpPr>
          <p:cNvPr id="4420" name="Google Shape;4420;p177"/>
          <p:cNvSpPr/>
          <p:nvPr/>
        </p:nvSpPr>
        <p:spPr>
          <a:xfrm>
            <a:off x="430213" y="2588374"/>
            <a:ext cx="10152346" cy="221599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i="1" lang="en-US" sz="13800">
                <a:solidFill>
                  <a:schemeClr val="lt1"/>
                </a:solidFill>
                <a:latin typeface="Arial"/>
                <a:ea typeface="Arial"/>
                <a:cs typeface="Arial"/>
                <a:sym typeface="Arial"/>
              </a:rPr>
              <a:t>Do not use </a:t>
            </a:r>
            <a:endParaRPr b="1" i="1" sz="2400">
              <a:solidFill>
                <a:schemeClr val="dk1"/>
              </a:solidFill>
              <a:latin typeface="Arial"/>
              <a:ea typeface="Arial"/>
              <a:cs typeface="Arial"/>
              <a:sym typeface="Arial"/>
            </a:endParaRPr>
          </a:p>
        </p:txBody>
      </p:sp>
      <p:sp>
        <p:nvSpPr>
          <p:cNvPr id="4421" name="Google Shape;4421;p177"/>
          <p:cNvSpPr txBox="1"/>
          <p:nvPr/>
        </p:nvSpPr>
        <p:spPr>
          <a:xfrm>
            <a:off x="430214" y="5186455"/>
            <a:ext cx="11356974" cy="969496"/>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3755"/>
              </a:buClr>
              <a:buSzPts val="2000"/>
              <a:buFont typeface="Arial"/>
              <a:buNone/>
            </a:pPr>
            <a:r>
              <a:rPr b="0" lang="en-US" sz="2000">
                <a:solidFill>
                  <a:schemeClr val="lt1"/>
                </a:solidFill>
                <a:latin typeface="Arial"/>
                <a:ea typeface="Arial"/>
                <a:cs typeface="Arial"/>
                <a:sym typeface="Arial"/>
              </a:rPr>
              <a:t>Due to PowerPoint’s standard Copy/Paste functionality extra undesirable layouts can appear.</a:t>
            </a:r>
            <a:endParaRPr/>
          </a:p>
          <a:p>
            <a:pPr indent="0" lvl="0" marL="0" marR="0" rtl="0" algn="ctr">
              <a:lnSpc>
                <a:spcPct val="100000"/>
              </a:lnSpc>
              <a:spcBef>
                <a:spcPts val="600"/>
              </a:spcBef>
              <a:spcAft>
                <a:spcPts val="0"/>
              </a:spcAft>
              <a:buClr>
                <a:srgbClr val="003755"/>
              </a:buClr>
              <a:buSzPts val="2000"/>
              <a:buFont typeface="Arial"/>
              <a:buNone/>
            </a:pPr>
            <a:r>
              <a:rPr b="0" lang="en-US" sz="2000">
                <a:solidFill>
                  <a:schemeClr val="lt1"/>
                </a:solidFill>
                <a:latin typeface="Arial"/>
                <a:ea typeface="Arial"/>
                <a:cs typeface="Arial"/>
                <a:sym typeface="Arial"/>
              </a:rPr>
              <a:t>Also notice: Layouts after this might contain potential confidential information.</a:t>
            </a:r>
            <a:br>
              <a:rPr b="0" lang="en-US" sz="1800">
                <a:solidFill>
                  <a:schemeClr val="lt1"/>
                </a:solidFill>
                <a:latin typeface="Arial"/>
                <a:ea typeface="Arial"/>
                <a:cs typeface="Arial"/>
                <a:sym typeface="Arial"/>
              </a:rPr>
            </a:br>
            <a:endParaRPr b="0" sz="1800">
              <a:solidFill>
                <a:schemeClr val="lt1"/>
              </a:solidFill>
              <a:latin typeface="Arial"/>
              <a:ea typeface="Arial"/>
              <a:cs typeface="Arial"/>
              <a:sym typeface="Arial"/>
            </a:endParaRPr>
          </a:p>
        </p:txBody>
      </p:sp>
      <p:sp>
        <p:nvSpPr>
          <p:cNvPr id="4422" name="Google Shape;4422;p177"/>
          <p:cNvSpPr txBox="1"/>
          <p:nvPr>
            <p:ph idx="10" type="dt"/>
          </p:nvPr>
        </p:nvSpPr>
        <p:spPr>
          <a:xfrm>
            <a:off x="0" y="6912000"/>
            <a:ext cx="0" cy="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latin typeface="Arial"/>
                <a:ea typeface="Arial"/>
                <a:cs typeface="Arial"/>
                <a:sym typeface="Arial"/>
              </a:defRPr>
            </a:lvl1pPr>
            <a:lvl2pPr lvl="1" marR="0" rtl="0" algn="l">
              <a:spcBef>
                <a:spcPts val="0"/>
              </a:spcBef>
              <a:spcAft>
                <a:spcPts val="0"/>
              </a:spcAft>
              <a:buSzPts val="1400"/>
              <a:buNone/>
              <a:defRPr b="0" i="0" sz="1800" u="none" cap="none" strike="noStrike">
                <a:solidFill>
                  <a:schemeClr val="dk1"/>
                </a:solidFill>
                <a:latin typeface="Arial"/>
                <a:ea typeface="Arial"/>
                <a:cs typeface="Arial"/>
                <a:sym typeface="Arial"/>
              </a:defRPr>
            </a:lvl2pPr>
            <a:lvl3pPr lvl="2" marR="0" rtl="0" algn="l">
              <a:spcBef>
                <a:spcPts val="0"/>
              </a:spcBef>
              <a:spcAft>
                <a:spcPts val="0"/>
              </a:spcAft>
              <a:buSzPts val="1400"/>
              <a:buNone/>
              <a:defRPr b="0" i="0" sz="1800" u="none" cap="none" strike="noStrike">
                <a:solidFill>
                  <a:schemeClr val="dk1"/>
                </a:solidFill>
                <a:latin typeface="Arial"/>
                <a:ea typeface="Arial"/>
                <a:cs typeface="Arial"/>
                <a:sym typeface="Arial"/>
              </a:defRPr>
            </a:lvl3pPr>
            <a:lvl4pPr lvl="3" marR="0" rtl="0" algn="l">
              <a:spcBef>
                <a:spcPts val="0"/>
              </a:spcBef>
              <a:spcAft>
                <a:spcPts val="0"/>
              </a:spcAft>
              <a:buSzPts val="1400"/>
              <a:buNone/>
              <a:defRPr b="0" i="0" sz="1800" u="none" cap="none" strike="noStrike">
                <a:solidFill>
                  <a:schemeClr val="dk1"/>
                </a:solidFill>
                <a:latin typeface="Arial"/>
                <a:ea typeface="Arial"/>
                <a:cs typeface="Arial"/>
                <a:sym typeface="Arial"/>
              </a:defRPr>
            </a:lvl4pPr>
            <a:lvl5pPr lvl="4" marR="0" rtl="0" algn="l">
              <a:spcBef>
                <a:spcPts val="0"/>
              </a:spcBef>
              <a:spcAft>
                <a:spcPts val="0"/>
              </a:spcAft>
              <a:buSzPts val="1400"/>
              <a:buNone/>
              <a:defRPr b="0" i="0" sz="1800" u="none" cap="none" strike="noStrike">
                <a:solidFill>
                  <a:schemeClr val="dk1"/>
                </a:solidFill>
                <a:latin typeface="Arial"/>
                <a:ea typeface="Arial"/>
                <a:cs typeface="Arial"/>
                <a:sym typeface="Arial"/>
              </a:defRPr>
            </a:lvl5pPr>
            <a:lvl6pPr lvl="5" marR="0" rtl="0" algn="l">
              <a:spcBef>
                <a:spcPts val="0"/>
              </a:spcBef>
              <a:spcAft>
                <a:spcPts val="0"/>
              </a:spcAft>
              <a:buSzPts val="1400"/>
              <a:buNone/>
              <a:defRPr b="0" i="0" sz="1800" u="none" cap="none" strike="noStrike">
                <a:solidFill>
                  <a:schemeClr val="dk1"/>
                </a:solidFill>
                <a:latin typeface="Arial"/>
                <a:ea typeface="Arial"/>
                <a:cs typeface="Arial"/>
                <a:sym typeface="Arial"/>
              </a:defRPr>
            </a:lvl6pPr>
            <a:lvl7pPr lvl="6" marR="0" rtl="0" algn="l">
              <a:spcBef>
                <a:spcPts val="0"/>
              </a:spcBef>
              <a:spcAft>
                <a:spcPts val="0"/>
              </a:spcAft>
              <a:buSzPts val="1400"/>
              <a:buNone/>
              <a:defRPr b="0" i="0" sz="1800" u="none" cap="none" strike="noStrike">
                <a:solidFill>
                  <a:schemeClr val="dk1"/>
                </a:solidFill>
                <a:latin typeface="Arial"/>
                <a:ea typeface="Arial"/>
                <a:cs typeface="Arial"/>
                <a:sym typeface="Arial"/>
              </a:defRPr>
            </a:lvl7pPr>
            <a:lvl8pPr lvl="7" marR="0" rtl="0" algn="l">
              <a:spcBef>
                <a:spcPts val="0"/>
              </a:spcBef>
              <a:spcAft>
                <a:spcPts val="0"/>
              </a:spcAft>
              <a:buSzPts val="1400"/>
              <a:buNone/>
              <a:defRPr b="0" i="0" sz="1800" u="none" cap="none" strike="noStrike">
                <a:solidFill>
                  <a:schemeClr val="dk1"/>
                </a:solidFill>
                <a:latin typeface="Arial"/>
                <a:ea typeface="Arial"/>
                <a:cs typeface="Arial"/>
                <a:sym typeface="Arial"/>
              </a:defRPr>
            </a:lvl8pPr>
            <a:lvl9pPr lvl="8" marR="0" rtl="0" algn="l">
              <a:spcBef>
                <a:spcPts val="0"/>
              </a:spcBef>
              <a:spcAft>
                <a:spcPts val="0"/>
              </a:spcAft>
              <a:buSzPts val="1400"/>
              <a:buNone/>
              <a:defRPr b="0" i="0" sz="1800" u="none" cap="none" strike="noStrike">
                <a:solidFill>
                  <a:schemeClr val="dk1"/>
                </a:solidFill>
                <a:latin typeface="Arial"/>
                <a:ea typeface="Arial"/>
                <a:cs typeface="Arial"/>
                <a:sym typeface="Arial"/>
              </a:defRPr>
            </a:lvl9pPr>
          </a:lstStyle>
          <a:p/>
        </p:txBody>
      </p:sp>
      <p:sp>
        <p:nvSpPr>
          <p:cNvPr id="4423" name="Google Shape;4423;p177"/>
          <p:cNvSpPr txBox="1"/>
          <p:nvPr>
            <p:ph idx="11" type="ftr"/>
          </p:nvPr>
        </p:nvSpPr>
        <p:spPr>
          <a:xfrm>
            <a:off x="0" y="6912000"/>
            <a:ext cx="0" cy="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latin typeface="Arial"/>
                <a:ea typeface="Arial"/>
                <a:cs typeface="Arial"/>
                <a:sym typeface="Arial"/>
              </a:defRPr>
            </a:lvl1pPr>
            <a:lvl2pPr lvl="1" marR="0" rtl="0" algn="l">
              <a:spcBef>
                <a:spcPts val="0"/>
              </a:spcBef>
              <a:spcAft>
                <a:spcPts val="0"/>
              </a:spcAft>
              <a:buSzPts val="1400"/>
              <a:buNone/>
              <a:defRPr b="0" i="0" sz="1800" u="none" cap="none" strike="noStrike">
                <a:solidFill>
                  <a:schemeClr val="dk1"/>
                </a:solidFill>
                <a:latin typeface="Arial"/>
                <a:ea typeface="Arial"/>
                <a:cs typeface="Arial"/>
                <a:sym typeface="Arial"/>
              </a:defRPr>
            </a:lvl2pPr>
            <a:lvl3pPr lvl="2" marR="0" rtl="0" algn="l">
              <a:spcBef>
                <a:spcPts val="0"/>
              </a:spcBef>
              <a:spcAft>
                <a:spcPts val="0"/>
              </a:spcAft>
              <a:buSzPts val="1400"/>
              <a:buNone/>
              <a:defRPr b="0" i="0" sz="1800" u="none" cap="none" strike="noStrike">
                <a:solidFill>
                  <a:schemeClr val="dk1"/>
                </a:solidFill>
                <a:latin typeface="Arial"/>
                <a:ea typeface="Arial"/>
                <a:cs typeface="Arial"/>
                <a:sym typeface="Arial"/>
              </a:defRPr>
            </a:lvl3pPr>
            <a:lvl4pPr lvl="3" marR="0" rtl="0" algn="l">
              <a:spcBef>
                <a:spcPts val="0"/>
              </a:spcBef>
              <a:spcAft>
                <a:spcPts val="0"/>
              </a:spcAft>
              <a:buSzPts val="1400"/>
              <a:buNone/>
              <a:defRPr b="0" i="0" sz="1800" u="none" cap="none" strike="noStrike">
                <a:solidFill>
                  <a:schemeClr val="dk1"/>
                </a:solidFill>
                <a:latin typeface="Arial"/>
                <a:ea typeface="Arial"/>
                <a:cs typeface="Arial"/>
                <a:sym typeface="Arial"/>
              </a:defRPr>
            </a:lvl4pPr>
            <a:lvl5pPr lvl="4" marR="0" rtl="0" algn="l">
              <a:spcBef>
                <a:spcPts val="0"/>
              </a:spcBef>
              <a:spcAft>
                <a:spcPts val="0"/>
              </a:spcAft>
              <a:buSzPts val="1400"/>
              <a:buNone/>
              <a:defRPr b="0" i="0" sz="1800" u="none" cap="none" strike="noStrike">
                <a:solidFill>
                  <a:schemeClr val="dk1"/>
                </a:solidFill>
                <a:latin typeface="Arial"/>
                <a:ea typeface="Arial"/>
                <a:cs typeface="Arial"/>
                <a:sym typeface="Arial"/>
              </a:defRPr>
            </a:lvl5pPr>
            <a:lvl6pPr lvl="5" marR="0" rtl="0" algn="l">
              <a:spcBef>
                <a:spcPts val="0"/>
              </a:spcBef>
              <a:spcAft>
                <a:spcPts val="0"/>
              </a:spcAft>
              <a:buSzPts val="1400"/>
              <a:buNone/>
              <a:defRPr b="0" i="0" sz="1800" u="none" cap="none" strike="noStrike">
                <a:solidFill>
                  <a:schemeClr val="dk1"/>
                </a:solidFill>
                <a:latin typeface="Arial"/>
                <a:ea typeface="Arial"/>
                <a:cs typeface="Arial"/>
                <a:sym typeface="Arial"/>
              </a:defRPr>
            </a:lvl6pPr>
            <a:lvl7pPr lvl="6" marR="0" rtl="0" algn="l">
              <a:spcBef>
                <a:spcPts val="0"/>
              </a:spcBef>
              <a:spcAft>
                <a:spcPts val="0"/>
              </a:spcAft>
              <a:buSzPts val="1400"/>
              <a:buNone/>
              <a:defRPr b="0" i="0" sz="1800" u="none" cap="none" strike="noStrike">
                <a:solidFill>
                  <a:schemeClr val="dk1"/>
                </a:solidFill>
                <a:latin typeface="Arial"/>
                <a:ea typeface="Arial"/>
                <a:cs typeface="Arial"/>
                <a:sym typeface="Arial"/>
              </a:defRPr>
            </a:lvl7pPr>
            <a:lvl8pPr lvl="7" marR="0" rtl="0" algn="l">
              <a:spcBef>
                <a:spcPts val="0"/>
              </a:spcBef>
              <a:spcAft>
                <a:spcPts val="0"/>
              </a:spcAft>
              <a:buSzPts val="1400"/>
              <a:buNone/>
              <a:defRPr b="0" i="0" sz="1800" u="none" cap="none" strike="noStrike">
                <a:solidFill>
                  <a:schemeClr val="dk1"/>
                </a:solidFill>
                <a:latin typeface="Arial"/>
                <a:ea typeface="Arial"/>
                <a:cs typeface="Arial"/>
                <a:sym typeface="Arial"/>
              </a:defRPr>
            </a:lvl8pPr>
            <a:lvl9pPr lvl="8" marR="0" rtl="0" algn="l">
              <a:spcBef>
                <a:spcPts val="0"/>
              </a:spcBef>
              <a:spcAft>
                <a:spcPts val="0"/>
              </a:spcAft>
              <a:buSzPts val="1400"/>
              <a:buNone/>
              <a:defRPr b="0" i="0" sz="1800" u="none" cap="none" strike="noStrike">
                <a:solidFill>
                  <a:schemeClr val="dk1"/>
                </a:solidFill>
                <a:latin typeface="Arial"/>
                <a:ea typeface="Arial"/>
                <a:cs typeface="Arial"/>
                <a:sym typeface="Arial"/>
              </a:defRPr>
            </a:lvl9pPr>
          </a:lstStyle>
          <a:p/>
        </p:txBody>
      </p:sp>
      <p:sp>
        <p:nvSpPr>
          <p:cNvPr id="4424" name="Google Shape;4424;p177"/>
          <p:cNvSpPr txBox="1"/>
          <p:nvPr>
            <p:ph idx="12" type="sldNum"/>
          </p:nvPr>
        </p:nvSpPr>
        <p:spPr>
          <a:xfrm>
            <a:off x="0" y="6912000"/>
            <a:ext cx="0" cy="0"/>
          </a:xfrm>
          <a:prstGeom prst="rect">
            <a:avLst/>
          </a:prstGeom>
          <a:noFill/>
          <a:ln>
            <a:noFill/>
          </a:ln>
        </p:spPr>
        <p:txBody>
          <a:bodyPr anchorCtr="0" anchor="b" bIns="0" lIns="0" spcFirstLastPara="1" rIns="0" wrap="square" tIns="0">
            <a:spAutoFit/>
          </a:bodyPr>
          <a:lstStyle>
            <a:lvl1pPr indent="0" lvl="0" marL="0" algn="l">
              <a:spcBef>
                <a:spcPts val="0"/>
              </a:spcBef>
              <a:buNone/>
              <a:defRPr sz="800">
                <a:latin typeface="Arial"/>
                <a:ea typeface="Arial"/>
                <a:cs typeface="Arial"/>
                <a:sym typeface="Arial"/>
              </a:defRPr>
            </a:lvl1pPr>
            <a:lvl2pPr indent="0" lvl="1" marL="0" algn="l">
              <a:spcBef>
                <a:spcPts val="0"/>
              </a:spcBef>
              <a:buNone/>
              <a:defRPr sz="800">
                <a:latin typeface="Arial"/>
                <a:ea typeface="Arial"/>
                <a:cs typeface="Arial"/>
                <a:sym typeface="Arial"/>
              </a:defRPr>
            </a:lvl2pPr>
            <a:lvl3pPr indent="0" lvl="2" marL="0" algn="l">
              <a:spcBef>
                <a:spcPts val="0"/>
              </a:spcBef>
              <a:buNone/>
              <a:defRPr sz="800">
                <a:latin typeface="Arial"/>
                <a:ea typeface="Arial"/>
                <a:cs typeface="Arial"/>
                <a:sym typeface="Arial"/>
              </a:defRPr>
            </a:lvl3pPr>
            <a:lvl4pPr indent="0" lvl="3" marL="0" algn="l">
              <a:spcBef>
                <a:spcPts val="0"/>
              </a:spcBef>
              <a:buNone/>
              <a:defRPr sz="800">
                <a:latin typeface="Arial"/>
                <a:ea typeface="Arial"/>
                <a:cs typeface="Arial"/>
                <a:sym typeface="Arial"/>
              </a:defRPr>
            </a:lvl4pPr>
            <a:lvl5pPr indent="0" lvl="4" marL="0" algn="l">
              <a:spcBef>
                <a:spcPts val="0"/>
              </a:spcBef>
              <a:buNone/>
              <a:defRPr sz="800">
                <a:latin typeface="Arial"/>
                <a:ea typeface="Arial"/>
                <a:cs typeface="Arial"/>
                <a:sym typeface="Arial"/>
              </a:defRPr>
            </a:lvl5pPr>
            <a:lvl6pPr indent="0" lvl="5" marL="0" algn="l">
              <a:spcBef>
                <a:spcPts val="0"/>
              </a:spcBef>
              <a:buNone/>
              <a:defRPr sz="800">
                <a:latin typeface="Arial"/>
                <a:ea typeface="Arial"/>
                <a:cs typeface="Arial"/>
                <a:sym typeface="Arial"/>
              </a:defRPr>
            </a:lvl6pPr>
            <a:lvl7pPr indent="0" lvl="6" marL="0" algn="l">
              <a:spcBef>
                <a:spcPts val="0"/>
              </a:spcBef>
              <a:buNone/>
              <a:defRPr sz="800">
                <a:latin typeface="Arial"/>
                <a:ea typeface="Arial"/>
                <a:cs typeface="Arial"/>
                <a:sym typeface="Arial"/>
              </a:defRPr>
            </a:lvl7pPr>
            <a:lvl8pPr indent="0" lvl="7" marL="0" algn="l">
              <a:spcBef>
                <a:spcPts val="0"/>
              </a:spcBef>
              <a:buNone/>
              <a:defRPr sz="800">
                <a:latin typeface="Arial"/>
                <a:ea typeface="Arial"/>
                <a:cs typeface="Arial"/>
                <a:sym typeface="Arial"/>
              </a:defRPr>
            </a:lvl8pPr>
            <a:lvl9pPr indent="0" lvl="8" marL="0" algn="l">
              <a:spcBef>
                <a:spcPts val="0"/>
              </a:spcBef>
              <a:buNone/>
              <a:defRPr sz="800">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4_Title and Content">
  <p:cSld name="64_Title and Content">
    <p:bg>
      <p:bgPr>
        <a:solidFill>
          <a:schemeClr val="dk2"/>
        </a:solidFill>
      </p:bgPr>
    </p:bg>
    <p:spTree>
      <p:nvGrpSpPr>
        <p:cNvPr id="4425" name="Shape 4425"/>
        <p:cNvGrpSpPr/>
        <p:nvPr/>
      </p:nvGrpSpPr>
      <p:grpSpPr>
        <a:xfrm>
          <a:off x="0" y="0"/>
          <a:ext cx="0" cy="0"/>
          <a:chOff x="0" y="0"/>
          <a:chExt cx="0" cy="0"/>
        </a:xfrm>
      </p:grpSpPr>
      <p:sp>
        <p:nvSpPr>
          <p:cNvPr id="4426" name="Google Shape;4426;p178"/>
          <p:cNvSpPr/>
          <p:nvPr/>
        </p:nvSpPr>
        <p:spPr>
          <a:xfrm>
            <a:off x="0" y="6052457"/>
            <a:ext cx="1854926" cy="805543"/>
          </a:xfrm>
          <a:prstGeom prst="rect">
            <a:avLst/>
          </a:prstGeom>
          <a:solidFill>
            <a:schemeClr val="dk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427" name="Google Shape;4427;p178"/>
          <p:cNvSpPr txBox="1"/>
          <p:nvPr>
            <p:ph idx="12" type="sldNum"/>
          </p:nvPr>
        </p:nvSpPr>
        <p:spPr>
          <a:xfrm>
            <a:off x="9095508" y="6324601"/>
            <a:ext cx="2829791" cy="266700"/>
          </a:xfrm>
          <a:prstGeom prst="rect">
            <a:avLst/>
          </a:prstGeom>
          <a:noFill/>
          <a:ln>
            <a:noFill/>
          </a:ln>
        </p:spPr>
        <p:txBody>
          <a:bodyPr anchorCtr="0" anchor="b" bIns="0" lIns="0" spcFirstLastPara="1" rIns="0" wrap="square" tIns="0">
            <a:spAutoFit/>
          </a:bodyPr>
          <a:lstStyle>
            <a:lvl1pPr indent="0" lvl="0" marL="0" algn="l">
              <a:spcBef>
                <a:spcPts val="0"/>
              </a:spcBef>
              <a:buNone/>
              <a:defRPr/>
            </a:lvl1pPr>
            <a:lvl2pPr indent="0" lvl="1" marL="0" algn="l">
              <a:spcBef>
                <a:spcPts val="0"/>
              </a:spcBef>
              <a:buNone/>
              <a:defRPr/>
            </a:lvl2pPr>
            <a:lvl3pPr indent="0" lvl="2" marL="0" algn="l">
              <a:spcBef>
                <a:spcPts val="0"/>
              </a:spcBef>
              <a:buNone/>
              <a:defRPr/>
            </a:lvl3pPr>
            <a:lvl4pPr indent="0" lvl="3" marL="0" algn="l">
              <a:spcBef>
                <a:spcPts val="0"/>
              </a:spcBef>
              <a:buNone/>
              <a:defRPr/>
            </a:lvl4pPr>
            <a:lvl5pPr indent="0" lvl="4" marL="0" algn="l">
              <a:spcBef>
                <a:spcPts val="0"/>
              </a:spcBef>
              <a:buNone/>
              <a:defRPr/>
            </a:lvl5pPr>
            <a:lvl6pPr indent="0" lvl="5" marL="0" algn="l">
              <a:spcBef>
                <a:spcPts val="0"/>
              </a:spcBef>
              <a:buNone/>
              <a:defRPr/>
            </a:lvl6pPr>
            <a:lvl7pPr indent="0" lvl="6" marL="0" algn="l">
              <a:spcBef>
                <a:spcPts val="0"/>
              </a:spcBef>
              <a:buNone/>
              <a:defRPr/>
            </a:lvl7pPr>
            <a:lvl8pPr indent="0" lvl="7" marL="0" algn="l">
              <a:spcBef>
                <a:spcPts val="0"/>
              </a:spcBef>
              <a:buNone/>
              <a:defRPr/>
            </a:lvl8pPr>
            <a:lvl9pPr indent="0" lvl="8" marL="0" algn="l">
              <a:spcBef>
                <a:spcPts val="0"/>
              </a:spcBef>
              <a:buNone/>
              <a:defRPr/>
            </a:lvl9pPr>
          </a:lstStyle>
          <a:p>
            <a:pPr indent="0" lvl="0" marL="0" rtl="0" algn="l">
              <a:spcBef>
                <a:spcPts val="0"/>
              </a:spcBef>
              <a:spcAft>
                <a:spcPts val="0"/>
              </a:spcAft>
              <a:buNone/>
            </a:pPr>
            <a:fld id="{00000000-1234-1234-1234-123412341234}" type="slidenum">
              <a:rPr lang="en-US"/>
              <a:t>‹#›</a:t>
            </a:fld>
            <a:endParaRPr/>
          </a:p>
        </p:txBody>
      </p:sp>
      <p:sp>
        <p:nvSpPr>
          <p:cNvPr id="4428" name="Google Shape;4428;p178"/>
          <p:cNvSpPr txBox="1"/>
          <p:nvPr>
            <p:ph type="title"/>
          </p:nvPr>
        </p:nvSpPr>
        <p:spPr>
          <a:xfrm>
            <a:off x="266700" y="533400"/>
            <a:ext cx="11658600" cy="1211636"/>
          </a:xfrm>
          <a:prstGeom prst="rect">
            <a:avLst/>
          </a:prstGeom>
          <a:noFill/>
          <a:ln>
            <a:noFill/>
          </a:ln>
        </p:spPr>
        <p:txBody>
          <a:bodyPr anchorCtr="0" anchor="t" bIns="0" lIns="0" spcFirstLastPara="1" rIns="0" wrap="square" tIns="0">
            <a:normAutofit/>
          </a:bodyPr>
          <a:lstStyle>
            <a:lvl1pPr lvl="0" algn="ctr">
              <a:lnSpc>
                <a:spcPct val="83000"/>
              </a:lnSpc>
              <a:spcBef>
                <a:spcPts val="0"/>
              </a:spcBef>
              <a:spcAft>
                <a:spcPts val="0"/>
              </a:spcAft>
              <a:buClr>
                <a:schemeClr val="lt1"/>
              </a:buClr>
              <a:buSzPts val="4000"/>
              <a:buFont typeface="Arial"/>
              <a:buNone/>
              <a:defRPr sz="40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429" name="Google Shape;4429;p178"/>
          <p:cNvSpPr txBox="1"/>
          <p:nvPr>
            <p:ph idx="1" type="body"/>
          </p:nvPr>
        </p:nvSpPr>
        <p:spPr>
          <a:xfrm>
            <a:off x="278769" y="1745036"/>
            <a:ext cx="11646530" cy="4176793"/>
          </a:xfrm>
          <a:prstGeom prst="rect">
            <a:avLst/>
          </a:prstGeom>
          <a:noFill/>
          <a:ln>
            <a:noFill/>
          </a:ln>
        </p:spPr>
        <p:txBody>
          <a:bodyPr anchorCtr="0" anchor="t" bIns="0" lIns="0" spcFirstLastPara="1" rIns="0" wrap="square" tIns="0">
            <a:noAutofit/>
          </a:bodyPr>
          <a:lstStyle>
            <a:lvl1pPr indent="-228600" lvl="0" marL="457200" algn="ctr">
              <a:lnSpc>
                <a:spcPct val="110000"/>
              </a:lnSpc>
              <a:spcBef>
                <a:spcPts val="0"/>
              </a:spcBef>
              <a:spcAft>
                <a:spcPts val="0"/>
              </a:spcAft>
              <a:buClr>
                <a:srgbClr val="F2F2F2"/>
              </a:buClr>
              <a:buSzPts val="2000"/>
              <a:buFont typeface="Arial"/>
              <a:buNone/>
              <a:defRPr sz="2000">
                <a:solidFill>
                  <a:srgbClr val="F2F2F2"/>
                </a:solidFill>
              </a:defRPr>
            </a:lvl1pPr>
            <a:lvl2pPr indent="-228600" lvl="1" marL="914400" algn="l">
              <a:lnSpc>
                <a:spcPct val="110000"/>
              </a:lnSpc>
              <a:spcBef>
                <a:spcPts val="0"/>
              </a:spcBef>
              <a:spcAft>
                <a:spcPts val="0"/>
              </a:spcAft>
              <a:buClr>
                <a:schemeClr val="dk2"/>
              </a:buClr>
              <a:buSzPts val="2000"/>
              <a:buFont typeface="Arial"/>
              <a:buNone/>
              <a:defRPr sz="2000"/>
            </a:lvl2pPr>
            <a:lvl3pPr indent="-228600" lvl="2" marL="1371600" algn="l">
              <a:lnSpc>
                <a:spcPct val="110000"/>
              </a:lnSpc>
              <a:spcBef>
                <a:spcPts val="0"/>
              </a:spcBef>
              <a:spcAft>
                <a:spcPts val="0"/>
              </a:spcAft>
              <a:buClr>
                <a:schemeClr val="dk2"/>
              </a:buClr>
              <a:buSzPts val="2000"/>
              <a:buNone/>
              <a:defRPr sz="2000"/>
            </a:lvl3pPr>
            <a:lvl4pPr indent="-228600" lvl="3" marL="1828800" algn="l">
              <a:lnSpc>
                <a:spcPct val="110000"/>
              </a:lnSpc>
              <a:spcBef>
                <a:spcPts val="0"/>
              </a:spcBef>
              <a:spcAft>
                <a:spcPts val="0"/>
              </a:spcAft>
              <a:buClr>
                <a:schemeClr val="dk2"/>
              </a:buClr>
              <a:buSzPts val="2000"/>
              <a:buNone/>
              <a:defRPr sz="2000"/>
            </a:lvl4pPr>
            <a:lvl5pPr indent="-228600" lvl="4" marL="2286000" algn="l">
              <a:lnSpc>
                <a:spcPct val="110000"/>
              </a:lnSpc>
              <a:spcBef>
                <a:spcPts val="0"/>
              </a:spcBef>
              <a:spcAft>
                <a:spcPts val="0"/>
              </a:spcAft>
              <a:buClr>
                <a:schemeClr val="dk2"/>
              </a:buClr>
              <a:buSzPts val="2000"/>
              <a:buNone/>
              <a:defRPr sz="2000"/>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4430" name="Google Shape;4430;p178"/>
          <p:cNvGrpSpPr/>
          <p:nvPr/>
        </p:nvGrpSpPr>
        <p:grpSpPr>
          <a:xfrm>
            <a:off x="222833" y="6270972"/>
            <a:ext cx="2518831" cy="394124"/>
            <a:chOff x="222833" y="6270972"/>
            <a:chExt cx="2518831" cy="394124"/>
          </a:xfrm>
        </p:grpSpPr>
        <p:pic>
          <p:nvPicPr>
            <p:cNvPr id="4431" name="Google Shape;4431;p178"/>
            <p:cNvPicPr preferRelativeResize="0"/>
            <p:nvPr/>
          </p:nvPicPr>
          <p:blipFill rotWithShape="1">
            <a:blip r:embed="rId2">
              <a:alphaModFix/>
            </a:blip>
            <a:srcRect b="0" l="0" r="0" t="0"/>
            <a:stretch/>
          </p:blipFill>
          <p:spPr>
            <a:xfrm>
              <a:off x="222833" y="6270972"/>
              <a:ext cx="436032" cy="394124"/>
            </a:xfrm>
            <a:prstGeom prst="rect">
              <a:avLst/>
            </a:prstGeom>
            <a:noFill/>
            <a:ln>
              <a:noFill/>
            </a:ln>
          </p:spPr>
        </p:pic>
        <p:sp>
          <p:nvSpPr>
            <p:cNvPr id="4432" name="Google Shape;4432;p178"/>
            <p:cNvSpPr txBox="1"/>
            <p:nvPr/>
          </p:nvSpPr>
          <p:spPr>
            <a:xfrm>
              <a:off x="573138" y="6334125"/>
              <a:ext cx="2168526"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0" i="0" lang="en-US" sz="1200">
                  <a:solidFill>
                    <a:schemeClr val="lt1"/>
                  </a:solidFill>
                  <a:latin typeface="Arial"/>
                  <a:ea typeface="Arial"/>
                  <a:cs typeface="Arial"/>
                  <a:sym typeface="Arial"/>
                </a:rPr>
                <a:t>Nestlé USA</a:t>
              </a:r>
              <a:endParaRPr/>
            </a:p>
          </p:txBody>
        </p:sp>
      </p:grpSp>
    </p:spTree>
  </p:cSld>
  <p:clrMapOvr>
    <a:masterClrMapping/>
  </p:clrMapOvr>
</p:sldLayout>
</file>

<file path=ppt/slideLayouts/slideLayout3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1_Title and Content">
  <p:cSld name="21_Title and Content">
    <p:bg>
      <p:bgPr>
        <a:blipFill>
          <a:blip r:embed="rId2">
            <a:alphaModFix/>
          </a:blip>
          <a:stretch>
            <a:fillRect/>
          </a:stretch>
        </a:blipFill>
      </p:bgPr>
    </p:bg>
    <p:spTree>
      <p:nvGrpSpPr>
        <p:cNvPr id="4433" name="Shape 4433"/>
        <p:cNvGrpSpPr/>
        <p:nvPr/>
      </p:nvGrpSpPr>
      <p:grpSpPr>
        <a:xfrm>
          <a:off x="0" y="0"/>
          <a:ext cx="0" cy="0"/>
          <a:chOff x="0" y="0"/>
          <a:chExt cx="0" cy="0"/>
        </a:xfrm>
      </p:grpSpPr>
      <p:sp>
        <p:nvSpPr>
          <p:cNvPr id="4434" name="Google Shape;4434;p179"/>
          <p:cNvSpPr txBox="1"/>
          <p:nvPr>
            <p:ph idx="1" type="body"/>
          </p:nvPr>
        </p:nvSpPr>
        <p:spPr>
          <a:xfrm>
            <a:off x="1457325" y="1571626"/>
            <a:ext cx="6172200" cy="3643313"/>
          </a:xfrm>
          <a:prstGeom prst="rect">
            <a:avLst/>
          </a:prstGeom>
          <a:noFill/>
          <a:ln>
            <a:noFill/>
          </a:ln>
        </p:spPr>
        <p:txBody>
          <a:bodyPr anchorCtr="0" anchor="ctr" bIns="0" lIns="0" spcFirstLastPara="1" rIns="0" wrap="square" tIns="0">
            <a:noAutofit/>
          </a:bodyPr>
          <a:lstStyle>
            <a:lvl1pPr indent="-228600" lvl="0" marL="457200" algn="l">
              <a:lnSpc>
                <a:spcPct val="110000"/>
              </a:lnSpc>
              <a:spcBef>
                <a:spcPts val="0"/>
              </a:spcBef>
              <a:spcAft>
                <a:spcPts val="0"/>
              </a:spcAft>
              <a:buClr>
                <a:schemeClr val="lt1"/>
              </a:buClr>
              <a:buSzPts val="6000"/>
              <a:buFont typeface="Arial Narrow"/>
              <a:buNone/>
              <a:defRPr b="1" i="0" sz="6000">
                <a:solidFill>
                  <a:schemeClr val="lt1"/>
                </a:solidFill>
                <a:latin typeface="Arial Narrow"/>
                <a:ea typeface="Arial Narrow"/>
                <a:cs typeface="Arial Narrow"/>
                <a:sym typeface="Arial Narrow"/>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435" name="Google Shape;4435;p179"/>
          <p:cNvSpPr txBox="1"/>
          <p:nvPr/>
        </p:nvSpPr>
        <p:spPr>
          <a:xfrm>
            <a:off x="573138" y="6334125"/>
            <a:ext cx="2168526"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0" i="0" lang="en-US" sz="1200">
                <a:solidFill>
                  <a:schemeClr val="lt1"/>
                </a:solidFill>
                <a:latin typeface="Arial"/>
                <a:ea typeface="Arial"/>
                <a:cs typeface="Arial"/>
                <a:sym typeface="Arial"/>
              </a:rPr>
              <a:t>Nestlé USA</a:t>
            </a:r>
            <a:endParaRPr/>
          </a:p>
        </p:txBody>
      </p:sp>
    </p:spTree>
  </p:cSld>
  <p:clrMapOvr>
    <a:masterClrMapping/>
  </p:clrMapOvr>
</p:sldLayout>
</file>

<file path=ppt/slideLayouts/slideLayout3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Light Blank">
  <p:cSld name="Light Blank">
    <p:spTree>
      <p:nvGrpSpPr>
        <p:cNvPr id="4436" name="Shape 4436"/>
        <p:cNvGrpSpPr/>
        <p:nvPr/>
      </p:nvGrpSpPr>
      <p:grpSpPr>
        <a:xfrm>
          <a:off x="0" y="0"/>
          <a:ext cx="0" cy="0"/>
          <a:chOff x="0" y="0"/>
          <a:chExt cx="0" cy="0"/>
        </a:xfrm>
      </p:grpSpPr>
      <p:pic>
        <p:nvPicPr>
          <p:cNvPr id="4437" name="Google Shape;4437;p180"/>
          <p:cNvPicPr preferRelativeResize="0"/>
          <p:nvPr/>
        </p:nvPicPr>
        <p:blipFill rotWithShape="1">
          <a:blip r:embed="rId2">
            <a:alphaModFix/>
          </a:blip>
          <a:srcRect b="0" l="0" r="0" t="0"/>
          <a:stretch/>
        </p:blipFill>
        <p:spPr>
          <a:xfrm>
            <a:off x="589281" y="5994400"/>
            <a:ext cx="865116" cy="331424"/>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L, picture R">
  <p:cSld name="content L, picture R">
    <p:spTree>
      <p:nvGrpSpPr>
        <p:cNvPr id="314" name="Shape 314"/>
        <p:cNvGrpSpPr/>
        <p:nvPr/>
      </p:nvGrpSpPr>
      <p:grpSpPr>
        <a:xfrm>
          <a:off x="0" y="0"/>
          <a:ext cx="0" cy="0"/>
          <a:chOff x="0" y="0"/>
          <a:chExt cx="0" cy="0"/>
        </a:xfrm>
      </p:grpSpPr>
      <p:sp>
        <p:nvSpPr>
          <p:cNvPr id="315" name="Google Shape;315;p209"/>
          <p:cNvSpPr txBox="1"/>
          <p:nvPr>
            <p:ph idx="1" type="body"/>
          </p:nvPr>
        </p:nvSpPr>
        <p:spPr>
          <a:xfrm>
            <a:off x="0" y="711202"/>
            <a:ext cx="5907024" cy="5418836"/>
          </a:xfrm>
          <a:prstGeom prst="rect">
            <a:avLst/>
          </a:prstGeom>
          <a:solidFill>
            <a:schemeClr val="accent4"/>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4"/>
              </a:buClr>
              <a:buSzPts val="1800"/>
              <a:buFont typeface="Arial"/>
              <a:buChar char=" "/>
              <a:defRPr>
                <a:solidFill>
                  <a:schemeClr val="accent4"/>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6" name="Google Shape;316;p209"/>
          <p:cNvSpPr txBox="1"/>
          <p:nvPr>
            <p:ph idx="2" type="body"/>
          </p:nvPr>
        </p:nvSpPr>
        <p:spPr>
          <a:xfrm>
            <a:off x="1716948" y="2715752"/>
            <a:ext cx="2710363" cy="1964705"/>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1600"/>
              </a:spcBef>
              <a:spcAft>
                <a:spcPts val="0"/>
              </a:spcAft>
              <a:buClr>
                <a:schemeClr val="lt1"/>
              </a:buClr>
              <a:buSzPts val="1600"/>
              <a:buFont typeface="Arial"/>
              <a:buChar char=" "/>
              <a:defRPr b="1">
                <a:solidFill>
                  <a:schemeClr val="lt1"/>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17" name="Google Shape;317;p209"/>
          <p:cNvSpPr/>
          <p:nvPr>
            <p:ph idx="3" type="pic"/>
          </p:nvPr>
        </p:nvSpPr>
        <p:spPr>
          <a:xfrm>
            <a:off x="6003035" y="711202"/>
            <a:ext cx="5822317" cy="5418836"/>
          </a:xfrm>
          <a:prstGeom prst="rect">
            <a:avLst/>
          </a:prstGeom>
          <a:noFill/>
          <a:ln>
            <a:noFill/>
          </a:ln>
        </p:spPr>
      </p:sp>
      <p:sp>
        <p:nvSpPr>
          <p:cNvPr id="318" name="Google Shape;318;p20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438" name="Shape 4438"/>
        <p:cNvGrpSpPr/>
        <p:nvPr/>
      </p:nvGrpSpPr>
      <p:grpSpPr>
        <a:xfrm>
          <a:off x="0" y="0"/>
          <a:ext cx="0" cy="0"/>
          <a:chOff x="0" y="0"/>
          <a:chExt cx="0" cy="0"/>
        </a:xfrm>
      </p:grpSpPr>
      <p:sp>
        <p:nvSpPr>
          <p:cNvPr id="4439" name="Google Shape;4439;p181"/>
          <p:cNvSpPr txBox="1"/>
          <p:nvPr>
            <p:ph idx="12" type="sldNum"/>
          </p:nvPr>
        </p:nvSpPr>
        <p:spPr>
          <a:xfrm>
            <a:off x="11109732" y="6280811"/>
            <a:ext cx="731600" cy="524800"/>
          </a:xfrm>
          <a:prstGeom prst="rect">
            <a:avLst/>
          </a:prstGeom>
          <a:noFill/>
          <a:ln>
            <a:noFill/>
          </a:ln>
        </p:spPr>
        <p:txBody>
          <a:bodyPr anchorCtr="0" anchor="ctr" bIns="91425" lIns="91425" spcFirstLastPara="1" rIns="91425" wrap="square" tIns="91425">
            <a:noAutofit/>
          </a:bodyPr>
          <a:lstStyle>
            <a:lvl1pPr indent="0" lvl="0" marL="0" marR="0" algn="r">
              <a:lnSpc>
                <a:spcPct val="100000"/>
              </a:lnSpc>
              <a:spcBef>
                <a:spcPts val="0"/>
              </a:spcBef>
              <a:spcAft>
                <a:spcPts val="0"/>
              </a:spcAft>
              <a:buClr>
                <a:srgbClr val="64513D"/>
              </a:buClr>
              <a:buSzPts val="800"/>
              <a:buFont typeface="Arial"/>
              <a:buNone/>
              <a:defRPr b="0" i="0" sz="800" u="none" cap="none" strike="noStrike">
                <a:solidFill>
                  <a:srgbClr val="64513D"/>
                </a:solidFill>
                <a:latin typeface="Arial"/>
                <a:ea typeface="Arial"/>
                <a:cs typeface="Arial"/>
                <a:sym typeface="Arial"/>
              </a:defRPr>
            </a:lvl1pPr>
            <a:lvl2pPr indent="0" lvl="1" marL="0" marR="0" algn="r">
              <a:lnSpc>
                <a:spcPct val="100000"/>
              </a:lnSpc>
              <a:spcBef>
                <a:spcPts val="0"/>
              </a:spcBef>
              <a:spcAft>
                <a:spcPts val="0"/>
              </a:spcAft>
              <a:buClr>
                <a:srgbClr val="64513D"/>
              </a:buClr>
              <a:buSzPts val="800"/>
              <a:buFont typeface="Arial"/>
              <a:buNone/>
              <a:defRPr b="0" i="0" sz="800" u="none" cap="none" strike="noStrike">
                <a:solidFill>
                  <a:srgbClr val="64513D"/>
                </a:solidFill>
                <a:latin typeface="Arial"/>
                <a:ea typeface="Arial"/>
                <a:cs typeface="Arial"/>
                <a:sym typeface="Arial"/>
              </a:defRPr>
            </a:lvl2pPr>
            <a:lvl3pPr indent="0" lvl="2" marL="0" marR="0" algn="r">
              <a:lnSpc>
                <a:spcPct val="100000"/>
              </a:lnSpc>
              <a:spcBef>
                <a:spcPts val="0"/>
              </a:spcBef>
              <a:spcAft>
                <a:spcPts val="0"/>
              </a:spcAft>
              <a:buClr>
                <a:srgbClr val="64513D"/>
              </a:buClr>
              <a:buSzPts val="800"/>
              <a:buFont typeface="Arial"/>
              <a:buNone/>
              <a:defRPr b="0" i="0" sz="800" u="none" cap="none" strike="noStrike">
                <a:solidFill>
                  <a:srgbClr val="64513D"/>
                </a:solidFill>
                <a:latin typeface="Arial"/>
                <a:ea typeface="Arial"/>
                <a:cs typeface="Arial"/>
                <a:sym typeface="Arial"/>
              </a:defRPr>
            </a:lvl3pPr>
            <a:lvl4pPr indent="0" lvl="3" marL="0" marR="0" algn="r">
              <a:lnSpc>
                <a:spcPct val="100000"/>
              </a:lnSpc>
              <a:spcBef>
                <a:spcPts val="0"/>
              </a:spcBef>
              <a:spcAft>
                <a:spcPts val="0"/>
              </a:spcAft>
              <a:buClr>
                <a:srgbClr val="64513D"/>
              </a:buClr>
              <a:buSzPts val="800"/>
              <a:buFont typeface="Arial"/>
              <a:buNone/>
              <a:defRPr b="0" i="0" sz="800" u="none" cap="none" strike="noStrike">
                <a:solidFill>
                  <a:srgbClr val="64513D"/>
                </a:solidFill>
                <a:latin typeface="Arial"/>
                <a:ea typeface="Arial"/>
                <a:cs typeface="Arial"/>
                <a:sym typeface="Arial"/>
              </a:defRPr>
            </a:lvl4pPr>
            <a:lvl5pPr indent="0" lvl="4" marL="0" marR="0" algn="r">
              <a:lnSpc>
                <a:spcPct val="100000"/>
              </a:lnSpc>
              <a:spcBef>
                <a:spcPts val="0"/>
              </a:spcBef>
              <a:spcAft>
                <a:spcPts val="0"/>
              </a:spcAft>
              <a:buClr>
                <a:srgbClr val="64513D"/>
              </a:buClr>
              <a:buSzPts val="800"/>
              <a:buFont typeface="Arial"/>
              <a:buNone/>
              <a:defRPr b="0" i="0" sz="800" u="none" cap="none" strike="noStrike">
                <a:solidFill>
                  <a:srgbClr val="64513D"/>
                </a:solidFill>
                <a:latin typeface="Arial"/>
                <a:ea typeface="Arial"/>
                <a:cs typeface="Arial"/>
                <a:sym typeface="Arial"/>
              </a:defRPr>
            </a:lvl5pPr>
            <a:lvl6pPr indent="0" lvl="5" marL="0" marR="0" algn="r">
              <a:lnSpc>
                <a:spcPct val="100000"/>
              </a:lnSpc>
              <a:spcBef>
                <a:spcPts val="0"/>
              </a:spcBef>
              <a:spcAft>
                <a:spcPts val="0"/>
              </a:spcAft>
              <a:buClr>
                <a:srgbClr val="64513D"/>
              </a:buClr>
              <a:buSzPts val="800"/>
              <a:buFont typeface="Arial"/>
              <a:buNone/>
              <a:defRPr b="0" i="0" sz="800" u="none" cap="none" strike="noStrike">
                <a:solidFill>
                  <a:srgbClr val="64513D"/>
                </a:solidFill>
                <a:latin typeface="Arial"/>
                <a:ea typeface="Arial"/>
                <a:cs typeface="Arial"/>
                <a:sym typeface="Arial"/>
              </a:defRPr>
            </a:lvl6pPr>
            <a:lvl7pPr indent="0" lvl="6" marL="0" marR="0" algn="r">
              <a:lnSpc>
                <a:spcPct val="100000"/>
              </a:lnSpc>
              <a:spcBef>
                <a:spcPts val="0"/>
              </a:spcBef>
              <a:spcAft>
                <a:spcPts val="0"/>
              </a:spcAft>
              <a:buClr>
                <a:srgbClr val="64513D"/>
              </a:buClr>
              <a:buSzPts val="800"/>
              <a:buFont typeface="Arial"/>
              <a:buNone/>
              <a:defRPr b="0" i="0" sz="800" u="none" cap="none" strike="noStrike">
                <a:solidFill>
                  <a:srgbClr val="64513D"/>
                </a:solidFill>
                <a:latin typeface="Arial"/>
                <a:ea typeface="Arial"/>
                <a:cs typeface="Arial"/>
                <a:sym typeface="Arial"/>
              </a:defRPr>
            </a:lvl7pPr>
            <a:lvl8pPr indent="0" lvl="7" marL="0" marR="0" algn="r">
              <a:lnSpc>
                <a:spcPct val="100000"/>
              </a:lnSpc>
              <a:spcBef>
                <a:spcPts val="0"/>
              </a:spcBef>
              <a:spcAft>
                <a:spcPts val="0"/>
              </a:spcAft>
              <a:buClr>
                <a:srgbClr val="64513D"/>
              </a:buClr>
              <a:buSzPts val="800"/>
              <a:buFont typeface="Arial"/>
              <a:buNone/>
              <a:defRPr b="0" i="0" sz="800" u="none" cap="none" strike="noStrike">
                <a:solidFill>
                  <a:srgbClr val="64513D"/>
                </a:solidFill>
                <a:latin typeface="Arial"/>
                <a:ea typeface="Arial"/>
                <a:cs typeface="Arial"/>
                <a:sym typeface="Arial"/>
              </a:defRPr>
            </a:lvl8pPr>
            <a:lvl9pPr indent="0" lvl="8" marL="0" marR="0" algn="r">
              <a:lnSpc>
                <a:spcPct val="100000"/>
              </a:lnSpc>
              <a:spcBef>
                <a:spcPts val="0"/>
              </a:spcBef>
              <a:spcAft>
                <a:spcPts val="0"/>
              </a:spcAft>
              <a:buClr>
                <a:srgbClr val="64513D"/>
              </a:buClr>
              <a:buSzPts val="800"/>
              <a:buFont typeface="Arial"/>
              <a:buNone/>
              <a:defRPr b="0" i="0" sz="800" u="none" cap="none" strike="noStrike">
                <a:solidFill>
                  <a:srgbClr val="64513D"/>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ull bleed picture" showMasterSp="0">
  <p:cSld name="full bleed picture">
    <p:bg>
      <p:bgPr>
        <a:solidFill>
          <a:schemeClr val="lt1"/>
        </a:solidFill>
      </p:bgPr>
    </p:bg>
    <p:spTree>
      <p:nvGrpSpPr>
        <p:cNvPr id="4464" name="Shape 4464"/>
        <p:cNvGrpSpPr/>
        <p:nvPr/>
      </p:nvGrpSpPr>
      <p:grpSpPr>
        <a:xfrm>
          <a:off x="0" y="0"/>
          <a:ext cx="0" cy="0"/>
          <a:chOff x="0" y="0"/>
          <a:chExt cx="0" cy="0"/>
        </a:xfrm>
      </p:grpSpPr>
      <p:sp>
        <p:nvSpPr>
          <p:cNvPr id="4465" name="Google Shape;4465;p25"/>
          <p:cNvSpPr/>
          <p:nvPr>
            <p:ph idx="2" type="pic"/>
          </p:nvPr>
        </p:nvSpPr>
        <p:spPr>
          <a:xfrm>
            <a:off x="1524" y="0"/>
            <a:ext cx="12188952" cy="6858000"/>
          </a:xfrm>
          <a:prstGeom prst="rect">
            <a:avLst/>
          </a:prstGeom>
          <a:noFill/>
          <a:ln>
            <a:noFill/>
          </a:ln>
        </p:spPr>
      </p:sp>
      <p:sp>
        <p:nvSpPr>
          <p:cNvPr id="4466" name="Google Shape;4466;p2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3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p:spTree>
      <p:nvGrpSpPr>
        <p:cNvPr id="4491" name="Shape 4491"/>
        <p:cNvGrpSpPr/>
        <p:nvPr/>
      </p:nvGrpSpPr>
      <p:grpSpPr>
        <a:xfrm>
          <a:off x="0" y="0"/>
          <a:ext cx="0" cy="0"/>
          <a:chOff x="0" y="0"/>
          <a:chExt cx="0" cy="0"/>
        </a:xfrm>
      </p:grpSpPr>
      <p:sp>
        <p:nvSpPr>
          <p:cNvPr id="4492" name="Google Shape;4492;p29"/>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493" name="Google Shape;4493;p2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1" showMasterSp="0">
  <p:cSld name="Cover 1">
    <p:spTree>
      <p:nvGrpSpPr>
        <p:cNvPr id="4494" name="Shape 4494"/>
        <p:cNvGrpSpPr/>
        <p:nvPr/>
      </p:nvGrpSpPr>
      <p:grpSpPr>
        <a:xfrm>
          <a:off x="0" y="0"/>
          <a:ext cx="0" cy="0"/>
          <a:chOff x="0" y="0"/>
          <a:chExt cx="0" cy="0"/>
        </a:xfrm>
      </p:grpSpPr>
      <p:pic>
        <p:nvPicPr>
          <p:cNvPr id="4495" name="Google Shape;4495;p332"/>
          <p:cNvPicPr preferRelativeResize="0"/>
          <p:nvPr/>
        </p:nvPicPr>
        <p:blipFill rotWithShape="1">
          <a:blip r:embed="rId2">
            <a:alphaModFix/>
          </a:blip>
          <a:srcRect b="0" l="0" r="0" t="0"/>
          <a:stretch/>
        </p:blipFill>
        <p:spPr>
          <a:xfrm>
            <a:off x="340205" y="263012"/>
            <a:ext cx="2766138" cy="736797"/>
          </a:xfrm>
          <a:prstGeom prst="rect">
            <a:avLst/>
          </a:prstGeom>
          <a:noFill/>
          <a:ln>
            <a:noFill/>
          </a:ln>
        </p:spPr>
      </p:pic>
      <p:sp>
        <p:nvSpPr>
          <p:cNvPr id="4496" name="Google Shape;4496;p332"/>
          <p:cNvSpPr/>
          <p:nvPr>
            <p:ph idx="2" type="pic"/>
          </p:nvPr>
        </p:nvSpPr>
        <p:spPr>
          <a:xfrm>
            <a:off x="340826" y="1151246"/>
            <a:ext cx="11494008" cy="5349900"/>
          </a:xfrm>
          <a:prstGeom prst="rect">
            <a:avLst/>
          </a:prstGeom>
          <a:noFill/>
          <a:ln>
            <a:noFill/>
          </a:ln>
        </p:spPr>
      </p:sp>
      <p:sp>
        <p:nvSpPr>
          <p:cNvPr id="4497" name="Google Shape;4497;p332"/>
          <p:cNvSpPr txBox="1"/>
          <p:nvPr>
            <p:ph idx="1" type="body"/>
          </p:nvPr>
        </p:nvSpPr>
        <p:spPr>
          <a:xfrm>
            <a:off x="340826" y="1150938"/>
            <a:ext cx="5210175" cy="5357496"/>
          </a:xfrm>
          <a:prstGeom prst="rect">
            <a:avLst/>
          </a:prstGeom>
          <a:noFill/>
          <a:ln>
            <a:noFill/>
          </a:ln>
        </p:spPr>
        <p:txBody>
          <a:bodyPr anchorCtr="0" anchor="ctr" bIns="0" lIns="164575" spcFirstLastPara="1" rIns="0" wrap="square" tIns="0">
            <a:noAutofit/>
          </a:bodyPr>
          <a:lstStyle>
            <a:lvl1pPr indent="-431800" lvl="0" marL="457200" algn="l">
              <a:lnSpc>
                <a:spcPct val="83000"/>
              </a:lnSpc>
              <a:spcBef>
                <a:spcPts val="0"/>
              </a:spcBef>
              <a:spcAft>
                <a:spcPts val="0"/>
              </a:spcAft>
              <a:buClr>
                <a:srgbClr val="FFC600"/>
              </a:buClr>
              <a:buSzPts val="3200"/>
              <a:buFont typeface="Arial"/>
              <a:buChar char=" "/>
              <a:defRPr b="1" sz="3200">
                <a:solidFill>
                  <a:srgbClr val="FFC600"/>
                </a:solidFill>
              </a:defRPr>
            </a:lvl1pPr>
            <a:lvl2pPr indent="-431800" lvl="1" marL="914400" algn="l">
              <a:lnSpc>
                <a:spcPct val="83000"/>
              </a:lnSpc>
              <a:spcBef>
                <a:spcPts val="0"/>
              </a:spcBef>
              <a:spcAft>
                <a:spcPts val="0"/>
              </a:spcAft>
              <a:buClr>
                <a:schemeClr val="lt1"/>
              </a:buClr>
              <a:buSzPts val="3200"/>
              <a:buFont typeface="Arial"/>
              <a:buChar char=" "/>
              <a:defRPr b="1" sz="3200">
                <a:solidFill>
                  <a:schemeClr val="lt1"/>
                </a:solidFill>
              </a:defRPr>
            </a:lvl2pPr>
            <a:lvl3pPr indent="-330200" lvl="2" marL="1371600" algn="l">
              <a:lnSpc>
                <a:spcPct val="110000"/>
              </a:lnSpc>
              <a:spcBef>
                <a:spcPts val="1600"/>
              </a:spcBef>
              <a:spcAft>
                <a:spcPts val="0"/>
              </a:spcAft>
              <a:buClr>
                <a:schemeClr val="lt1"/>
              </a:buClr>
              <a:buSzPts val="1600"/>
              <a:buFont typeface="Arial"/>
              <a:buChar char=" "/>
              <a:defRPr b="1" sz="1600">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2" showMasterSp="0">
  <p:cSld name="Cover 2">
    <p:spTree>
      <p:nvGrpSpPr>
        <p:cNvPr id="4498" name="Shape 4498"/>
        <p:cNvGrpSpPr/>
        <p:nvPr/>
      </p:nvGrpSpPr>
      <p:grpSpPr>
        <a:xfrm>
          <a:off x="0" y="0"/>
          <a:ext cx="0" cy="0"/>
          <a:chOff x="0" y="0"/>
          <a:chExt cx="0" cy="0"/>
        </a:xfrm>
      </p:grpSpPr>
      <p:sp>
        <p:nvSpPr>
          <p:cNvPr id="4499" name="Google Shape;4499;p333"/>
          <p:cNvSpPr/>
          <p:nvPr>
            <p:ph idx="2" type="pic"/>
          </p:nvPr>
        </p:nvSpPr>
        <p:spPr>
          <a:xfrm>
            <a:off x="340827" y="1151246"/>
            <a:ext cx="11494008" cy="5350864"/>
          </a:xfrm>
          <a:prstGeom prst="rect">
            <a:avLst/>
          </a:prstGeom>
          <a:noFill/>
          <a:ln>
            <a:noFill/>
          </a:ln>
        </p:spPr>
      </p:sp>
      <p:sp>
        <p:nvSpPr>
          <p:cNvPr id="4500" name="Google Shape;4500;p333"/>
          <p:cNvSpPr txBox="1"/>
          <p:nvPr>
            <p:ph idx="1" type="body"/>
          </p:nvPr>
        </p:nvSpPr>
        <p:spPr>
          <a:xfrm>
            <a:off x="6438415" y="1338942"/>
            <a:ext cx="5412274" cy="5169491"/>
          </a:xfrm>
          <a:prstGeom prst="rect">
            <a:avLst/>
          </a:prstGeom>
          <a:noFill/>
          <a:ln>
            <a:noFill/>
          </a:ln>
        </p:spPr>
        <p:txBody>
          <a:bodyPr anchorCtr="0" anchor="t" bIns="0" lIns="164575" spcFirstLastPara="1" rIns="502900" wrap="square" tIns="612625">
            <a:noAutofit/>
          </a:bodyPr>
          <a:lstStyle>
            <a:lvl1pPr indent="-431800" lvl="0" marL="457200" algn="r">
              <a:lnSpc>
                <a:spcPct val="83000"/>
              </a:lnSpc>
              <a:spcBef>
                <a:spcPts val="0"/>
              </a:spcBef>
              <a:spcAft>
                <a:spcPts val="0"/>
              </a:spcAft>
              <a:buClr>
                <a:schemeClr val="accent2"/>
              </a:buClr>
              <a:buSzPts val="3200"/>
              <a:buFont typeface="Arial"/>
              <a:buChar char=" "/>
              <a:defRPr b="1" sz="3200">
                <a:solidFill>
                  <a:schemeClr val="accent2"/>
                </a:solidFill>
                <a:latin typeface="Arial"/>
                <a:ea typeface="Arial"/>
                <a:cs typeface="Arial"/>
                <a:sym typeface="Arial"/>
              </a:defRPr>
            </a:lvl1pPr>
            <a:lvl2pPr indent="-330200" lvl="1" marL="914400" algn="r">
              <a:lnSpc>
                <a:spcPct val="100000"/>
              </a:lnSpc>
              <a:spcBef>
                <a:spcPts val="800"/>
              </a:spcBef>
              <a:spcAft>
                <a:spcPts val="0"/>
              </a:spcAft>
              <a:buClr>
                <a:schemeClr val="dk2"/>
              </a:buClr>
              <a:buSzPts val="1600"/>
              <a:buFont typeface="Arial"/>
              <a:buChar char=" "/>
              <a:defRPr b="1" sz="1600">
                <a:solidFill>
                  <a:schemeClr val="dk2"/>
                </a:solidFill>
              </a:defRPr>
            </a:lvl2pPr>
            <a:lvl3pPr indent="-431800" lvl="2" marL="1371600" algn="l">
              <a:lnSpc>
                <a:spcPct val="110000"/>
              </a:lnSpc>
              <a:spcBef>
                <a:spcPts val="0"/>
              </a:spcBef>
              <a:spcAft>
                <a:spcPts val="0"/>
              </a:spcAft>
              <a:buClr>
                <a:schemeClr val="lt1"/>
              </a:buClr>
              <a:buSzPts val="3200"/>
              <a:buFont typeface="Arial"/>
              <a:buChar char=" "/>
              <a:defRPr sz="3200">
                <a:solidFill>
                  <a:schemeClr val="lt1"/>
                </a:solidFill>
              </a:defRPr>
            </a:lvl3pPr>
            <a:lvl4pPr indent="-431800" lvl="3" marL="1828800" algn="l">
              <a:lnSpc>
                <a:spcPct val="110000"/>
              </a:lnSpc>
              <a:spcBef>
                <a:spcPts val="0"/>
              </a:spcBef>
              <a:spcAft>
                <a:spcPts val="0"/>
              </a:spcAft>
              <a:buClr>
                <a:schemeClr val="lt1"/>
              </a:buClr>
              <a:buSzPts val="3200"/>
              <a:buFont typeface="Arial"/>
              <a:buChar char=" "/>
              <a:defRPr sz="3200">
                <a:solidFill>
                  <a:schemeClr val="lt1"/>
                </a:solidFill>
              </a:defRPr>
            </a:lvl4pPr>
            <a:lvl5pPr indent="-431800" lvl="4" marL="2286000" algn="l">
              <a:lnSpc>
                <a:spcPct val="110000"/>
              </a:lnSpc>
              <a:spcBef>
                <a:spcPts val="0"/>
              </a:spcBef>
              <a:spcAft>
                <a:spcPts val="0"/>
              </a:spcAft>
              <a:buClr>
                <a:schemeClr val="lt1"/>
              </a:buClr>
              <a:buSzPts val="3200"/>
              <a:buFont typeface="Arial"/>
              <a:buChar char=" "/>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pic>
        <p:nvPicPr>
          <p:cNvPr id="4501" name="Google Shape;4501;p333"/>
          <p:cNvPicPr preferRelativeResize="0"/>
          <p:nvPr/>
        </p:nvPicPr>
        <p:blipFill rotWithShape="1">
          <a:blip r:embed="rId2">
            <a:alphaModFix/>
          </a:blip>
          <a:srcRect b="0" l="0" r="0" t="0"/>
          <a:stretch/>
        </p:blipFill>
        <p:spPr>
          <a:xfrm>
            <a:off x="340205" y="263012"/>
            <a:ext cx="2766138" cy="736797"/>
          </a:xfrm>
          <a:prstGeom prst="rect">
            <a:avLst/>
          </a:prstGeom>
          <a:noFill/>
          <a:ln>
            <a:noFill/>
          </a:ln>
        </p:spPr>
      </p:pic>
    </p:spTree>
  </p:cSld>
  <p:clrMapOvr>
    <a:masterClrMapping/>
  </p:clrMapOvr>
</p:sldLayout>
</file>

<file path=ppt/slideLayouts/slideLayout3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3" showMasterSp="0">
  <p:cSld name="Cover 3">
    <p:spTree>
      <p:nvGrpSpPr>
        <p:cNvPr id="4502" name="Shape 4502"/>
        <p:cNvGrpSpPr/>
        <p:nvPr/>
      </p:nvGrpSpPr>
      <p:grpSpPr>
        <a:xfrm>
          <a:off x="0" y="0"/>
          <a:ext cx="0" cy="0"/>
          <a:chOff x="0" y="0"/>
          <a:chExt cx="0" cy="0"/>
        </a:xfrm>
      </p:grpSpPr>
      <p:sp>
        <p:nvSpPr>
          <p:cNvPr id="4503" name="Google Shape;4503;p334"/>
          <p:cNvSpPr/>
          <p:nvPr>
            <p:ph idx="2" type="pic"/>
          </p:nvPr>
        </p:nvSpPr>
        <p:spPr>
          <a:xfrm>
            <a:off x="340826" y="1151246"/>
            <a:ext cx="11494008" cy="5349900"/>
          </a:xfrm>
          <a:prstGeom prst="rect">
            <a:avLst/>
          </a:prstGeom>
          <a:noFill/>
          <a:ln>
            <a:noFill/>
          </a:ln>
        </p:spPr>
      </p:sp>
      <p:pic>
        <p:nvPicPr>
          <p:cNvPr id="4504" name="Google Shape;4504;p334"/>
          <p:cNvPicPr preferRelativeResize="0"/>
          <p:nvPr/>
        </p:nvPicPr>
        <p:blipFill rotWithShape="1">
          <a:blip r:embed="rId2">
            <a:alphaModFix/>
          </a:blip>
          <a:srcRect b="0" l="0" r="0" t="0"/>
          <a:stretch/>
        </p:blipFill>
        <p:spPr>
          <a:xfrm>
            <a:off x="340205" y="263012"/>
            <a:ext cx="2766138" cy="736797"/>
          </a:xfrm>
          <a:prstGeom prst="rect">
            <a:avLst/>
          </a:prstGeom>
          <a:noFill/>
          <a:ln>
            <a:noFill/>
          </a:ln>
        </p:spPr>
      </p:pic>
      <p:sp>
        <p:nvSpPr>
          <p:cNvPr id="4505" name="Google Shape;4505;p334"/>
          <p:cNvSpPr txBox="1"/>
          <p:nvPr>
            <p:ph idx="1" type="body"/>
          </p:nvPr>
        </p:nvSpPr>
        <p:spPr>
          <a:xfrm>
            <a:off x="340826" y="1150930"/>
            <a:ext cx="5412274" cy="5357504"/>
          </a:xfrm>
          <a:prstGeom prst="rect">
            <a:avLst/>
          </a:prstGeom>
          <a:noFill/>
          <a:ln>
            <a:noFill/>
          </a:ln>
        </p:spPr>
        <p:txBody>
          <a:bodyPr anchorCtr="0" anchor="t" bIns="0" lIns="694925" spcFirstLastPara="1" rIns="0" wrap="square" tIns="804650">
            <a:noAutofit/>
          </a:bodyPr>
          <a:lstStyle>
            <a:lvl1pPr indent="-431800" lvl="0" marL="457200" algn="l">
              <a:lnSpc>
                <a:spcPct val="83000"/>
              </a:lnSpc>
              <a:spcBef>
                <a:spcPts val="0"/>
              </a:spcBef>
              <a:spcAft>
                <a:spcPts val="0"/>
              </a:spcAft>
              <a:buClr>
                <a:schemeClr val="accent2"/>
              </a:buClr>
              <a:buSzPts val="3200"/>
              <a:buFont typeface="Arial"/>
              <a:buChar char=" "/>
              <a:defRPr b="1" sz="3200">
                <a:solidFill>
                  <a:schemeClr val="accent2"/>
                </a:solidFill>
                <a:latin typeface="Arial"/>
                <a:ea typeface="Arial"/>
                <a:cs typeface="Arial"/>
                <a:sym typeface="Arial"/>
              </a:defRPr>
            </a:lvl1pPr>
            <a:lvl2pPr indent="-355600" lvl="1" marL="914400" algn="l">
              <a:lnSpc>
                <a:spcPct val="110000"/>
              </a:lnSpc>
              <a:spcBef>
                <a:spcPts val="1600"/>
              </a:spcBef>
              <a:spcAft>
                <a:spcPts val="0"/>
              </a:spcAft>
              <a:buClr>
                <a:schemeClr val="accent2"/>
              </a:buClr>
              <a:buSzPts val="2000"/>
              <a:buFont typeface="Arial"/>
              <a:buChar char=" "/>
              <a:defRPr b="0" sz="2000">
                <a:solidFill>
                  <a:schemeClr val="accent2"/>
                </a:solidFill>
              </a:defRPr>
            </a:lvl2pPr>
            <a:lvl3pPr indent="-431800" lvl="2" marL="1371600" algn="l">
              <a:lnSpc>
                <a:spcPct val="110000"/>
              </a:lnSpc>
              <a:spcBef>
                <a:spcPts val="0"/>
              </a:spcBef>
              <a:spcAft>
                <a:spcPts val="0"/>
              </a:spcAft>
              <a:buClr>
                <a:schemeClr val="lt1"/>
              </a:buClr>
              <a:buSzPts val="3200"/>
              <a:buFont typeface="Arial"/>
              <a:buChar char=" "/>
              <a:defRPr sz="3200">
                <a:solidFill>
                  <a:schemeClr val="lt1"/>
                </a:solidFill>
              </a:defRPr>
            </a:lvl3pPr>
            <a:lvl4pPr indent="-431800" lvl="3" marL="1828800" algn="l">
              <a:lnSpc>
                <a:spcPct val="110000"/>
              </a:lnSpc>
              <a:spcBef>
                <a:spcPts val="0"/>
              </a:spcBef>
              <a:spcAft>
                <a:spcPts val="0"/>
              </a:spcAft>
              <a:buClr>
                <a:schemeClr val="lt1"/>
              </a:buClr>
              <a:buSzPts val="3200"/>
              <a:buFont typeface="Arial"/>
              <a:buChar char=" "/>
              <a:defRPr sz="3200">
                <a:solidFill>
                  <a:schemeClr val="lt1"/>
                </a:solidFill>
              </a:defRPr>
            </a:lvl4pPr>
            <a:lvl5pPr indent="-431800" lvl="4" marL="2286000" algn="l">
              <a:lnSpc>
                <a:spcPct val="110000"/>
              </a:lnSpc>
              <a:spcBef>
                <a:spcPts val="0"/>
              </a:spcBef>
              <a:spcAft>
                <a:spcPts val="0"/>
              </a:spcAft>
              <a:buClr>
                <a:schemeClr val="lt1"/>
              </a:buClr>
              <a:buSzPts val="3200"/>
              <a:buFont typeface="Arial"/>
              <a:buChar char=" "/>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4" showMasterSp="0">
  <p:cSld name="Cover 4">
    <p:spTree>
      <p:nvGrpSpPr>
        <p:cNvPr id="4506" name="Shape 4506"/>
        <p:cNvGrpSpPr/>
        <p:nvPr/>
      </p:nvGrpSpPr>
      <p:grpSpPr>
        <a:xfrm>
          <a:off x="0" y="0"/>
          <a:ext cx="0" cy="0"/>
          <a:chOff x="0" y="0"/>
          <a:chExt cx="0" cy="0"/>
        </a:xfrm>
      </p:grpSpPr>
      <p:sp>
        <p:nvSpPr>
          <p:cNvPr id="4507" name="Google Shape;4507;p335"/>
          <p:cNvSpPr/>
          <p:nvPr>
            <p:ph idx="2" type="pic"/>
          </p:nvPr>
        </p:nvSpPr>
        <p:spPr>
          <a:xfrm>
            <a:off x="340827" y="1151246"/>
            <a:ext cx="11494008" cy="5350864"/>
          </a:xfrm>
          <a:prstGeom prst="rect">
            <a:avLst/>
          </a:prstGeom>
          <a:noFill/>
          <a:ln>
            <a:noFill/>
          </a:ln>
        </p:spPr>
      </p:sp>
      <p:sp>
        <p:nvSpPr>
          <p:cNvPr id="4508" name="Google Shape;4508;p335"/>
          <p:cNvSpPr txBox="1"/>
          <p:nvPr>
            <p:ph idx="1" type="body"/>
          </p:nvPr>
        </p:nvSpPr>
        <p:spPr>
          <a:xfrm>
            <a:off x="6438415" y="1338942"/>
            <a:ext cx="5412274" cy="5169491"/>
          </a:xfrm>
          <a:prstGeom prst="rect">
            <a:avLst/>
          </a:prstGeom>
          <a:noFill/>
          <a:ln>
            <a:noFill/>
          </a:ln>
        </p:spPr>
        <p:txBody>
          <a:bodyPr anchorCtr="0" anchor="t" bIns="0" lIns="164575" spcFirstLastPara="1" rIns="502900" wrap="square" tIns="612625">
            <a:noAutofit/>
          </a:bodyPr>
          <a:lstStyle>
            <a:lvl1pPr indent="-431800" lvl="0" marL="457200" algn="r">
              <a:lnSpc>
                <a:spcPct val="83000"/>
              </a:lnSpc>
              <a:spcBef>
                <a:spcPts val="0"/>
              </a:spcBef>
              <a:spcAft>
                <a:spcPts val="0"/>
              </a:spcAft>
              <a:buClr>
                <a:schemeClr val="accent2"/>
              </a:buClr>
              <a:buSzPts val="3200"/>
              <a:buFont typeface="Arial"/>
              <a:buChar char=" "/>
              <a:defRPr b="1" sz="3200">
                <a:solidFill>
                  <a:schemeClr val="accent2"/>
                </a:solidFill>
                <a:latin typeface="Arial"/>
                <a:ea typeface="Arial"/>
                <a:cs typeface="Arial"/>
                <a:sym typeface="Arial"/>
              </a:defRPr>
            </a:lvl1pPr>
            <a:lvl2pPr indent="-330200" lvl="1" marL="914400" algn="r">
              <a:lnSpc>
                <a:spcPct val="100000"/>
              </a:lnSpc>
              <a:spcBef>
                <a:spcPts val="800"/>
              </a:spcBef>
              <a:spcAft>
                <a:spcPts val="0"/>
              </a:spcAft>
              <a:buClr>
                <a:schemeClr val="dk2"/>
              </a:buClr>
              <a:buSzPts val="1600"/>
              <a:buFont typeface="Arial"/>
              <a:buChar char=" "/>
              <a:defRPr b="1" sz="1600">
                <a:solidFill>
                  <a:schemeClr val="dk2"/>
                </a:solidFill>
              </a:defRPr>
            </a:lvl2pPr>
            <a:lvl3pPr indent="-431800" lvl="2" marL="1371600" algn="l">
              <a:lnSpc>
                <a:spcPct val="110000"/>
              </a:lnSpc>
              <a:spcBef>
                <a:spcPts val="0"/>
              </a:spcBef>
              <a:spcAft>
                <a:spcPts val="0"/>
              </a:spcAft>
              <a:buClr>
                <a:schemeClr val="lt1"/>
              </a:buClr>
              <a:buSzPts val="3200"/>
              <a:buFont typeface="Arial"/>
              <a:buChar char=" "/>
              <a:defRPr sz="3200">
                <a:solidFill>
                  <a:schemeClr val="lt1"/>
                </a:solidFill>
              </a:defRPr>
            </a:lvl3pPr>
            <a:lvl4pPr indent="-431800" lvl="3" marL="1828800" algn="l">
              <a:lnSpc>
                <a:spcPct val="110000"/>
              </a:lnSpc>
              <a:spcBef>
                <a:spcPts val="0"/>
              </a:spcBef>
              <a:spcAft>
                <a:spcPts val="0"/>
              </a:spcAft>
              <a:buClr>
                <a:schemeClr val="lt1"/>
              </a:buClr>
              <a:buSzPts val="3200"/>
              <a:buFont typeface="Arial"/>
              <a:buChar char=" "/>
              <a:defRPr sz="3200">
                <a:solidFill>
                  <a:schemeClr val="lt1"/>
                </a:solidFill>
              </a:defRPr>
            </a:lvl4pPr>
            <a:lvl5pPr indent="-431800" lvl="4" marL="2286000" algn="l">
              <a:lnSpc>
                <a:spcPct val="110000"/>
              </a:lnSpc>
              <a:spcBef>
                <a:spcPts val="0"/>
              </a:spcBef>
              <a:spcAft>
                <a:spcPts val="0"/>
              </a:spcAft>
              <a:buClr>
                <a:schemeClr val="lt1"/>
              </a:buClr>
              <a:buSzPts val="3200"/>
              <a:buFont typeface="Arial"/>
              <a:buChar char=" "/>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pic>
        <p:nvPicPr>
          <p:cNvPr id="4509" name="Google Shape;4509;p335"/>
          <p:cNvPicPr preferRelativeResize="0"/>
          <p:nvPr/>
        </p:nvPicPr>
        <p:blipFill rotWithShape="1">
          <a:blip r:embed="rId2">
            <a:alphaModFix/>
          </a:blip>
          <a:srcRect b="0" l="0" r="0" t="0"/>
          <a:stretch/>
        </p:blipFill>
        <p:spPr>
          <a:xfrm>
            <a:off x="340205" y="263012"/>
            <a:ext cx="2766138" cy="736797"/>
          </a:xfrm>
          <a:prstGeom prst="rect">
            <a:avLst/>
          </a:prstGeom>
          <a:noFill/>
          <a:ln>
            <a:noFill/>
          </a:ln>
        </p:spPr>
      </p:pic>
    </p:spTree>
  </p:cSld>
  <p:clrMapOvr>
    <a:masterClrMapping/>
  </p:clrMapOvr>
</p:sldLayout>
</file>

<file path=ppt/slideLayouts/slideLayout3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se shape content">
  <p:cSld name="base shape content">
    <p:spTree>
      <p:nvGrpSpPr>
        <p:cNvPr id="4510" name="Shape 4510"/>
        <p:cNvGrpSpPr/>
        <p:nvPr/>
      </p:nvGrpSpPr>
      <p:grpSpPr>
        <a:xfrm>
          <a:off x="0" y="0"/>
          <a:ext cx="0" cy="0"/>
          <a:chOff x="0" y="0"/>
          <a:chExt cx="0" cy="0"/>
        </a:xfrm>
      </p:grpSpPr>
      <p:sp>
        <p:nvSpPr>
          <p:cNvPr id="4511" name="Google Shape;4511;p33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12" name="Google Shape;4512;p336"/>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513" name="Google Shape;4513;p33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514" name="Google Shape;4514;p336"/>
          <p:cNvSpPr/>
          <p:nvPr/>
        </p:nvSpPr>
        <p:spPr>
          <a:xfrm>
            <a:off x="0" y="1507066"/>
            <a:ext cx="11834361" cy="4626864"/>
          </a:xfrm>
          <a:custGeom>
            <a:rect b="b" l="l" r="r" t="t"/>
            <a:pathLst>
              <a:path extrusionOk="0" h="3473576" w="8884539">
                <a:moveTo>
                  <a:pt x="0" y="0"/>
                </a:moveTo>
                <a:lnTo>
                  <a:pt x="8624983" y="0"/>
                </a:lnTo>
                <a:cubicBezTo>
                  <a:pt x="8768332" y="0"/>
                  <a:pt x="8884539" y="116207"/>
                  <a:pt x="8884539" y="259556"/>
                </a:cubicBezTo>
                <a:lnTo>
                  <a:pt x="8884539" y="3214021"/>
                </a:lnTo>
                <a:cubicBezTo>
                  <a:pt x="8884539" y="3357370"/>
                  <a:pt x="8768332" y="3473577"/>
                  <a:pt x="8624983" y="3473577"/>
                </a:cubicBezTo>
                <a:lnTo>
                  <a:pt x="0" y="3473577"/>
                </a:lnTo>
                <a:lnTo>
                  <a:pt x="0" y="3473577"/>
                </a:lnTo>
                <a:lnTo>
                  <a:pt x="0" y="0"/>
                </a:lnTo>
                <a:lnTo>
                  <a:pt x="0" y="0"/>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515" name="Google Shape;4515;p336"/>
          <p:cNvSpPr txBox="1"/>
          <p:nvPr>
            <p:ph idx="2" type="body"/>
          </p:nvPr>
        </p:nvSpPr>
        <p:spPr>
          <a:xfrm>
            <a:off x="330201" y="1700376"/>
            <a:ext cx="10134600" cy="3857625"/>
          </a:xfrm>
          <a:prstGeom prst="rect">
            <a:avLst/>
          </a:prstGeom>
          <a:noFill/>
          <a:ln>
            <a:noFill/>
          </a:ln>
        </p:spPr>
        <p:txBody>
          <a:bodyPr anchorCtr="0" anchor="t" bIns="0" lIns="0" spcFirstLastPara="1" rIns="0" wrap="square" tIns="0">
            <a:noAutofit/>
          </a:bodyPr>
          <a:lstStyle>
            <a:lvl1pPr indent="-342900" lvl="0" marL="457200" algn="l">
              <a:lnSpc>
                <a:spcPct val="110000"/>
              </a:lnSpc>
              <a:spcBef>
                <a:spcPts val="1600"/>
              </a:spcBef>
              <a:spcAft>
                <a:spcPts val="0"/>
              </a:spcAft>
              <a:buClr>
                <a:schemeClr val="dk2"/>
              </a:buClr>
              <a:buSzPts val="1800"/>
              <a:buFont typeface="Arial"/>
              <a:buChar char=" "/>
              <a:defRPr/>
            </a:lvl1pPr>
            <a:lvl2pPr indent="-330200" lvl="1" marL="914400" algn="l">
              <a:lnSpc>
                <a:spcPct val="110000"/>
              </a:lnSpc>
              <a:spcBef>
                <a:spcPts val="600"/>
              </a:spcBef>
              <a:spcAft>
                <a:spcPts val="0"/>
              </a:spcAft>
              <a:buClr>
                <a:schemeClr val="dk2"/>
              </a:buClr>
              <a:buSzPts val="1600"/>
              <a:buFont typeface="Arial"/>
              <a:buChar char="•"/>
              <a:defRPr/>
            </a:lvl2pPr>
            <a:lvl3pPr indent="-330200" lvl="2" marL="1371600" algn="l">
              <a:lnSpc>
                <a:spcPct val="110000"/>
              </a:lnSpc>
              <a:spcBef>
                <a:spcPts val="600"/>
              </a:spcBef>
              <a:spcAft>
                <a:spcPts val="0"/>
              </a:spcAft>
              <a:buClr>
                <a:schemeClr val="dk2"/>
              </a:buClr>
              <a:buSzPts val="1600"/>
              <a:buFont typeface="Arial"/>
              <a:buChar char="•"/>
              <a:defRPr/>
            </a:lvl3pPr>
            <a:lvl4pPr indent="-330200" lvl="3" marL="1828800" algn="l">
              <a:lnSpc>
                <a:spcPct val="110000"/>
              </a:lnSpc>
              <a:spcBef>
                <a:spcPts val="600"/>
              </a:spcBef>
              <a:spcAft>
                <a:spcPts val="0"/>
              </a:spcAft>
              <a:buClr>
                <a:schemeClr val="dk2"/>
              </a:buClr>
              <a:buSzPts val="1600"/>
              <a:buFont typeface="Arial"/>
              <a:buChar char="•"/>
              <a:defRPr/>
            </a:lvl4pPr>
            <a:lvl5pPr indent="-330200" lvl="4" marL="2286000" algn="l">
              <a:lnSpc>
                <a:spcPct val="110000"/>
              </a:lnSpc>
              <a:spcBef>
                <a:spcPts val="600"/>
              </a:spcBef>
              <a:spcAft>
                <a:spcPts val="0"/>
              </a:spcAft>
              <a:buClr>
                <a:schemeClr val="dk2"/>
              </a:buClr>
              <a:buSzPts val="1600"/>
              <a:buFont typeface="Arial"/>
              <a:buChar char="•"/>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ubhead">
  <p:cSld name="Title and subhead">
    <p:spTree>
      <p:nvGrpSpPr>
        <p:cNvPr id="4516" name="Shape 4516"/>
        <p:cNvGrpSpPr/>
        <p:nvPr/>
      </p:nvGrpSpPr>
      <p:grpSpPr>
        <a:xfrm>
          <a:off x="0" y="0"/>
          <a:ext cx="0" cy="0"/>
          <a:chOff x="0" y="0"/>
          <a:chExt cx="0" cy="0"/>
        </a:xfrm>
      </p:grpSpPr>
      <p:sp>
        <p:nvSpPr>
          <p:cNvPr id="4517" name="Google Shape;4517;p337"/>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18" name="Google Shape;4518;p337"/>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519" name="Google Shape;4519;p33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E pages 1-3">
  <p:cSld name="EE pages 1-3">
    <p:spTree>
      <p:nvGrpSpPr>
        <p:cNvPr id="4520" name="Shape 4520"/>
        <p:cNvGrpSpPr/>
        <p:nvPr/>
      </p:nvGrpSpPr>
      <p:grpSpPr>
        <a:xfrm>
          <a:off x="0" y="0"/>
          <a:ext cx="0" cy="0"/>
          <a:chOff x="0" y="0"/>
          <a:chExt cx="0" cy="0"/>
        </a:xfrm>
      </p:grpSpPr>
      <p:sp>
        <p:nvSpPr>
          <p:cNvPr id="4521" name="Google Shape;4521;p338"/>
          <p:cNvSpPr txBox="1"/>
          <p:nvPr>
            <p:ph type="title"/>
          </p:nvPr>
        </p:nvSpPr>
        <p:spPr>
          <a:xfrm>
            <a:off x="430366" y="432000"/>
            <a:ext cx="3425672"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22" name="Google Shape;4522;p338"/>
          <p:cNvSpPr/>
          <p:nvPr>
            <p:ph idx="2" type="pic"/>
          </p:nvPr>
        </p:nvSpPr>
        <p:spPr>
          <a:xfrm>
            <a:off x="4104157" y="448056"/>
            <a:ext cx="2523744" cy="1682496"/>
          </a:xfrm>
          <a:prstGeom prst="rect">
            <a:avLst/>
          </a:prstGeom>
          <a:noFill/>
          <a:ln>
            <a:noFill/>
          </a:ln>
        </p:spPr>
      </p:sp>
      <p:sp>
        <p:nvSpPr>
          <p:cNvPr id="4523" name="Google Shape;4523;p338"/>
          <p:cNvSpPr/>
          <p:nvPr>
            <p:ph idx="3" type="pic"/>
          </p:nvPr>
        </p:nvSpPr>
        <p:spPr>
          <a:xfrm>
            <a:off x="9314836" y="448056"/>
            <a:ext cx="2523744" cy="3463642"/>
          </a:xfrm>
          <a:prstGeom prst="rect">
            <a:avLst/>
          </a:prstGeom>
          <a:noFill/>
          <a:ln>
            <a:noFill/>
          </a:ln>
        </p:spPr>
      </p:sp>
      <p:sp>
        <p:nvSpPr>
          <p:cNvPr id="4524" name="Google Shape;4524;p338"/>
          <p:cNvSpPr/>
          <p:nvPr>
            <p:ph idx="4" type="pic"/>
          </p:nvPr>
        </p:nvSpPr>
        <p:spPr>
          <a:xfrm>
            <a:off x="6709496" y="448056"/>
            <a:ext cx="2523744" cy="1682496"/>
          </a:xfrm>
          <a:prstGeom prst="rect">
            <a:avLst/>
          </a:prstGeom>
          <a:noFill/>
          <a:ln>
            <a:noFill/>
          </a:ln>
        </p:spPr>
      </p:sp>
      <p:sp>
        <p:nvSpPr>
          <p:cNvPr id="4525" name="Google Shape;4525;p338"/>
          <p:cNvSpPr/>
          <p:nvPr>
            <p:ph idx="5" type="pic"/>
          </p:nvPr>
        </p:nvSpPr>
        <p:spPr>
          <a:xfrm>
            <a:off x="4104157" y="2229202"/>
            <a:ext cx="2523744" cy="1682496"/>
          </a:xfrm>
          <a:prstGeom prst="rect">
            <a:avLst/>
          </a:prstGeom>
          <a:noFill/>
          <a:ln>
            <a:noFill/>
          </a:ln>
        </p:spPr>
      </p:sp>
      <p:sp>
        <p:nvSpPr>
          <p:cNvPr id="4526" name="Google Shape;4526;p338"/>
          <p:cNvSpPr/>
          <p:nvPr>
            <p:ph idx="6" type="pic"/>
          </p:nvPr>
        </p:nvSpPr>
        <p:spPr>
          <a:xfrm>
            <a:off x="6709496" y="2229202"/>
            <a:ext cx="2523744" cy="1682496"/>
          </a:xfrm>
          <a:prstGeom prst="rect">
            <a:avLst/>
          </a:prstGeom>
          <a:noFill/>
          <a:ln>
            <a:noFill/>
          </a:ln>
        </p:spPr>
      </p:sp>
      <p:sp>
        <p:nvSpPr>
          <p:cNvPr id="4527" name="Google Shape;4527;p338"/>
          <p:cNvSpPr/>
          <p:nvPr>
            <p:ph idx="7" type="pic"/>
          </p:nvPr>
        </p:nvSpPr>
        <p:spPr>
          <a:xfrm>
            <a:off x="4104157" y="4010752"/>
            <a:ext cx="2523744" cy="1682496"/>
          </a:xfrm>
          <a:prstGeom prst="rect">
            <a:avLst/>
          </a:prstGeom>
          <a:noFill/>
          <a:ln>
            <a:noFill/>
          </a:ln>
        </p:spPr>
      </p:sp>
      <p:sp>
        <p:nvSpPr>
          <p:cNvPr id="4528" name="Google Shape;4528;p338"/>
          <p:cNvSpPr/>
          <p:nvPr>
            <p:ph idx="8" type="pic"/>
          </p:nvPr>
        </p:nvSpPr>
        <p:spPr>
          <a:xfrm>
            <a:off x="9314836" y="4010752"/>
            <a:ext cx="2523744" cy="1682496"/>
          </a:xfrm>
          <a:prstGeom prst="rect">
            <a:avLst/>
          </a:prstGeom>
          <a:noFill/>
          <a:ln>
            <a:noFill/>
          </a:ln>
        </p:spPr>
      </p:sp>
      <p:sp>
        <p:nvSpPr>
          <p:cNvPr id="4529" name="Google Shape;4529;p338"/>
          <p:cNvSpPr/>
          <p:nvPr>
            <p:ph idx="9" type="pic"/>
          </p:nvPr>
        </p:nvSpPr>
        <p:spPr>
          <a:xfrm>
            <a:off x="6709496" y="4010752"/>
            <a:ext cx="2523744" cy="1682496"/>
          </a:xfrm>
          <a:prstGeom prst="rect">
            <a:avLst/>
          </a:prstGeom>
          <a:noFill/>
          <a:ln>
            <a:noFill/>
          </a:ln>
        </p:spPr>
      </p:sp>
      <p:sp>
        <p:nvSpPr>
          <p:cNvPr id="4530" name="Google Shape;4530;p33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531" name="Google Shape;4531;p338"/>
          <p:cNvSpPr txBox="1"/>
          <p:nvPr>
            <p:ph idx="1" type="body"/>
          </p:nvPr>
        </p:nvSpPr>
        <p:spPr>
          <a:xfrm>
            <a:off x="317500" y="1485900"/>
            <a:ext cx="3291840" cy="3340100"/>
          </a:xfrm>
          <a:prstGeom prst="rect">
            <a:avLst/>
          </a:prstGeom>
          <a:noFill/>
          <a:ln>
            <a:noFill/>
          </a:ln>
        </p:spPr>
        <p:txBody>
          <a:bodyPr anchorCtr="0" anchor="t" bIns="0" lIns="0" spcFirstLastPara="1" rIns="0" wrap="square" tIns="0">
            <a:noAutofit/>
          </a:bodyPr>
          <a:lstStyle>
            <a:lvl1pPr indent="-342900" lvl="0" marL="457200" algn="l">
              <a:lnSpc>
                <a:spcPct val="100000"/>
              </a:lnSpc>
              <a:spcBef>
                <a:spcPts val="1600"/>
              </a:spcBef>
              <a:spcAft>
                <a:spcPts val="0"/>
              </a:spcAft>
              <a:buClr>
                <a:schemeClr val="dk2"/>
              </a:buClr>
              <a:buSzPts val="1800"/>
              <a:buFont typeface="Arial"/>
              <a:buChar char=" "/>
              <a:defRPr/>
            </a:lvl1pPr>
            <a:lvl2pPr indent="-330200" lvl="1" marL="914400" algn="l">
              <a:lnSpc>
                <a:spcPct val="100000"/>
              </a:lnSpc>
              <a:spcBef>
                <a:spcPts val="1000"/>
              </a:spcBef>
              <a:spcAft>
                <a:spcPts val="0"/>
              </a:spcAft>
              <a:buClr>
                <a:schemeClr val="dk2"/>
              </a:buClr>
              <a:buSzPts val="1600"/>
              <a:buFont typeface="Arial"/>
              <a:buChar char=" "/>
              <a:defRPr/>
            </a:lvl2pPr>
            <a:lvl3pPr indent="-330200" lvl="2" marL="1371600" algn="l">
              <a:lnSpc>
                <a:spcPct val="100000"/>
              </a:lnSpc>
              <a:spcBef>
                <a:spcPts val="0"/>
              </a:spcBef>
              <a:spcAft>
                <a:spcPts val="0"/>
              </a:spcAft>
              <a:buClr>
                <a:schemeClr val="dk2"/>
              </a:buClr>
              <a:buSzPts val="1600"/>
              <a:buChar char="•"/>
              <a:defRPr/>
            </a:lvl3pPr>
            <a:lvl4pPr indent="-330200" lvl="3" marL="1828800" algn="l">
              <a:lnSpc>
                <a:spcPct val="100000"/>
              </a:lnSpc>
              <a:spcBef>
                <a:spcPts val="0"/>
              </a:spcBef>
              <a:spcAft>
                <a:spcPts val="0"/>
              </a:spcAft>
              <a:buClr>
                <a:schemeClr val="dk2"/>
              </a:buClr>
              <a:buSzPts val="1600"/>
              <a:buChar char="•"/>
              <a:defRPr/>
            </a:lvl4pPr>
            <a:lvl5pPr indent="-330200" lvl="4" marL="2286000" algn="l">
              <a:lnSpc>
                <a:spcPct val="10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extLst>
    <p:ext uri="{DCECCB84-F9BA-43D5-87BE-67443E8EF086}">
      <p15:sldGuideLst>
        <p15:guide id="1" pos="2574">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title">
  <p:cSld name="Divider title">
    <p:spTree>
      <p:nvGrpSpPr>
        <p:cNvPr id="319" name="Shape 319"/>
        <p:cNvGrpSpPr/>
        <p:nvPr/>
      </p:nvGrpSpPr>
      <p:grpSpPr>
        <a:xfrm>
          <a:off x="0" y="0"/>
          <a:ext cx="0" cy="0"/>
          <a:chOff x="0" y="0"/>
          <a:chExt cx="0" cy="0"/>
        </a:xfrm>
      </p:grpSpPr>
      <p:sp>
        <p:nvSpPr>
          <p:cNvPr id="320" name="Google Shape;320;p210"/>
          <p:cNvSpPr txBox="1"/>
          <p:nvPr>
            <p:ph idx="1" type="body"/>
          </p:nvPr>
        </p:nvSpPr>
        <p:spPr>
          <a:xfrm>
            <a:off x="1524" y="711202"/>
            <a:ext cx="11819946" cy="5418836"/>
          </a:xfrm>
          <a:prstGeom prst="rect">
            <a:avLst/>
          </a:prstGeom>
          <a:solidFill>
            <a:schemeClr val="accent4"/>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4"/>
              </a:buClr>
              <a:buSzPts val="1800"/>
              <a:buFont typeface="Arial"/>
              <a:buChar char=" "/>
              <a:defRPr>
                <a:solidFill>
                  <a:schemeClr val="accent4"/>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21" name="Google Shape;321;p210"/>
          <p:cNvSpPr txBox="1"/>
          <p:nvPr>
            <p:ph idx="2" type="body"/>
          </p:nvPr>
        </p:nvSpPr>
        <p:spPr>
          <a:xfrm>
            <a:off x="1715000" y="2720477"/>
            <a:ext cx="6328610" cy="1592262"/>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0"/>
              </a:spcBef>
              <a:spcAft>
                <a:spcPts val="0"/>
              </a:spcAft>
              <a:buClr>
                <a:schemeClr val="lt1"/>
              </a:buClr>
              <a:buSzPts val="1600"/>
              <a:buFont typeface="Arial"/>
              <a:buChar char=" "/>
              <a:defRPr sz="1600">
                <a:solidFill>
                  <a:schemeClr val="lt1"/>
                </a:solidFill>
              </a:defRPr>
            </a:lvl2pPr>
            <a:lvl3pPr indent="-431800" lvl="2" marL="1371600" algn="l">
              <a:lnSpc>
                <a:spcPct val="110000"/>
              </a:lnSpc>
              <a:spcBef>
                <a:spcPts val="0"/>
              </a:spcBef>
              <a:spcAft>
                <a:spcPts val="0"/>
              </a:spcAft>
              <a:buClr>
                <a:schemeClr val="lt1"/>
              </a:buClr>
              <a:buSzPts val="3200"/>
              <a:buChar char="•"/>
              <a:defRPr sz="3200">
                <a:solidFill>
                  <a:schemeClr val="lt1"/>
                </a:solidFill>
              </a:defRPr>
            </a:lvl3pPr>
            <a:lvl4pPr indent="-431800" lvl="3" marL="1828800" algn="l">
              <a:lnSpc>
                <a:spcPct val="110000"/>
              </a:lnSpc>
              <a:spcBef>
                <a:spcPts val="0"/>
              </a:spcBef>
              <a:spcAft>
                <a:spcPts val="0"/>
              </a:spcAft>
              <a:buClr>
                <a:schemeClr val="lt1"/>
              </a:buClr>
              <a:buSzPts val="3200"/>
              <a:buChar char="•"/>
              <a:defRPr sz="3200">
                <a:solidFill>
                  <a:schemeClr val="lt1"/>
                </a:solidFill>
              </a:defRPr>
            </a:lvl4pPr>
            <a:lvl5pPr indent="-431800" lvl="4" marL="2286000" algn="l">
              <a:lnSpc>
                <a:spcPct val="110000"/>
              </a:lnSpc>
              <a:spcBef>
                <a:spcPts val="0"/>
              </a:spcBef>
              <a:spcAft>
                <a:spcPts val="0"/>
              </a:spcAft>
              <a:buClr>
                <a:schemeClr val="lt1"/>
              </a:buClr>
              <a:buSzPts val="3200"/>
              <a:buChar char="•"/>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22" name="Google Shape;322;p21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3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E pages 4">
  <p:cSld name="EE pages 4">
    <p:spTree>
      <p:nvGrpSpPr>
        <p:cNvPr id="4532" name="Shape 4532"/>
        <p:cNvGrpSpPr/>
        <p:nvPr/>
      </p:nvGrpSpPr>
      <p:grpSpPr>
        <a:xfrm>
          <a:off x="0" y="0"/>
          <a:ext cx="0" cy="0"/>
          <a:chOff x="0" y="0"/>
          <a:chExt cx="0" cy="0"/>
        </a:xfrm>
      </p:grpSpPr>
      <p:sp>
        <p:nvSpPr>
          <p:cNvPr id="4533" name="Google Shape;4533;p339"/>
          <p:cNvSpPr txBox="1"/>
          <p:nvPr>
            <p:ph type="title"/>
          </p:nvPr>
        </p:nvSpPr>
        <p:spPr>
          <a:xfrm>
            <a:off x="430366" y="432000"/>
            <a:ext cx="3425672"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34" name="Google Shape;4534;p339"/>
          <p:cNvSpPr/>
          <p:nvPr>
            <p:ph idx="2" type="pic"/>
          </p:nvPr>
        </p:nvSpPr>
        <p:spPr>
          <a:xfrm>
            <a:off x="4104157" y="448056"/>
            <a:ext cx="2523744" cy="1682496"/>
          </a:xfrm>
          <a:prstGeom prst="rect">
            <a:avLst/>
          </a:prstGeom>
          <a:noFill/>
          <a:ln>
            <a:noFill/>
          </a:ln>
        </p:spPr>
      </p:sp>
      <p:sp>
        <p:nvSpPr>
          <p:cNvPr id="4535" name="Google Shape;4535;p339"/>
          <p:cNvSpPr/>
          <p:nvPr>
            <p:ph idx="3" type="pic"/>
          </p:nvPr>
        </p:nvSpPr>
        <p:spPr>
          <a:xfrm>
            <a:off x="4104157" y="2229202"/>
            <a:ext cx="2523744" cy="3463642"/>
          </a:xfrm>
          <a:prstGeom prst="rect">
            <a:avLst/>
          </a:prstGeom>
          <a:noFill/>
          <a:ln>
            <a:noFill/>
          </a:ln>
        </p:spPr>
      </p:sp>
      <p:sp>
        <p:nvSpPr>
          <p:cNvPr id="4536" name="Google Shape;4536;p339"/>
          <p:cNvSpPr/>
          <p:nvPr>
            <p:ph idx="4" type="pic"/>
          </p:nvPr>
        </p:nvSpPr>
        <p:spPr>
          <a:xfrm>
            <a:off x="6709496" y="448056"/>
            <a:ext cx="2523744" cy="1682496"/>
          </a:xfrm>
          <a:prstGeom prst="rect">
            <a:avLst/>
          </a:prstGeom>
          <a:noFill/>
          <a:ln>
            <a:noFill/>
          </a:ln>
        </p:spPr>
      </p:sp>
      <p:sp>
        <p:nvSpPr>
          <p:cNvPr id="4537" name="Google Shape;4537;p339"/>
          <p:cNvSpPr/>
          <p:nvPr>
            <p:ph idx="5" type="pic"/>
          </p:nvPr>
        </p:nvSpPr>
        <p:spPr>
          <a:xfrm>
            <a:off x="9314836" y="448056"/>
            <a:ext cx="2523744" cy="1682496"/>
          </a:xfrm>
          <a:prstGeom prst="rect">
            <a:avLst/>
          </a:prstGeom>
          <a:noFill/>
          <a:ln>
            <a:noFill/>
          </a:ln>
        </p:spPr>
      </p:sp>
      <p:sp>
        <p:nvSpPr>
          <p:cNvPr id="4538" name="Google Shape;4538;p339"/>
          <p:cNvSpPr/>
          <p:nvPr>
            <p:ph idx="6" type="pic"/>
          </p:nvPr>
        </p:nvSpPr>
        <p:spPr>
          <a:xfrm>
            <a:off x="6709496" y="2229202"/>
            <a:ext cx="2523744" cy="1682496"/>
          </a:xfrm>
          <a:prstGeom prst="rect">
            <a:avLst/>
          </a:prstGeom>
          <a:noFill/>
          <a:ln>
            <a:noFill/>
          </a:ln>
        </p:spPr>
      </p:sp>
      <p:sp>
        <p:nvSpPr>
          <p:cNvPr id="4539" name="Google Shape;4539;p339"/>
          <p:cNvSpPr/>
          <p:nvPr>
            <p:ph idx="7" type="pic"/>
          </p:nvPr>
        </p:nvSpPr>
        <p:spPr>
          <a:xfrm>
            <a:off x="9314836" y="2229404"/>
            <a:ext cx="2523744" cy="1682496"/>
          </a:xfrm>
          <a:prstGeom prst="rect">
            <a:avLst/>
          </a:prstGeom>
          <a:noFill/>
          <a:ln>
            <a:noFill/>
          </a:ln>
        </p:spPr>
      </p:sp>
      <p:sp>
        <p:nvSpPr>
          <p:cNvPr id="4540" name="Google Shape;4540;p339"/>
          <p:cNvSpPr/>
          <p:nvPr>
            <p:ph idx="8" type="pic"/>
          </p:nvPr>
        </p:nvSpPr>
        <p:spPr>
          <a:xfrm>
            <a:off x="9314836" y="4010752"/>
            <a:ext cx="2523744" cy="1682496"/>
          </a:xfrm>
          <a:prstGeom prst="rect">
            <a:avLst/>
          </a:prstGeom>
          <a:noFill/>
          <a:ln>
            <a:noFill/>
          </a:ln>
        </p:spPr>
      </p:sp>
      <p:sp>
        <p:nvSpPr>
          <p:cNvPr id="4541" name="Google Shape;4541;p339"/>
          <p:cNvSpPr/>
          <p:nvPr>
            <p:ph idx="9" type="pic"/>
          </p:nvPr>
        </p:nvSpPr>
        <p:spPr>
          <a:xfrm>
            <a:off x="6709496" y="4010752"/>
            <a:ext cx="2523744" cy="1682496"/>
          </a:xfrm>
          <a:prstGeom prst="rect">
            <a:avLst/>
          </a:prstGeom>
          <a:noFill/>
          <a:ln>
            <a:noFill/>
          </a:ln>
        </p:spPr>
      </p:sp>
      <p:sp>
        <p:nvSpPr>
          <p:cNvPr id="4542" name="Google Shape;4542;p33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543" name="Google Shape;4543;p339"/>
          <p:cNvSpPr txBox="1"/>
          <p:nvPr>
            <p:ph idx="1" type="body"/>
          </p:nvPr>
        </p:nvSpPr>
        <p:spPr>
          <a:xfrm>
            <a:off x="317500" y="1485900"/>
            <a:ext cx="3291840" cy="3340100"/>
          </a:xfrm>
          <a:prstGeom prst="rect">
            <a:avLst/>
          </a:prstGeom>
          <a:noFill/>
          <a:ln>
            <a:noFill/>
          </a:ln>
        </p:spPr>
        <p:txBody>
          <a:bodyPr anchorCtr="0" anchor="t" bIns="0" lIns="0" spcFirstLastPara="1" rIns="0" wrap="square" tIns="0">
            <a:noAutofit/>
          </a:bodyPr>
          <a:lstStyle>
            <a:lvl1pPr indent="-342900" lvl="0" marL="457200" algn="l">
              <a:lnSpc>
                <a:spcPct val="100000"/>
              </a:lnSpc>
              <a:spcBef>
                <a:spcPts val="1600"/>
              </a:spcBef>
              <a:spcAft>
                <a:spcPts val="0"/>
              </a:spcAft>
              <a:buClr>
                <a:schemeClr val="dk2"/>
              </a:buClr>
              <a:buSzPts val="1800"/>
              <a:buFont typeface="Arial"/>
              <a:buChar char=" "/>
              <a:defRPr/>
            </a:lvl1pPr>
            <a:lvl2pPr indent="-330200" lvl="1" marL="914400" algn="l">
              <a:lnSpc>
                <a:spcPct val="100000"/>
              </a:lnSpc>
              <a:spcBef>
                <a:spcPts val="1000"/>
              </a:spcBef>
              <a:spcAft>
                <a:spcPts val="0"/>
              </a:spcAft>
              <a:buClr>
                <a:schemeClr val="dk2"/>
              </a:buClr>
              <a:buSzPts val="1600"/>
              <a:buFont typeface="Arial"/>
              <a:buChar char=" "/>
              <a:defRPr/>
            </a:lvl2pPr>
            <a:lvl3pPr indent="-330200" lvl="2" marL="1371600" algn="l">
              <a:lnSpc>
                <a:spcPct val="100000"/>
              </a:lnSpc>
              <a:spcBef>
                <a:spcPts val="0"/>
              </a:spcBef>
              <a:spcAft>
                <a:spcPts val="0"/>
              </a:spcAft>
              <a:buClr>
                <a:schemeClr val="dk2"/>
              </a:buClr>
              <a:buSzPts val="1600"/>
              <a:buChar char="•"/>
              <a:defRPr/>
            </a:lvl3pPr>
            <a:lvl4pPr indent="-330200" lvl="3" marL="1828800" algn="l">
              <a:lnSpc>
                <a:spcPct val="100000"/>
              </a:lnSpc>
              <a:spcBef>
                <a:spcPts val="0"/>
              </a:spcBef>
              <a:spcAft>
                <a:spcPts val="0"/>
              </a:spcAft>
              <a:buClr>
                <a:schemeClr val="dk2"/>
              </a:buClr>
              <a:buSzPts val="1600"/>
              <a:buChar char="•"/>
              <a:defRPr/>
            </a:lvl4pPr>
            <a:lvl5pPr indent="-330200" lvl="4" marL="2286000" algn="l">
              <a:lnSpc>
                <a:spcPct val="10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extLst>
    <p:ext uri="{DCECCB84-F9BA-43D5-87BE-67443E8EF086}">
      <p15:sldGuideLst>
        <p15:guide id="1" pos="2574">
          <p15:clr>
            <a:srgbClr val="FBAE40"/>
          </p15:clr>
        </p15:guide>
      </p15:sldGuideLst>
    </p:ext>
  </p:extLst>
</p:sldLayout>
</file>

<file path=ppt/slideLayouts/slideLayout3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E pages 5">
  <p:cSld name="EE pages 5">
    <p:spTree>
      <p:nvGrpSpPr>
        <p:cNvPr id="4544" name="Shape 4544"/>
        <p:cNvGrpSpPr/>
        <p:nvPr/>
      </p:nvGrpSpPr>
      <p:grpSpPr>
        <a:xfrm>
          <a:off x="0" y="0"/>
          <a:ext cx="0" cy="0"/>
          <a:chOff x="0" y="0"/>
          <a:chExt cx="0" cy="0"/>
        </a:xfrm>
      </p:grpSpPr>
      <p:sp>
        <p:nvSpPr>
          <p:cNvPr id="4545" name="Google Shape;4545;p340"/>
          <p:cNvSpPr txBox="1"/>
          <p:nvPr>
            <p:ph type="title"/>
          </p:nvPr>
        </p:nvSpPr>
        <p:spPr>
          <a:xfrm>
            <a:off x="430366" y="432000"/>
            <a:ext cx="3425672"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46" name="Google Shape;4546;p340"/>
          <p:cNvSpPr/>
          <p:nvPr>
            <p:ph idx="2" type="pic"/>
          </p:nvPr>
        </p:nvSpPr>
        <p:spPr>
          <a:xfrm>
            <a:off x="6361392" y="450444"/>
            <a:ext cx="1773936" cy="2361315"/>
          </a:xfrm>
          <a:prstGeom prst="rect">
            <a:avLst/>
          </a:prstGeom>
          <a:noFill/>
          <a:ln>
            <a:noFill/>
          </a:ln>
        </p:spPr>
      </p:sp>
      <p:sp>
        <p:nvSpPr>
          <p:cNvPr id="4547" name="Google Shape;4547;p340"/>
          <p:cNvSpPr/>
          <p:nvPr>
            <p:ph idx="3" type="pic"/>
          </p:nvPr>
        </p:nvSpPr>
        <p:spPr>
          <a:xfrm>
            <a:off x="8215526" y="450444"/>
            <a:ext cx="1773936" cy="2361315"/>
          </a:xfrm>
          <a:prstGeom prst="rect">
            <a:avLst/>
          </a:prstGeom>
          <a:noFill/>
          <a:ln>
            <a:noFill/>
          </a:ln>
        </p:spPr>
      </p:sp>
      <p:sp>
        <p:nvSpPr>
          <p:cNvPr id="4548" name="Google Shape;4548;p340"/>
          <p:cNvSpPr/>
          <p:nvPr>
            <p:ph idx="4" type="pic"/>
          </p:nvPr>
        </p:nvSpPr>
        <p:spPr>
          <a:xfrm>
            <a:off x="10069660" y="450444"/>
            <a:ext cx="1773936" cy="2361315"/>
          </a:xfrm>
          <a:prstGeom prst="rect">
            <a:avLst/>
          </a:prstGeom>
          <a:noFill/>
          <a:ln>
            <a:noFill/>
          </a:ln>
        </p:spPr>
      </p:sp>
      <p:sp>
        <p:nvSpPr>
          <p:cNvPr id="4549" name="Google Shape;4549;p340"/>
          <p:cNvSpPr/>
          <p:nvPr>
            <p:ph idx="5" type="pic"/>
          </p:nvPr>
        </p:nvSpPr>
        <p:spPr>
          <a:xfrm>
            <a:off x="4086634" y="450444"/>
            <a:ext cx="2194560" cy="1554480"/>
          </a:xfrm>
          <a:prstGeom prst="rect">
            <a:avLst/>
          </a:prstGeom>
          <a:noFill/>
          <a:ln>
            <a:noFill/>
          </a:ln>
        </p:spPr>
      </p:sp>
      <p:sp>
        <p:nvSpPr>
          <p:cNvPr id="4550" name="Google Shape;4550;p340"/>
          <p:cNvSpPr/>
          <p:nvPr>
            <p:ph idx="6" type="pic"/>
          </p:nvPr>
        </p:nvSpPr>
        <p:spPr>
          <a:xfrm>
            <a:off x="6361392" y="2887376"/>
            <a:ext cx="1773936" cy="2361315"/>
          </a:xfrm>
          <a:prstGeom prst="rect">
            <a:avLst/>
          </a:prstGeom>
          <a:noFill/>
          <a:ln>
            <a:noFill/>
          </a:ln>
        </p:spPr>
      </p:sp>
      <p:sp>
        <p:nvSpPr>
          <p:cNvPr id="4551" name="Google Shape;4551;p340"/>
          <p:cNvSpPr/>
          <p:nvPr>
            <p:ph idx="7" type="pic"/>
          </p:nvPr>
        </p:nvSpPr>
        <p:spPr>
          <a:xfrm>
            <a:off x="8218852" y="2887376"/>
            <a:ext cx="1773936" cy="2361315"/>
          </a:xfrm>
          <a:prstGeom prst="rect">
            <a:avLst/>
          </a:prstGeom>
          <a:noFill/>
          <a:ln>
            <a:noFill/>
          </a:ln>
        </p:spPr>
      </p:sp>
      <p:sp>
        <p:nvSpPr>
          <p:cNvPr id="4552" name="Google Shape;4552;p340"/>
          <p:cNvSpPr/>
          <p:nvPr>
            <p:ph idx="8" type="pic"/>
          </p:nvPr>
        </p:nvSpPr>
        <p:spPr>
          <a:xfrm>
            <a:off x="10069660" y="2887376"/>
            <a:ext cx="1773936" cy="2361315"/>
          </a:xfrm>
          <a:prstGeom prst="rect">
            <a:avLst/>
          </a:prstGeom>
          <a:noFill/>
          <a:ln>
            <a:noFill/>
          </a:ln>
        </p:spPr>
      </p:sp>
      <p:sp>
        <p:nvSpPr>
          <p:cNvPr id="4553" name="Google Shape;4553;p340"/>
          <p:cNvSpPr/>
          <p:nvPr>
            <p:ph idx="9" type="pic"/>
          </p:nvPr>
        </p:nvSpPr>
        <p:spPr>
          <a:xfrm>
            <a:off x="4086634" y="2092451"/>
            <a:ext cx="2194560" cy="1554480"/>
          </a:xfrm>
          <a:prstGeom prst="rect">
            <a:avLst/>
          </a:prstGeom>
          <a:noFill/>
          <a:ln>
            <a:noFill/>
          </a:ln>
        </p:spPr>
      </p:sp>
      <p:sp>
        <p:nvSpPr>
          <p:cNvPr id="4554" name="Google Shape;4554;p34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555" name="Google Shape;4555;p340"/>
          <p:cNvSpPr txBox="1"/>
          <p:nvPr>
            <p:ph idx="1" type="body"/>
          </p:nvPr>
        </p:nvSpPr>
        <p:spPr>
          <a:xfrm>
            <a:off x="317500" y="1485900"/>
            <a:ext cx="3291840" cy="3340100"/>
          </a:xfrm>
          <a:prstGeom prst="rect">
            <a:avLst/>
          </a:prstGeom>
          <a:noFill/>
          <a:ln>
            <a:noFill/>
          </a:ln>
        </p:spPr>
        <p:txBody>
          <a:bodyPr anchorCtr="0" anchor="t" bIns="0" lIns="0" spcFirstLastPara="1" rIns="0" wrap="square" tIns="0">
            <a:noAutofit/>
          </a:bodyPr>
          <a:lstStyle>
            <a:lvl1pPr indent="-342900" lvl="0" marL="457200" algn="l">
              <a:lnSpc>
                <a:spcPct val="100000"/>
              </a:lnSpc>
              <a:spcBef>
                <a:spcPts val="1600"/>
              </a:spcBef>
              <a:spcAft>
                <a:spcPts val="0"/>
              </a:spcAft>
              <a:buClr>
                <a:schemeClr val="dk2"/>
              </a:buClr>
              <a:buSzPts val="1800"/>
              <a:buFont typeface="Arial"/>
              <a:buChar char=" "/>
              <a:defRPr/>
            </a:lvl1pPr>
            <a:lvl2pPr indent="-330200" lvl="1" marL="914400" algn="l">
              <a:lnSpc>
                <a:spcPct val="100000"/>
              </a:lnSpc>
              <a:spcBef>
                <a:spcPts val="1000"/>
              </a:spcBef>
              <a:spcAft>
                <a:spcPts val="0"/>
              </a:spcAft>
              <a:buClr>
                <a:schemeClr val="dk2"/>
              </a:buClr>
              <a:buSzPts val="1600"/>
              <a:buFont typeface="Arial"/>
              <a:buChar char=" "/>
              <a:defRPr/>
            </a:lvl2pPr>
            <a:lvl3pPr indent="-330200" lvl="2" marL="1371600" algn="l">
              <a:lnSpc>
                <a:spcPct val="100000"/>
              </a:lnSpc>
              <a:spcBef>
                <a:spcPts val="0"/>
              </a:spcBef>
              <a:spcAft>
                <a:spcPts val="0"/>
              </a:spcAft>
              <a:buClr>
                <a:schemeClr val="dk2"/>
              </a:buClr>
              <a:buSzPts val="1600"/>
              <a:buChar char="•"/>
              <a:defRPr/>
            </a:lvl3pPr>
            <a:lvl4pPr indent="-330200" lvl="3" marL="1828800" algn="l">
              <a:lnSpc>
                <a:spcPct val="100000"/>
              </a:lnSpc>
              <a:spcBef>
                <a:spcPts val="0"/>
              </a:spcBef>
              <a:spcAft>
                <a:spcPts val="0"/>
              </a:spcAft>
              <a:buClr>
                <a:schemeClr val="dk2"/>
              </a:buClr>
              <a:buSzPts val="1600"/>
              <a:buChar char="•"/>
              <a:defRPr/>
            </a:lvl4pPr>
            <a:lvl5pPr indent="-330200" lvl="4" marL="2286000" algn="l">
              <a:lnSpc>
                <a:spcPct val="10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extLst>
    <p:ext uri="{DCECCB84-F9BA-43D5-87BE-67443E8EF086}">
      <p15:sldGuideLst>
        <p15:guide id="1" pos="2563">
          <p15:clr>
            <a:srgbClr val="FBAE40"/>
          </p15:clr>
        </p15:guide>
      </p15:sldGuideLst>
    </p:ext>
  </p:extLst>
</p:sldLayout>
</file>

<file path=ppt/slideLayouts/slideLayout3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sumer 1">
  <p:cSld name="consumer 1">
    <p:spTree>
      <p:nvGrpSpPr>
        <p:cNvPr id="4556" name="Shape 4556"/>
        <p:cNvGrpSpPr/>
        <p:nvPr/>
      </p:nvGrpSpPr>
      <p:grpSpPr>
        <a:xfrm>
          <a:off x="0" y="0"/>
          <a:ext cx="0" cy="0"/>
          <a:chOff x="0" y="0"/>
          <a:chExt cx="0" cy="0"/>
        </a:xfrm>
      </p:grpSpPr>
      <p:sp>
        <p:nvSpPr>
          <p:cNvPr id="4557" name="Google Shape;4557;p341"/>
          <p:cNvSpPr txBox="1"/>
          <p:nvPr>
            <p:ph type="title"/>
          </p:nvPr>
        </p:nvSpPr>
        <p:spPr>
          <a:xfrm>
            <a:off x="430366" y="432000"/>
            <a:ext cx="3425672"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58" name="Google Shape;4558;p341"/>
          <p:cNvSpPr/>
          <p:nvPr>
            <p:ph idx="2" type="pic"/>
          </p:nvPr>
        </p:nvSpPr>
        <p:spPr>
          <a:xfrm>
            <a:off x="5235742" y="443429"/>
            <a:ext cx="2432304" cy="1609725"/>
          </a:xfrm>
          <a:prstGeom prst="rect">
            <a:avLst/>
          </a:prstGeom>
          <a:noFill/>
          <a:ln>
            <a:noFill/>
          </a:ln>
        </p:spPr>
      </p:sp>
      <p:sp>
        <p:nvSpPr>
          <p:cNvPr id="4559" name="Google Shape;4559;p341"/>
          <p:cNvSpPr/>
          <p:nvPr>
            <p:ph idx="3" type="pic"/>
          </p:nvPr>
        </p:nvSpPr>
        <p:spPr>
          <a:xfrm>
            <a:off x="7753285" y="443429"/>
            <a:ext cx="2002536" cy="2340864"/>
          </a:xfrm>
          <a:prstGeom prst="rect">
            <a:avLst/>
          </a:prstGeom>
          <a:noFill/>
          <a:ln>
            <a:noFill/>
          </a:ln>
        </p:spPr>
      </p:sp>
      <p:sp>
        <p:nvSpPr>
          <p:cNvPr id="4560" name="Google Shape;4560;p341"/>
          <p:cNvSpPr/>
          <p:nvPr>
            <p:ph idx="4" type="pic"/>
          </p:nvPr>
        </p:nvSpPr>
        <p:spPr>
          <a:xfrm>
            <a:off x="9841060" y="443429"/>
            <a:ext cx="2002536" cy="3236976"/>
          </a:xfrm>
          <a:prstGeom prst="rect">
            <a:avLst/>
          </a:prstGeom>
          <a:noFill/>
          <a:ln>
            <a:noFill/>
          </a:ln>
        </p:spPr>
      </p:sp>
      <p:sp>
        <p:nvSpPr>
          <p:cNvPr id="4561" name="Google Shape;4561;p341"/>
          <p:cNvSpPr/>
          <p:nvPr>
            <p:ph idx="5" type="pic"/>
          </p:nvPr>
        </p:nvSpPr>
        <p:spPr>
          <a:xfrm>
            <a:off x="5235742" y="2137926"/>
            <a:ext cx="2432304" cy="2139696"/>
          </a:xfrm>
          <a:prstGeom prst="rect">
            <a:avLst/>
          </a:prstGeom>
          <a:noFill/>
          <a:ln>
            <a:noFill/>
          </a:ln>
        </p:spPr>
      </p:sp>
      <p:sp>
        <p:nvSpPr>
          <p:cNvPr id="4562" name="Google Shape;4562;p341"/>
          <p:cNvSpPr/>
          <p:nvPr>
            <p:ph idx="6" type="pic"/>
          </p:nvPr>
        </p:nvSpPr>
        <p:spPr>
          <a:xfrm>
            <a:off x="5235742" y="4362394"/>
            <a:ext cx="2432304" cy="1610258"/>
          </a:xfrm>
          <a:prstGeom prst="rect">
            <a:avLst/>
          </a:prstGeom>
          <a:noFill/>
          <a:ln>
            <a:noFill/>
          </a:ln>
        </p:spPr>
      </p:sp>
      <p:sp>
        <p:nvSpPr>
          <p:cNvPr id="4563" name="Google Shape;4563;p341"/>
          <p:cNvSpPr/>
          <p:nvPr>
            <p:ph idx="7" type="pic"/>
          </p:nvPr>
        </p:nvSpPr>
        <p:spPr>
          <a:xfrm>
            <a:off x="7753285" y="2863692"/>
            <a:ext cx="2002536" cy="3108960"/>
          </a:xfrm>
          <a:prstGeom prst="rect">
            <a:avLst/>
          </a:prstGeom>
          <a:noFill/>
          <a:ln>
            <a:noFill/>
          </a:ln>
        </p:spPr>
      </p:sp>
      <p:sp>
        <p:nvSpPr>
          <p:cNvPr id="4564" name="Google Shape;4564;p341"/>
          <p:cNvSpPr/>
          <p:nvPr>
            <p:ph idx="8" type="pic"/>
          </p:nvPr>
        </p:nvSpPr>
        <p:spPr>
          <a:xfrm>
            <a:off x="9841060" y="3759804"/>
            <a:ext cx="2002536" cy="2212848"/>
          </a:xfrm>
          <a:prstGeom prst="rect">
            <a:avLst/>
          </a:prstGeom>
          <a:noFill/>
          <a:ln>
            <a:noFill/>
          </a:ln>
        </p:spPr>
      </p:sp>
      <p:sp>
        <p:nvSpPr>
          <p:cNvPr id="4565" name="Google Shape;4565;p34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566" name="Google Shape;4566;p341"/>
          <p:cNvSpPr txBox="1"/>
          <p:nvPr>
            <p:ph idx="1" type="body"/>
          </p:nvPr>
        </p:nvSpPr>
        <p:spPr>
          <a:xfrm>
            <a:off x="317500" y="1485900"/>
            <a:ext cx="3291840" cy="3340100"/>
          </a:xfrm>
          <a:prstGeom prst="rect">
            <a:avLst/>
          </a:prstGeom>
          <a:noFill/>
          <a:ln>
            <a:noFill/>
          </a:ln>
        </p:spPr>
        <p:txBody>
          <a:bodyPr anchorCtr="0" anchor="t" bIns="0" lIns="0" spcFirstLastPara="1" rIns="0" wrap="square" tIns="0">
            <a:noAutofit/>
          </a:bodyPr>
          <a:lstStyle>
            <a:lvl1pPr indent="-342900" lvl="0" marL="457200" algn="l">
              <a:lnSpc>
                <a:spcPct val="100000"/>
              </a:lnSpc>
              <a:spcBef>
                <a:spcPts val="1600"/>
              </a:spcBef>
              <a:spcAft>
                <a:spcPts val="0"/>
              </a:spcAft>
              <a:buClr>
                <a:schemeClr val="dk2"/>
              </a:buClr>
              <a:buSzPts val="1800"/>
              <a:buFont typeface="Arial"/>
              <a:buChar char=" "/>
              <a:defRPr/>
            </a:lvl1pPr>
            <a:lvl2pPr indent="-330200" lvl="1" marL="914400" algn="l">
              <a:lnSpc>
                <a:spcPct val="100000"/>
              </a:lnSpc>
              <a:spcBef>
                <a:spcPts val="1000"/>
              </a:spcBef>
              <a:spcAft>
                <a:spcPts val="0"/>
              </a:spcAft>
              <a:buClr>
                <a:schemeClr val="dk2"/>
              </a:buClr>
              <a:buSzPts val="1600"/>
              <a:buFont typeface="Arial"/>
              <a:buChar char=" "/>
              <a:defRPr/>
            </a:lvl2pPr>
            <a:lvl3pPr indent="-330200" lvl="2" marL="1371600" algn="l">
              <a:lnSpc>
                <a:spcPct val="100000"/>
              </a:lnSpc>
              <a:spcBef>
                <a:spcPts val="0"/>
              </a:spcBef>
              <a:spcAft>
                <a:spcPts val="0"/>
              </a:spcAft>
              <a:buClr>
                <a:schemeClr val="dk2"/>
              </a:buClr>
              <a:buSzPts val="1600"/>
              <a:buChar char="•"/>
              <a:defRPr/>
            </a:lvl3pPr>
            <a:lvl4pPr indent="-330200" lvl="3" marL="1828800" algn="l">
              <a:lnSpc>
                <a:spcPct val="100000"/>
              </a:lnSpc>
              <a:spcBef>
                <a:spcPts val="0"/>
              </a:spcBef>
              <a:spcAft>
                <a:spcPts val="0"/>
              </a:spcAft>
              <a:buClr>
                <a:schemeClr val="dk2"/>
              </a:buClr>
              <a:buSzPts val="1600"/>
              <a:buChar char="•"/>
              <a:defRPr/>
            </a:lvl4pPr>
            <a:lvl5pPr indent="-330200" lvl="4" marL="2286000" algn="l">
              <a:lnSpc>
                <a:spcPct val="10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extLst>
    <p:ext uri="{DCECCB84-F9BA-43D5-87BE-67443E8EF086}">
      <p15:sldGuideLst>
        <p15:guide id="1" pos="3298">
          <p15:clr>
            <a:srgbClr val="FBAE40"/>
          </p15:clr>
        </p15:guide>
        <p15:guide id="2" orient="horz" pos="4272">
          <p15:clr>
            <a:srgbClr val="FBAE40"/>
          </p15:clr>
        </p15:guide>
      </p15:sldGuideLst>
    </p:ext>
  </p:extLst>
</p:sldLayout>
</file>

<file path=ppt/slideLayouts/slideLayout3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sumer 2">
  <p:cSld name="consumer 2">
    <p:spTree>
      <p:nvGrpSpPr>
        <p:cNvPr id="4567" name="Shape 4567"/>
        <p:cNvGrpSpPr/>
        <p:nvPr/>
      </p:nvGrpSpPr>
      <p:grpSpPr>
        <a:xfrm>
          <a:off x="0" y="0"/>
          <a:ext cx="0" cy="0"/>
          <a:chOff x="0" y="0"/>
          <a:chExt cx="0" cy="0"/>
        </a:xfrm>
      </p:grpSpPr>
      <p:sp>
        <p:nvSpPr>
          <p:cNvPr id="4568" name="Google Shape;4568;p342"/>
          <p:cNvSpPr/>
          <p:nvPr>
            <p:ph idx="2" type="pic"/>
          </p:nvPr>
        </p:nvSpPr>
        <p:spPr>
          <a:xfrm>
            <a:off x="5244951" y="4135280"/>
            <a:ext cx="1764792" cy="1551552"/>
          </a:xfrm>
          <a:prstGeom prst="rect">
            <a:avLst/>
          </a:prstGeom>
          <a:noFill/>
          <a:ln>
            <a:noFill/>
          </a:ln>
        </p:spPr>
      </p:sp>
      <p:sp>
        <p:nvSpPr>
          <p:cNvPr id="4569" name="Google Shape;4569;p342"/>
          <p:cNvSpPr/>
          <p:nvPr>
            <p:ph idx="3" type="pic"/>
          </p:nvPr>
        </p:nvSpPr>
        <p:spPr>
          <a:xfrm>
            <a:off x="9240604" y="2329299"/>
            <a:ext cx="2596896" cy="1700784"/>
          </a:xfrm>
          <a:prstGeom prst="rect">
            <a:avLst/>
          </a:prstGeom>
          <a:noFill/>
          <a:ln>
            <a:noFill/>
          </a:ln>
        </p:spPr>
      </p:sp>
      <p:sp>
        <p:nvSpPr>
          <p:cNvPr id="4570" name="Google Shape;4570;p342"/>
          <p:cNvSpPr txBox="1"/>
          <p:nvPr>
            <p:ph type="title"/>
          </p:nvPr>
        </p:nvSpPr>
        <p:spPr>
          <a:xfrm>
            <a:off x="430366" y="432000"/>
            <a:ext cx="3425672"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71" name="Google Shape;4571;p342"/>
          <p:cNvSpPr/>
          <p:nvPr>
            <p:ph idx="4" type="pic"/>
          </p:nvPr>
        </p:nvSpPr>
        <p:spPr>
          <a:xfrm>
            <a:off x="6918212" y="450444"/>
            <a:ext cx="1572768" cy="1774497"/>
          </a:xfrm>
          <a:prstGeom prst="rect">
            <a:avLst/>
          </a:prstGeom>
          <a:noFill/>
          <a:ln>
            <a:noFill/>
          </a:ln>
        </p:spPr>
      </p:sp>
      <p:sp>
        <p:nvSpPr>
          <p:cNvPr id="4572" name="Google Shape;4572;p342"/>
          <p:cNvSpPr/>
          <p:nvPr>
            <p:ph idx="5" type="pic"/>
          </p:nvPr>
        </p:nvSpPr>
        <p:spPr>
          <a:xfrm>
            <a:off x="8591472" y="450444"/>
            <a:ext cx="1572768" cy="1773936"/>
          </a:xfrm>
          <a:prstGeom prst="rect">
            <a:avLst/>
          </a:prstGeom>
          <a:noFill/>
          <a:ln>
            <a:noFill/>
          </a:ln>
        </p:spPr>
      </p:sp>
      <p:sp>
        <p:nvSpPr>
          <p:cNvPr id="4573" name="Google Shape;4573;p342"/>
          <p:cNvSpPr/>
          <p:nvPr>
            <p:ph idx="6" type="pic"/>
          </p:nvPr>
        </p:nvSpPr>
        <p:spPr>
          <a:xfrm>
            <a:off x="10264732" y="450445"/>
            <a:ext cx="1572768" cy="1773936"/>
          </a:xfrm>
          <a:prstGeom prst="rect">
            <a:avLst/>
          </a:prstGeom>
          <a:noFill/>
          <a:ln>
            <a:noFill/>
          </a:ln>
        </p:spPr>
      </p:sp>
      <p:sp>
        <p:nvSpPr>
          <p:cNvPr id="4574" name="Google Shape;4574;p342"/>
          <p:cNvSpPr/>
          <p:nvPr>
            <p:ph idx="7" type="pic"/>
          </p:nvPr>
        </p:nvSpPr>
        <p:spPr>
          <a:xfrm>
            <a:off x="5244952" y="450444"/>
            <a:ext cx="1572768" cy="1773936"/>
          </a:xfrm>
          <a:prstGeom prst="rect">
            <a:avLst/>
          </a:prstGeom>
          <a:noFill/>
          <a:ln>
            <a:noFill/>
          </a:ln>
        </p:spPr>
      </p:sp>
      <p:sp>
        <p:nvSpPr>
          <p:cNvPr id="4575" name="Google Shape;4575;p342"/>
          <p:cNvSpPr/>
          <p:nvPr>
            <p:ph idx="8" type="pic"/>
          </p:nvPr>
        </p:nvSpPr>
        <p:spPr>
          <a:xfrm>
            <a:off x="7567389" y="2329299"/>
            <a:ext cx="1572768" cy="1700784"/>
          </a:xfrm>
          <a:prstGeom prst="rect">
            <a:avLst/>
          </a:prstGeom>
          <a:noFill/>
          <a:ln>
            <a:noFill/>
          </a:ln>
        </p:spPr>
      </p:sp>
      <p:sp>
        <p:nvSpPr>
          <p:cNvPr id="4576" name="Google Shape;4576;p342"/>
          <p:cNvSpPr/>
          <p:nvPr>
            <p:ph idx="9" type="pic"/>
          </p:nvPr>
        </p:nvSpPr>
        <p:spPr>
          <a:xfrm>
            <a:off x="5244951" y="2329299"/>
            <a:ext cx="2221992" cy="1700784"/>
          </a:xfrm>
          <a:prstGeom prst="rect">
            <a:avLst/>
          </a:prstGeom>
          <a:noFill/>
          <a:ln>
            <a:noFill/>
          </a:ln>
        </p:spPr>
      </p:sp>
      <p:sp>
        <p:nvSpPr>
          <p:cNvPr id="4577" name="Google Shape;4577;p342"/>
          <p:cNvSpPr/>
          <p:nvPr>
            <p:ph idx="13" type="pic"/>
          </p:nvPr>
        </p:nvSpPr>
        <p:spPr>
          <a:xfrm>
            <a:off x="7119333" y="4135280"/>
            <a:ext cx="2304288" cy="1552416"/>
          </a:xfrm>
          <a:prstGeom prst="rect">
            <a:avLst/>
          </a:prstGeom>
          <a:noFill/>
          <a:ln>
            <a:noFill/>
          </a:ln>
        </p:spPr>
      </p:sp>
      <p:sp>
        <p:nvSpPr>
          <p:cNvPr id="4578" name="Google Shape;4578;p342"/>
          <p:cNvSpPr/>
          <p:nvPr>
            <p:ph idx="14" type="pic"/>
          </p:nvPr>
        </p:nvSpPr>
        <p:spPr>
          <a:xfrm>
            <a:off x="9533212" y="4135280"/>
            <a:ext cx="2304288" cy="1554480"/>
          </a:xfrm>
          <a:prstGeom prst="rect">
            <a:avLst/>
          </a:prstGeom>
          <a:noFill/>
          <a:ln>
            <a:noFill/>
          </a:ln>
        </p:spPr>
      </p:sp>
      <p:sp>
        <p:nvSpPr>
          <p:cNvPr id="4579" name="Google Shape;4579;p34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580" name="Google Shape;4580;p342"/>
          <p:cNvSpPr txBox="1"/>
          <p:nvPr>
            <p:ph idx="1" type="body"/>
          </p:nvPr>
        </p:nvSpPr>
        <p:spPr>
          <a:xfrm>
            <a:off x="317500" y="1485900"/>
            <a:ext cx="3291840" cy="3340100"/>
          </a:xfrm>
          <a:prstGeom prst="rect">
            <a:avLst/>
          </a:prstGeom>
          <a:noFill/>
          <a:ln>
            <a:noFill/>
          </a:ln>
        </p:spPr>
        <p:txBody>
          <a:bodyPr anchorCtr="0" anchor="t" bIns="0" lIns="0" spcFirstLastPara="1" rIns="0" wrap="square" tIns="0">
            <a:noAutofit/>
          </a:bodyPr>
          <a:lstStyle>
            <a:lvl1pPr indent="-342900" lvl="0" marL="457200" algn="l">
              <a:lnSpc>
                <a:spcPct val="100000"/>
              </a:lnSpc>
              <a:spcBef>
                <a:spcPts val="1600"/>
              </a:spcBef>
              <a:spcAft>
                <a:spcPts val="0"/>
              </a:spcAft>
              <a:buClr>
                <a:schemeClr val="dk2"/>
              </a:buClr>
              <a:buSzPts val="1800"/>
              <a:buFont typeface="Arial"/>
              <a:buChar char=" "/>
              <a:defRPr/>
            </a:lvl1pPr>
            <a:lvl2pPr indent="-330200" lvl="1" marL="914400" algn="l">
              <a:lnSpc>
                <a:spcPct val="100000"/>
              </a:lnSpc>
              <a:spcBef>
                <a:spcPts val="1000"/>
              </a:spcBef>
              <a:spcAft>
                <a:spcPts val="0"/>
              </a:spcAft>
              <a:buClr>
                <a:schemeClr val="dk2"/>
              </a:buClr>
              <a:buSzPts val="1600"/>
              <a:buFont typeface="Arial"/>
              <a:buChar char=" "/>
              <a:defRPr/>
            </a:lvl2pPr>
            <a:lvl3pPr indent="-330200" lvl="2" marL="1371600" algn="l">
              <a:lnSpc>
                <a:spcPct val="100000"/>
              </a:lnSpc>
              <a:spcBef>
                <a:spcPts val="0"/>
              </a:spcBef>
              <a:spcAft>
                <a:spcPts val="0"/>
              </a:spcAft>
              <a:buClr>
                <a:schemeClr val="dk2"/>
              </a:buClr>
              <a:buSzPts val="1600"/>
              <a:buChar char="•"/>
              <a:defRPr/>
            </a:lvl3pPr>
            <a:lvl4pPr indent="-330200" lvl="3" marL="1828800" algn="l">
              <a:lnSpc>
                <a:spcPct val="100000"/>
              </a:lnSpc>
              <a:spcBef>
                <a:spcPts val="0"/>
              </a:spcBef>
              <a:spcAft>
                <a:spcPts val="0"/>
              </a:spcAft>
              <a:buClr>
                <a:schemeClr val="dk2"/>
              </a:buClr>
              <a:buSzPts val="1600"/>
              <a:buChar char="•"/>
              <a:defRPr/>
            </a:lvl4pPr>
            <a:lvl5pPr indent="-330200" lvl="4" marL="2286000" algn="l">
              <a:lnSpc>
                <a:spcPct val="10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extLst>
    <p:ext uri="{DCECCB84-F9BA-43D5-87BE-67443E8EF086}">
      <p15:sldGuideLst>
        <p15:guide id="1" pos="3298">
          <p15:clr>
            <a:srgbClr val="FBAE40"/>
          </p15:clr>
        </p15:guide>
      </p15:sldGuideLst>
    </p:ext>
  </p:extLst>
</p:sldLayout>
</file>

<file path=ppt/slideLayouts/slideLayout3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sumer 3">
  <p:cSld name="consumer 3">
    <p:spTree>
      <p:nvGrpSpPr>
        <p:cNvPr id="4581" name="Shape 4581"/>
        <p:cNvGrpSpPr/>
        <p:nvPr/>
      </p:nvGrpSpPr>
      <p:grpSpPr>
        <a:xfrm>
          <a:off x="0" y="0"/>
          <a:ext cx="0" cy="0"/>
          <a:chOff x="0" y="0"/>
          <a:chExt cx="0" cy="0"/>
        </a:xfrm>
      </p:grpSpPr>
      <p:sp>
        <p:nvSpPr>
          <p:cNvPr id="4582" name="Google Shape;4582;p343"/>
          <p:cNvSpPr txBox="1"/>
          <p:nvPr>
            <p:ph type="title"/>
          </p:nvPr>
        </p:nvSpPr>
        <p:spPr>
          <a:xfrm>
            <a:off x="430366" y="432000"/>
            <a:ext cx="3425672"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83" name="Google Shape;4583;p343"/>
          <p:cNvSpPr/>
          <p:nvPr>
            <p:ph idx="2" type="pic"/>
          </p:nvPr>
        </p:nvSpPr>
        <p:spPr>
          <a:xfrm>
            <a:off x="5235742" y="443428"/>
            <a:ext cx="2990088" cy="1755648"/>
          </a:xfrm>
          <a:prstGeom prst="rect">
            <a:avLst/>
          </a:prstGeom>
          <a:noFill/>
          <a:ln>
            <a:noFill/>
          </a:ln>
        </p:spPr>
      </p:sp>
      <p:sp>
        <p:nvSpPr>
          <p:cNvPr id="4584" name="Google Shape;4584;p343"/>
          <p:cNvSpPr/>
          <p:nvPr>
            <p:ph idx="3" type="pic"/>
          </p:nvPr>
        </p:nvSpPr>
        <p:spPr>
          <a:xfrm>
            <a:off x="8314012" y="443429"/>
            <a:ext cx="3529584" cy="2157984"/>
          </a:xfrm>
          <a:prstGeom prst="rect">
            <a:avLst/>
          </a:prstGeom>
          <a:noFill/>
          <a:ln>
            <a:noFill/>
          </a:ln>
        </p:spPr>
      </p:sp>
      <p:sp>
        <p:nvSpPr>
          <p:cNvPr id="4585" name="Google Shape;4585;p343"/>
          <p:cNvSpPr/>
          <p:nvPr>
            <p:ph idx="4" type="pic"/>
          </p:nvPr>
        </p:nvSpPr>
        <p:spPr>
          <a:xfrm>
            <a:off x="5235742" y="2285752"/>
            <a:ext cx="2990088" cy="1755648"/>
          </a:xfrm>
          <a:prstGeom prst="rect">
            <a:avLst/>
          </a:prstGeom>
          <a:noFill/>
          <a:ln>
            <a:noFill/>
          </a:ln>
        </p:spPr>
      </p:sp>
      <p:sp>
        <p:nvSpPr>
          <p:cNvPr id="4586" name="Google Shape;4586;p343"/>
          <p:cNvSpPr/>
          <p:nvPr>
            <p:ph idx="5" type="pic"/>
          </p:nvPr>
        </p:nvSpPr>
        <p:spPr>
          <a:xfrm>
            <a:off x="5235742" y="4128077"/>
            <a:ext cx="2990088" cy="1755648"/>
          </a:xfrm>
          <a:prstGeom prst="rect">
            <a:avLst/>
          </a:prstGeom>
          <a:noFill/>
          <a:ln>
            <a:noFill/>
          </a:ln>
        </p:spPr>
      </p:sp>
      <p:sp>
        <p:nvSpPr>
          <p:cNvPr id="4587" name="Google Shape;4587;p343"/>
          <p:cNvSpPr/>
          <p:nvPr>
            <p:ph idx="6" type="pic"/>
          </p:nvPr>
        </p:nvSpPr>
        <p:spPr>
          <a:xfrm>
            <a:off x="8314012" y="2692469"/>
            <a:ext cx="3529584" cy="3191256"/>
          </a:xfrm>
          <a:prstGeom prst="rect">
            <a:avLst/>
          </a:prstGeom>
          <a:noFill/>
          <a:ln>
            <a:noFill/>
          </a:ln>
        </p:spPr>
      </p:sp>
      <p:sp>
        <p:nvSpPr>
          <p:cNvPr id="4588" name="Google Shape;4588;p34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589" name="Google Shape;4589;p343"/>
          <p:cNvSpPr txBox="1"/>
          <p:nvPr>
            <p:ph idx="1" type="body"/>
          </p:nvPr>
        </p:nvSpPr>
        <p:spPr>
          <a:xfrm>
            <a:off x="317500" y="1485900"/>
            <a:ext cx="3291840" cy="3340100"/>
          </a:xfrm>
          <a:prstGeom prst="rect">
            <a:avLst/>
          </a:prstGeom>
          <a:noFill/>
          <a:ln>
            <a:noFill/>
          </a:ln>
        </p:spPr>
        <p:txBody>
          <a:bodyPr anchorCtr="0" anchor="t" bIns="0" lIns="0" spcFirstLastPara="1" rIns="0" wrap="square" tIns="0">
            <a:noAutofit/>
          </a:bodyPr>
          <a:lstStyle>
            <a:lvl1pPr indent="-342900" lvl="0" marL="457200" algn="l">
              <a:lnSpc>
                <a:spcPct val="100000"/>
              </a:lnSpc>
              <a:spcBef>
                <a:spcPts val="1600"/>
              </a:spcBef>
              <a:spcAft>
                <a:spcPts val="0"/>
              </a:spcAft>
              <a:buClr>
                <a:schemeClr val="dk2"/>
              </a:buClr>
              <a:buSzPts val="1800"/>
              <a:buFont typeface="Arial"/>
              <a:buChar char=" "/>
              <a:defRPr/>
            </a:lvl1pPr>
            <a:lvl2pPr indent="-330200" lvl="1" marL="914400" algn="l">
              <a:lnSpc>
                <a:spcPct val="100000"/>
              </a:lnSpc>
              <a:spcBef>
                <a:spcPts val="1000"/>
              </a:spcBef>
              <a:spcAft>
                <a:spcPts val="0"/>
              </a:spcAft>
              <a:buClr>
                <a:schemeClr val="dk2"/>
              </a:buClr>
              <a:buSzPts val="1600"/>
              <a:buFont typeface="Arial"/>
              <a:buChar char=" "/>
              <a:defRPr/>
            </a:lvl2pPr>
            <a:lvl3pPr indent="-330200" lvl="2" marL="1371600" algn="l">
              <a:lnSpc>
                <a:spcPct val="100000"/>
              </a:lnSpc>
              <a:spcBef>
                <a:spcPts val="0"/>
              </a:spcBef>
              <a:spcAft>
                <a:spcPts val="0"/>
              </a:spcAft>
              <a:buClr>
                <a:schemeClr val="dk2"/>
              </a:buClr>
              <a:buSzPts val="1600"/>
              <a:buChar char="•"/>
              <a:defRPr/>
            </a:lvl3pPr>
            <a:lvl4pPr indent="-330200" lvl="3" marL="1828800" algn="l">
              <a:lnSpc>
                <a:spcPct val="100000"/>
              </a:lnSpc>
              <a:spcBef>
                <a:spcPts val="0"/>
              </a:spcBef>
              <a:spcAft>
                <a:spcPts val="0"/>
              </a:spcAft>
              <a:buClr>
                <a:schemeClr val="dk2"/>
              </a:buClr>
              <a:buSzPts val="1600"/>
              <a:buChar char="•"/>
              <a:defRPr/>
            </a:lvl4pPr>
            <a:lvl5pPr indent="-330200" lvl="4" marL="2286000" algn="l">
              <a:lnSpc>
                <a:spcPct val="10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extLst>
    <p:ext uri="{DCECCB84-F9BA-43D5-87BE-67443E8EF086}">
      <p15:sldGuideLst>
        <p15:guide id="1" pos="3298">
          <p15:clr>
            <a:srgbClr val="FBAE40"/>
          </p15:clr>
        </p15:guide>
        <p15:guide id="2" orient="horz" pos="3768">
          <p15:clr>
            <a:srgbClr val="FBAE40"/>
          </p15:clr>
        </p15:guide>
      </p15:sldGuideLst>
    </p:ext>
  </p:extLst>
</p:sldLayout>
</file>

<file path=ppt/slideLayouts/slideLayout3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hite BG, content L, picture R">
  <p:cSld name="white BG, content L, picture R">
    <p:bg>
      <p:bgPr>
        <a:solidFill>
          <a:schemeClr val="lt1"/>
        </a:solidFill>
      </p:bgPr>
    </p:bg>
    <p:spTree>
      <p:nvGrpSpPr>
        <p:cNvPr id="4590" name="Shape 4590"/>
        <p:cNvGrpSpPr/>
        <p:nvPr/>
      </p:nvGrpSpPr>
      <p:grpSpPr>
        <a:xfrm>
          <a:off x="0" y="0"/>
          <a:ext cx="0" cy="0"/>
          <a:chOff x="0" y="0"/>
          <a:chExt cx="0" cy="0"/>
        </a:xfrm>
      </p:grpSpPr>
      <p:sp>
        <p:nvSpPr>
          <p:cNvPr id="4591" name="Google Shape;4591;p344"/>
          <p:cNvSpPr txBox="1"/>
          <p:nvPr>
            <p:ph type="title"/>
          </p:nvPr>
        </p:nvSpPr>
        <p:spPr>
          <a:xfrm>
            <a:off x="430365" y="405114"/>
            <a:ext cx="50292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592" name="Google Shape;4592;p344"/>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90000"/>
              </a:lnSpc>
              <a:spcBef>
                <a:spcPts val="1600"/>
              </a:spcBef>
              <a:spcAft>
                <a:spcPts val="0"/>
              </a:spcAft>
              <a:buClr>
                <a:schemeClr val="dk2"/>
              </a:buClr>
              <a:buSzPts val="1600"/>
              <a:buFont typeface="Arial"/>
              <a:buChar char=" "/>
              <a:defRPr b="1" sz="1600">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4593" name="Google Shape;4593;p344"/>
          <p:cNvSpPr/>
          <p:nvPr>
            <p:ph idx="2" type="pic"/>
          </p:nvPr>
        </p:nvSpPr>
        <p:spPr>
          <a:xfrm>
            <a:off x="6026658" y="440440"/>
            <a:ext cx="5815584" cy="5678424"/>
          </a:xfrm>
          <a:prstGeom prst="rect">
            <a:avLst/>
          </a:prstGeom>
          <a:noFill/>
          <a:ln>
            <a:noFill/>
          </a:ln>
        </p:spPr>
      </p:sp>
      <p:sp>
        <p:nvSpPr>
          <p:cNvPr id="4594" name="Google Shape;4594;p34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3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ull bleed picture" showMasterSp="0">
  <p:cSld name="full bleed picture">
    <p:bg>
      <p:bgPr>
        <a:solidFill>
          <a:schemeClr val="lt1"/>
        </a:solidFill>
      </p:bgPr>
    </p:bg>
    <p:spTree>
      <p:nvGrpSpPr>
        <p:cNvPr id="4595" name="Shape 4595"/>
        <p:cNvGrpSpPr/>
        <p:nvPr/>
      </p:nvGrpSpPr>
      <p:grpSpPr>
        <a:xfrm>
          <a:off x="0" y="0"/>
          <a:ext cx="0" cy="0"/>
          <a:chOff x="0" y="0"/>
          <a:chExt cx="0" cy="0"/>
        </a:xfrm>
      </p:grpSpPr>
      <p:sp>
        <p:nvSpPr>
          <p:cNvPr id="4596" name="Google Shape;4596;p345"/>
          <p:cNvSpPr/>
          <p:nvPr>
            <p:ph idx="2" type="pic"/>
          </p:nvPr>
        </p:nvSpPr>
        <p:spPr>
          <a:xfrm>
            <a:off x="1524" y="0"/>
            <a:ext cx="12188952" cy="6858000"/>
          </a:xfrm>
          <a:prstGeom prst="rect">
            <a:avLst/>
          </a:prstGeom>
          <a:noFill/>
          <a:ln>
            <a:noFill/>
          </a:ln>
        </p:spPr>
      </p:sp>
      <p:sp>
        <p:nvSpPr>
          <p:cNvPr id="4597" name="Google Shape;4597;p34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3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ull bleed picture w/text" showMasterSp="0">
  <p:cSld name="full bleed picture w/text">
    <p:bg>
      <p:bgPr>
        <a:solidFill>
          <a:schemeClr val="lt1"/>
        </a:solidFill>
      </p:bgPr>
    </p:bg>
    <p:spTree>
      <p:nvGrpSpPr>
        <p:cNvPr id="4598" name="Shape 4598"/>
        <p:cNvGrpSpPr/>
        <p:nvPr/>
      </p:nvGrpSpPr>
      <p:grpSpPr>
        <a:xfrm>
          <a:off x="0" y="0"/>
          <a:ext cx="0" cy="0"/>
          <a:chOff x="0" y="0"/>
          <a:chExt cx="0" cy="0"/>
        </a:xfrm>
      </p:grpSpPr>
      <p:sp>
        <p:nvSpPr>
          <p:cNvPr id="4599" name="Google Shape;4599;p346"/>
          <p:cNvSpPr/>
          <p:nvPr>
            <p:ph idx="2" type="pic"/>
          </p:nvPr>
        </p:nvSpPr>
        <p:spPr>
          <a:xfrm>
            <a:off x="1524" y="0"/>
            <a:ext cx="12188952" cy="6858000"/>
          </a:xfrm>
          <a:prstGeom prst="rect">
            <a:avLst/>
          </a:prstGeom>
          <a:noFill/>
          <a:ln>
            <a:noFill/>
          </a:ln>
        </p:spPr>
      </p:sp>
      <p:grpSp>
        <p:nvGrpSpPr>
          <p:cNvPr id="4600" name="Google Shape;4600;p346"/>
          <p:cNvGrpSpPr/>
          <p:nvPr/>
        </p:nvGrpSpPr>
        <p:grpSpPr>
          <a:xfrm>
            <a:off x="10692193" y="6607175"/>
            <a:ext cx="1143001" cy="107950"/>
            <a:chOff x="10692193" y="6607175"/>
            <a:chExt cx="1143001" cy="107950"/>
          </a:xfrm>
        </p:grpSpPr>
        <p:sp>
          <p:nvSpPr>
            <p:cNvPr id="4601" name="Google Shape;4601;p346"/>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02" name="Google Shape;4602;p346"/>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03" name="Google Shape;4603;p346"/>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04" name="Google Shape;4604;p346"/>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05" name="Google Shape;4605;p346"/>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06" name="Google Shape;4606;p346"/>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07" name="Google Shape;4607;p346"/>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08" name="Google Shape;4608;p346"/>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09" name="Google Shape;4609;p346"/>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10" name="Google Shape;4610;p346"/>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11" name="Google Shape;4611;p346"/>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12" name="Google Shape;4612;p346"/>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13" name="Google Shape;4613;p346"/>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14" name="Google Shape;4614;p346"/>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15" name="Google Shape;4615;p346"/>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16" name="Google Shape;4616;p346"/>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17" name="Google Shape;4617;p346"/>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4618" name="Google Shape;4618;p346"/>
          <p:cNvSpPr txBox="1"/>
          <p:nvPr>
            <p:ph type="title"/>
          </p:nvPr>
        </p:nvSpPr>
        <p:spPr>
          <a:xfrm>
            <a:off x="430366" y="419300"/>
            <a:ext cx="4687734"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619" name="Google Shape;4619;p34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620" name="Google Shape;4620;p346"/>
          <p:cNvSpPr txBox="1"/>
          <p:nvPr>
            <p:ph idx="1" type="body"/>
          </p:nvPr>
        </p:nvSpPr>
        <p:spPr>
          <a:xfrm>
            <a:off x="330379" y="1429287"/>
            <a:ext cx="4590288" cy="1554480"/>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sz="1600">
                <a:solidFill>
                  <a:schemeClr val="dk2"/>
                </a:solidFill>
              </a:defRPr>
            </a:lvl1pPr>
            <a:lvl2pPr indent="-330200" lvl="1" marL="914400" algn="l">
              <a:lnSpc>
                <a:spcPct val="110000"/>
              </a:lnSpc>
              <a:spcBef>
                <a:spcPts val="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0"/>
              </a:spcBef>
              <a:spcAft>
                <a:spcPts val="0"/>
              </a:spcAft>
              <a:buClr>
                <a:schemeClr val="dk2"/>
              </a:buClr>
              <a:buSzPts val="1600"/>
              <a:buChar char="•"/>
              <a:defRPr>
                <a:solidFill>
                  <a:schemeClr val="dk2"/>
                </a:solidFill>
              </a:defRPr>
            </a:lvl3pPr>
            <a:lvl4pPr indent="-330200" lvl="3" marL="1828800" algn="l">
              <a:lnSpc>
                <a:spcPct val="110000"/>
              </a:lnSpc>
              <a:spcBef>
                <a:spcPts val="0"/>
              </a:spcBef>
              <a:spcAft>
                <a:spcPts val="0"/>
              </a:spcAft>
              <a:buClr>
                <a:schemeClr val="dk2"/>
              </a:buClr>
              <a:buSzPts val="1600"/>
              <a:buChar char="•"/>
              <a:defRPr>
                <a:solidFill>
                  <a:schemeClr val="dk2"/>
                </a:solidFill>
              </a:defRPr>
            </a:lvl4pPr>
            <a:lvl5pPr indent="-330200" lvl="4" marL="2286000" algn="l">
              <a:lnSpc>
                <a:spcPct val="110000"/>
              </a:lnSpc>
              <a:spcBef>
                <a:spcPts val="0"/>
              </a:spcBef>
              <a:spcAft>
                <a:spcPts val="0"/>
              </a:spcAft>
              <a:buClr>
                <a:schemeClr val="dk2"/>
              </a:buClr>
              <a:buSzPts val="1600"/>
              <a:buChar char="•"/>
              <a:defRPr>
                <a:solidFill>
                  <a:schemeClr val="dk2"/>
                </a:solidFill>
              </a:defRPr>
            </a:lvl5pPr>
            <a:lvl6pPr indent="-342900" lvl="5" marL="2743200" algn="l">
              <a:lnSpc>
                <a:spcPct val="90000"/>
              </a:lnSpc>
              <a:spcBef>
                <a:spcPts val="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3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ull bleed picture w/text transp" showMasterSp="0">
  <p:cSld name="full bleed picture w/text transp">
    <p:bg>
      <p:bgPr>
        <a:solidFill>
          <a:schemeClr val="lt1"/>
        </a:solidFill>
      </p:bgPr>
    </p:bg>
    <p:spTree>
      <p:nvGrpSpPr>
        <p:cNvPr id="4621" name="Shape 4621"/>
        <p:cNvGrpSpPr/>
        <p:nvPr/>
      </p:nvGrpSpPr>
      <p:grpSpPr>
        <a:xfrm>
          <a:off x="0" y="0"/>
          <a:ext cx="0" cy="0"/>
          <a:chOff x="0" y="0"/>
          <a:chExt cx="0" cy="0"/>
        </a:xfrm>
      </p:grpSpPr>
      <p:sp>
        <p:nvSpPr>
          <p:cNvPr id="4622" name="Google Shape;4622;p347"/>
          <p:cNvSpPr/>
          <p:nvPr>
            <p:ph idx="2" type="pic"/>
          </p:nvPr>
        </p:nvSpPr>
        <p:spPr>
          <a:xfrm>
            <a:off x="1524" y="0"/>
            <a:ext cx="12188952" cy="6858000"/>
          </a:xfrm>
          <a:prstGeom prst="rect">
            <a:avLst/>
          </a:prstGeom>
          <a:noFill/>
          <a:ln>
            <a:noFill/>
          </a:ln>
        </p:spPr>
      </p:sp>
      <p:sp>
        <p:nvSpPr>
          <p:cNvPr id="4623" name="Google Shape;4623;p34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624" name="Google Shape;4624;p347"/>
          <p:cNvSpPr txBox="1"/>
          <p:nvPr>
            <p:ph idx="1" type="body"/>
          </p:nvPr>
        </p:nvSpPr>
        <p:spPr>
          <a:xfrm>
            <a:off x="431800" y="0"/>
            <a:ext cx="5376672" cy="6135624"/>
          </a:xfrm>
          <a:prstGeom prst="rect">
            <a:avLst/>
          </a:prstGeom>
          <a:solidFill>
            <a:srgbClr val="FFFFFF">
              <a:alpha val="69803"/>
            </a:srgbClr>
          </a:solidFill>
          <a:ln>
            <a:noFill/>
          </a:ln>
        </p:spPr>
        <p:txBody>
          <a:bodyPr anchorCtr="0" anchor="t" bIns="0" lIns="0" spcFirstLastPara="1" rIns="457200" wrap="square" tIns="1463025">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110000"/>
              </a:lnSpc>
              <a:spcBef>
                <a:spcPts val="600"/>
              </a:spcBef>
              <a:spcAft>
                <a:spcPts val="0"/>
              </a:spcAft>
              <a:buClr>
                <a:schemeClr val="dk2"/>
              </a:buClr>
              <a:buSzPts val="1600"/>
              <a:buFont typeface="Arial"/>
              <a:buChar char=" "/>
              <a:defRPr>
                <a:solidFill>
                  <a:schemeClr val="dk2"/>
                </a:solidFill>
              </a:defRPr>
            </a:lvl2pPr>
            <a:lvl3pPr indent="-330200" lvl="2" marL="1371600" algn="l">
              <a:lnSpc>
                <a:spcPct val="110000"/>
              </a:lnSpc>
              <a:spcBef>
                <a:spcPts val="600"/>
              </a:spcBef>
              <a:spcAft>
                <a:spcPts val="0"/>
              </a:spcAft>
              <a:buClr>
                <a:schemeClr val="dk2"/>
              </a:buClr>
              <a:buSzPts val="1600"/>
              <a:buChar char="•"/>
              <a:defRPr>
                <a:solidFill>
                  <a:schemeClr val="dk2"/>
                </a:solidFill>
              </a:defRPr>
            </a:lvl3pPr>
            <a:lvl4pPr indent="-330200" lvl="3" marL="1828800" algn="l">
              <a:lnSpc>
                <a:spcPct val="110000"/>
              </a:lnSpc>
              <a:spcBef>
                <a:spcPts val="600"/>
              </a:spcBef>
              <a:spcAft>
                <a:spcPts val="0"/>
              </a:spcAft>
              <a:buClr>
                <a:schemeClr val="dk2"/>
              </a:buClr>
              <a:buSzPts val="1600"/>
              <a:buChar char="•"/>
              <a:defRPr>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4625" name="Google Shape;4625;p347"/>
          <p:cNvSpPr txBox="1"/>
          <p:nvPr>
            <p:ph type="title"/>
          </p:nvPr>
        </p:nvSpPr>
        <p:spPr>
          <a:xfrm>
            <a:off x="876300" y="383873"/>
            <a:ext cx="4674268" cy="524407"/>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extLst>
    <p:ext uri="{DCECCB84-F9BA-43D5-87BE-67443E8EF086}">
      <p15:sldGuideLst>
        <p15:guide id="1" pos="552">
          <p15:clr>
            <a:srgbClr val="FBAE40"/>
          </p15:clr>
        </p15:guide>
      </p15:sldGuideLst>
    </p:ext>
  </p:extLst>
</p:sldLayout>
</file>

<file path=ppt/slideLayouts/slideLayout3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ull bleed pic w/bullets" showMasterSp="0">
  <p:cSld name="full bleed pic w/bullets">
    <p:bg>
      <p:bgPr>
        <a:solidFill>
          <a:schemeClr val="lt1"/>
        </a:solidFill>
      </p:bgPr>
    </p:bg>
    <p:spTree>
      <p:nvGrpSpPr>
        <p:cNvPr id="4626" name="Shape 4626"/>
        <p:cNvGrpSpPr/>
        <p:nvPr/>
      </p:nvGrpSpPr>
      <p:grpSpPr>
        <a:xfrm>
          <a:off x="0" y="0"/>
          <a:ext cx="0" cy="0"/>
          <a:chOff x="0" y="0"/>
          <a:chExt cx="0" cy="0"/>
        </a:xfrm>
      </p:grpSpPr>
      <p:sp>
        <p:nvSpPr>
          <p:cNvPr id="4627" name="Google Shape;4627;p348"/>
          <p:cNvSpPr/>
          <p:nvPr>
            <p:ph idx="2" type="pic"/>
          </p:nvPr>
        </p:nvSpPr>
        <p:spPr>
          <a:xfrm>
            <a:off x="1524" y="0"/>
            <a:ext cx="12188952" cy="6858000"/>
          </a:xfrm>
          <a:prstGeom prst="rect">
            <a:avLst/>
          </a:prstGeom>
          <a:noFill/>
          <a:ln>
            <a:noFill/>
          </a:ln>
        </p:spPr>
      </p:sp>
      <p:grpSp>
        <p:nvGrpSpPr>
          <p:cNvPr id="4628" name="Google Shape;4628;p348"/>
          <p:cNvGrpSpPr/>
          <p:nvPr/>
        </p:nvGrpSpPr>
        <p:grpSpPr>
          <a:xfrm>
            <a:off x="10692193" y="6607175"/>
            <a:ext cx="1143001" cy="107950"/>
            <a:chOff x="10692193" y="6607175"/>
            <a:chExt cx="1143001" cy="107950"/>
          </a:xfrm>
        </p:grpSpPr>
        <p:sp>
          <p:nvSpPr>
            <p:cNvPr id="4629" name="Google Shape;4629;p348"/>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30" name="Google Shape;4630;p348"/>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31" name="Google Shape;4631;p348"/>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32" name="Google Shape;4632;p348"/>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33" name="Google Shape;4633;p348"/>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34" name="Google Shape;4634;p348"/>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35" name="Google Shape;4635;p348"/>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36" name="Google Shape;4636;p348"/>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37" name="Google Shape;4637;p348"/>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38" name="Google Shape;4638;p348"/>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39" name="Google Shape;4639;p348"/>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40" name="Google Shape;4640;p348"/>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41" name="Google Shape;4641;p348"/>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42" name="Google Shape;4642;p348"/>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43" name="Google Shape;4643;p348"/>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44" name="Google Shape;4644;p348"/>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45" name="Google Shape;4645;p348"/>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4646" name="Google Shape;4646;p348"/>
          <p:cNvSpPr txBox="1"/>
          <p:nvPr>
            <p:ph idx="1" type="body"/>
          </p:nvPr>
        </p:nvSpPr>
        <p:spPr>
          <a:xfrm>
            <a:off x="440871" y="0"/>
            <a:ext cx="5376672" cy="6134100"/>
          </a:xfrm>
          <a:prstGeom prst="rect">
            <a:avLst/>
          </a:prstGeom>
          <a:solidFill>
            <a:schemeClr val="lt1">
              <a:alpha val="69803"/>
            </a:schemeClr>
          </a:solidFill>
          <a:ln>
            <a:noFill/>
          </a:ln>
        </p:spPr>
        <p:txBody>
          <a:bodyPr anchorCtr="0" anchor="t" bIns="0" lIns="0" spcFirstLastPara="1" rIns="457200" wrap="square" tIns="1463025">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110000"/>
              </a:lnSpc>
              <a:spcBef>
                <a:spcPts val="1400"/>
              </a:spcBef>
              <a:spcAft>
                <a:spcPts val="0"/>
              </a:spcAft>
              <a:buClr>
                <a:schemeClr val="dk2"/>
              </a:buClr>
              <a:buSzPts val="1600"/>
              <a:buFont typeface="Arial"/>
              <a:buChar char=" "/>
              <a:defRPr b="1">
                <a:solidFill>
                  <a:schemeClr val="dk2"/>
                </a:solidFill>
              </a:defRPr>
            </a:lvl2pPr>
            <a:lvl3pPr indent="-330200" lvl="2" marL="1371600" algn="l">
              <a:lnSpc>
                <a:spcPct val="110000"/>
              </a:lnSpc>
              <a:spcBef>
                <a:spcPts val="900"/>
              </a:spcBef>
              <a:spcAft>
                <a:spcPts val="0"/>
              </a:spcAft>
              <a:buClr>
                <a:schemeClr val="dk2"/>
              </a:buClr>
              <a:buSzPts val="1600"/>
              <a:buFont typeface="Arial"/>
              <a:buChar char="•"/>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4647" name="Google Shape;4647;p348"/>
          <p:cNvSpPr txBox="1"/>
          <p:nvPr>
            <p:ph type="title"/>
          </p:nvPr>
        </p:nvSpPr>
        <p:spPr>
          <a:xfrm>
            <a:off x="876300" y="383873"/>
            <a:ext cx="4674268" cy="524407"/>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648" name="Google Shape;4648;p34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pos="552">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w/quote">
  <p:cSld name="divider w/quote">
    <p:spTree>
      <p:nvGrpSpPr>
        <p:cNvPr id="323" name="Shape 323"/>
        <p:cNvGrpSpPr/>
        <p:nvPr/>
      </p:nvGrpSpPr>
      <p:grpSpPr>
        <a:xfrm>
          <a:off x="0" y="0"/>
          <a:ext cx="0" cy="0"/>
          <a:chOff x="0" y="0"/>
          <a:chExt cx="0" cy="0"/>
        </a:xfrm>
      </p:grpSpPr>
      <p:sp>
        <p:nvSpPr>
          <p:cNvPr id="324" name="Google Shape;324;p211"/>
          <p:cNvSpPr txBox="1"/>
          <p:nvPr>
            <p:ph idx="1" type="body"/>
          </p:nvPr>
        </p:nvSpPr>
        <p:spPr>
          <a:xfrm>
            <a:off x="1524" y="711202"/>
            <a:ext cx="11819946" cy="5418836"/>
          </a:xfrm>
          <a:prstGeom prst="rect">
            <a:avLst/>
          </a:prstGeom>
          <a:solidFill>
            <a:schemeClr val="accent4"/>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4"/>
              </a:buClr>
              <a:buSzPts val="1800"/>
              <a:buFont typeface="Arial"/>
              <a:buChar char=" "/>
              <a:defRPr>
                <a:solidFill>
                  <a:schemeClr val="accent4"/>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25" name="Google Shape;325;p211"/>
          <p:cNvSpPr txBox="1"/>
          <p:nvPr>
            <p:ph idx="2"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26" name="Google Shape;326;p21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3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 quote">
  <p:cSld name="picture + quote">
    <p:bg>
      <p:bgPr>
        <a:solidFill>
          <a:schemeClr val="lt1"/>
        </a:solidFill>
      </p:bgPr>
    </p:bg>
    <p:spTree>
      <p:nvGrpSpPr>
        <p:cNvPr id="4649" name="Shape 4649"/>
        <p:cNvGrpSpPr/>
        <p:nvPr/>
      </p:nvGrpSpPr>
      <p:grpSpPr>
        <a:xfrm>
          <a:off x="0" y="0"/>
          <a:ext cx="0" cy="0"/>
          <a:chOff x="0" y="0"/>
          <a:chExt cx="0" cy="0"/>
        </a:xfrm>
      </p:grpSpPr>
      <p:sp>
        <p:nvSpPr>
          <p:cNvPr id="4650" name="Google Shape;4650;p349"/>
          <p:cNvSpPr/>
          <p:nvPr>
            <p:ph idx="2" type="pic"/>
          </p:nvPr>
        </p:nvSpPr>
        <p:spPr>
          <a:xfrm>
            <a:off x="338328" y="438912"/>
            <a:ext cx="11484864" cy="5687568"/>
          </a:xfrm>
          <a:prstGeom prst="rect">
            <a:avLst/>
          </a:prstGeom>
          <a:noFill/>
          <a:ln>
            <a:noFill/>
          </a:ln>
        </p:spPr>
      </p:sp>
      <p:sp>
        <p:nvSpPr>
          <p:cNvPr id="4651" name="Google Shape;4651;p349"/>
          <p:cNvSpPr txBox="1"/>
          <p:nvPr>
            <p:ph idx="1" type="body"/>
          </p:nvPr>
        </p:nvSpPr>
        <p:spPr>
          <a:xfrm>
            <a:off x="740664" y="758952"/>
            <a:ext cx="4578350" cy="1190625"/>
          </a:xfrm>
          <a:prstGeom prst="rect">
            <a:avLst/>
          </a:prstGeom>
          <a:noFill/>
          <a:ln>
            <a:noFill/>
          </a:ln>
        </p:spPr>
        <p:txBody>
          <a:bodyPr anchorCtr="0" anchor="t" bIns="0" lIns="0" spcFirstLastPara="1" rIns="0" wrap="square" tIns="0">
            <a:noAutofit/>
          </a:bodyPr>
          <a:lstStyle>
            <a:lvl1pPr indent="-457200" lvl="0" marL="457200" algn="l">
              <a:lnSpc>
                <a:spcPct val="110000"/>
              </a:lnSpc>
              <a:spcBef>
                <a:spcPts val="0"/>
              </a:spcBef>
              <a:spcAft>
                <a:spcPts val="0"/>
              </a:spcAft>
              <a:buClr>
                <a:schemeClr val="lt1"/>
              </a:buClr>
              <a:buSzPts val="3600"/>
              <a:buFont typeface="Arial"/>
              <a:buChar char=" "/>
              <a:defRPr sz="3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lt2"/>
              </a:buClr>
              <a:buSzPts val="1800"/>
              <a:buChar char=" "/>
              <a:defRPr/>
            </a:lvl2pPr>
            <a:lvl3pPr indent="-342900" lvl="2" marL="1371600" algn="l">
              <a:lnSpc>
                <a:spcPct val="110000"/>
              </a:lnSpc>
              <a:spcBef>
                <a:spcPts val="0"/>
              </a:spcBef>
              <a:spcAft>
                <a:spcPts val="0"/>
              </a:spcAft>
              <a:buClr>
                <a:schemeClr val="lt2"/>
              </a:buClr>
              <a:buSzPts val="1800"/>
              <a:buChar char="•"/>
              <a:defRPr/>
            </a:lvl3pPr>
            <a:lvl4pPr indent="-342900" lvl="3" marL="1828800" algn="l">
              <a:lnSpc>
                <a:spcPct val="110000"/>
              </a:lnSpc>
              <a:spcBef>
                <a:spcPts val="0"/>
              </a:spcBef>
              <a:spcAft>
                <a:spcPts val="0"/>
              </a:spcAft>
              <a:buClr>
                <a:schemeClr val="lt2"/>
              </a:buClr>
              <a:buSzPts val="1800"/>
              <a:buChar char="•"/>
              <a:defRPr/>
            </a:lvl4pPr>
            <a:lvl5pPr indent="-342900" lvl="4" marL="2286000" algn="l">
              <a:lnSpc>
                <a:spcPct val="110000"/>
              </a:lnSpc>
              <a:spcBef>
                <a:spcPts val="0"/>
              </a:spcBef>
              <a:spcAft>
                <a:spcPts val="0"/>
              </a:spcAft>
              <a:buClr>
                <a:schemeClr val="lt2"/>
              </a:buClr>
              <a:buSzPts val="1800"/>
              <a:buChar char="•"/>
              <a:defRPr/>
            </a:lvl5pPr>
            <a:lvl6pPr indent="-342900" lvl="5" marL="2743200" algn="l">
              <a:lnSpc>
                <a:spcPct val="90000"/>
              </a:lnSpc>
              <a:spcBef>
                <a:spcPts val="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4652" name="Google Shape;4652;p34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3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itle + content">
  <p:cSld name="blank title + content">
    <p:spTree>
      <p:nvGrpSpPr>
        <p:cNvPr id="4653" name="Shape 4653"/>
        <p:cNvGrpSpPr/>
        <p:nvPr/>
      </p:nvGrpSpPr>
      <p:grpSpPr>
        <a:xfrm>
          <a:off x="0" y="0"/>
          <a:ext cx="0" cy="0"/>
          <a:chOff x="0" y="0"/>
          <a:chExt cx="0" cy="0"/>
        </a:xfrm>
      </p:grpSpPr>
      <p:sp>
        <p:nvSpPr>
          <p:cNvPr id="4654" name="Google Shape;4654;p350"/>
          <p:cNvSpPr txBox="1"/>
          <p:nvPr>
            <p:ph idx="1" type="body"/>
          </p:nvPr>
        </p:nvSpPr>
        <p:spPr>
          <a:xfrm>
            <a:off x="430213" y="872672"/>
            <a:ext cx="32004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655" name="Google Shape;4655;p350"/>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656" name="Google Shape;4656;p35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657" name="Google Shape;4657;p350"/>
          <p:cNvSpPr txBox="1"/>
          <p:nvPr>
            <p:ph idx="2" type="body"/>
          </p:nvPr>
        </p:nvSpPr>
        <p:spPr>
          <a:xfrm>
            <a:off x="331148" y="1458912"/>
            <a:ext cx="3584448" cy="1554480"/>
          </a:xfrm>
          <a:prstGeom prst="rect">
            <a:avLst/>
          </a:prstGeom>
          <a:noFill/>
          <a:ln>
            <a:noFill/>
          </a:ln>
        </p:spPr>
        <p:txBody>
          <a:bodyPr anchorCtr="0" anchor="t" bIns="0" lIns="0" spcFirstLastPara="1" rIns="0" wrap="square" tIns="0">
            <a:noAutofit/>
          </a:bodyPr>
          <a:lstStyle>
            <a:lvl1pPr indent="-330200" lvl="0" marL="457200" algn="l">
              <a:lnSpc>
                <a:spcPct val="100000"/>
              </a:lnSpc>
              <a:spcBef>
                <a:spcPts val="1600"/>
              </a:spcBef>
              <a:spcAft>
                <a:spcPts val="0"/>
              </a:spcAft>
              <a:buClr>
                <a:schemeClr val="dk2"/>
              </a:buClr>
              <a:buSzPts val="1600"/>
              <a:buFont typeface="Arial"/>
              <a:buChar char=" "/>
              <a:defRPr sz="1600"/>
            </a:lvl1pPr>
            <a:lvl2pPr indent="-330200" lvl="1" marL="914400" algn="l">
              <a:lnSpc>
                <a:spcPct val="100000"/>
              </a:lnSpc>
              <a:spcBef>
                <a:spcPts val="0"/>
              </a:spcBef>
              <a:spcAft>
                <a:spcPts val="0"/>
              </a:spcAft>
              <a:buClr>
                <a:schemeClr val="dk2"/>
              </a:buClr>
              <a:buSzPts val="1600"/>
              <a:buFont typeface="Arial"/>
              <a:buChar char=" "/>
              <a:defRPr/>
            </a:lvl2pPr>
            <a:lvl3pPr indent="-330200" lvl="2" marL="1371600" algn="l">
              <a:lnSpc>
                <a:spcPct val="100000"/>
              </a:lnSpc>
              <a:spcBef>
                <a:spcPts val="0"/>
              </a:spcBef>
              <a:spcAft>
                <a:spcPts val="0"/>
              </a:spcAft>
              <a:buClr>
                <a:schemeClr val="dk2"/>
              </a:buClr>
              <a:buSzPts val="1600"/>
              <a:buChar char="•"/>
              <a:defRPr/>
            </a:lvl3pPr>
            <a:lvl4pPr indent="-330200" lvl="3" marL="1828800" algn="l">
              <a:lnSpc>
                <a:spcPct val="100000"/>
              </a:lnSpc>
              <a:spcBef>
                <a:spcPts val="0"/>
              </a:spcBef>
              <a:spcAft>
                <a:spcPts val="0"/>
              </a:spcAft>
              <a:buClr>
                <a:schemeClr val="dk2"/>
              </a:buClr>
              <a:buSzPts val="1600"/>
              <a:buChar char="•"/>
              <a:defRPr/>
            </a:lvl4pPr>
            <a:lvl5pPr indent="-330200" lvl="4" marL="2286000" algn="l">
              <a:lnSpc>
                <a:spcPct val="10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4658" name="Shape 4658"/>
        <p:cNvGrpSpPr/>
        <p:nvPr/>
      </p:nvGrpSpPr>
      <p:grpSpPr>
        <a:xfrm>
          <a:off x="0" y="0"/>
          <a:ext cx="0" cy="0"/>
          <a:chOff x="0" y="0"/>
          <a:chExt cx="0" cy="0"/>
        </a:xfrm>
      </p:grpSpPr>
      <p:sp>
        <p:nvSpPr>
          <p:cNvPr id="4659" name="Google Shape;4659;p35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timeline 1">
  <p:cSld name="picture timeline 1">
    <p:spTree>
      <p:nvGrpSpPr>
        <p:cNvPr id="4660" name="Shape 4660"/>
        <p:cNvGrpSpPr/>
        <p:nvPr/>
      </p:nvGrpSpPr>
      <p:grpSpPr>
        <a:xfrm>
          <a:off x="0" y="0"/>
          <a:ext cx="0" cy="0"/>
          <a:chOff x="0" y="0"/>
          <a:chExt cx="0" cy="0"/>
        </a:xfrm>
      </p:grpSpPr>
      <p:sp>
        <p:nvSpPr>
          <p:cNvPr id="4661" name="Google Shape;4661;p352"/>
          <p:cNvSpPr txBox="1"/>
          <p:nvPr>
            <p:ph type="title"/>
          </p:nvPr>
        </p:nvSpPr>
        <p:spPr>
          <a:xfrm>
            <a:off x="430365"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662" name="Google Shape;4662;p352"/>
          <p:cNvSpPr/>
          <p:nvPr>
            <p:ph idx="2" type="pic"/>
          </p:nvPr>
        </p:nvSpPr>
        <p:spPr>
          <a:xfrm>
            <a:off x="-1528" y="1490662"/>
            <a:ext cx="11828463" cy="3876854"/>
          </a:xfrm>
          <a:prstGeom prst="rect">
            <a:avLst/>
          </a:prstGeom>
          <a:noFill/>
          <a:ln>
            <a:noFill/>
          </a:ln>
        </p:spPr>
      </p:sp>
      <p:sp>
        <p:nvSpPr>
          <p:cNvPr id="4663" name="Google Shape;4663;p352"/>
          <p:cNvSpPr/>
          <p:nvPr>
            <p:ph idx="1" type="body"/>
          </p:nvPr>
        </p:nvSpPr>
        <p:spPr>
          <a:xfrm>
            <a:off x="4108746" y="5171051"/>
            <a:ext cx="283464" cy="283464"/>
          </a:xfrm>
          <a:prstGeom prst="ellipse">
            <a:avLst/>
          </a:prstGeom>
          <a:solidFill>
            <a:schemeClr val="accent1"/>
          </a:solidFill>
          <a:ln>
            <a:noFill/>
          </a:ln>
        </p:spPr>
        <p:txBody>
          <a:bodyPr anchorCtr="0" anchor="t" bIns="0" lIns="0" spcFirstLastPara="1" rIns="0" wrap="square" tIns="0">
            <a:noAutofit/>
          </a:bodyPr>
          <a:lstStyle>
            <a:lvl1pPr indent="-228600" lvl="0" marL="457200" algn="ctr">
              <a:lnSpc>
                <a:spcPct val="110000"/>
              </a:lnSpc>
              <a:spcBef>
                <a:spcPts val="0"/>
              </a:spcBef>
              <a:spcAft>
                <a:spcPts val="0"/>
              </a:spcAft>
              <a:buClr>
                <a:schemeClr val="accent1"/>
              </a:buClr>
              <a:buSzPts val="100"/>
              <a:buFont typeface="Arial"/>
              <a:buNone/>
              <a:defRPr sz="100">
                <a:solidFill>
                  <a:schemeClr val="accen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664" name="Google Shape;4664;p352"/>
          <p:cNvSpPr/>
          <p:nvPr>
            <p:ph idx="3" type="body"/>
          </p:nvPr>
        </p:nvSpPr>
        <p:spPr>
          <a:xfrm>
            <a:off x="7577159" y="5171051"/>
            <a:ext cx="283464" cy="283464"/>
          </a:xfrm>
          <a:prstGeom prst="ellipse">
            <a:avLst/>
          </a:prstGeom>
          <a:solidFill>
            <a:schemeClr val="accent5"/>
          </a:solidFill>
          <a:ln>
            <a:noFill/>
          </a:ln>
        </p:spPr>
        <p:txBody>
          <a:bodyPr anchorCtr="0" anchor="t" bIns="0" lIns="0" spcFirstLastPara="1" rIns="0" wrap="square" tIns="0">
            <a:noAutofit/>
          </a:bodyPr>
          <a:lstStyle>
            <a:lvl1pPr indent="-228600" lvl="0" marL="457200" algn="ctr">
              <a:lnSpc>
                <a:spcPct val="110000"/>
              </a:lnSpc>
              <a:spcBef>
                <a:spcPts val="0"/>
              </a:spcBef>
              <a:spcAft>
                <a:spcPts val="0"/>
              </a:spcAft>
              <a:buClr>
                <a:schemeClr val="accent5"/>
              </a:buClr>
              <a:buSzPts val="100"/>
              <a:buFont typeface="Arial"/>
              <a:buNone/>
              <a:defRPr sz="100">
                <a:solidFill>
                  <a:schemeClr val="accent5"/>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665" name="Google Shape;4665;p352"/>
          <p:cNvSpPr/>
          <p:nvPr>
            <p:ph idx="4" type="body"/>
          </p:nvPr>
        </p:nvSpPr>
        <p:spPr>
          <a:xfrm>
            <a:off x="583364" y="5171051"/>
            <a:ext cx="283464" cy="283464"/>
          </a:xfrm>
          <a:prstGeom prst="ellipse">
            <a:avLst/>
          </a:prstGeom>
          <a:solidFill>
            <a:schemeClr val="accent4"/>
          </a:solidFill>
          <a:ln>
            <a:noFill/>
          </a:ln>
        </p:spPr>
        <p:txBody>
          <a:bodyPr anchorCtr="0" anchor="t" bIns="0" lIns="0" spcFirstLastPara="1" rIns="0" wrap="square" tIns="0">
            <a:noAutofit/>
          </a:bodyPr>
          <a:lstStyle>
            <a:lvl1pPr indent="-228600" lvl="0" marL="457200" algn="ctr">
              <a:lnSpc>
                <a:spcPct val="110000"/>
              </a:lnSpc>
              <a:spcBef>
                <a:spcPts val="0"/>
              </a:spcBef>
              <a:spcAft>
                <a:spcPts val="0"/>
              </a:spcAft>
              <a:buClr>
                <a:schemeClr val="dk1"/>
              </a:buClr>
              <a:buSzPts val="100"/>
              <a:buFont typeface="Arial"/>
              <a:buNone/>
              <a:defRPr sz="100">
                <a:solidFill>
                  <a:schemeClr val="dk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666" name="Google Shape;4666;p352"/>
          <p:cNvSpPr txBox="1"/>
          <p:nvPr>
            <p:ph idx="5" type="body"/>
          </p:nvPr>
        </p:nvSpPr>
        <p:spPr>
          <a:xfrm>
            <a:off x="3990975" y="5611732"/>
            <a:ext cx="2147888" cy="473006"/>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0"/>
              </a:spcBef>
              <a:spcAft>
                <a:spcPts val="0"/>
              </a:spcAft>
              <a:buClr>
                <a:schemeClr val="accent1"/>
              </a:buClr>
              <a:buSzPts val="1600"/>
              <a:buFont typeface="Arial"/>
              <a:buChar char=" "/>
              <a:defRPr b="1" sz="1600">
                <a:solidFill>
                  <a:schemeClr val="accent1"/>
                </a:solidFill>
              </a:defRPr>
            </a:lvl1pPr>
            <a:lvl2pPr indent="-304800" lvl="1" marL="914400" algn="l">
              <a:lnSpc>
                <a:spcPct val="110000"/>
              </a:lnSpc>
              <a:spcBef>
                <a:spcPts val="400"/>
              </a:spcBef>
              <a:spcAft>
                <a:spcPts val="0"/>
              </a:spcAft>
              <a:buClr>
                <a:schemeClr val="dk2"/>
              </a:buClr>
              <a:buSzPts val="1200"/>
              <a:buFont typeface="Arial"/>
              <a:buChar char=" "/>
              <a:defRPr sz="1200"/>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667" name="Google Shape;4667;p352"/>
          <p:cNvSpPr txBox="1"/>
          <p:nvPr>
            <p:ph idx="6" type="body"/>
          </p:nvPr>
        </p:nvSpPr>
        <p:spPr>
          <a:xfrm>
            <a:off x="7456797" y="5611732"/>
            <a:ext cx="2147888" cy="473006"/>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0"/>
              </a:spcBef>
              <a:spcAft>
                <a:spcPts val="0"/>
              </a:spcAft>
              <a:buClr>
                <a:schemeClr val="accent5"/>
              </a:buClr>
              <a:buSzPts val="1600"/>
              <a:buFont typeface="Arial"/>
              <a:buChar char=" "/>
              <a:defRPr b="1" sz="1600">
                <a:solidFill>
                  <a:schemeClr val="accent5"/>
                </a:solidFill>
              </a:defRPr>
            </a:lvl1pPr>
            <a:lvl2pPr indent="-304800" lvl="1" marL="914400" algn="l">
              <a:lnSpc>
                <a:spcPct val="110000"/>
              </a:lnSpc>
              <a:spcBef>
                <a:spcPts val="400"/>
              </a:spcBef>
              <a:spcAft>
                <a:spcPts val="0"/>
              </a:spcAft>
              <a:buClr>
                <a:schemeClr val="dk2"/>
              </a:buClr>
              <a:buSzPts val="1200"/>
              <a:buFont typeface="Arial"/>
              <a:buChar char=" "/>
              <a:defRPr sz="1200"/>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668" name="Google Shape;4668;p352"/>
          <p:cNvSpPr txBox="1"/>
          <p:nvPr>
            <p:ph idx="7" type="body"/>
          </p:nvPr>
        </p:nvSpPr>
        <p:spPr>
          <a:xfrm>
            <a:off x="464556" y="5611732"/>
            <a:ext cx="2147888" cy="473006"/>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0"/>
              </a:spcBef>
              <a:spcAft>
                <a:spcPts val="0"/>
              </a:spcAft>
              <a:buClr>
                <a:schemeClr val="accent4"/>
              </a:buClr>
              <a:buSzPts val="1600"/>
              <a:buFont typeface="Arial"/>
              <a:buChar char=" "/>
              <a:defRPr b="1" sz="1600">
                <a:solidFill>
                  <a:schemeClr val="accent4"/>
                </a:solidFill>
              </a:defRPr>
            </a:lvl1pPr>
            <a:lvl2pPr indent="-304800" lvl="1" marL="914400" algn="l">
              <a:lnSpc>
                <a:spcPct val="110000"/>
              </a:lnSpc>
              <a:spcBef>
                <a:spcPts val="400"/>
              </a:spcBef>
              <a:spcAft>
                <a:spcPts val="0"/>
              </a:spcAft>
              <a:buClr>
                <a:schemeClr val="dk2"/>
              </a:buClr>
              <a:buSzPts val="1200"/>
              <a:buFont typeface="Arial"/>
              <a:buChar char=" "/>
              <a:defRPr sz="1200"/>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669" name="Google Shape;4669;p35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timeline 2">
  <p:cSld name="picture timeline 2">
    <p:spTree>
      <p:nvGrpSpPr>
        <p:cNvPr id="4670" name="Shape 4670"/>
        <p:cNvGrpSpPr/>
        <p:nvPr/>
      </p:nvGrpSpPr>
      <p:grpSpPr>
        <a:xfrm>
          <a:off x="0" y="0"/>
          <a:ext cx="0" cy="0"/>
          <a:chOff x="0" y="0"/>
          <a:chExt cx="0" cy="0"/>
        </a:xfrm>
      </p:grpSpPr>
      <p:sp>
        <p:nvSpPr>
          <p:cNvPr id="4671" name="Google Shape;4671;p353"/>
          <p:cNvSpPr txBox="1"/>
          <p:nvPr>
            <p:ph type="title"/>
          </p:nvPr>
        </p:nvSpPr>
        <p:spPr>
          <a:xfrm>
            <a:off x="430365"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672" name="Google Shape;4672;p353"/>
          <p:cNvSpPr/>
          <p:nvPr>
            <p:ph idx="2" type="pic"/>
          </p:nvPr>
        </p:nvSpPr>
        <p:spPr>
          <a:xfrm>
            <a:off x="-1528" y="1490662"/>
            <a:ext cx="11828463" cy="3876854"/>
          </a:xfrm>
          <a:prstGeom prst="rect">
            <a:avLst/>
          </a:prstGeom>
          <a:noFill/>
          <a:ln>
            <a:noFill/>
          </a:ln>
        </p:spPr>
      </p:sp>
      <p:sp>
        <p:nvSpPr>
          <p:cNvPr id="4673" name="Google Shape;4673;p353"/>
          <p:cNvSpPr/>
          <p:nvPr>
            <p:ph idx="1" type="body"/>
          </p:nvPr>
        </p:nvSpPr>
        <p:spPr>
          <a:xfrm>
            <a:off x="3316921" y="5171051"/>
            <a:ext cx="283464" cy="283464"/>
          </a:xfrm>
          <a:prstGeom prst="ellipse">
            <a:avLst/>
          </a:prstGeom>
          <a:solidFill>
            <a:schemeClr val="accent2"/>
          </a:solidFill>
          <a:ln>
            <a:noFill/>
          </a:ln>
        </p:spPr>
        <p:txBody>
          <a:bodyPr anchorCtr="0" anchor="t" bIns="0" lIns="0" spcFirstLastPara="1" rIns="0" wrap="square" tIns="0">
            <a:noAutofit/>
          </a:bodyPr>
          <a:lstStyle>
            <a:lvl1pPr indent="-228600" lvl="0" marL="457200" algn="ctr">
              <a:lnSpc>
                <a:spcPct val="110000"/>
              </a:lnSpc>
              <a:spcBef>
                <a:spcPts val="0"/>
              </a:spcBef>
              <a:spcAft>
                <a:spcPts val="0"/>
              </a:spcAft>
              <a:buClr>
                <a:schemeClr val="accent2"/>
              </a:buClr>
              <a:buSzPts val="100"/>
              <a:buFont typeface="Arial"/>
              <a:buNone/>
              <a:defRPr sz="100">
                <a:solidFill>
                  <a:schemeClr val="accent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674" name="Google Shape;4674;p353"/>
          <p:cNvSpPr/>
          <p:nvPr>
            <p:ph idx="3" type="body"/>
          </p:nvPr>
        </p:nvSpPr>
        <p:spPr>
          <a:xfrm>
            <a:off x="6050478" y="5171051"/>
            <a:ext cx="283464" cy="283464"/>
          </a:xfrm>
          <a:prstGeom prst="ellipse">
            <a:avLst/>
          </a:prstGeom>
          <a:solidFill>
            <a:schemeClr val="accent5"/>
          </a:solidFill>
          <a:ln>
            <a:noFill/>
          </a:ln>
        </p:spPr>
        <p:txBody>
          <a:bodyPr anchorCtr="0" anchor="t" bIns="0" lIns="0" spcFirstLastPara="1" rIns="0" wrap="square" tIns="0">
            <a:noAutofit/>
          </a:bodyPr>
          <a:lstStyle>
            <a:lvl1pPr indent="-228600" lvl="0" marL="457200" algn="ctr">
              <a:lnSpc>
                <a:spcPct val="110000"/>
              </a:lnSpc>
              <a:spcBef>
                <a:spcPts val="0"/>
              </a:spcBef>
              <a:spcAft>
                <a:spcPts val="0"/>
              </a:spcAft>
              <a:buClr>
                <a:schemeClr val="accent5"/>
              </a:buClr>
              <a:buSzPts val="100"/>
              <a:buFont typeface="Arial"/>
              <a:buNone/>
              <a:defRPr sz="100">
                <a:solidFill>
                  <a:schemeClr val="accent5"/>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675" name="Google Shape;4675;p353"/>
          <p:cNvSpPr/>
          <p:nvPr>
            <p:ph idx="4" type="body"/>
          </p:nvPr>
        </p:nvSpPr>
        <p:spPr>
          <a:xfrm>
            <a:off x="583364" y="5171051"/>
            <a:ext cx="283464" cy="283464"/>
          </a:xfrm>
          <a:prstGeom prst="ellipse">
            <a:avLst/>
          </a:prstGeom>
          <a:solidFill>
            <a:schemeClr val="accent4"/>
          </a:solidFill>
          <a:ln>
            <a:noFill/>
          </a:ln>
        </p:spPr>
        <p:txBody>
          <a:bodyPr anchorCtr="0" anchor="t" bIns="0" lIns="0" spcFirstLastPara="1" rIns="0" wrap="square" tIns="0">
            <a:noAutofit/>
          </a:bodyPr>
          <a:lstStyle>
            <a:lvl1pPr indent="-228600" lvl="0" marL="457200" algn="ctr">
              <a:lnSpc>
                <a:spcPct val="110000"/>
              </a:lnSpc>
              <a:spcBef>
                <a:spcPts val="0"/>
              </a:spcBef>
              <a:spcAft>
                <a:spcPts val="0"/>
              </a:spcAft>
              <a:buClr>
                <a:schemeClr val="dk1"/>
              </a:buClr>
              <a:buSzPts val="100"/>
              <a:buFont typeface="Arial"/>
              <a:buNone/>
              <a:defRPr sz="100">
                <a:solidFill>
                  <a:schemeClr val="dk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676" name="Google Shape;4676;p353"/>
          <p:cNvSpPr txBox="1"/>
          <p:nvPr>
            <p:ph idx="5" type="body"/>
          </p:nvPr>
        </p:nvSpPr>
        <p:spPr>
          <a:xfrm>
            <a:off x="3199150" y="5611732"/>
            <a:ext cx="2147888" cy="473006"/>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0"/>
              </a:spcBef>
              <a:spcAft>
                <a:spcPts val="0"/>
              </a:spcAft>
              <a:buClr>
                <a:schemeClr val="accent2"/>
              </a:buClr>
              <a:buSzPts val="1600"/>
              <a:buFont typeface="Arial"/>
              <a:buChar char=" "/>
              <a:defRPr b="1" sz="1600">
                <a:solidFill>
                  <a:schemeClr val="accent2"/>
                </a:solidFill>
              </a:defRPr>
            </a:lvl1pPr>
            <a:lvl2pPr indent="-304800" lvl="1" marL="914400" algn="l">
              <a:lnSpc>
                <a:spcPct val="110000"/>
              </a:lnSpc>
              <a:spcBef>
                <a:spcPts val="400"/>
              </a:spcBef>
              <a:spcAft>
                <a:spcPts val="0"/>
              </a:spcAft>
              <a:buClr>
                <a:schemeClr val="dk2"/>
              </a:buClr>
              <a:buSzPts val="1200"/>
              <a:buFont typeface="Arial"/>
              <a:buChar char=" "/>
              <a:defRPr sz="1200"/>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677" name="Google Shape;4677;p353"/>
          <p:cNvSpPr txBox="1"/>
          <p:nvPr>
            <p:ph idx="6" type="body"/>
          </p:nvPr>
        </p:nvSpPr>
        <p:spPr>
          <a:xfrm>
            <a:off x="5930116" y="5611732"/>
            <a:ext cx="2147888" cy="473006"/>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0"/>
              </a:spcBef>
              <a:spcAft>
                <a:spcPts val="0"/>
              </a:spcAft>
              <a:buClr>
                <a:schemeClr val="accent5"/>
              </a:buClr>
              <a:buSzPts val="1600"/>
              <a:buFont typeface="Arial"/>
              <a:buChar char=" "/>
              <a:defRPr b="1" sz="1600">
                <a:solidFill>
                  <a:schemeClr val="accent5"/>
                </a:solidFill>
              </a:defRPr>
            </a:lvl1pPr>
            <a:lvl2pPr indent="-304800" lvl="1" marL="914400" algn="l">
              <a:lnSpc>
                <a:spcPct val="110000"/>
              </a:lnSpc>
              <a:spcBef>
                <a:spcPts val="400"/>
              </a:spcBef>
              <a:spcAft>
                <a:spcPts val="0"/>
              </a:spcAft>
              <a:buClr>
                <a:schemeClr val="dk2"/>
              </a:buClr>
              <a:buSzPts val="1200"/>
              <a:buFont typeface="Arial"/>
              <a:buChar char=" "/>
              <a:defRPr sz="1200"/>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678" name="Google Shape;4678;p353"/>
          <p:cNvSpPr txBox="1"/>
          <p:nvPr>
            <p:ph idx="7" type="body"/>
          </p:nvPr>
        </p:nvSpPr>
        <p:spPr>
          <a:xfrm>
            <a:off x="464556" y="5611732"/>
            <a:ext cx="2147888" cy="473006"/>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0"/>
              </a:spcBef>
              <a:spcAft>
                <a:spcPts val="0"/>
              </a:spcAft>
              <a:buClr>
                <a:schemeClr val="accent4"/>
              </a:buClr>
              <a:buSzPts val="1600"/>
              <a:buFont typeface="Arial"/>
              <a:buChar char=" "/>
              <a:defRPr b="1" sz="1600">
                <a:solidFill>
                  <a:schemeClr val="accent4"/>
                </a:solidFill>
              </a:defRPr>
            </a:lvl1pPr>
            <a:lvl2pPr indent="-304800" lvl="1" marL="914400" algn="l">
              <a:lnSpc>
                <a:spcPct val="110000"/>
              </a:lnSpc>
              <a:spcBef>
                <a:spcPts val="400"/>
              </a:spcBef>
              <a:spcAft>
                <a:spcPts val="0"/>
              </a:spcAft>
              <a:buClr>
                <a:schemeClr val="dk2"/>
              </a:buClr>
              <a:buSzPts val="1200"/>
              <a:buFont typeface="Arial"/>
              <a:buChar char=" "/>
              <a:defRPr sz="1200"/>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679" name="Google Shape;4679;p353"/>
          <p:cNvSpPr/>
          <p:nvPr>
            <p:ph idx="8" type="body"/>
          </p:nvPr>
        </p:nvSpPr>
        <p:spPr>
          <a:xfrm>
            <a:off x="8791553" y="5171051"/>
            <a:ext cx="283464" cy="283464"/>
          </a:xfrm>
          <a:prstGeom prst="ellipse">
            <a:avLst/>
          </a:prstGeom>
          <a:solidFill>
            <a:schemeClr val="accent1"/>
          </a:solidFill>
          <a:ln>
            <a:noFill/>
          </a:ln>
        </p:spPr>
        <p:txBody>
          <a:bodyPr anchorCtr="0" anchor="t" bIns="0" lIns="0" spcFirstLastPara="1" rIns="0" wrap="square" tIns="0">
            <a:noAutofit/>
          </a:bodyPr>
          <a:lstStyle>
            <a:lvl1pPr indent="-228600" lvl="0" marL="457200" algn="ctr">
              <a:lnSpc>
                <a:spcPct val="110000"/>
              </a:lnSpc>
              <a:spcBef>
                <a:spcPts val="0"/>
              </a:spcBef>
              <a:spcAft>
                <a:spcPts val="0"/>
              </a:spcAft>
              <a:buClr>
                <a:schemeClr val="accent1"/>
              </a:buClr>
              <a:buSzPts val="100"/>
              <a:buFont typeface="Arial"/>
              <a:buNone/>
              <a:defRPr sz="100">
                <a:solidFill>
                  <a:schemeClr val="accen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680" name="Google Shape;4680;p353"/>
          <p:cNvSpPr txBox="1"/>
          <p:nvPr>
            <p:ph idx="9" type="body"/>
          </p:nvPr>
        </p:nvSpPr>
        <p:spPr>
          <a:xfrm>
            <a:off x="8673782" y="5611732"/>
            <a:ext cx="2147888" cy="473006"/>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0"/>
              </a:spcBef>
              <a:spcAft>
                <a:spcPts val="0"/>
              </a:spcAft>
              <a:buClr>
                <a:schemeClr val="accent1"/>
              </a:buClr>
              <a:buSzPts val="1600"/>
              <a:buFont typeface="Arial"/>
              <a:buChar char=" "/>
              <a:defRPr b="1" sz="1600">
                <a:solidFill>
                  <a:schemeClr val="accent1"/>
                </a:solidFill>
              </a:defRPr>
            </a:lvl1pPr>
            <a:lvl2pPr indent="-304800" lvl="1" marL="914400" algn="l">
              <a:lnSpc>
                <a:spcPct val="110000"/>
              </a:lnSpc>
              <a:spcBef>
                <a:spcPts val="400"/>
              </a:spcBef>
              <a:spcAft>
                <a:spcPts val="0"/>
              </a:spcAft>
              <a:buClr>
                <a:schemeClr val="dk2"/>
              </a:buClr>
              <a:buSzPts val="1200"/>
              <a:buFont typeface="Arial"/>
              <a:buChar char=" "/>
              <a:defRPr sz="1200"/>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681" name="Google Shape;4681;p35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ull bleed pic blue overlay" showMasterSp="0">
  <p:cSld name="full bleed pic blue overlay">
    <p:bg>
      <p:bgPr>
        <a:solidFill>
          <a:schemeClr val="lt1"/>
        </a:solidFill>
      </p:bgPr>
    </p:bg>
    <p:spTree>
      <p:nvGrpSpPr>
        <p:cNvPr id="4682" name="Shape 4682"/>
        <p:cNvGrpSpPr/>
        <p:nvPr/>
      </p:nvGrpSpPr>
      <p:grpSpPr>
        <a:xfrm>
          <a:off x="0" y="0"/>
          <a:ext cx="0" cy="0"/>
          <a:chOff x="0" y="0"/>
          <a:chExt cx="0" cy="0"/>
        </a:xfrm>
      </p:grpSpPr>
      <p:sp>
        <p:nvSpPr>
          <p:cNvPr id="4683" name="Google Shape;4683;p354"/>
          <p:cNvSpPr/>
          <p:nvPr>
            <p:ph idx="2" type="pic"/>
          </p:nvPr>
        </p:nvSpPr>
        <p:spPr>
          <a:xfrm>
            <a:off x="3048" y="0"/>
            <a:ext cx="12188952" cy="6858000"/>
          </a:xfrm>
          <a:prstGeom prst="rect">
            <a:avLst/>
          </a:prstGeom>
          <a:noFill/>
          <a:ln>
            <a:noFill/>
          </a:ln>
        </p:spPr>
      </p:sp>
      <p:sp>
        <p:nvSpPr>
          <p:cNvPr id="4684" name="Google Shape;4684;p354"/>
          <p:cNvSpPr txBox="1"/>
          <p:nvPr>
            <p:ph idx="1" type="body"/>
          </p:nvPr>
        </p:nvSpPr>
        <p:spPr>
          <a:xfrm>
            <a:off x="0" y="0"/>
            <a:ext cx="12190413" cy="6858000"/>
          </a:xfrm>
          <a:prstGeom prst="rect">
            <a:avLst/>
          </a:prstGeom>
          <a:solidFill>
            <a:schemeClr val="accent4">
              <a:alpha val="49803"/>
            </a:schemeClr>
          </a:solidFill>
          <a:ln>
            <a:noFill/>
          </a:ln>
        </p:spPr>
        <p:txBody>
          <a:bodyPr anchorCtr="0" anchor="t" bIns="594350" lIns="6400800" spcFirstLastPara="1" rIns="457200" wrap="square" tIns="429750">
            <a:noAutofit/>
          </a:bodyPr>
          <a:lstStyle>
            <a:lvl1pPr indent="-228600" lvl="0" marL="457200" algn="r">
              <a:lnSpc>
                <a:spcPct val="110000"/>
              </a:lnSpc>
              <a:spcBef>
                <a:spcPts val="0"/>
              </a:spcBef>
              <a:spcAft>
                <a:spcPts val="0"/>
              </a:spcAft>
              <a:buClr>
                <a:schemeClr val="lt1"/>
              </a:buClr>
              <a:buSzPts val="1600"/>
              <a:buFont typeface="Arial"/>
              <a:buNone/>
              <a:defRPr sz="1600">
                <a:solidFill>
                  <a:schemeClr val="lt1"/>
                </a:solidFill>
              </a:defRPr>
            </a:lvl1pPr>
            <a:lvl2pPr indent="-330200" lvl="1" marL="914400" algn="l">
              <a:lnSpc>
                <a:spcPct val="110000"/>
              </a:lnSpc>
              <a:spcBef>
                <a:spcPts val="0"/>
              </a:spcBef>
              <a:spcAft>
                <a:spcPts val="0"/>
              </a:spcAft>
              <a:buClr>
                <a:schemeClr val="dk1"/>
              </a:buClr>
              <a:buSzPts val="1600"/>
              <a:buFont typeface="Arial"/>
              <a:buChar char=" "/>
              <a:defRPr>
                <a:solidFill>
                  <a:schemeClr val="dk1"/>
                </a:solidFill>
              </a:defRPr>
            </a:lvl2pPr>
            <a:lvl3pPr indent="-330200" lvl="2" marL="1371600" algn="l">
              <a:lnSpc>
                <a:spcPct val="110000"/>
              </a:lnSpc>
              <a:spcBef>
                <a:spcPts val="0"/>
              </a:spcBef>
              <a:spcAft>
                <a:spcPts val="0"/>
              </a:spcAft>
              <a:buClr>
                <a:schemeClr val="dk1"/>
              </a:buClr>
              <a:buSzPts val="1600"/>
              <a:buChar char="•"/>
              <a:defRPr>
                <a:solidFill>
                  <a:schemeClr val="dk1"/>
                </a:solidFill>
              </a:defRPr>
            </a:lvl3pPr>
            <a:lvl4pPr indent="-330200" lvl="3" marL="1828800" algn="l">
              <a:lnSpc>
                <a:spcPct val="110000"/>
              </a:lnSpc>
              <a:spcBef>
                <a:spcPts val="0"/>
              </a:spcBef>
              <a:spcAft>
                <a:spcPts val="0"/>
              </a:spcAft>
              <a:buClr>
                <a:schemeClr val="dk1"/>
              </a:buClr>
              <a:buSzPts val="1600"/>
              <a:buChar char="•"/>
              <a:defRPr>
                <a:solidFill>
                  <a:schemeClr val="dk1"/>
                </a:solidFill>
              </a:defRPr>
            </a:lvl4pPr>
            <a:lvl5pPr indent="-330200" lvl="4" marL="2286000" algn="l">
              <a:lnSpc>
                <a:spcPct val="110000"/>
              </a:lnSpc>
              <a:spcBef>
                <a:spcPts val="0"/>
              </a:spcBef>
              <a:spcAft>
                <a:spcPts val="0"/>
              </a:spcAft>
              <a:buClr>
                <a:schemeClr val="dk1"/>
              </a:buClr>
              <a:buSzPts val="1600"/>
              <a:buChar char="•"/>
              <a:defRPr>
                <a:solidFill>
                  <a:schemeClr val="dk1"/>
                </a:solidFill>
              </a:defRPr>
            </a:lvl5pPr>
            <a:lvl6pPr indent="-342900" lvl="5" marL="2743200" algn="l">
              <a:lnSpc>
                <a:spcPct val="90000"/>
              </a:lnSpc>
              <a:spcBef>
                <a:spcPts val="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grpSp>
        <p:nvGrpSpPr>
          <p:cNvPr id="4685" name="Google Shape;4685;p354"/>
          <p:cNvGrpSpPr/>
          <p:nvPr/>
        </p:nvGrpSpPr>
        <p:grpSpPr>
          <a:xfrm>
            <a:off x="10692193" y="6607175"/>
            <a:ext cx="1143001" cy="107950"/>
            <a:chOff x="10692193" y="6607175"/>
            <a:chExt cx="1143001" cy="107950"/>
          </a:xfrm>
        </p:grpSpPr>
        <p:sp>
          <p:nvSpPr>
            <p:cNvPr id="4686" name="Google Shape;4686;p35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87" name="Google Shape;4687;p35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88" name="Google Shape;4688;p35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89" name="Google Shape;4689;p35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90" name="Google Shape;4690;p35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91" name="Google Shape;4691;p35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92" name="Google Shape;4692;p35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93" name="Google Shape;4693;p35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94" name="Google Shape;4694;p35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95" name="Google Shape;4695;p35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96" name="Google Shape;4696;p35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97" name="Google Shape;4697;p35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98" name="Google Shape;4698;p35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699" name="Google Shape;4699;p35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00" name="Google Shape;4700;p35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01" name="Google Shape;4701;p35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02" name="Google Shape;4702;p35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4703" name="Google Shape;4703;p354"/>
          <p:cNvSpPr txBox="1"/>
          <p:nvPr>
            <p:ph type="title"/>
          </p:nvPr>
        </p:nvSpPr>
        <p:spPr>
          <a:xfrm>
            <a:off x="439284" y="383873"/>
            <a:ext cx="4674268" cy="524407"/>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4704" name="Google Shape;4704;p354"/>
          <p:cNvGrpSpPr/>
          <p:nvPr/>
        </p:nvGrpSpPr>
        <p:grpSpPr>
          <a:xfrm>
            <a:off x="10692193" y="6607175"/>
            <a:ext cx="1143001" cy="107950"/>
            <a:chOff x="10692193" y="6607175"/>
            <a:chExt cx="1143001" cy="107950"/>
          </a:xfrm>
        </p:grpSpPr>
        <p:sp>
          <p:nvSpPr>
            <p:cNvPr id="4705" name="Google Shape;4705;p35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06" name="Google Shape;4706;p35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07" name="Google Shape;4707;p35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08" name="Google Shape;4708;p35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09" name="Google Shape;4709;p35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10" name="Google Shape;4710;p35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11" name="Google Shape;4711;p35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12" name="Google Shape;4712;p35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13" name="Google Shape;4713;p35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14" name="Google Shape;4714;p35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15" name="Google Shape;4715;p35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16" name="Google Shape;4716;p35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17" name="Google Shape;4717;p35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18" name="Google Shape;4718;p35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19" name="Google Shape;4719;p35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20" name="Google Shape;4720;p35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21" name="Google Shape;4721;p35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4722" name="Google Shape;4722;p354"/>
          <p:cNvGrpSpPr/>
          <p:nvPr/>
        </p:nvGrpSpPr>
        <p:grpSpPr>
          <a:xfrm>
            <a:off x="10193718" y="6278563"/>
            <a:ext cx="1641475" cy="436562"/>
            <a:chOff x="10193718" y="6278563"/>
            <a:chExt cx="1641475" cy="436562"/>
          </a:xfrm>
        </p:grpSpPr>
        <p:sp>
          <p:nvSpPr>
            <p:cNvPr id="4723" name="Google Shape;4723;p354"/>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24" name="Google Shape;4724;p35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4725" name="Google Shape;4725;p35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726" name="Google Shape;4726;p354"/>
          <p:cNvSpPr txBox="1"/>
          <p:nvPr>
            <p:ph idx="3" type="body"/>
          </p:nvPr>
        </p:nvSpPr>
        <p:spPr>
          <a:xfrm>
            <a:off x="256858" y="0"/>
            <a:ext cx="3776472" cy="6135624"/>
          </a:xfrm>
          <a:prstGeom prst="rect">
            <a:avLst/>
          </a:prstGeom>
          <a:noFill/>
          <a:ln>
            <a:noFill/>
          </a:ln>
        </p:spPr>
        <p:txBody>
          <a:bodyPr anchorCtr="0" anchor="t" bIns="0" lIns="0" spcFirstLastPara="1" rIns="0" wrap="square" tIns="1463025">
            <a:noAutofit/>
          </a:bodyPr>
          <a:lstStyle>
            <a:lvl1pPr indent="-330200" lvl="0" marL="457200" algn="l">
              <a:lnSpc>
                <a:spcPct val="110000"/>
              </a:lnSpc>
              <a:spcBef>
                <a:spcPts val="0"/>
              </a:spcBef>
              <a:spcAft>
                <a:spcPts val="0"/>
              </a:spcAft>
              <a:buClr>
                <a:schemeClr val="lt2"/>
              </a:buClr>
              <a:buSzPts val="1600"/>
              <a:buFont typeface="Arial"/>
              <a:buChar char=" "/>
              <a:defRPr b="1" sz="1600"/>
            </a:lvl1pPr>
            <a:lvl2pPr indent="-330200" lvl="1" marL="914400" algn="l">
              <a:lnSpc>
                <a:spcPct val="110000"/>
              </a:lnSpc>
              <a:spcBef>
                <a:spcPts val="600"/>
              </a:spcBef>
              <a:spcAft>
                <a:spcPts val="0"/>
              </a:spcAft>
              <a:buClr>
                <a:schemeClr val="lt2"/>
              </a:buClr>
              <a:buSzPts val="1600"/>
              <a:buFont typeface="Arial"/>
              <a:buChar char=" "/>
              <a:defRPr/>
            </a:lvl2pPr>
            <a:lvl3pPr indent="-330200" lvl="2" marL="1371600" algn="l">
              <a:lnSpc>
                <a:spcPct val="110000"/>
              </a:lnSpc>
              <a:spcBef>
                <a:spcPts val="0"/>
              </a:spcBef>
              <a:spcAft>
                <a:spcPts val="0"/>
              </a:spcAft>
              <a:buClr>
                <a:schemeClr val="lt2"/>
              </a:buClr>
              <a:buSzPts val="1600"/>
              <a:buChar char="•"/>
              <a:defRPr/>
            </a:lvl3pPr>
            <a:lvl4pPr indent="-330200" lvl="3" marL="1828800" algn="l">
              <a:lnSpc>
                <a:spcPct val="110000"/>
              </a:lnSpc>
              <a:spcBef>
                <a:spcPts val="0"/>
              </a:spcBef>
              <a:spcAft>
                <a:spcPts val="0"/>
              </a:spcAft>
              <a:buClr>
                <a:schemeClr val="lt2"/>
              </a:buClr>
              <a:buSzPts val="1600"/>
              <a:buChar char="•"/>
              <a:defRPr/>
            </a:lvl4pPr>
            <a:lvl5pPr indent="-330200" lvl="4" marL="2286000" algn="l">
              <a:lnSpc>
                <a:spcPct val="110000"/>
              </a:lnSpc>
              <a:spcBef>
                <a:spcPts val="0"/>
              </a:spcBef>
              <a:spcAft>
                <a:spcPts val="0"/>
              </a:spcAft>
              <a:buClr>
                <a:schemeClr val="lt2"/>
              </a:buClr>
              <a:buSzPts val="1600"/>
              <a:buChar char="•"/>
              <a:defRPr/>
            </a:lvl5pPr>
            <a:lvl6pPr indent="-342900" lvl="5" marL="2743200" algn="l">
              <a:lnSpc>
                <a:spcPct val="90000"/>
              </a:lnSpc>
              <a:spcBef>
                <a:spcPts val="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sldLayout>
</file>

<file path=ppt/slideLayouts/slideLayout3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w/ 2-level text">
  <p:cSld name="Divider w/ 2-level text">
    <p:spTree>
      <p:nvGrpSpPr>
        <p:cNvPr id="4727" name="Shape 4727"/>
        <p:cNvGrpSpPr/>
        <p:nvPr/>
      </p:nvGrpSpPr>
      <p:grpSpPr>
        <a:xfrm>
          <a:off x="0" y="0"/>
          <a:ext cx="0" cy="0"/>
          <a:chOff x="0" y="0"/>
          <a:chExt cx="0" cy="0"/>
        </a:xfrm>
      </p:grpSpPr>
      <p:sp>
        <p:nvSpPr>
          <p:cNvPr id="4728" name="Google Shape;4728;p355"/>
          <p:cNvSpPr txBox="1"/>
          <p:nvPr>
            <p:ph idx="1" type="body"/>
          </p:nvPr>
        </p:nvSpPr>
        <p:spPr>
          <a:xfrm>
            <a:off x="0" y="713232"/>
            <a:ext cx="11819946" cy="5418836"/>
          </a:xfrm>
          <a:prstGeom prst="rect">
            <a:avLst/>
          </a:prstGeom>
          <a:solidFill>
            <a:schemeClr val="accent4"/>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4"/>
              </a:buClr>
              <a:buSzPts val="1800"/>
              <a:buFont typeface="Arial"/>
              <a:buChar char=" "/>
              <a:defRPr>
                <a:solidFill>
                  <a:schemeClr val="accent4"/>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29" name="Google Shape;4729;p35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730" name="Google Shape;4730;p355"/>
          <p:cNvSpPr txBox="1"/>
          <p:nvPr>
            <p:ph idx="2" type="body"/>
          </p:nvPr>
        </p:nvSpPr>
        <p:spPr>
          <a:xfrm>
            <a:off x="2066544" y="2267712"/>
            <a:ext cx="1819656" cy="1911096"/>
          </a:xfrm>
          <a:prstGeom prst="rect">
            <a:avLst/>
          </a:prstGeom>
          <a:noFill/>
          <a:ln>
            <a:noFill/>
          </a:ln>
        </p:spPr>
        <p:txBody>
          <a:bodyPr anchorCtr="0" anchor="t" bIns="0" lIns="0" spcFirstLastPara="1" rIns="0" wrap="square" tIns="0">
            <a:noAutofit/>
          </a:bodyPr>
          <a:lstStyle>
            <a:lvl1pPr indent="-228600" lvl="0" marL="457200" algn="l">
              <a:lnSpc>
                <a:spcPct val="100000"/>
              </a:lnSpc>
              <a:spcBef>
                <a:spcPts val="0"/>
              </a:spcBef>
              <a:spcAft>
                <a:spcPts val="0"/>
              </a:spcAft>
              <a:buClr>
                <a:schemeClr val="lt1"/>
              </a:buClr>
              <a:buSzPts val="15000"/>
              <a:buFont typeface="Arial"/>
              <a:buNone/>
              <a:defRPr b="1" sz="150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31" name="Google Shape;4731;p355"/>
          <p:cNvSpPr txBox="1"/>
          <p:nvPr>
            <p:ph idx="3" type="body"/>
          </p:nvPr>
        </p:nvSpPr>
        <p:spPr>
          <a:xfrm>
            <a:off x="5001768" y="1938528"/>
            <a:ext cx="5120640" cy="2852928"/>
          </a:xfrm>
          <a:prstGeom prst="rect">
            <a:avLst/>
          </a:prstGeom>
          <a:noFill/>
          <a:ln>
            <a:noFill/>
          </a:ln>
        </p:spPr>
        <p:txBody>
          <a:bodyPr anchorCtr="0" anchor="ctr" bIns="0" lIns="0" spcFirstLastPara="1" rIns="0" wrap="square" tIns="0">
            <a:noAutofit/>
          </a:bodyPr>
          <a:lstStyle>
            <a:lvl1pPr indent="-431800" lvl="0" marL="457200" algn="l">
              <a:lnSpc>
                <a:spcPct val="10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cxnSp>
        <p:nvCxnSpPr>
          <p:cNvPr id="4732" name="Google Shape;4732;p355"/>
          <p:cNvCxnSpPr/>
          <p:nvPr/>
        </p:nvCxnSpPr>
        <p:spPr>
          <a:xfrm>
            <a:off x="3995928" y="1935163"/>
            <a:ext cx="0" cy="3026664"/>
          </a:xfrm>
          <a:prstGeom prst="straightConnector1">
            <a:avLst/>
          </a:prstGeom>
          <a:noFill/>
          <a:ln cap="flat" cmpd="sng" w="12700">
            <a:solidFill>
              <a:schemeClr val="lt1"/>
            </a:solidFill>
            <a:prstDash val="solid"/>
            <a:miter lim="800000"/>
            <a:headEnd len="sm" w="sm" type="none"/>
            <a:tailEnd len="sm" w="sm" type="none"/>
          </a:ln>
        </p:spPr>
      </p:cxnSp>
    </p:spTree>
  </p:cSld>
  <p:clrMapOvr>
    <a:masterClrMapping/>
  </p:clrMapOvr>
</p:sldLayout>
</file>

<file path=ppt/slideLayouts/slideLayout3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Divider w/ 2-level text">
  <p:cSld name="1_Divider w/ 2-level text">
    <p:spTree>
      <p:nvGrpSpPr>
        <p:cNvPr id="4733" name="Shape 4733"/>
        <p:cNvGrpSpPr/>
        <p:nvPr/>
      </p:nvGrpSpPr>
      <p:grpSpPr>
        <a:xfrm>
          <a:off x="0" y="0"/>
          <a:ext cx="0" cy="0"/>
          <a:chOff x="0" y="0"/>
          <a:chExt cx="0" cy="0"/>
        </a:xfrm>
      </p:grpSpPr>
      <p:sp>
        <p:nvSpPr>
          <p:cNvPr id="4734" name="Google Shape;4734;p356"/>
          <p:cNvSpPr/>
          <p:nvPr/>
        </p:nvSpPr>
        <p:spPr>
          <a:xfrm>
            <a:off x="0" y="713232"/>
            <a:ext cx="11823192" cy="5422392"/>
          </a:xfrm>
          <a:custGeom>
            <a:rect b="b" l="l" r="r" t="t"/>
            <a:pathLst>
              <a:path extrusionOk="0" h="4064126" w="8884539">
                <a:moveTo>
                  <a:pt x="0" y="0"/>
                </a:moveTo>
                <a:lnTo>
                  <a:pt x="8624983" y="0"/>
                </a:lnTo>
                <a:cubicBezTo>
                  <a:pt x="8768332" y="0"/>
                  <a:pt x="8884539" y="116207"/>
                  <a:pt x="8884539" y="259556"/>
                </a:cubicBezTo>
                <a:lnTo>
                  <a:pt x="8884539" y="3804571"/>
                </a:lnTo>
                <a:cubicBezTo>
                  <a:pt x="8884539" y="3947920"/>
                  <a:pt x="8768332" y="4064127"/>
                  <a:pt x="8624983" y="4064127"/>
                </a:cubicBezTo>
                <a:lnTo>
                  <a:pt x="0" y="4064127"/>
                </a:lnTo>
                <a:lnTo>
                  <a:pt x="0" y="4064127"/>
                </a:lnTo>
                <a:lnTo>
                  <a:pt x="0" y="0"/>
                </a:lnTo>
                <a:lnTo>
                  <a:pt x="0"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35" name="Google Shape;4735;p35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736" name="Google Shape;4736;p356"/>
          <p:cNvSpPr txBox="1"/>
          <p:nvPr>
            <p:ph idx="1" type="body"/>
          </p:nvPr>
        </p:nvSpPr>
        <p:spPr>
          <a:xfrm>
            <a:off x="2066544" y="2267712"/>
            <a:ext cx="1819656" cy="1911096"/>
          </a:xfrm>
          <a:prstGeom prst="rect">
            <a:avLst/>
          </a:prstGeom>
          <a:noFill/>
          <a:ln>
            <a:noFill/>
          </a:ln>
        </p:spPr>
        <p:txBody>
          <a:bodyPr anchorCtr="0" anchor="t" bIns="0" lIns="0" spcFirstLastPara="1" rIns="0" wrap="square" tIns="0">
            <a:noAutofit/>
          </a:bodyPr>
          <a:lstStyle>
            <a:lvl1pPr indent="-228600" lvl="0" marL="457200" algn="l">
              <a:lnSpc>
                <a:spcPct val="100000"/>
              </a:lnSpc>
              <a:spcBef>
                <a:spcPts val="0"/>
              </a:spcBef>
              <a:spcAft>
                <a:spcPts val="0"/>
              </a:spcAft>
              <a:buClr>
                <a:schemeClr val="lt1"/>
              </a:buClr>
              <a:buSzPts val="15000"/>
              <a:buFont typeface="Arial"/>
              <a:buNone/>
              <a:defRPr b="1" sz="150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37" name="Google Shape;4737;p356"/>
          <p:cNvSpPr txBox="1"/>
          <p:nvPr>
            <p:ph idx="2" type="body"/>
          </p:nvPr>
        </p:nvSpPr>
        <p:spPr>
          <a:xfrm>
            <a:off x="5001768" y="1938528"/>
            <a:ext cx="5120640" cy="2852928"/>
          </a:xfrm>
          <a:prstGeom prst="rect">
            <a:avLst/>
          </a:prstGeom>
          <a:noFill/>
          <a:ln>
            <a:noFill/>
          </a:ln>
        </p:spPr>
        <p:txBody>
          <a:bodyPr anchorCtr="0" anchor="ctr" bIns="0" lIns="0" spcFirstLastPara="1" rIns="0" wrap="square" tIns="0">
            <a:noAutofit/>
          </a:bodyPr>
          <a:lstStyle>
            <a:lvl1pPr indent="-431800" lvl="0" marL="457200" algn="l">
              <a:lnSpc>
                <a:spcPct val="10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p:cSld name="Agenda">
    <p:spTree>
      <p:nvGrpSpPr>
        <p:cNvPr id="4738" name="Shape 4738"/>
        <p:cNvGrpSpPr/>
        <p:nvPr/>
      </p:nvGrpSpPr>
      <p:grpSpPr>
        <a:xfrm>
          <a:off x="0" y="0"/>
          <a:ext cx="0" cy="0"/>
          <a:chOff x="0" y="0"/>
          <a:chExt cx="0" cy="0"/>
        </a:xfrm>
      </p:grpSpPr>
      <p:sp>
        <p:nvSpPr>
          <p:cNvPr id="4739" name="Google Shape;4739;p357"/>
          <p:cNvSpPr txBox="1"/>
          <p:nvPr>
            <p:ph idx="1" type="body"/>
          </p:nvPr>
        </p:nvSpPr>
        <p:spPr>
          <a:xfrm>
            <a:off x="1524" y="711202"/>
            <a:ext cx="11819946" cy="5418836"/>
          </a:xfrm>
          <a:prstGeom prst="rect">
            <a:avLst/>
          </a:prstGeom>
          <a:solidFill>
            <a:schemeClr val="accent4"/>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4"/>
              </a:buClr>
              <a:buSzPts val="1800"/>
              <a:buFont typeface="Arial"/>
              <a:buChar char=" "/>
              <a:defRPr>
                <a:solidFill>
                  <a:schemeClr val="accent4"/>
                </a:solidFill>
              </a:defRPr>
            </a:lvl1pPr>
            <a:lvl2pPr indent="-228600" lvl="1" marL="914400" algn="l">
              <a:lnSpc>
                <a:spcPct val="110000"/>
              </a:lnSpc>
              <a:spcBef>
                <a:spcPts val="0"/>
              </a:spcBef>
              <a:spcAft>
                <a:spcPts val="0"/>
              </a:spcAft>
              <a:buClr>
                <a:schemeClr val="accent4"/>
              </a:buClr>
              <a:buSzPts val="1600"/>
              <a:buFont typeface="Arial"/>
              <a:buNone/>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40" name="Google Shape;4740;p357"/>
          <p:cNvSpPr txBox="1"/>
          <p:nvPr>
            <p:ph idx="2" type="body"/>
          </p:nvPr>
        </p:nvSpPr>
        <p:spPr>
          <a:xfrm>
            <a:off x="4932033" y="2985099"/>
            <a:ext cx="6467348" cy="926792"/>
          </a:xfrm>
          <a:prstGeom prst="rect">
            <a:avLst/>
          </a:prstGeom>
          <a:noFill/>
          <a:ln>
            <a:noFill/>
          </a:ln>
        </p:spPr>
        <p:txBody>
          <a:bodyPr anchorCtr="0" anchor="ctr" bIns="0" lIns="0" spcFirstLastPara="1" rIns="0" wrap="square" tIns="0">
            <a:sp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50000"/>
              </a:lnSpc>
              <a:spcBef>
                <a:spcPts val="4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41" name="Google Shape;4741;p35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L, picture R">
  <p:cSld name="content L, picture R">
    <p:spTree>
      <p:nvGrpSpPr>
        <p:cNvPr id="4742" name="Shape 4742"/>
        <p:cNvGrpSpPr/>
        <p:nvPr/>
      </p:nvGrpSpPr>
      <p:grpSpPr>
        <a:xfrm>
          <a:off x="0" y="0"/>
          <a:ext cx="0" cy="0"/>
          <a:chOff x="0" y="0"/>
          <a:chExt cx="0" cy="0"/>
        </a:xfrm>
      </p:grpSpPr>
      <p:sp>
        <p:nvSpPr>
          <p:cNvPr id="4743" name="Google Shape;4743;p358"/>
          <p:cNvSpPr txBox="1"/>
          <p:nvPr>
            <p:ph idx="1" type="body"/>
          </p:nvPr>
        </p:nvSpPr>
        <p:spPr>
          <a:xfrm>
            <a:off x="0" y="711202"/>
            <a:ext cx="5907024" cy="5418836"/>
          </a:xfrm>
          <a:prstGeom prst="rect">
            <a:avLst/>
          </a:prstGeom>
          <a:solidFill>
            <a:schemeClr val="accent4"/>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4"/>
              </a:buClr>
              <a:buSzPts val="1800"/>
              <a:buFont typeface="Arial"/>
              <a:buChar char=" "/>
              <a:defRPr>
                <a:solidFill>
                  <a:schemeClr val="accent4"/>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44" name="Google Shape;4744;p358"/>
          <p:cNvSpPr txBox="1"/>
          <p:nvPr>
            <p:ph idx="2" type="body"/>
          </p:nvPr>
        </p:nvSpPr>
        <p:spPr>
          <a:xfrm>
            <a:off x="1716948" y="2715752"/>
            <a:ext cx="2710363" cy="1964705"/>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1600"/>
              </a:spcBef>
              <a:spcAft>
                <a:spcPts val="0"/>
              </a:spcAft>
              <a:buClr>
                <a:schemeClr val="lt1"/>
              </a:buClr>
              <a:buSzPts val="1600"/>
              <a:buFont typeface="Arial"/>
              <a:buChar char=" "/>
              <a:defRPr b="1">
                <a:solidFill>
                  <a:schemeClr val="lt1"/>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45" name="Google Shape;4745;p358"/>
          <p:cNvSpPr/>
          <p:nvPr>
            <p:ph idx="3" type="pic"/>
          </p:nvPr>
        </p:nvSpPr>
        <p:spPr>
          <a:xfrm>
            <a:off x="6003035" y="711202"/>
            <a:ext cx="5822317" cy="5418836"/>
          </a:xfrm>
          <a:prstGeom prst="rect">
            <a:avLst/>
          </a:prstGeom>
          <a:noFill/>
          <a:ln>
            <a:noFill/>
          </a:ln>
        </p:spPr>
      </p:sp>
      <p:sp>
        <p:nvSpPr>
          <p:cNvPr id="4746" name="Google Shape;4746;p35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ull bleed divider w/quote" showMasterSp="0">
  <p:cSld name="full bleed divider w/quote">
    <p:bg>
      <p:bgPr>
        <a:solidFill>
          <a:schemeClr val="accent4"/>
        </a:solidFill>
      </p:bgPr>
    </p:bg>
    <p:spTree>
      <p:nvGrpSpPr>
        <p:cNvPr id="327" name="Shape 327"/>
        <p:cNvGrpSpPr/>
        <p:nvPr/>
      </p:nvGrpSpPr>
      <p:grpSpPr>
        <a:xfrm>
          <a:off x="0" y="0"/>
          <a:ext cx="0" cy="0"/>
          <a:chOff x="0" y="0"/>
          <a:chExt cx="0" cy="0"/>
        </a:xfrm>
      </p:grpSpPr>
      <p:sp>
        <p:nvSpPr>
          <p:cNvPr id="328" name="Google Shape;328;p212"/>
          <p:cNvSpPr txBox="1"/>
          <p:nvPr>
            <p:ph idx="1"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29" name="Google Shape;329;p21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330" name="Google Shape;330;p212"/>
          <p:cNvGrpSpPr/>
          <p:nvPr/>
        </p:nvGrpSpPr>
        <p:grpSpPr>
          <a:xfrm>
            <a:off x="10193718" y="6278563"/>
            <a:ext cx="1641476" cy="436562"/>
            <a:chOff x="10193718" y="6278563"/>
            <a:chExt cx="1641476" cy="436562"/>
          </a:xfrm>
        </p:grpSpPr>
        <p:sp>
          <p:nvSpPr>
            <p:cNvPr id="331" name="Google Shape;331;p212"/>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2" name="Google Shape;332;p212"/>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333" name="Google Shape;333;p212"/>
            <p:cNvGrpSpPr/>
            <p:nvPr/>
          </p:nvGrpSpPr>
          <p:grpSpPr>
            <a:xfrm>
              <a:off x="10692193" y="6607175"/>
              <a:ext cx="1143001" cy="107950"/>
              <a:chOff x="10692193" y="6607175"/>
              <a:chExt cx="1143001" cy="107950"/>
            </a:xfrm>
          </p:grpSpPr>
          <p:sp>
            <p:nvSpPr>
              <p:cNvPr id="334" name="Google Shape;334;p212"/>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5" name="Google Shape;335;p212"/>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6" name="Google Shape;336;p212"/>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7" name="Google Shape;337;p212"/>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8" name="Google Shape;338;p212"/>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39" name="Google Shape;339;p212"/>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40" name="Google Shape;340;p212"/>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41" name="Google Shape;341;p212"/>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42" name="Google Shape;342;p212"/>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43" name="Google Shape;343;p212"/>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44" name="Google Shape;344;p212"/>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45" name="Google Shape;345;p212"/>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46" name="Google Shape;346;p212"/>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47" name="Google Shape;347;p212"/>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48" name="Google Shape;348;p212"/>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49" name="Google Shape;349;p212"/>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350" name="Google Shape;350;p212"/>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extLst>
    <p:ext uri="{DCECCB84-F9BA-43D5-87BE-67443E8EF086}">
      <p15:sldGuideLst>
        <p15:guide id="1" orient="horz" pos="2160">
          <p15:clr>
            <a:srgbClr val="FBAE40"/>
          </p15:clr>
        </p15:guide>
      </p15:sldGuideLst>
    </p:ext>
  </p:extLst>
</p:sldLayout>
</file>

<file path=ppt/slideLayouts/slideLayout3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title">
  <p:cSld name="Divider title">
    <p:spTree>
      <p:nvGrpSpPr>
        <p:cNvPr id="4747" name="Shape 4747"/>
        <p:cNvGrpSpPr/>
        <p:nvPr/>
      </p:nvGrpSpPr>
      <p:grpSpPr>
        <a:xfrm>
          <a:off x="0" y="0"/>
          <a:ext cx="0" cy="0"/>
          <a:chOff x="0" y="0"/>
          <a:chExt cx="0" cy="0"/>
        </a:xfrm>
      </p:grpSpPr>
      <p:sp>
        <p:nvSpPr>
          <p:cNvPr id="4748" name="Google Shape;4748;p359"/>
          <p:cNvSpPr txBox="1"/>
          <p:nvPr>
            <p:ph idx="1" type="body"/>
          </p:nvPr>
        </p:nvSpPr>
        <p:spPr>
          <a:xfrm>
            <a:off x="1524" y="711202"/>
            <a:ext cx="11819946" cy="5418836"/>
          </a:xfrm>
          <a:prstGeom prst="rect">
            <a:avLst/>
          </a:prstGeom>
          <a:solidFill>
            <a:schemeClr val="accent4"/>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4"/>
              </a:buClr>
              <a:buSzPts val="1800"/>
              <a:buFont typeface="Arial"/>
              <a:buChar char=" "/>
              <a:defRPr>
                <a:solidFill>
                  <a:schemeClr val="accent4"/>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49" name="Google Shape;4749;p359"/>
          <p:cNvSpPr txBox="1"/>
          <p:nvPr>
            <p:ph idx="2" type="body"/>
          </p:nvPr>
        </p:nvSpPr>
        <p:spPr>
          <a:xfrm>
            <a:off x="1715000" y="2720477"/>
            <a:ext cx="6328610" cy="1592262"/>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0"/>
              </a:spcBef>
              <a:spcAft>
                <a:spcPts val="0"/>
              </a:spcAft>
              <a:buClr>
                <a:schemeClr val="lt1"/>
              </a:buClr>
              <a:buSzPts val="1600"/>
              <a:buFont typeface="Arial"/>
              <a:buChar char=" "/>
              <a:defRPr sz="1600">
                <a:solidFill>
                  <a:schemeClr val="lt1"/>
                </a:solidFill>
              </a:defRPr>
            </a:lvl2pPr>
            <a:lvl3pPr indent="-431800" lvl="2" marL="1371600" algn="l">
              <a:lnSpc>
                <a:spcPct val="110000"/>
              </a:lnSpc>
              <a:spcBef>
                <a:spcPts val="0"/>
              </a:spcBef>
              <a:spcAft>
                <a:spcPts val="0"/>
              </a:spcAft>
              <a:buClr>
                <a:schemeClr val="lt1"/>
              </a:buClr>
              <a:buSzPts val="3200"/>
              <a:buChar char="•"/>
              <a:defRPr sz="3200">
                <a:solidFill>
                  <a:schemeClr val="lt1"/>
                </a:solidFill>
              </a:defRPr>
            </a:lvl3pPr>
            <a:lvl4pPr indent="-431800" lvl="3" marL="1828800" algn="l">
              <a:lnSpc>
                <a:spcPct val="110000"/>
              </a:lnSpc>
              <a:spcBef>
                <a:spcPts val="0"/>
              </a:spcBef>
              <a:spcAft>
                <a:spcPts val="0"/>
              </a:spcAft>
              <a:buClr>
                <a:schemeClr val="lt1"/>
              </a:buClr>
              <a:buSzPts val="3200"/>
              <a:buChar char="•"/>
              <a:defRPr sz="3200">
                <a:solidFill>
                  <a:schemeClr val="lt1"/>
                </a:solidFill>
              </a:defRPr>
            </a:lvl4pPr>
            <a:lvl5pPr indent="-431800" lvl="4" marL="2286000" algn="l">
              <a:lnSpc>
                <a:spcPct val="110000"/>
              </a:lnSpc>
              <a:spcBef>
                <a:spcPts val="0"/>
              </a:spcBef>
              <a:spcAft>
                <a:spcPts val="0"/>
              </a:spcAft>
              <a:buClr>
                <a:schemeClr val="lt1"/>
              </a:buClr>
              <a:buSzPts val="3200"/>
              <a:buChar char="•"/>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50" name="Google Shape;4750;p35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3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ivider w/quote">
  <p:cSld name="divider w/quote">
    <p:spTree>
      <p:nvGrpSpPr>
        <p:cNvPr id="4751" name="Shape 4751"/>
        <p:cNvGrpSpPr/>
        <p:nvPr/>
      </p:nvGrpSpPr>
      <p:grpSpPr>
        <a:xfrm>
          <a:off x="0" y="0"/>
          <a:ext cx="0" cy="0"/>
          <a:chOff x="0" y="0"/>
          <a:chExt cx="0" cy="0"/>
        </a:xfrm>
      </p:grpSpPr>
      <p:sp>
        <p:nvSpPr>
          <p:cNvPr id="4752" name="Google Shape;4752;p360"/>
          <p:cNvSpPr txBox="1"/>
          <p:nvPr>
            <p:ph idx="1" type="body"/>
          </p:nvPr>
        </p:nvSpPr>
        <p:spPr>
          <a:xfrm>
            <a:off x="1524" y="711202"/>
            <a:ext cx="11819946" cy="5418836"/>
          </a:xfrm>
          <a:prstGeom prst="rect">
            <a:avLst/>
          </a:prstGeom>
          <a:solidFill>
            <a:schemeClr val="accent4"/>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4"/>
              </a:buClr>
              <a:buSzPts val="1800"/>
              <a:buFont typeface="Arial"/>
              <a:buChar char=" "/>
              <a:defRPr>
                <a:solidFill>
                  <a:schemeClr val="accent4"/>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53" name="Google Shape;4753;p360"/>
          <p:cNvSpPr txBox="1"/>
          <p:nvPr>
            <p:ph idx="2"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54" name="Google Shape;4754;p36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3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ull bleed divider w/quote" showMasterSp="0">
  <p:cSld name="full bleed divider w/quote">
    <p:bg>
      <p:bgPr>
        <a:solidFill>
          <a:schemeClr val="accent4"/>
        </a:solidFill>
      </p:bgPr>
    </p:bg>
    <p:spTree>
      <p:nvGrpSpPr>
        <p:cNvPr id="4755" name="Shape 4755"/>
        <p:cNvGrpSpPr/>
        <p:nvPr/>
      </p:nvGrpSpPr>
      <p:grpSpPr>
        <a:xfrm>
          <a:off x="0" y="0"/>
          <a:ext cx="0" cy="0"/>
          <a:chOff x="0" y="0"/>
          <a:chExt cx="0" cy="0"/>
        </a:xfrm>
      </p:grpSpPr>
      <p:sp>
        <p:nvSpPr>
          <p:cNvPr id="4756" name="Google Shape;4756;p361"/>
          <p:cNvSpPr txBox="1"/>
          <p:nvPr>
            <p:ph idx="1"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57" name="Google Shape;4757;p36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4758" name="Google Shape;4758;p361"/>
          <p:cNvGrpSpPr/>
          <p:nvPr/>
        </p:nvGrpSpPr>
        <p:grpSpPr>
          <a:xfrm>
            <a:off x="10193718" y="6278563"/>
            <a:ext cx="1641476" cy="436562"/>
            <a:chOff x="10193718" y="6278563"/>
            <a:chExt cx="1641476" cy="436562"/>
          </a:xfrm>
        </p:grpSpPr>
        <p:sp>
          <p:nvSpPr>
            <p:cNvPr id="4759" name="Google Shape;4759;p361"/>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60" name="Google Shape;4760;p36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4761" name="Google Shape;4761;p361"/>
            <p:cNvGrpSpPr/>
            <p:nvPr/>
          </p:nvGrpSpPr>
          <p:grpSpPr>
            <a:xfrm>
              <a:off x="10692193" y="6607175"/>
              <a:ext cx="1143001" cy="107950"/>
              <a:chOff x="10692193" y="6607175"/>
              <a:chExt cx="1143001" cy="107950"/>
            </a:xfrm>
          </p:grpSpPr>
          <p:sp>
            <p:nvSpPr>
              <p:cNvPr id="4762" name="Google Shape;4762;p361"/>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63" name="Google Shape;4763;p361"/>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64" name="Google Shape;4764;p361"/>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65" name="Google Shape;4765;p361"/>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66" name="Google Shape;4766;p361"/>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67" name="Google Shape;4767;p361"/>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68" name="Google Shape;4768;p361"/>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69" name="Google Shape;4769;p361"/>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70" name="Google Shape;4770;p361"/>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71" name="Google Shape;4771;p361"/>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72" name="Google Shape;4772;p361"/>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73" name="Google Shape;4773;p361"/>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74" name="Google Shape;4774;p361"/>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75" name="Google Shape;4775;p361"/>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76" name="Google Shape;4776;p361"/>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77" name="Google Shape;4777;p361"/>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778" name="Google Shape;4778;p361"/>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extLst>
    <p:ext uri="{DCECCB84-F9BA-43D5-87BE-67443E8EF086}">
      <p15:sldGuideLst>
        <p15:guide id="1" orient="horz" pos="2160">
          <p15:clr>
            <a:srgbClr val="FBAE40"/>
          </p15:clr>
        </p15:guide>
      </p15:sldGuideLst>
    </p:ext>
  </p:extLst>
</p:sldLayout>
</file>

<file path=ppt/slideLayouts/slideLayout3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L, content R w/headline">
  <p:cSld name="picture L, content R w/headline">
    <p:spTree>
      <p:nvGrpSpPr>
        <p:cNvPr id="4779" name="Shape 4779"/>
        <p:cNvGrpSpPr/>
        <p:nvPr/>
      </p:nvGrpSpPr>
      <p:grpSpPr>
        <a:xfrm>
          <a:off x="0" y="0"/>
          <a:ext cx="0" cy="0"/>
          <a:chOff x="0" y="0"/>
          <a:chExt cx="0" cy="0"/>
        </a:xfrm>
      </p:grpSpPr>
      <p:sp>
        <p:nvSpPr>
          <p:cNvPr id="4780" name="Google Shape;4780;p362"/>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781" name="Google Shape;4781;p362"/>
          <p:cNvSpPr/>
          <p:nvPr>
            <p:ph idx="2" type="pic"/>
          </p:nvPr>
        </p:nvSpPr>
        <p:spPr>
          <a:xfrm>
            <a:off x="0" y="1501355"/>
            <a:ext cx="5918414" cy="4631438"/>
          </a:xfrm>
          <a:prstGeom prst="rect">
            <a:avLst/>
          </a:prstGeom>
          <a:noFill/>
          <a:ln>
            <a:noFill/>
          </a:ln>
        </p:spPr>
      </p:sp>
      <p:sp>
        <p:nvSpPr>
          <p:cNvPr id="4782" name="Google Shape;4782;p362"/>
          <p:cNvSpPr txBox="1"/>
          <p:nvPr>
            <p:ph idx="1" type="body"/>
          </p:nvPr>
        </p:nvSpPr>
        <p:spPr>
          <a:xfrm>
            <a:off x="6011757" y="1501355"/>
            <a:ext cx="5819766" cy="4631438"/>
          </a:xfrm>
          <a:prstGeom prst="rect">
            <a:avLst/>
          </a:prstGeom>
          <a:solidFill>
            <a:schemeClr val="accent4"/>
          </a:solidFill>
          <a:ln>
            <a:noFill/>
          </a:ln>
        </p:spPr>
        <p:txBody>
          <a:bodyPr anchorCtr="0" anchor="t" bIns="274300" lIns="64000" spcFirstLastPara="1" rIns="274300" wrap="square" tIns="420600">
            <a:noAutofit/>
          </a:bodyPr>
          <a:lstStyle>
            <a:lvl1pPr indent="-381000" lvl="0" marL="457200" algn="l">
              <a:lnSpc>
                <a:spcPct val="83000"/>
              </a:lnSpc>
              <a:spcBef>
                <a:spcPts val="1600"/>
              </a:spcBef>
              <a:spcAft>
                <a:spcPts val="0"/>
              </a:spcAft>
              <a:buClr>
                <a:schemeClr val="lt1"/>
              </a:buClr>
              <a:buSzPts val="2400"/>
              <a:buFont typeface="Arial"/>
              <a:buChar char=" "/>
              <a:defRPr sz="2400">
                <a:solidFill>
                  <a:schemeClr val="lt1"/>
                </a:solidFill>
              </a:defRPr>
            </a:lvl1pPr>
            <a:lvl2pPr indent="-431800" lvl="1" marL="914400" algn="l">
              <a:lnSpc>
                <a:spcPct val="83000"/>
              </a:lnSpc>
              <a:spcBef>
                <a:spcPts val="600"/>
              </a:spcBef>
              <a:spcAft>
                <a:spcPts val="0"/>
              </a:spcAft>
              <a:buClr>
                <a:schemeClr val="lt1"/>
              </a:buClr>
              <a:buSzPts val="3200"/>
              <a:buFont typeface="Arial"/>
              <a:buChar char=" "/>
              <a:defRPr sz="3200">
                <a:solidFill>
                  <a:schemeClr val="lt1"/>
                </a:solidFill>
                <a:latin typeface="Arial"/>
                <a:ea typeface="Arial"/>
                <a:cs typeface="Arial"/>
                <a:sym typeface="Arial"/>
              </a:defRPr>
            </a:lvl2pPr>
            <a:lvl3pPr indent="-330200" lvl="2" marL="1371600" algn="l">
              <a:lnSpc>
                <a:spcPct val="83000"/>
              </a:lnSpc>
              <a:spcBef>
                <a:spcPts val="12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83" name="Google Shape;4783;p362"/>
          <p:cNvSpPr txBox="1"/>
          <p:nvPr>
            <p:ph idx="3"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84" name="Google Shape;4784;p36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up pictures, color BG" showMasterSp="0">
  <p:cSld name="2-up pictures, color BG">
    <p:bg>
      <p:bgPr>
        <a:solidFill>
          <a:schemeClr val="accent4"/>
        </a:solidFill>
      </p:bgPr>
    </p:bg>
    <p:spTree>
      <p:nvGrpSpPr>
        <p:cNvPr id="4785" name="Shape 4785"/>
        <p:cNvGrpSpPr/>
        <p:nvPr/>
      </p:nvGrpSpPr>
      <p:grpSpPr>
        <a:xfrm>
          <a:off x="0" y="0"/>
          <a:ext cx="0" cy="0"/>
          <a:chOff x="0" y="0"/>
          <a:chExt cx="0" cy="0"/>
        </a:xfrm>
      </p:grpSpPr>
      <p:sp>
        <p:nvSpPr>
          <p:cNvPr id="4786" name="Google Shape;4786;p363"/>
          <p:cNvSpPr txBox="1"/>
          <p:nvPr>
            <p:ph type="title"/>
          </p:nvPr>
        </p:nvSpPr>
        <p:spPr>
          <a:xfrm>
            <a:off x="430364"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787" name="Google Shape;4787;p363"/>
          <p:cNvSpPr txBox="1"/>
          <p:nvPr>
            <p:ph idx="1" type="body"/>
          </p:nvPr>
        </p:nvSpPr>
        <p:spPr>
          <a:xfrm>
            <a:off x="431800" y="5389581"/>
            <a:ext cx="460022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88" name="Google Shape;4788;p363"/>
          <p:cNvSpPr txBox="1"/>
          <p:nvPr>
            <p:ph idx="2" type="body"/>
          </p:nvPr>
        </p:nvSpPr>
        <p:spPr>
          <a:xfrm>
            <a:off x="6004387" y="5389581"/>
            <a:ext cx="4599432"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89" name="Google Shape;4789;p363"/>
          <p:cNvSpPr txBox="1"/>
          <p:nvPr>
            <p:ph idx="3" type="body"/>
          </p:nvPr>
        </p:nvSpPr>
        <p:spPr>
          <a:xfrm>
            <a:off x="430214" y="872672"/>
            <a:ext cx="113981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90" name="Google Shape;4790;p363"/>
          <p:cNvSpPr/>
          <p:nvPr>
            <p:ph idx="4" type="pic"/>
          </p:nvPr>
        </p:nvSpPr>
        <p:spPr>
          <a:xfrm>
            <a:off x="0" y="1500135"/>
            <a:ext cx="5908281" cy="3867912"/>
          </a:xfrm>
          <a:prstGeom prst="rect">
            <a:avLst/>
          </a:prstGeom>
          <a:solidFill>
            <a:schemeClr val="lt1"/>
          </a:solidFill>
          <a:ln>
            <a:noFill/>
          </a:ln>
        </p:spPr>
      </p:sp>
      <p:sp>
        <p:nvSpPr>
          <p:cNvPr id="4791" name="Google Shape;4791;p363"/>
          <p:cNvSpPr/>
          <p:nvPr>
            <p:ph idx="5" type="pic"/>
          </p:nvPr>
        </p:nvSpPr>
        <p:spPr>
          <a:xfrm>
            <a:off x="6004387" y="1500135"/>
            <a:ext cx="5819766" cy="3867912"/>
          </a:xfrm>
          <a:prstGeom prst="rect">
            <a:avLst/>
          </a:prstGeom>
          <a:solidFill>
            <a:schemeClr val="lt1"/>
          </a:solidFill>
          <a:ln>
            <a:noFill/>
          </a:ln>
        </p:spPr>
      </p:sp>
      <p:grpSp>
        <p:nvGrpSpPr>
          <p:cNvPr id="4792" name="Google Shape;4792;p363"/>
          <p:cNvGrpSpPr/>
          <p:nvPr/>
        </p:nvGrpSpPr>
        <p:grpSpPr>
          <a:xfrm>
            <a:off x="10193718" y="6278563"/>
            <a:ext cx="1641476" cy="436562"/>
            <a:chOff x="10193718" y="6278563"/>
            <a:chExt cx="1641476" cy="436562"/>
          </a:xfrm>
        </p:grpSpPr>
        <p:sp>
          <p:nvSpPr>
            <p:cNvPr id="4793" name="Google Shape;4793;p363"/>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94" name="Google Shape;4794;p363"/>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95" name="Google Shape;4795;p363"/>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96" name="Google Shape;4796;p363"/>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97" name="Google Shape;4797;p363"/>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98" name="Google Shape;4798;p363"/>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799" name="Google Shape;4799;p363"/>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00" name="Google Shape;4800;p363"/>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01" name="Google Shape;4801;p363"/>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02" name="Google Shape;4802;p363"/>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03" name="Google Shape;4803;p363"/>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04" name="Google Shape;4804;p363"/>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05" name="Google Shape;4805;p363"/>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06" name="Google Shape;4806;p363"/>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07" name="Google Shape;4807;p363"/>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08" name="Google Shape;4808;p363"/>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09" name="Google Shape;4809;p363"/>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10" name="Google Shape;4810;p363"/>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11" name="Google Shape;4811;p363"/>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12" name="Google Shape;4812;p363"/>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4813" name="Google Shape;4813;p36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3384">
          <p15:clr>
            <a:srgbClr val="FBAE40"/>
          </p15:clr>
        </p15:guide>
      </p15:sldGuideLst>
    </p:ext>
  </p:extLst>
</p:sldLayout>
</file>

<file path=ppt/slideLayouts/slideLayout3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up pictures, color BG" showMasterSp="0">
  <p:cSld name="3-up pictures, color BG">
    <p:bg>
      <p:bgPr>
        <a:solidFill>
          <a:schemeClr val="accent4"/>
        </a:solidFill>
      </p:bgPr>
    </p:bg>
    <p:spTree>
      <p:nvGrpSpPr>
        <p:cNvPr id="4814" name="Shape 4814"/>
        <p:cNvGrpSpPr/>
        <p:nvPr/>
      </p:nvGrpSpPr>
      <p:grpSpPr>
        <a:xfrm>
          <a:off x="0" y="0"/>
          <a:ext cx="0" cy="0"/>
          <a:chOff x="0" y="0"/>
          <a:chExt cx="0" cy="0"/>
        </a:xfrm>
      </p:grpSpPr>
      <p:sp>
        <p:nvSpPr>
          <p:cNvPr id="4815" name="Google Shape;4815;p36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816" name="Google Shape;4816;p364"/>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17" name="Google Shape;4817;p364"/>
          <p:cNvSpPr/>
          <p:nvPr>
            <p:ph idx="2" type="pic"/>
          </p:nvPr>
        </p:nvSpPr>
        <p:spPr>
          <a:xfrm>
            <a:off x="0" y="1500135"/>
            <a:ext cx="3909569" cy="3867912"/>
          </a:xfrm>
          <a:prstGeom prst="rect">
            <a:avLst/>
          </a:prstGeom>
          <a:solidFill>
            <a:schemeClr val="lt1"/>
          </a:solidFill>
          <a:ln>
            <a:noFill/>
          </a:ln>
        </p:spPr>
      </p:sp>
      <p:sp>
        <p:nvSpPr>
          <p:cNvPr id="4818" name="Google Shape;4818;p364"/>
          <p:cNvSpPr/>
          <p:nvPr>
            <p:ph idx="3" type="pic"/>
          </p:nvPr>
        </p:nvSpPr>
        <p:spPr>
          <a:xfrm>
            <a:off x="7956471" y="1500135"/>
            <a:ext cx="3867912" cy="3867912"/>
          </a:xfrm>
          <a:prstGeom prst="rect">
            <a:avLst/>
          </a:prstGeom>
          <a:solidFill>
            <a:schemeClr val="lt1"/>
          </a:solidFill>
          <a:ln>
            <a:noFill/>
          </a:ln>
        </p:spPr>
      </p:sp>
      <p:sp>
        <p:nvSpPr>
          <p:cNvPr id="4819" name="Google Shape;4819;p364"/>
          <p:cNvSpPr txBox="1"/>
          <p:nvPr>
            <p:ph idx="4"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20" name="Google Shape;4820;p364"/>
          <p:cNvSpPr txBox="1"/>
          <p:nvPr>
            <p:ph idx="5" type="body"/>
          </p:nvPr>
        </p:nvSpPr>
        <p:spPr>
          <a:xfrm>
            <a:off x="398534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21" name="Google Shape;4821;p364"/>
          <p:cNvSpPr/>
          <p:nvPr>
            <p:ph idx="6" type="pic"/>
          </p:nvPr>
        </p:nvSpPr>
        <p:spPr>
          <a:xfrm>
            <a:off x="3985348" y="1500135"/>
            <a:ext cx="3895344" cy="3867912"/>
          </a:xfrm>
          <a:prstGeom prst="rect">
            <a:avLst/>
          </a:prstGeom>
          <a:solidFill>
            <a:schemeClr val="lt1"/>
          </a:solidFill>
          <a:ln>
            <a:noFill/>
          </a:ln>
        </p:spPr>
      </p:sp>
      <p:sp>
        <p:nvSpPr>
          <p:cNvPr id="4822" name="Google Shape;4822;p364"/>
          <p:cNvSpPr txBox="1"/>
          <p:nvPr>
            <p:ph idx="7" type="body"/>
          </p:nvPr>
        </p:nvSpPr>
        <p:spPr>
          <a:xfrm>
            <a:off x="7956471"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4823" name="Google Shape;4823;p364"/>
          <p:cNvGrpSpPr/>
          <p:nvPr/>
        </p:nvGrpSpPr>
        <p:grpSpPr>
          <a:xfrm>
            <a:off x="10193718" y="6278563"/>
            <a:ext cx="1641476" cy="436562"/>
            <a:chOff x="10193718" y="6278563"/>
            <a:chExt cx="1641476" cy="436562"/>
          </a:xfrm>
        </p:grpSpPr>
        <p:sp>
          <p:nvSpPr>
            <p:cNvPr id="4824" name="Google Shape;4824;p36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25" name="Google Shape;4825;p36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26" name="Google Shape;4826;p36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27" name="Google Shape;4827;p36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28" name="Google Shape;4828;p36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29" name="Google Shape;4829;p36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30" name="Google Shape;4830;p36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31" name="Google Shape;4831;p36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32" name="Google Shape;4832;p36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33" name="Google Shape;4833;p36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34" name="Google Shape;4834;p36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35" name="Google Shape;4835;p36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36" name="Google Shape;4836;p36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37" name="Google Shape;4837;p36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38" name="Google Shape;4838;p36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39" name="Google Shape;4839;p36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40" name="Google Shape;4840;p36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41" name="Google Shape;4841;p36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4842" name="Google Shape;4842;p36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up pictures, color BG" showMasterSp="0">
  <p:cSld name="4-up pictures, color BG">
    <p:bg>
      <p:bgPr>
        <a:solidFill>
          <a:schemeClr val="accent4"/>
        </a:solidFill>
      </p:bgPr>
    </p:bg>
    <p:spTree>
      <p:nvGrpSpPr>
        <p:cNvPr id="4843" name="Shape 4843"/>
        <p:cNvGrpSpPr/>
        <p:nvPr/>
      </p:nvGrpSpPr>
      <p:grpSpPr>
        <a:xfrm>
          <a:off x="0" y="0"/>
          <a:ext cx="0" cy="0"/>
          <a:chOff x="0" y="0"/>
          <a:chExt cx="0" cy="0"/>
        </a:xfrm>
      </p:grpSpPr>
      <p:sp>
        <p:nvSpPr>
          <p:cNvPr id="4844" name="Google Shape;4844;p36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845" name="Google Shape;4845;p36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46" name="Google Shape;4846;p365"/>
          <p:cNvSpPr/>
          <p:nvPr>
            <p:ph idx="2" type="pic"/>
          </p:nvPr>
        </p:nvSpPr>
        <p:spPr>
          <a:xfrm>
            <a:off x="0" y="1500135"/>
            <a:ext cx="2973322" cy="3867912"/>
          </a:xfrm>
          <a:prstGeom prst="rect">
            <a:avLst/>
          </a:prstGeom>
          <a:solidFill>
            <a:schemeClr val="lt1"/>
          </a:solidFill>
          <a:ln>
            <a:noFill/>
          </a:ln>
        </p:spPr>
      </p:sp>
      <p:sp>
        <p:nvSpPr>
          <p:cNvPr id="4847" name="Google Shape;4847;p365"/>
          <p:cNvSpPr/>
          <p:nvPr>
            <p:ph idx="3" type="pic"/>
          </p:nvPr>
        </p:nvSpPr>
        <p:spPr>
          <a:xfrm>
            <a:off x="3054110" y="1500135"/>
            <a:ext cx="2871216" cy="3867912"/>
          </a:xfrm>
          <a:prstGeom prst="rect">
            <a:avLst/>
          </a:prstGeom>
          <a:solidFill>
            <a:schemeClr val="lt1"/>
          </a:solidFill>
          <a:ln>
            <a:noFill/>
          </a:ln>
        </p:spPr>
      </p:sp>
      <p:sp>
        <p:nvSpPr>
          <p:cNvPr id="4848" name="Google Shape;4848;p365"/>
          <p:cNvSpPr/>
          <p:nvPr>
            <p:ph idx="4" type="pic"/>
          </p:nvPr>
        </p:nvSpPr>
        <p:spPr>
          <a:xfrm>
            <a:off x="6006114" y="1500135"/>
            <a:ext cx="2871216" cy="3867912"/>
          </a:xfrm>
          <a:prstGeom prst="rect">
            <a:avLst/>
          </a:prstGeom>
          <a:solidFill>
            <a:schemeClr val="lt1"/>
          </a:solidFill>
          <a:ln>
            <a:noFill/>
          </a:ln>
        </p:spPr>
      </p:sp>
      <p:sp>
        <p:nvSpPr>
          <p:cNvPr id="4849" name="Google Shape;4849;p365"/>
          <p:cNvSpPr/>
          <p:nvPr>
            <p:ph idx="5" type="pic"/>
          </p:nvPr>
        </p:nvSpPr>
        <p:spPr>
          <a:xfrm>
            <a:off x="8958118" y="1500135"/>
            <a:ext cx="2870063" cy="3867912"/>
          </a:xfrm>
          <a:prstGeom prst="rect">
            <a:avLst/>
          </a:prstGeom>
          <a:solidFill>
            <a:schemeClr val="lt1"/>
          </a:solidFill>
          <a:ln>
            <a:noFill/>
          </a:ln>
        </p:spPr>
      </p:sp>
      <p:sp>
        <p:nvSpPr>
          <p:cNvPr id="4850" name="Google Shape;4850;p365"/>
          <p:cNvSpPr txBox="1"/>
          <p:nvPr>
            <p:ph idx="6" type="body"/>
          </p:nvPr>
        </p:nvSpPr>
        <p:spPr>
          <a:xfrm>
            <a:off x="3054110"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51" name="Google Shape;4851;p365"/>
          <p:cNvSpPr txBox="1"/>
          <p:nvPr>
            <p:ph idx="7" type="body"/>
          </p:nvPr>
        </p:nvSpPr>
        <p:spPr>
          <a:xfrm>
            <a:off x="895811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52" name="Google Shape;4852;p365"/>
          <p:cNvSpPr txBox="1"/>
          <p:nvPr>
            <p:ph idx="8" type="body"/>
          </p:nvPr>
        </p:nvSpPr>
        <p:spPr>
          <a:xfrm>
            <a:off x="6006114"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53" name="Google Shape;4853;p365"/>
          <p:cNvSpPr txBox="1"/>
          <p:nvPr>
            <p:ph idx="9"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4854" name="Google Shape;4854;p365"/>
          <p:cNvGrpSpPr/>
          <p:nvPr/>
        </p:nvGrpSpPr>
        <p:grpSpPr>
          <a:xfrm>
            <a:off x="10193718" y="6278563"/>
            <a:ext cx="1641476" cy="436562"/>
            <a:chOff x="10193718" y="6278563"/>
            <a:chExt cx="1641476" cy="436562"/>
          </a:xfrm>
        </p:grpSpPr>
        <p:sp>
          <p:nvSpPr>
            <p:cNvPr id="4855" name="Google Shape;4855;p365"/>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56" name="Google Shape;4856;p365"/>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57" name="Google Shape;4857;p365"/>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58" name="Google Shape;4858;p365"/>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59" name="Google Shape;4859;p365"/>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60" name="Google Shape;4860;p365"/>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61" name="Google Shape;4861;p365"/>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62" name="Google Shape;4862;p365"/>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63" name="Google Shape;4863;p365"/>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64" name="Google Shape;4864;p365"/>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65" name="Google Shape;4865;p365"/>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66" name="Google Shape;4866;p365"/>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67" name="Google Shape;4867;p365"/>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68" name="Google Shape;4868;p365"/>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69" name="Google Shape;4869;p365"/>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70" name="Google Shape;4870;p365"/>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71" name="Google Shape;4871;p365"/>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872" name="Google Shape;4872;p365"/>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4873" name="Google Shape;4873;p36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up faux table">
  <p:cSld name="6-up faux table">
    <p:spTree>
      <p:nvGrpSpPr>
        <p:cNvPr id="4874" name="Shape 4874"/>
        <p:cNvGrpSpPr/>
        <p:nvPr/>
      </p:nvGrpSpPr>
      <p:grpSpPr>
        <a:xfrm>
          <a:off x="0" y="0"/>
          <a:ext cx="0" cy="0"/>
          <a:chOff x="0" y="0"/>
          <a:chExt cx="0" cy="0"/>
        </a:xfrm>
      </p:grpSpPr>
      <p:sp>
        <p:nvSpPr>
          <p:cNvPr id="4875" name="Google Shape;4875;p366"/>
          <p:cNvSpPr txBox="1"/>
          <p:nvPr>
            <p:ph idx="1" type="body"/>
          </p:nvPr>
        </p:nvSpPr>
        <p:spPr>
          <a:xfrm>
            <a:off x="-2158" y="1499082"/>
            <a:ext cx="11839639" cy="4630256"/>
          </a:xfrm>
          <a:prstGeom prst="rect">
            <a:avLst/>
          </a:prstGeom>
          <a:solidFill>
            <a:schemeClr val="accent4"/>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4"/>
              </a:buClr>
              <a:buSzPts val="1600"/>
              <a:buFont typeface="Arial"/>
              <a:buNone/>
              <a:defRPr sz="1600">
                <a:solidFill>
                  <a:schemeClr val="accent4"/>
                </a:solidFill>
              </a:defRPr>
            </a:lvl1pPr>
            <a:lvl2pPr indent="-330200" lvl="1" marL="914400" algn="l">
              <a:lnSpc>
                <a:spcPct val="110000"/>
              </a:lnSpc>
              <a:spcBef>
                <a:spcPts val="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Font typeface="Arial"/>
              <a:buChar char=" "/>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76" name="Google Shape;4876;p36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877" name="Google Shape;4877;p366"/>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78" name="Google Shape;4878;p366"/>
          <p:cNvSpPr txBox="1"/>
          <p:nvPr>
            <p:ph idx="3" type="body"/>
          </p:nvPr>
        </p:nvSpPr>
        <p:spPr>
          <a:xfrm>
            <a:off x="154406"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79" name="Google Shape;4879;p366"/>
          <p:cNvSpPr txBox="1"/>
          <p:nvPr>
            <p:ph idx="4"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80" name="Google Shape;4880;p366"/>
          <p:cNvSpPr txBox="1"/>
          <p:nvPr>
            <p:ph idx="5" type="body"/>
          </p:nvPr>
        </p:nvSpPr>
        <p:spPr>
          <a:xfrm rot="5400000">
            <a:off x="5891150" y="-1316719"/>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81" name="Google Shape;4881;p366"/>
          <p:cNvSpPr txBox="1"/>
          <p:nvPr>
            <p:ph idx="6" type="body"/>
          </p:nvPr>
        </p:nvSpPr>
        <p:spPr>
          <a:xfrm rot="5400000">
            <a:off x="5891150" y="-2888256"/>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82" name="Google Shape;4882;p366"/>
          <p:cNvSpPr txBox="1"/>
          <p:nvPr>
            <p:ph idx="7"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83" name="Google Shape;4883;p36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884" name="Google Shape;4884;p366"/>
          <p:cNvSpPr txBox="1"/>
          <p:nvPr>
            <p:ph idx="8" type="body"/>
          </p:nvPr>
        </p:nvSpPr>
        <p:spPr>
          <a:xfrm>
            <a:off x="154406"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85" name="Google Shape;4885;p366"/>
          <p:cNvSpPr txBox="1"/>
          <p:nvPr>
            <p:ph idx="9" type="body"/>
          </p:nvPr>
        </p:nvSpPr>
        <p:spPr>
          <a:xfrm>
            <a:off x="154406"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86" name="Google Shape;4886;p366"/>
          <p:cNvSpPr txBox="1"/>
          <p:nvPr>
            <p:ph idx="13" type="body"/>
          </p:nvPr>
        </p:nvSpPr>
        <p:spPr>
          <a:xfrm>
            <a:off x="6088380"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87" name="Google Shape;4887;p366"/>
          <p:cNvSpPr txBox="1"/>
          <p:nvPr>
            <p:ph idx="14" type="body"/>
          </p:nvPr>
        </p:nvSpPr>
        <p:spPr>
          <a:xfrm>
            <a:off x="6088380"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88" name="Google Shape;4888;p366"/>
          <p:cNvSpPr txBox="1"/>
          <p:nvPr>
            <p:ph idx="15" type="body"/>
          </p:nvPr>
        </p:nvSpPr>
        <p:spPr>
          <a:xfrm>
            <a:off x="6088380"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up faux table">
  <p:cSld name="4-up faux table">
    <p:spTree>
      <p:nvGrpSpPr>
        <p:cNvPr id="4889" name="Shape 4889"/>
        <p:cNvGrpSpPr/>
        <p:nvPr/>
      </p:nvGrpSpPr>
      <p:grpSpPr>
        <a:xfrm>
          <a:off x="0" y="0"/>
          <a:ext cx="0" cy="0"/>
          <a:chOff x="0" y="0"/>
          <a:chExt cx="0" cy="0"/>
        </a:xfrm>
      </p:grpSpPr>
      <p:sp>
        <p:nvSpPr>
          <p:cNvPr id="4890" name="Google Shape;4890;p367"/>
          <p:cNvSpPr txBox="1"/>
          <p:nvPr>
            <p:ph idx="1" type="body"/>
          </p:nvPr>
        </p:nvSpPr>
        <p:spPr>
          <a:xfrm>
            <a:off x="-2158" y="1499082"/>
            <a:ext cx="11839639" cy="4630256"/>
          </a:xfrm>
          <a:prstGeom prst="rect">
            <a:avLst/>
          </a:prstGeom>
          <a:solidFill>
            <a:schemeClr val="accent4"/>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4"/>
              </a:buClr>
              <a:buSzPts val="1600"/>
              <a:buFont typeface="Arial"/>
              <a:buNone/>
              <a:defRPr sz="1600">
                <a:solidFill>
                  <a:schemeClr val="accent4"/>
                </a:solidFill>
              </a:defRPr>
            </a:lvl1pPr>
            <a:lvl2pPr indent="-228600" lvl="1" marL="914400" algn="l">
              <a:lnSpc>
                <a:spcPct val="110000"/>
              </a:lnSpc>
              <a:spcBef>
                <a:spcPts val="0"/>
              </a:spcBef>
              <a:spcAft>
                <a:spcPts val="0"/>
              </a:spcAft>
              <a:buClr>
                <a:schemeClr val="dk2"/>
              </a:buClr>
              <a:buSzPts val="1600"/>
              <a:buFont typeface="Arial"/>
              <a:buNone/>
              <a:defRPr>
                <a:solidFill>
                  <a:schemeClr val="dk2"/>
                </a:solidFill>
              </a:defRPr>
            </a:lvl2pPr>
            <a:lvl3pPr indent="-330200" lvl="2" marL="1371600" algn="l">
              <a:lnSpc>
                <a:spcPct val="11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91" name="Google Shape;4891;p367"/>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892" name="Google Shape;4892;p367"/>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93" name="Google Shape;4893;p367"/>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94" name="Google Shape;4894;p367"/>
          <p:cNvSpPr txBox="1"/>
          <p:nvPr>
            <p:ph idx="4" type="body"/>
          </p:nvPr>
        </p:nvSpPr>
        <p:spPr>
          <a:xfrm rot="5400000">
            <a:off x="5891150" y="-2107892"/>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95" name="Google Shape;4895;p367"/>
          <p:cNvSpPr txBox="1"/>
          <p:nvPr>
            <p:ph idx="5"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96" name="Google Shape;4896;p36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897" name="Google Shape;4897;p367"/>
          <p:cNvSpPr txBox="1"/>
          <p:nvPr>
            <p:ph idx="6" type="body"/>
          </p:nvPr>
        </p:nvSpPr>
        <p:spPr>
          <a:xfrm>
            <a:off x="6262688"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98" name="Google Shape;4898;p367"/>
          <p:cNvSpPr txBox="1"/>
          <p:nvPr>
            <p:ph idx="7" type="body"/>
          </p:nvPr>
        </p:nvSpPr>
        <p:spPr>
          <a:xfrm>
            <a:off x="323650"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99" name="Google Shape;4899;p367"/>
          <p:cNvSpPr txBox="1"/>
          <p:nvPr>
            <p:ph idx="8" type="body"/>
          </p:nvPr>
        </p:nvSpPr>
        <p:spPr>
          <a:xfrm>
            <a:off x="6262688"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900" name="Google Shape;4900;p367"/>
          <p:cNvSpPr txBox="1"/>
          <p:nvPr>
            <p:ph idx="9" type="body"/>
          </p:nvPr>
        </p:nvSpPr>
        <p:spPr>
          <a:xfrm>
            <a:off x="323650"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column faux table">
  <p:cSld name="2-column faux table">
    <p:spTree>
      <p:nvGrpSpPr>
        <p:cNvPr id="4901" name="Shape 4901"/>
        <p:cNvGrpSpPr/>
        <p:nvPr/>
      </p:nvGrpSpPr>
      <p:grpSpPr>
        <a:xfrm>
          <a:off x="0" y="0"/>
          <a:ext cx="0" cy="0"/>
          <a:chOff x="0" y="0"/>
          <a:chExt cx="0" cy="0"/>
        </a:xfrm>
      </p:grpSpPr>
      <p:sp>
        <p:nvSpPr>
          <p:cNvPr id="4902" name="Google Shape;4902;p368"/>
          <p:cNvSpPr txBox="1"/>
          <p:nvPr>
            <p:ph idx="1" type="body"/>
          </p:nvPr>
        </p:nvSpPr>
        <p:spPr>
          <a:xfrm>
            <a:off x="-2158" y="1499082"/>
            <a:ext cx="11839639" cy="4630256"/>
          </a:xfrm>
          <a:prstGeom prst="rect">
            <a:avLst/>
          </a:prstGeom>
          <a:solidFill>
            <a:schemeClr val="accent4"/>
          </a:solidFill>
          <a:ln>
            <a:noFill/>
          </a:ln>
        </p:spPr>
        <p:txBody>
          <a:bodyPr anchorCtr="0" anchor="t" bIns="0" lIns="274300" spcFirstLastPara="1" rIns="6675100" wrap="square" tIns="182875">
            <a:noAutofit/>
          </a:bodyPr>
          <a:lstStyle>
            <a:lvl1pPr indent="-228600" lvl="0" marL="457200" algn="l">
              <a:lnSpc>
                <a:spcPct val="110000"/>
              </a:lnSpc>
              <a:spcBef>
                <a:spcPts val="0"/>
              </a:spcBef>
              <a:spcAft>
                <a:spcPts val="0"/>
              </a:spcAft>
              <a:buClr>
                <a:schemeClr val="accent4"/>
              </a:buClr>
              <a:buSzPts val="1600"/>
              <a:buFont typeface="Arial"/>
              <a:buNone/>
              <a:defRPr sz="1600">
                <a:solidFill>
                  <a:schemeClr val="accent4"/>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903" name="Google Shape;4903;p368"/>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904" name="Google Shape;4904;p368"/>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905" name="Google Shape;4905;p368"/>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906" name="Google Shape;4906;p368"/>
          <p:cNvSpPr txBox="1"/>
          <p:nvPr>
            <p:ph idx="4"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907" name="Google Shape;4907;p368"/>
          <p:cNvSpPr txBox="1"/>
          <p:nvPr>
            <p:ph idx="5" type="body"/>
          </p:nvPr>
        </p:nvSpPr>
        <p:spPr>
          <a:xfrm>
            <a:off x="5969456"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908" name="Google Shape;4908;p36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909" name="Google Shape;4909;p368"/>
          <p:cNvSpPr txBox="1"/>
          <p:nvPr>
            <p:ph idx="6" type="body"/>
          </p:nvPr>
        </p:nvSpPr>
        <p:spPr>
          <a:xfrm>
            <a:off x="38097"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L, content R w/headline">
  <p:cSld name="picture L, content R w/headline">
    <p:spTree>
      <p:nvGrpSpPr>
        <p:cNvPr id="351" name="Shape 351"/>
        <p:cNvGrpSpPr/>
        <p:nvPr/>
      </p:nvGrpSpPr>
      <p:grpSpPr>
        <a:xfrm>
          <a:off x="0" y="0"/>
          <a:ext cx="0" cy="0"/>
          <a:chOff x="0" y="0"/>
          <a:chExt cx="0" cy="0"/>
        </a:xfrm>
      </p:grpSpPr>
      <p:sp>
        <p:nvSpPr>
          <p:cNvPr id="352" name="Google Shape;352;p213"/>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53" name="Google Shape;353;p213"/>
          <p:cNvSpPr/>
          <p:nvPr>
            <p:ph idx="2" type="pic"/>
          </p:nvPr>
        </p:nvSpPr>
        <p:spPr>
          <a:xfrm>
            <a:off x="0" y="1501355"/>
            <a:ext cx="5918414" cy="4631438"/>
          </a:xfrm>
          <a:prstGeom prst="rect">
            <a:avLst/>
          </a:prstGeom>
          <a:noFill/>
          <a:ln>
            <a:noFill/>
          </a:ln>
        </p:spPr>
      </p:sp>
      <p:sp>
        <p:nvSpPr>
          <p:cNvPr id="354" name="Google Shape;354;p213"/>
          <p:cNvSpPr txBox="1"/>
          <p:nvPr>
            <p:ph idx="1" type="body"/>
          </p:nvPr>
        </p:nvSpPr>
        <p:spPr>
          <a:xfrm>
            <a:off x="6011757" y="1501355"/>
            <a:ext cx="5819766" cy="4631438"/>
          </a:xfrm>
          <a:prstGeom prst="rect">
            <a:avLst/>
          </a:prstGeom>
          <a:solidFill>
            <a:schemeClr val="accent4"/>
          </a:solidFill>
          <a:ln>
            <a:noFill/>
          </a:ln>
        </p:spPr>
        <p:txBody>
          <a:bodyPr anchorCtr="0" anchor="t" bIns="274300" lIns="64000" spcFirstLastPara="1" rIns="274300" wrap="square" tIns="420600">
            <a:noAutofit/>
          </a:bodyPr>
          <a:lstStyle>
            <a:lvl1pPr indent="-381000" lvl="0" marL="457200" algn="l">
              <a:lnSpc>
                <a:spcPct val="83000"/>
              </a:lnSpc>
              <a:spcBef>
                <a:spcPts val="1600"/>
              </a:spcBef>
              <a:spcAft>
                <a:spcPts val="0"/>
              </a:spcAft>
              <a:buClr>
                <a:schemeClr val="lt1"/>
              </a:buClr>
              <a:buSzPts val="2400"/>
              <a:buFont typeface="Arial"/>
              <a:buChar char=" "/>
              <a:defRPr sz="2400">
                <a:solidFill>
                  <a:schemeClr val="lt1"/>
                </a:solidFill>
              </a:defRPr>
            </a:lvl1pPr>
            <a:lvl2pPr indent="-431800" lvl="1" marL="914400" algn="l">
              <a:lnSpc>
                <a:spcPct val="83000"/>
              </a:lnSpc>
              <a:spcBef>
                <a:spcPts val="600"/>
              </a:spcBef>
              <a:spcAft>
                <a:spcPts val="0"/>
              </a:spcAft>
              <a:buClr>
                <a:schemeClr val="lt1"/>
              </a:buClr>
              <a:buSzPts val="3200"/>
              <a:buFont typeface="Arial"/>
              <a:buChar char=" "/>
              <a:defRPr sz="3200">
                <a:solidFill>
                  <a:schemeClr val="lt1"/>
                </a:solidFill>
                <a:latin typeface="Arial"/>
                <a:ea typeface="Arial"/>
                <a:cs typeface="Arial"/>
                <a:sym typeface="Arial"/>
              </a:defRPr>
            </a:lvl2pPr>
            <a:lvl3pPr indent="-330200" lvl="2" marL="1371600" algn="l">
              <a:lnSpc>
                <a:spcPct val="83000"/>
              </a:lnSpc>
              <a:spcBef>
                <a:spcPts val="12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55" name="Google Shape;355;p213"/>
          <p:cNvSpPr txBox="1"/>
          <p:nvPr>
            <p:ph idx="3"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56" name="Google Shape;356;p21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column content" showMasterSp="0">
  <p:cSld name="2-column content">
    <p:bg>
      <p:bgPr>
        <a:solidFill>
          <a:schemeClr val="accent4"/>
        </a:solidFill>
      </p:bgPr>
    </p:bg>
    <p:spTree>
      <p:nvGrpSpPr>
        <p:cNvPr id="4910" name="Shape 4910"/>
        <p:cNvGrpSpPr/>
        <p:nvPr/>
      </p:nvGrpSpPr>
      <p:grpSpPr>
        <a:xfrm>
          <a:off x="0" y="0"/>
          <a:ext cx="0" cy="0"/>
          <a:chOff x="0" y="0"/>
          <a:chExt cx="0" cy="0"/>
        </a:xfrm>
      </p:grpSpPr>
      <p:grpSp>
        <p:nvGrpSpPr>
          <p:cNvPr id="4911" name="Google Shape;4911;p369"/>
          <p:cNvGrpSpPr/>
          <p:nvPr/>
        </p:nvGrpSpPr>
        <p:grpSpPr>
          <a:xfrm>
            <a:off x="10692193" y="6607175"/>
            <a:ext cx="1143001" cy="107950"/>
            <a:chOff x="10692193" y="6607175"/>
            <a:chExt cx="1143001" cy="107950"/>
          </a:xfrm>
        </p:grpSpPr>
        <p:sp>
          <p:nvSpPr>
            <p:cNvPr id="4912" name="Google Shape;4912;p369"/>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13" name="Google Shape;4913;p369"/>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14" name="Google Shape;4914;p369"/>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15" name="Google Shape;4915;p369"/>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16" name="Google Shape;4916;p369"/>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17" name="Google Shape;4917;p369"/>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18" name="Google Shape;4918;p369"/>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19" name="Google Shape;4919;p369"/>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20" name="Google Shape;4920;p369"/>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21" name="Google Shape;4921;p369"/>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22" name="Google Shape;4922;p369"/>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23" name="Google Shape;4923;p369"/>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24" name="Google Shape;4924;p369"/>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25" name="Google Shape;4925;p369"/>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26" name="Google Shape;4926;p369"/>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27" name="Google Shape;4927;p369"/>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28" name="Google Shape;4928;p369"/>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4929" name="Google Shape;4929;p369"/>
          <p:cNvSpPr txBox="1"/>
          <p:nvPr>
            <p:ph type="title"/>
          </p:nvPr>
        </p:nvSpPr>
        <p:spPr>
          <a:xfrm>
            <a:off x="430364" y="405114"/>
            <a:ext cx="114300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4930" name="Google Shape;4930;p369"/>
          <p:cNvGrpSpPr/>
          <p:nvPr/>
        </p:nvGrpSpPr>
        <p:grpSpPr>
          <a:xfrm>
            <a:off x="10193718" y="6278563"/>
            <a:ext cx="1641475" cy="436562"/>
            <a:chOff x="10193718" y="6278563"/>
            <a:chExt cx="1641475" cy="436562"/>
          </a:xfrm>
        </p:grpSpPr>
        <p:sp>
          <p:nvSpPr>
            <p:cNvPr id="4931" name="Google Shape;4931;p369"/>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32" name="Google Shape;4932;p369"/>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4933" name="Google Shape;4933;p36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934" name="Google Shape;4934;p369"/>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4935" name="Google Shape;4935;p369"/>
          <p:cNvSpPr txBox="1"/>
          <p:nvPr>
            <p:ph idx="2" type="body"/>
          </p:nvPr>
        </p:nvSpPr>
        <p:spPr>
          <a:xfrm>
            <a:off x="6711505"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3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column content" showMasterSp="0">
  <p:cSld name="3-column content">
    <p:bg>
      <p:bgPr>
        <a:solidFill>
          <a:schemeClr val="accent4"/>
        </a:solidFill>
      </p:bgPr>
    </p:bg>
    <p:spTree>
      <p:nvGrpSpPr>
        <p:cNvPr id="4936" name="Shape 4936"/>
        <p:cNvGrpSpPr/>
        <p:nvPr/>
      </p:nvGrpSpPr>
      <p:grpSpPr>
        <a:xfrm>
          <a:off x="0" y="0"/>
          <a:ext cx="0" cy="0"/>
          <a:chOff x="0" y="0"/>
          <a:chExt cx="0" cy="0"/>
        </a:xfrm>
      </p:grpSpPr>
      <p:sp>
        <p:nvSpPr>
          <p:cNvPr id="4937" name="Google Shape;4937;p370"/>
          <p:cNvSpPr txBox="1"/>
          <p:nvPr>
            <p:ph type="title"/>
          </p:nvPr>
        </p:nvSpPr>
        <p:spPr>
          <a:xfrm>
            <a:off x="430364" y="405114"/>
            <a:ext cx="11430000" cy="362407"/>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938" name="Google Shape;4938;p370"/>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4939" name="Google Shape;4939;p370"/>
          <p:cNvGrpSpPr/>
          <p:nvPr/>
        </p:nvGrpSpPr>
        <p:grpSpPr>
          <a:xfrm>
            <a:off x="10193718" y="6278563"/>
            <a:ext cx="1641476" cy="436562"/>
            <a:chOff x="10193718" y="6278563"/>
            <a:chExt cx="1641476" cy="436562"/>
          </a:xfrm>
        </p:grpSpPr>
        <p:grpSp>
          <p:nvGrpSpPr>
            <p:cNvPr id="4940" name="Google Shape;4940;p370"/>
            <p:cNvGrpSpPr/>
            <p:nvPr/>
          </p:nvGrpSpPr>
          <p:grpSpPr>
            <a:xfrm>
              <a:off x="10692193" y="6607175"/>
              <a:ext cx="1143001" cy="107950"/>
              <a:chOff x="10692193" y="6607175"/>
              <a:chExt cx="1143001" cy="107950"/>
            </a:xfrm>
          </p:grpSpPr>
          <p:sp>
            <p:nvSpPr>
              <p:cNvPr id="4941" name="Google Shape;4941;p370"/>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42" name="Google Shape;4942;p370"/>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43" name="Google Shape;4943;p370"/>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44" name="Google Shape;4944;p370"/>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45" name="Google Shape;4945;p370"/>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46" name="Google Shape;4946;p370"/>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47" name="Google Shape;4947;p370"/>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48" name="Google Shape;4948;p370"/>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49" name="Google Shape;4949;p370"/>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50" name="Google Shape;4950;p370"/>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51" name="Google Shape;4951;p370"/>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52" name="Google Shape;4952;p370"/>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53" name="Google Shape;4953;p370"/>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54" name="Google Shape;4954;p370"/>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55" name="Google Shape;4955;p370"/>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56" name="Google Shape;4956;p370"/>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57" name="Google Shape;4957;p370"/>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4958" name="Google Shape;4958;p370"/>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4959" name="Google Shape;4959;p37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960" name="Google Shape;4960;p370"/>
          <p:cNvSpPr txBox="1"/>
          <p:nvPr>
            <p:ph idx="1" type="body"/>
          </p:nvPr>
        </p:nvSpPr>
        <p:spPr>
          <a:xfrm>
            <a:off x="328492"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4961" name="Google Shape;4961;p370"/>
          <p:cNvSpPr txBox="1"/>
          <p:nvPr>
            <p:ph idx="2" type="body"/>
          </p:nvPr>
        </p:nvSpPr>
        <p:spPr>
          <a:xfrm>
            <a:off x="4297680"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4962" name="Google Shape;4962;p370"/>
          <p:cNvSpPr txBox="1"/>
          <p:nvPr>
            <p:ph idx="3" type="body"/>
          </p:nvPr>
        </p:nvSpPr>
        <p:spPr>
          <a:xfrm>
            <a:off x="8339328"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3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lor BG, content L, picture R" showMasterSp="0">
  <p:cSld name="color BG, content L, picture R">
    <p:bg>
      <p:bgPr>
        <a:solidFill>
          <a:schemeClr val="accent4"/>
        </a:solidFill>
      </p:bgPr>
    </p:bg>
    <p:spTree>
      <p:nvGrpSpPr>
        <p:cNvPr id="4963" name="Shape 4963"/>
        <p:cNvGrpSpPr/>
        <p:nvPr/>
      </p:nvGrpSpPr>
      <p:grpSpPr>
        <a:xfrm>
          <a:off x="0" y="0"/>
          <a:ext cx="0" cy="0"/>
          <a:chOff x="0" y="0"/>
          <a:chExt cx="0" cy="0"/>
        </a:xfrm>
      </p:grpSpPr>
      <p:sp>
        <p:nvSpPr>
          <p:cNvPr id="4964" name="Google Shape;4964;p371"/>
          <p:cNvSpPr txBox="1"/>
          <p:nvPr>
            <p:ph type="title"/>
          </p:nvPr>
        </p:nvSpPr>
        <p:spPr>
          <a:xfrm>
            <a:off x="430365" y="405114"/>
            <a:ext cx="50292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965" name="Google Shape;4965;p371"/>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grpSp>
        <p:nvGrpSpPr>
          <p:cNvPr id="4966" name="Google Shape;4966;p371"/>
          <p:cNvGrpSpPr/>
          <p:nvPr/>
        </p:nvGrpSpPr>
        <p:grpSpPr>
          <a:xfrm>
            <a:off x="10193718" y="6278563"/>
            <a:ext cx="1641476" cy="436562"/>
            <a:chOff x="10193718" y="6278563"/>
            <a:chExt cx="1641476" cy="436562"/>
          </a:xfrm>
        </p:grpSpPr>
        <p:grpSp>
          <p:nvGrpSpPr>
            <p:cNvPr id="4967" name="Google Shape;4967;p371"/>
            <p:cNvGrpSpPr/>
            <p:nvPr/>
          </p:nvGrpSpPr>
          <p:grpSpPr>
            <a:xfrm>
              <a:off x="10692193" y="6607175"/>
              <a:ext cx="1143001" cy="107950"/>
              <a:chOff x="10692193" y="6607175"/>
              <a:chExt cx="1143001" cy="107950"/>
            </a:xfrm>
          </p:grpSpPr>
          <p:sp>
            <p:nvSpPr>
              <p:cNvPr id="4968" name="Google Shape;4968;p371"/>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69" name="Google Shape;4969;p371"/>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70" name="Google Shape;4970;p371"/>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71" name="Google Shape;4971;p371"/>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72" name="Google Shape;4972;p371"/>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73" name="Google Shape;4973;p371"/>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74" name="Google Shape;4974;p371"/>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75" name="Google Shape;4975;p371"/>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76" name="Google Shape;4976;p371"/>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77" name="Google Shape;4977;p371"/>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78" name="Google Shape;4978;p371"/>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79" name="Google Shape;4979;p371"/>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80" name="Google Shape;4980;p371"/>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81" name="Google Shape;4981;p371"/>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82" name="Google Shape;4982;p371"/>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83" name="Google Shape;4983;p371"/>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84" name="Google Shape;4984;p371"/>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4985" name="Google Shape;4985;p371"/>
            <p:cNvGrpSpPr/>
            <p:nvPr/>
          </p:nvGrpSpPr>
          <p:grpSpPr>
            <a:xfrm>
              <a:off x="10193718" y="6278563"/>
              <a:ext cx="1641475" cy="436562"/>
              <a:chOff x="10193718" y="6278563"/>
              <a:chExt cx="1641475" cy="436562"/>
            </a:xfrm>
          </p:grpSpPr>
          <p:sp>
            <p:nvSpPr>
              <p:cNvPr id="4986" name="Google Shape;4986;p371"/>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87" name="Google Shape;4987;p37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4988" name="Google Shape;4988;p371"/>
          <p:cNvSpPr/>
          <p:nvPr>
            <p:ph idx="2" type="pic"/>
          </p:nvPr>
        </p:nvSpPr>
        <p:spPr>
          <a:xfrm>
            <a:off x="6026658" y="440440"/>
            <a:ext cx="5815584" cy="5678424"/>
          </a:xfrm>
          <a:prstGeom prst="rect">
            <a:avLst/>
          </a:prstGeom>
          <a:solidFill>
            <a:schemeClr val="lt1"/>
          </a:solidFill>
          <a:ln>
            <a:noFill/>
          </a:ln>
        </p:spPr>
      </p:sp>
      <p:sp>
        <p:nvSpPr>
          <p:cNvPr id="4989" name="Google Shape;4989;p37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3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L, content R">
  <p:cSld name="picture L, content R">
    <p:spTree>
      <p:nvGrpSpPr>
        <p:cNvPr id="4990" name="Shape 4990"/>
        <p:cNvGrpSpPr/>
        <p:nvPr/>
      </p:nvGrpSpPr>
      <p:grpSpPr>
        <a:xfrm>
          <a:off x="0" y="0"/>
          <a:ext cx="0" cy="0"/>
          <a:chOff x="0" y="0"/>
          <a:chExt cx="0" cy="0"/>
        </a:xfrm>
      </p:grpSpPr>
      <p:sp>
        <p:nvSpPr>
          <p:cNvPr id="4991" name="Google Shape;4991;p372"/>
          <p:cNvSpPr/>
          <p:nvPr>
            <p:ph idx="2" type="pic"/>
          </p:nvPr>
        </p:nvSpPr>
        <p:spPr>
          <a:xfrm>
            <a:off x="-1" y="711202"/>
            <a:ext cx="5933661" cy="5404104"/>
          </a:xfrm>
          <a:prstGeom prst="rect">
            <a:avLst/>
          </a:prstGeom>
          <a:noFill/>
          <a:ln>
            <a:noFill/>
          </a:ln>
        </p:spPr>
      </p:sp>
      <p:sp>
        <p:nvSpPr>
          <p:cNvPr id="4992" name="Google Shape;4992;p37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993" name="Google Shape;4993;p372"/>
          <p:cNvSpPr txBox="1"/>
          <p:nvPr>
            <p:ph idx="1" type="body"/>
          </p:nvPr>
        </p:nvSpPr>
        <p:spPr>
          <a:xfrm>
            <a:off x="6020735" y="711202"/>
            <a:ext cx="5803139" cy="5400987"/>
          </a:xfrm>
          <a:prstGeom prst="rect">
            <a:avLst/>
          </a:prstGeom>
          <a:solidFill>
            <a:schemeClr val="accent4"/>
          </a:solidFill>
          <a:ln>
            <a:noFill/>
          </a:ln>
        </p:spPr>
        <p:txBody>
          <a:bodyPr anchorCtr="0" anchor="t" bIns="0" lIns="320025" spcFirstLastPara="1" rIns="0" wrap="square" tIns="1243575">
            <a:noAutofit/>
          </a:bodyPr>
          <a:lstStyle>
            <a:lvl1pPr indent="-393700" lvl="0" marL="457200" algn="l">
              <a:lnSpc>
                <a:spcPct val="100000"/>
              </a:lnSpc>
              <a:spcBef>
                <a:spcPts val="7400"/>
              </a:spcBef>
              <a:spcAft>
                <a:spcPts val="0"/>
              </a:spcAft>
              <a:buClr>
                <a:schemeClr val="lt1"/>
              </a:buClr>
              <a:buSzPts val="2600"/>
              <a:buFont typeface="Arial"/>
              <a:buChar char=" "/>
              <a:defRPr b="1" sz="2600">
                <a:solidFill>
                  <a:schemeClr val="lt1"/>
                </a:solidFill>
                <a:latin typeface="Arial"/>
                <a:ea typeface="Arial"/>
                <a:cs typeface="Arial"/>
                <a:sym typeface="Arial"/>
              </a:defRPr>
            </a:lvl1pPr>
            <a:lvl2pPr indent="-1181100" lvl="1" marL="914400" algn="l">
              <a:lnSpc>
                <a:spcPct val="100000"/>
              </a:lnSpc>
              <a:spcBef>
                <a:spcPts val="1200"/>
              </a:spcBef>
              <a:spcAft>
                <a:spcPts val="0"/>
              </a:spcAft>
              <a:buClr>
                <a:schemeClr val="lt1"/>
              </a:buClr>
              <a:buSzPts val="15000"/>
              <a:buFont typeface="Arial"/>
              <a:buChar char=" "/>
              <a:defRPr b="1" sz="15000">
                <a:solidFill>
                  <a:schemeClr val="lt1"/>
                </a:solidFill>
                <a:latin typeface="Arial"/>
                <a:ea typeface="Arial"/>
                <a:cs typeface="Arial"/>
                <a:sym typeface="Arial"/>
              </a:defRPr>
            </a:lvl2pPr>
            <a:lvl3pPr indent="-330200" lvl="2" marL="1371600" algn="l">
              <a:lnSpc>
                <a:spcPct val="100000"/>
              </a:lnSpc>
              <a:spcBef>
                <a:spcPts val="0"/>
              </a:spcBef>
              <a:spcAft>
                <a:spcPts val="0"/>
              </a:spcAft>
              <a:buClr>
                <a:schemeClr val="lt1"/>
              </a:buClr>
              <a:buSzPts val="1600"/>
              <a:buFont typeface="Arial"/>
              <a:buChar char=" "/>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col bold number">
  <p:cSld name="2-col bold number">
    <p:spTree>
      <p:nvGrpSpPr>
        <p:cNvPr id="4994" name="Shape 4994"/>
        <p:cNvGrpSpPr/>
        <p:nvPr/>
      </p:nvGrpSpPr>
      <p:grpSpPr>
        <a:xfrm>
          <a:off x="0" y="0"/>
          <a:ext cx="0" cy="0"/>
          <a:chOff x="0" y="0"/>
          <a:chExt cx="0" cy="0"/>
        </a:xfrm>
      </p:grpSpPr>
      <p:sp>
        <p:nvSpPr>
          <p:cNvPr id="4995" name="Google Shape;4995;p373"/>
          <p:cNvSpPr txBox="1"/>
          <p:nvPr>
            <p:ph idx="1" type="body"/>
          </p:nvPr>
        </p:nvSpPr>
        <p:spPr>
          <a:xfrm>
            <a:off x="6022943" y="711202"/>
            <a:ext cx="5803139" cy="5400987"/>
          </a:xfrm>
          <a:prstGeom prst="rect">
            <a:avLst/>
          </a:prstGeom>
          <a:solidFill>
            <a:schemeClr val="accent4"/>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b="0" sz="1600">
                <a:solidFill>
                  <a:schemeClr val="lt1"/>
                </a:solidFill>
                <a:latin typeface="Arial"/>
                <a:ea typeface="Arial"/>
                <a:cs typeface="Arial"/>
                <a:sym typeface="Aria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996" name="Google Shape;4996;p373"/>
          <p:cNvSpPr txBox="1"/>
          <p:nvPr>
            <p:ph idx="2" type="body"/>
          </p:nvPr>
        </p:nvSpPr>
        <p:spPr>
          <a:xfrm>
            <a:off x="0" y="711201"/>
            <a:ext cx="5933662" cy="5400988"/>
          </a:xfrm>
          <a:prstGeom prst="rect">
            <a:avLst/>
          </a:prstGeom>
          <a:solidFill>
            <a:schemeClr val="accent4"/>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sz="1600">
                <a:solidFill>
                  <a:schemeClr val="lt1"/>
                </a:solidFil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997" name="Google Shape;4997;p37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ed content" showMasterSp="0">
  <p:cSld name="bulleted content">
    <p:bg>
      <p:bgPr>
        <a:solidFill>
          <a:schemeClr val="accent4"/>
        </a:solidFill>
      </p:bgPr>
    </p:bg>
    <p:spTree>
      <p:nvGrpSpPr>
        <p:cNvPr id="4998" name="Shape 4998"/>
        <p:cNvGrpSpPr/>
        <p:nvPr/>
      </p:nvGrpSpPr>
      <p:grpSpPr>
        <a:xfrm>
          <a:off x="0" y="0"/>
          <a:ext cx="0" cy="0"/>
          <a:chOff x="0" y="0"/>
          <a:chExt cx="0" cy="0"/>
        </a:xfrm>
      </p:grpSpPr>
      <p:sp>
        <p:nvSpPr>
          <p:cNvPr id="4999" name="Google Shape;4999;p37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000" name="Google Shape;5000;p374"/>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001" name="Google Shape;5001;p37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002" name="Google Shape;5002;p374"/>
          <p:cNvSpPr txBox="1"/>
          <p:nvPr>
            <p:ph idx="2" type="body"/>
          </p:nvPr>
        </p:nvSpPr>
        <p:spPr>
          <a:xfrm>
            <a:off x="323649" y="1747838"/>
            <a:ext cx="11511544" cy="3931067"/>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
              <a:defRPr i="1">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5003" name="Google Shape;5003;p374"/>
          <p:cNvGrpSpPr/>
          <p:nvPr/>
        </p:nvGrpSpPr>
        <p:grpSpPr>
          <a:xfrm>
            <a:off x="10193718" y="6278563"/>
            <a:ext cx="1641476" cy="436562"/>
            <a:chOff x="10193718" y="6278563"/>
            <a:chExt cx="1641476" cy="436562"/>
          </a:xfrm>
        </p:grpSpPr>
        <p:sp>
          <p:nvSpPr>
            <p:cNvPr id="5004" name="Google Shape;5004;p374"/>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05" name="Google Shape;5005;p37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5006" name="Google Shape;5006;p374"/>
            <p:cNvGrpSpPr/>
            <p:nvPr/>
          </p:nvGrpSpPr>
          <p:grpSpPr>
            <a:xfrm>
              <a:off x="10692193" y="6607175"/>
              <a:ext cx="1143001" cy="107950"/>
              <a:chOff x="10692193" y="6607175"/>
              <a:chExt cx="1143001" cy="107950"/>
            </a:xfrm>
          </p:grpSpPr>
          <p:sp>
            <p:nvSpPr>
              <p:cNvPr id="5007" name="Google Shape;5007;p37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08" name="Google Shape;5008;p37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09" name="Google Shape;5009;p37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10" name="Google Shape;5010;p37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11" name="Google Shape;5011;p37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12" name="Google Shape;5012;p37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13" name="Google Shape;5013;p37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14" name="Google Shape;5014;p37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15" name="Google Shape;5015;p37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16" name="Google Shape;5016;p37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17" name="Google Shape;5017;p37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18" name="Google Shape;5018;p37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19" name="Google Shape;5019;p37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20" name="Google Shape;5020;p37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21" name="Google Shape;5021;p37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22" name="Google Shape;5022;p37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23" name="Google Shape;5023;p37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sldLayout>
</file>

<file path=ppt/slideLayouts/slideLayout3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ed 2-col text/picture" showMasterSp="0">
  <p:cSld name="bulleted 2-col text/picture">
    <p:bg>
      <p:bgPr>
        <a:solidFill>
          <a:schemeClr val="accent4"/>
        </a:solidFill>
      </p:bgPr>
    </p:bg>
    <p:spTree>
      <p:nvGrpSpPr>
        <p:cNvPr id="5024" name="Shape 5024"/>
        <p:cNvGrpSpPr/>
        <p:nvPr/>
      </p:nvGrpSpPr>
      <p:grpSpPr>
        <a:xfrm>
          <a:off x="0" y="0"/>
          <a:ext cx="0" cy="0"/>
          <a:chOff x="0" y="0"/>
          <a:chExt cx="0" cy="0"/>
        </a:xfrm>
      </p:grpSpPr>
      <p:sp>
        <p:nvSpPr>
          <p:cNvPr id="5025" name="Google Shape;5025;p37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026" name="Google Shape;5026;p37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027" name="Google Shape;5027;p37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028" name="Google Shape;5028;p375"/>
          <p:cNvSpPr txBox="1"/>
          <p:nvPr>
            <p:ph idx="2" type="body"/>
          </p:nvPr>
        </p:nvSpPr>
        <p:spPr>
          <a:xfrm>
            <a:off x="323648" y="1747838"/>
            <a:ext cx="7577729"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029" name="Google Shape;5029;p375"/>
          <p:cNvSpPr/>
          <p:nvPr>
            <p:ph idx="3" type="pic"/>
          </p:nvPr>
        </p:nvSpPr>
        <p:spPr>
          <a:xfrm>
            <a:off x="8164513" y="1767270"/>
            <a:ext cx="3657600" cy="2121408"/>
          </a:xfrm>
          <a:prstGeom prst="rect">
            <a:avLst/>
          </a:prstGeom>
          <a:noFill/>
          <a:ln>
            <a:noFill/>
          </a:ln>
        </p:spPr>
      </p:sp>
      <p:sp>
        <p:nvSpPr>
          <p:cNvPr id="5030" name="Google Shape;5030;p375"/>
          <p:cNvSpPr/>
          <p:nvPr>
            <p:ph idx="4" type="pic"/>
          </p:nvPr>
        </p:nvSpPr>
        <p:spPr>
          <a:xfrm>
            <a:off x="8164513" y="4002065"/>
            <a:ext cx="3657600" cy="2121408"/>
          </a:xfrm>
          <a:prstGeom prst="rect">
            <a:avLst/>
          </a:prstGeom>
          <a:noFill/>
          <a:ln>
            <a:noFill/>
          </a:ln>
        </p:spPr>
      </p:sp>
      <p:grpSp>
        <p:nvGrpSpPr>
          <p:cNvPr id="5031" name="Google Shape;5031;p375"/>
          <p:cNvGrpSpPr/>
          <p:nvPr/>
        </p:nvGrpSpPr>
        <p:grpSpPr>
          <a:xfrm>
            <a:off x="10193718" y="6278563"/>
            <a:ext cx="1641476" cy="436562"/>
            <a:chOff x="10193718" y="6278563"/>
            <a:chExt cx="1641476" cy="436562"/>
          </a:xfrm>
        </p:grpSpPr>
        <p:sp>
          <p:nvSpPr>
            <p:cNvPr id="5032" name="Google Shape;5032;p375"/>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33" name="Google Shape;5033;p375"/>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5034" name="Google Shape;5034;p375"/>
            <p:cNvGrpSpPr/>
            <p:nvPr/>
          </p:nvGrpSpPr>
          <p:grpSpPr>
            <a:xfrm>
              <a:off x="10692193" y="6607175"/>
              <a:ext cx="1143001" cy="107950"/>
              <a:chOff x="10692193" y="6607175"/>
              <a:chExt cx="1143001" cy="107950"/>
            </a:xfrm>
          </p:grpSpPr>
          <p:sp>
            <p:nvSpPr>
              <p:cNvPr id="5035" name="Google Shape;5035;p375"/>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36" name="Google Shape;5036;p375"/>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37" name="Google Shape;5037;p375"/>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38" name="Google Shape;5038;p375"/>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39" name="Google Shape;5039;p375"/>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40" name="Google Shape;5040;p375"/>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41" name="Google Shape;5041;p375"/>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42" name="Google Shape;5042;p375"/>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43" name="Google Shape;5043;p375"/>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44" name="Google Shape;5044;p375"/>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45" name="Google Shape;5045;p375"/>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46" name="Google Shape;5046;p375"/>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47" name="Google Shape;5047;p375"/>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48" name="Google Shape;5048;p375"/>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49" name="Google Shape;5049;p375"/>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50" name="Google Shape;5050;p375"/>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51" name="Google Shape;5051;p375"/>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sldLayout>
</file>

<file path=ppt/slideLayouts/slideLayout3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ed 2-col text + pic" showMasterSp="0">
  <p:cSld name="bulleted 2-col text + pic">
    <p:bg>
      <p:bgPr>
        <a:solidFill>
          <a:schemeClr val="accent4"/>
        </a:solidFill>
      </p:bgPr>
    </p:bg>
    <p:spTree>
      <p:nvGrpSpPr>
        <p:cNvPr id="5052" name="Shape 5052"/>
        <p:cNvGrpSpPr/>
        <p:nvPr/>
      </p:nvGrpSpPr>
      <p:grpSpPr>
        <a:xfrm>
          <a:off x="0" y="0"/>
          <a:ext cx="0" cy="0"/>
          <a:chOff x="0" y="0"/>
          <a:chExt cx="0" cy="0"/>
        </a:xfrm>
      </p:grpSpPr>
      <p:sp>
        <p:nvSpPr>
          <p:cNvPr id="5053" name="Google Shape;5053;p37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054" name="Google Shape;5054;p376"/>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055" name="Google Shape;5055;p37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5056" name="Google Shape;5056;p376"/>
          <p:cNvGrpSpPr/>
          <p:nvPr/>
        </p:nvGrpSpPr>
        <p:grpSpPr>
          <a:xfrm>
            <a:off x="10193718" y="6278563"/>
            <a:ext cx="1641476" cy="436562"/>
            <a:chOff x="10193718" y="6278563"/>
            <a:chExt cx="1641476" cy="436562"/>
          </a:xfrm>
        </p:grpSpPr>
        <p:sp>
          <p:nvSpPr>
            <p:cNvPr id="5057" name="Google Shape;5057;p376"/>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58" name="Google Shape;5058;p376"/>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5059" name="Google Shape;5059;p376"/>
            <p:cNvGrpSpPr/>
            <p:nvPr/>
          </p:nvGrpSpPr>
          <p:grpSpPr>
            <a:xfrm>
              <a:off x="10692193" y="6607175"/>
              <a:ext cx="1143001" cy="107950"/>
              <a:chOff x="10692193" y="6607175"/>
              <a:chExt cx="1143001" cy="107950"/>
            </a:xfrm>
          </p:grpSpPr>
          <p:sp>
            <p:nvSpPr>
              <p:cNvPr id="5060" name="Google Shape;5060;p376"/>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61" name="Google Shape;5061;p376"/>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62" name="Google Shape;5062;p376"/>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63" name="Google Shape;5063;p376"/>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64" name="Google Shape;5064;p376"/>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65" name="Google Shape;5065;p376"/>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66" name="Google Shape;5066;p376"/>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67" name="Google Shape;5067;p376"/>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68" name="Google Shape;5068;p376"/>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69" name="Google Shape;5069;p376"/>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70" name="Google Shape;5070;p376"/>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71" name="Google Shape;5071;p376"/>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72" name="Google Shape;5072;p376"/>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73" name="Google Shape;5073;p376"/>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74" name="Google Shape;5074;p376"/>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75" name="Google Shape;5075;p376"/>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76" name="Google Shape;5076;p376"/>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5077" name="Google Shape;5077;p376"/>
          <p:cNvSpPr txBox="1"/>
          <p:nvPr>
            <p:ph idx="2" type="body"/>
          </p:nvPr>
        </p:nvSpPr>
        <p:spPr>
          <a:xfrm>
            <a:off x="323649"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078" name="Google Shape;5078;p376"/>
          <p:cNvSpPr/>
          <p:nvPr>
            <p:ph idx="3" type="pic"/>
          </p:nvPr>
        </p:nvSpPr>
        <p:spPr>
          <a:xfrm>
            <a:off x="8163945" y="1767270"/>
            <a:ext cx="3657600" cy="2121408"/>
          </a:xfrm>
          <a:prstGeom prst="rect">
            <a:avLst/>
          </a:prstGeom>
          <a:noFill/>
          <a:ln>
            <a:noFill/>
          </a:ln>
        </p:spPr>
      </p:sp>
      <p:sp>
        <p:nvSpPr>
          <p:cNvPr id="5079" name="Google Shape;5079;p376"/>
          <p:cNvSpPr/>
          <p:nvPr>
            <p:ph idx="4" type="pic"/>
          </p:nvPr>
        </p:nvSpPr>
        <p:spPr>
          <a:xfrm>
            <a:off x="8163945" y="4002065"/>
            <a:ext cx="3657600" cy="2121408"/>
          </a:xfrm>
          <a:prstGeom prst="rect">
            <a:avLst/>
          </a:prstGeom>
          <a:noFill/>
          <a:ln>
            <a:noFill/>
          </a:ln>
        </p:spPr>
      </p:sp>
      <p:sp>
        <p:nvSpPr>
          <p:cNvPr id="5080" name="Google Shape;5080;p376"/>
          <p:cNvSpPr txBox="1"/>
          <p:nvPr>
            <p:ph idx="5" type="body"/>
          </p:nvPr>
        </p:nvSpPr>
        <p:spPr>
          <a:xfrm>
            <a:off x="4243797"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Agenda">
  <p:cSld name="5_Agenda">
    <p:spTree>
      <p:nvGrpSpPr>
        <p:cNvPr id="5081" name="Shape 5081"/>
        <p:cNvGrpSpPr/>
        <p:nvPr/>
      </p:nvGrpSpPr>
      <p:grpSpPr>
        <a:xfrm>
          <a:off x="0" y="0"/>
          <a:ext cx="0" cy="0"/>
          <a:chOff x="0" y="0"/>
          <a:chExt cx="0" cy="0"/>
        </a:xfrm>
      </p:grpSpPr>
      <p:sp>
        <p:nvSpPr>
          <p:cNvPr id="5082" name="Google Shape;5082;p377"/>
          <p:cNvSpPr txBox="1"/>
          <p:nvPr>
            <p:ph idx="1" type="body"/>
          </p:nvPr>
        </p:nvSpPr>
        <p:spPr>
          <a:xfrm>
            <a:off x="1524" y="711202"/>
            <a:ext cx="11819946" cy="5418836"/>
          </a:xfrm>
          <a:prstGeom prst="rect">
            <a:avLst/>
          </a:prstGeom>
          <a:solidFill>
            <a:schemeClr val="l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lt2"/>
              </a:buClr>
              <a:buSzPts val="1800"/>
              <a:buFont typeface="Arial"/>
              <a:buChar char=" "/>
              <a:defRPr>
                <a:solidFill>
                  <a:schemeClr val="lt2"/>
                </a:solidFill>
              </a:defRPr>
            </a:lvl1pPr>
            <a:lvl2pPr indent="-228600" lvl="1" marL="914400" algn="l">
              <a:lnSpc>
                <a:spcPct val="110000"/>
              </a:lnSpc>
              <a:spcBef>
                <a:spcPts val="0"/>
              </a:spcBef>
              <a:spcAft>
                <a:spcPts val="0"/>
              </a:spcAft>
              <a:buClr>
                <a:schemeClr val="accent4"/>
              </a:buClr>
              <a:buSzPts val="1600"/>
              <a:buFont typeface="Arial"/>
              <a:buNone/>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083" name="Google Shape;5083;p377"/>
          <p:cNvSpPr txBox="1"/>
          <p:nvPr>
            <p:ph idx="2" type="body"/>
          </p:nvPr>
        </p:nvSpPr>
        <p:spPr>
          <a:xfrm>
            <a:off x="4932033" y="2985099"/>
            <a:ext cx="6467348" cy="926792"/>
          </a:xfrm>
          <a:prstGeom prst="rect">
            <a:avLst/>
          </a:prstGeom>
          <a:noFill/>
          <a:ln>
            <a:noFill/>
          </a:ln>
        </p:spPr>
        <p:txBody>
          <a:bodyPr anchorCtr="0" anchor="ctr" bIns="0" lIns="0" spcFirstLastPara="1" rIns="0" wrap="square" tIns="0">
            <a:spAutoFit/>
          </a:bodyPr>
          <a:lstStyle>
            <a:lvl1pPr indent="-431800" lvl="0" marL="457200" algn="l">
              <a:lnSpc>
                <a:spcPct val="110000"/>
              </a:lnSpc>
              <a:spcBef>
                <a:spcPts val="0"/>
              </a:spcBef>
              <a:spcAft>
                <a:spcPts val="0"/>
              </a:spcAft>
              <a:buClr>
                <a:schemeClr val="dk2"/>
              </a:buClr>
              <a:buSzPts val="3200"/>
              <a:buFont typeface="Arial"/>
              <a:buChar char=" "/>
              <a:defRPr b="1" sz="3200">
                <a:solidFill>
                  <a:schemeClr val="dk2"/>
                </a:solidFill>
              </a:defRPr>
            </a:lvl1pPr>
            <a:lvl2pPr indent="-330200" lvl="1" marL="914400" algn="l">
              <a:lnSpc>
                <a:spcPct val="150000"/>
              </a:lnSpc>
              <a:spcBef>
                <a:spcPts val="4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084" name="Google Shape;5084;p37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content L, picture R">
  <p:cSld name="5_content L, picture R">
    <p:spTree>
      <p:nvGrpSpPr>
        <p:cNvPr id="5085" name="Shape 5085"/>
        <p:cNvGrpSpPr/>
        <p:nvPr/>
      </p:nvGrpSpPr>
      <p:grpSpPr>
        <a:xfrm>
          <a:off x="0" y="0"/>
          <a:ext cx="0" cy="0"/>
          <a:chOff x="0" y="0"/>
          <a:chExt cx="0" cy="0"/>
        </a:xfrm>
      </p:grpSpPr>
      <p:sp>
        <p:nvSpPr>
          <p:cNvPr id="5086" name="Google Shape;5086;p378"/>
          <p:cNvSpPr txBox="1"/>
          <p:nvPr>
            <p:ph idx="1" type="body"/>
          </p:nvPr>
        </p:nvSpPr>
        <p:spPr>
          <a:xfrm>
            <a:off x="0" y="711202"/>
            <a:ext cx="5907024" cy="5418836"/>
          </a:xfrm>
          <a:prstGeom prst="rect">
            <a:avLst/>
          </a:prstGeom>
          <a:solidFill>
            <a:schemeClr val="l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lt2"/>
              </a:buClr>
              <a:buSzPts val="1800"/>
              <a:buFont typeface="Arial"/>
              <a:buChar char=" "/>
              <a:defRPr>
                <a:solidFill>
                  <a:schemeClr val="lt2"/>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087" name="Google Shape;5087;p378"/>
          <p:cNvSpPr txBox="1"/>
          <p:nvPr>
            <p:ph idx="2" type="body"/>
          </p:nvPr>
        </p:nvSpPr>
        <p:spPr>
          <a:xfrm>
            <a:off x="1716948" y="2715752"/>
            <a:ext cx="2710363" cy="1964705"/>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dk2"/>
              </a:buClr>
              <a:buSzPts val="3200"/>
              <a:buFont typeface="Arial"/>
              <a:buChar char=" "/>
              <a:defRPr b="1" sz="3200">
                <a:solidFill>
                  <a:schemeClr val="dk2"/>
                </a:solidFill>
              </a:defRPr>
            </a:lvl1pPr>
            <a:lvl2pPr indent="-330200" lvl="1" marL="914400" algn="l">
              <a:lnSpc>
                <a:spcPct val="110000"/>
              </a:lnSpc>
              <a:spcBef>
                <a:spcPts val="1600"/>
              </a:spcBef>
              <a:spcAft>
                <a:spcPts val="0"/>
              </a:spcAft>
              <a:buClr>
                <a:schemeClr val="dk2"/>
              </a:buClr>
              <a:buSzPts val="1600"/>
              <a:buFont typeface="Arial"/>
              <a:buChar char=" "/>
              <a:defRPr b="1">
                <a:solidFill>
                  <a:schemeClr val="dk2"/>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088" name="Google Shape;5088;p378"/>
          <p:cNvSpPr/>
          <p:nvPr>
            <p:ph idx="3" type="pic"/>
          </p:nvPr>
        </p:nvSpPr>
        <p:spPr>
          <a:xfrm>
            <a:off x="6003035" y="711202"/>
            <a:ext cx="5822317" cy="5418836"/>
          </a:xfrm>
          <a:prstGeom prst="rect">
            <a:avLst/>
          </a:prstGeom>
          <a:noFill/>
          <a:ln>
            <a:noFill/>
          </a:ln>
        </p:spPr>
      </p:sp>
      <p:sp>
        <p:nvSpPr>
          <p:cNvPr id="5089" name="Google Shape;5089;p37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up pictures, color BG" showMasterSp="0">
  <p:cSld name="2-up pictures, color BG">
    <p:bg>
      <p:bgPr>
        <a:solidFill>
          <a:schemeClr val="accent4"/>
        </a:solidFill>
      </p:bgPr>
    </p:bg>
    <p:spTree>
      <p:nvGrpSpPr>
        <p:cNvPr id="357" name="Shape 357"/>
        <p:cNvGrpSpPr/>
        <p:nvPr/>
      </p:nvGrpSpPr>
      <p:grpSpPr>
        <a:xfrm>
          <a:off x="0" y="0"/>
          <a:ext cx="0" cy="0"/>
          <a:chOff x="0" y="0"/>
          <a:chExt cx="0" cy="0"/>
        </a:xfrm>
      </p:grpSpPr>
      <p:sp>
        <p:nvSpPr>
          <p:cNvPr id="358" name="Google Shape;358;p214"/>
          <p:cNvSpPr txBox="1"/>
          <p:nvPr>
            <p:ph type="title"/>
          </p:nvPr>
        </p:nvSpPr>
        <p:spPr>
          <a:xfrm>
            <a:off x="430364"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59" name="Google Shape;359;p214"/>
          <p:cNvSpPr txBox="1"/>
          <p:nvPr>
            <p:ph idx="1" type="body"/>
          </p:nvPr>
        </p:nvSpPr>
        <p:spPr>
          <a:xfrm>
            <a:off x="431800" y="5389581"/>
            <a:ext cx="460022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60" name="Google Shape;360;p214"/>
          <p:cNvSpPr txBox="1"/>
          <p:nvPr>
            <p:ph idx="2" type="body"/>
          </p:nvPr>
        </p:nvSpPr>
        <p:spPr>
          <a:xfrm>
            <a:off x="6004387" y="5389581"/>
            <a:ext cx="4599432"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61" name="Google Shape;361;p214"/>
          <p:cNvSpPr txBox="1"/>
          <p:nvPr>
            <p:ph idx="3" type="body"/>
          </p:nvPr>
        </p:nvSpPr>
        <p:spPr>
          <a:xfrm>
            <a:off x="430214" y="872672"/>
            <a:ext cx="113981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62" name="Google Shape;362;p214"/>
          <p:cNvSpPr/>
          <p:nvPr>
            <p:ph idx="4" type="pic"/>
          </p:nvPr>
        </p:nvSpPr>
        <p:spPr>
          <a:xfrm>
            <a:off x="0" y="1500135"/>
            <a:ext cx="5908281" cy="3867912"/>
          </a:xfrm>
          <a:prstGeom prst="rect">
            <a:avLst/>
          </a:prstGeom>
          <a:solidFill>
            <a:schemeClr val="lt1"/>
          </a:solidFill>
          <a:ln>
            <a:noFill/>
          </a:ln>
        </p:spPr>
      </p:sp>
      <p:sp>
        <p:nvSpPr>
          <p:cNvPr id="363" name="Google Shape;363;p214"/>
          <p:cNvSpPr/>
          <p:nvPr>
            <p:ph idx="5" type="pic"/>
          </p:nvPr>
        </p:nvSpPr>
        <p:spPr>
          <a:xfrm>
            <a:off x="6004387" y="1500135"/>
            <a:ext cx="5819766" cy="3867912"/>
          </a:xfrm>
          <a:prstGeom prst="rect">
            <a:avLst/>
          </a:prstGeom>
          <a:solidFill>
            <a:schemeClr val="lt1"/>
          </a:solidFill>
          <a:ln>
            <a:noFill/>
          </a:ln>
        </p:spPr>
      </p:sp>
      <p:grpSp>
        <p:nvGrpSpPr>
          <p:cNvPr id="364" name="Google Shape;364;p214"/>
          <p:cNvGrpSpPr/>
          <p:nvPr/>
        </p:nvGrpSpPr>
        <p:grpSpPr>
          <a:xfrm>
            <a:off x="10193718" y="6278563"/>
            <a:ext cx="1641476" cy="436562"/>
            <a:chOff x="10193718" y="6278563"/>
            <a:chExt cx="1641476" cy="436562"/>
          </a:xfrm>
        </p:grpSpPr>
        <p:sp>
          <p:nvSpPr>
            <p:cNvPr id="365" name="Google Shape;365;p214"/>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6" name="Google Shape;366;p21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7" name="Google Shape;367;p21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8" name="Google Shape;368;p21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69" name="Google Shape;369;p21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0" name="Google Shape;370;p21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1" name="Google Shape;371;p21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2" name="Google Shape;372;p21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3" name="Google Shape;373;p21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4" name="Google Shape;374;p21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5" name="Google Shape;375;p21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6" name="Google Shape;376;p21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7" name="Google Shape;377;p21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8" name="Google Shape;378;p21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79" name="Google Shape;379;p21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0" name="Google Shape;380;p21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1" name="Google Shape;381;p21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2" name="Google Shape;382;p21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3" name="Google Shape;383;p21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84" name="Google Shape;384;p21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385" name="Google Shape;385;p21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3384">
          <p15:clr>
            <a:srgbClr val="FBAE40"/>
          </p15:clr>
        </p15:guide>
      </p15:sldGuideLst>
    </p:ext>
  </p:extLst>
</p:sldLayout>
</file>

<file path=ppt/slideLayouts/slideLayout3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Divider title">
  <p:cSld name="5_Divider title">
    <p:spTree>
      <p:nvGrpSpPr>
        <p:cNvPr id="5090" name="Shape 5090"/>
        <p:cNvGrpSpPr/>
        <p:nvPr/>
      </p:nvGrpSpPr>
      <p:grpSpPr>
        <a:xfrm>
          <a:off x="0" y="0"/>
          <a:ext cx="0" cy="0"/>
          <a:chOff x="0" y="0"/>
          <a:chExt cx="0" cy="0"/>
        </a:xfrm>
      </p:grpSpPr>
      <p:sp>
        <p:nvSpPr>
          <p:cNvPr id="5091" name="Google Shape;5091;p379"/>
          <p:cNvSpPr txBox="1"/>
          <p:nvPr>
            <p:ph idx="1" type="body"/>
          </p:nvPr>
        </p:nvSpPr>
        <p:spPr>
          <a:xfrm>
            <a:off x="1524" y="711202"/>
            <a:ext cx="11819946" cy="5418836"/>
          </a:xfrm>
          <a:prstGeom prst="rect">
            <a:avLst/>
          </a:prstGeom>
          <a:solidFill>
            <a:schemeClr val="l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lt2"/>
              </a:buClr>
              <a:buSzPts val="1800"/>
              <a:buFont typeface="Arial"/>
              <a:buChar char=" "/>
              <a:defRPr>
                <a:solidFill>
                  <a:schemeClr val="lt2"/>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092" name="Google Shape;5092;p379"/>
          <p:cNvSpPr txBox="1"/>
          <p:nvPr>
            <p:ph idx="2" type="body"/>
          </p:nvPr>
        </p:nvSpPr>
        <p:spPr>
          <a:xfrm>
            <a:off x="1715000" y="2720477"/>
            <a:ext cx="6328610" cy="1592262"/>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dk2"/>
              </a:buClr>
              <a:buSzPts val="3200"/>
              <a:buFont typeface="Arial"/>
              <a:buChar char=" "/>
              <a:defRPr b="1" sz="3200">
                <a:solidFill>
                  <a:schemeClr val="dk2"/>
                </a:solidFill>
              </a:defRPr>
            </a:lvl1pPr>
            <a:lvl2pPr indent="-330200" lvl="1" marL="914400" algn="l">
              <a:lnSpc>
                <a:spcPct val="110000"/>
              </a:lnSpc>
              <a:spcBef>
                <a:spcPts val="0"/>
              </a:spcBef>
              <a:spcAft>
                <a:spcPts val="0"/>
              </a:spcAft>
              <a:buClr>
                <a:schemeClr val="dk2"/>
              </a:buClr>
              <a:buSzPts val="1600"/>
              <a:buFont typeface="Arial"/>
              <a:buChar char=" "/>
              <a:defRPr sz="1600">
                <a:solidFill>
                  <a:schemeClr val="dk2"/>
                </a:solidFill>
              </a:defRPr>
            </a:lvl2pPr>
            <a:lvl3pPr indent="-431800" lvl="2" marL="1371600" algn="l">
              <a:lnSpc>
                <a:spcPct val="110000"/>
              </a:lnSpc>
              <a:spcBef>
                <a:spcPts val="0"/>
              </a:spcBef>
              <a:spcAft>
                <a:spcPts val="0"/>
              </a:spcAft>
              <a:buClr>
                <a:schemeClr val="lt1"/>
              </a:buClr>
              <a:buSzPts val="3200"/>
              <a:buChar char="•"/>
              <a:defRPr sz="3200">
                <a:solidFill>
                  <a:schemeClr val="lt1"/>
                </a:solidFill>
              </a:defRPr>
            </a:lvl3pPr>
            <a:lvl4pPr indent="-431800" lvl="3" marL="1828800" algn="l">
              <a:lnSpc>
                <a:spcPct val="110000"/>
              </a:lnSpc>
              <a:spcBef>
                <a:spcPts val="0"/>
              </a:spcBef>
              <a:spcAft>
                <a:spcPts val="0"/>
              </a:spcAft>
              <a:buClr>
                <a:schemeClr val="lt1"/>
              </a:buClr>
              <a:buSzPts val="3200"/>
              <a:buChar char="•"/>
              <a:defRPr sz="3200">
                <a:solidFill>
                  <a:schemeClr val="lt1"/>
                </a:solidFill>
              </a:defRPr>
            </a:lvl4pPr>
            <a:lvl5pPr indent="-431800" lvl="4" marL="2286000" algn="l">
              <a:lnSpc>
                <a:spcPct val="110000"/>
              </a:lnSpc>
              <a:spcBef>
                <a:spcPts val="0"/>
              </a:spcBef>
              <a:spcAft>
                <a:spcPts val="0"/>
              </a:spcAft>
              <a:buClr>
                <a:schemeClr val="lt1"/>
              </a:buClr>
              <a:buSzPts val="3200"/>
              <a:buChar char="•"/>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093" name="Google Shape;5093;p37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3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divider w/quote">
  <p:cSld name="5_divider w/quote">
    <p:spTree>
      <p:nvGrpSpPr>
        <p:cNvPr id="5094" name="Shape 5094"/>
        <p:cNvGrpSpPr/>
        <p:nvPr/>
      </p:nvGrpSpPr>
      <p:grpSpPr>
        <a:xfrm>
          <a:off x="0" y="0"/>
          <a:ext cx="0" cy="0"/>
          <a:chOff x="0" y="0"/>
          <a:chExt cx="0" cy="0"/>
        </a:xfrm>
      </p:grpSpPr>
      <p:sp>
        <p:nvSpPr>
          <p:cNvPr id="5095" name="Google Shape;5095;p380"/>
          <p:cNvSpPr txBox="1"/>
          <p:nvPr>
            <p:ph idx="1" type="body"/>
          </p:nvPr>
        </p:nvSpPr>
        <p:spPr>
          <a:xfrm>
            <a:off x="1524" y="711202"/>
            <a:ext cx="11819946" cy="5418836"/>
          </a:xfrm>
          <a:prstGeom prst="rect">
            <a:avLst/>
          </a:prstGeom>
          <a:solidFill>
            <a:schemeClr val="l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lt2"/>
              </a:buClr>
              <a:buSzPts val="1800"/>
              <a:buFont typeface="Arial"/>
              <a:buChar char=" "/>
              <a:defRPr>
                <a:solidFill>
                  <a:schemeClr val="lt2"/>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096" name="Google Shape;5096;p380"/>
          <p:cNvSpPr txBox="1"/>
          <p:nvPr>
            <p:ph idx="2"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dk2"/>
              </a:buClr>
              <a:buSzPts val="2600"/>
              <a:buFont typeface="Arial"/>
              <a:buChar char=" "/>
              <a:defRPr b="1" sz="2600">
                <a:solidFill>
                  <a:schemeClr val="dk2"/>
                </a:solidFill>
              </a:defRPr>
            </a:lvl1pPr>
            <a:lvl2pPr indent="-457200" lvl="1" marL="914400" algn="l">
              <a:lnSpc>
                <a:spcPct val="110000"/>
              </a:lnSpc>
              <a:spcBef>
                <a:spcPts val="200"/>
              </a:spcBef>
              <a:spcAft>
                <a:spcPts val="0"/>
              </a:spcAft>
              <a:buClr>
                <a:schemeClr val="dk2"/>
              </a:buClr>
              <a:buSzPts val="3600"/>
              <a:buFont typeface="Arial"/>
              <a:buChar char=" "/>
              <a:defRPr sz="3600">
                <a:solidFill>
                  <a:schemeClr val="dk2"/>
                </a:solidFill>
                <a:latin typeface="Arial"/>
                <a:ea typeface="Arial"/>
                <a:cs typeface="Arial"/>
                <a:sym typeface="Arial"/>
              </a:defRPr>
            </a:lvl2pPr>
            <a:lvl3pPr indent="-469900" lvl="2" marL="1371600" algn="l">
              <a:lnSpc>
                <a:spcPct val="83000"/>
              </a:lnSpc>
              <a:spcBef>
                <a:spcPts val="0"/>
              </a:spcBef>
              <a:spcAft>
                <a:spcPts val="0"/>
              </a:spcAft>
              <a:buClr>
                <a:schemeClr val="dk2"/>
              </a:buClr>
              <a:buSzPts val="3800"/>
              <a:buFont typeface="Arial"/>
              <a:buChar char=" "/>
              <a:defRPr sz="3800">
                <a:solidFill>
                  <a:schemeClr val="dk2"/>
                </a:solidFill>
                <a:latin typeface="Arial"/>
                <a:ea typeface="Arial"/>
                <a:cs typeface="Arial"/>
                <a:sym typeface="Arial"/>
              </a:defRPr>
            </a:lvl3pPr>
            <a:lvl4pPr indent="-330200" lvl="3" marL="1828800" algn="l">
              <a:lnSpc>
                <a:spcPct val="110000"/>
              </a:lnSpc>
              <a:spcBef>
                <a:spcPts val="0"/>
              </a:spcBef>
              <a:spcAft>
                <a:spcPts val="0"/>
              </a:spcAft>
              <a:buClr>
                <a:schemeClr val="dk2"/>
              </a:buClr>
              <a:buSzPts val="1600"/>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097" name="Google Shape;5097;p38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3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full bleed divider w/quote">
  <p:cSld name="5_full bleed divider w/quote">
    <p:bg>
      <p:bgPr>
        <a:solidFill>
          <a:schemeClr val="lt2"/>
        </a:solidFill>
      </p:bgPr>
    </p:bg>
    <p:spTree>
      <p:nvGrpSpPr>
        <p:cNvPr id="5098" name="Shape 5098"/>
        <p:cNvGrpSpPr/>
        <p:nvPr/>
      </p:nvGrpSpPr>
      <p:grpSpPr>
        <a:xfrm>
          <a:off x="0" y="0"/>
          <a:ext cx="0" cy="0"/>
          <a:chOff x="0" y="0"/>
          <a:chExt cx="0" cy="0"/>
        </a:xfrm>
      </p:grpSpPr>
      <p:sp>
        <p:nvSpPr>
          <p:cNvPr id="5099" name="Google Shape;5099;p381"/>
          <p:cNvSpPr txBox="1"/>
          <p:nvPr>
            <p:ph idx="1"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dk2"/>
              </a:buClr>
              <a:buSzPts val="2600"/>
              <a:buFont typeface="Arial"/>
              <a:buChar char=" "/>
              <a:defRPr b="1" sz="2600">
                <a:solidFill>
                  <a:schemeClr val="dk2"/>
                </a:solidFill>
              </a:defRPr>
            </a:lvl1pPr>
            <a:lvl2pPr indent="-457200" lvl="1" marL="914400" algn="l">
              <a:lnSpc>
                <a:spcPct val="110000"/>
              </a:lnSpc>
              <a:spcBef>
                <a:spcPts val="200"/>
              </a:spcBef>
              <a:spcAft>
                <a:spcPts val="0"/>
              </a:spcAft>
              <a:buClr>
                <a:schemeClr val="dk2"/>
              </a:buClr>
              <a:buSzPts val="3600"/>
              <a:buFont typeface="Arial"/>
              <a:buChar char=" "/>
              <a:defRPr sz="3600">
                <a:solidFill>
                  <a:schemeClr val="dk2"/>
                </a:solidFill>
                <a:latin typeface="Arial"/>
                <a:ea typeface="Arial"/>
                <a:cs typeface="Arial"/>
                <a:sym typeface="Arial"/>
              </a:defRPr>
            </a:lvl2pPr>
            <a:lvl3pPr indent="-469900" lvl="2" marL="1371600" algn="l">
              <a:lnSpc>
                <a:spcPct val="83000"/>
              </a:lnSpc>
              <a:spcBef>
                <a:spcPts val="0"/>
              </a:spcBef>
              <a:spcAft>
                <a:spcPts val="0"/>
              </a:spcAft>
              <a:buClr>
                <a:schemeClr val="dk2"/>
              </a:buClr>
              <a:buSzPts val="3800"/>
              <a:buFont typeface="Arial"/>
              <a:buChar char=" "/>
              <a:defRPr sz="3800">
                <a:solidFill>
                  <a:schemeClr val="dk2"/>
                </a:solidFill>
                <a:latin typeface="Arial"/>
                <a:ea typeface="Arial"/>
                <a:cs typeface="Arial"/>
                <a:sym typeface="Arial"/>
              </a:defRPr>
            </a:lvl3pPr>
            <a:lvl4pPr indent="-330200" lvl="3" marL="1828800" algn="l">
              <a:lnSpc>
                <a:spcPct val="110000"/>
              </a:lnSpc>
              <a:spcBef>
                <a:spcPts val="0"/>
              </a:spcBef>
              <a:spcAft>
                <a:spcPts val="0"/>
              </a:spcAft>
              <a:buClr>
                <a:schemeClr val="dk2"/>
              </a:buClr>
              <a:buSzPts val="1600"/>
              <a:buFont typeface="Arial"/>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00" name="Google Shape;5100;p38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3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picture L, content R w/headline">
  <p:cSld name="5_picture L, content R w/headline">
    <p:spTree>
      <p:nvGrpSpPr>
        <p:cNvPr id="5101" name="Shape 5101"/>
        <p:cNvGrpSpPr/>
        <p:nvPr/>
      </p:nvGrpSpPr>
      <p:grpSpPr>
        <a:xfrm>
          <a:off x="0" y="0"/>
          <a:ext cx="0" cy="0"/>
          <a:chOff x="0" y="0"/>
          <a:chExt cx="0" cy="0"/>
        </a:xfrm>
      </p:grpSpPr>
      <p:sp>
        <p:nvSpPr>
          <p:cNvPr id="5102" name="Google Shape;5102;p382"/>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103" name="Google Shape;5103;p382"/>
          <p:cNvSpPr/>
          <p:nvPr>
            <p:ph idx="2" type="pic"/>
          </p:nvPr>
        </p:nvSpPr>
        <p:spPr>
          <a:xfrm>
            <a:off x="0" y="1501355"/>
            <a:ext cx="5918414" cy="4631438"/>
          </a:xfrm>
          <a:prstGeom prst="rect">
            <a:avLst/>
          </a:prstGeom>
          <a:noFill/>
          <a:ln>
            <a:noFill/>
          </a:ln>
        </p:spPr>
      </p:sp>
      <p:sp>
        <p:nvSpPr>
          <p:cNvPr id="5104" name="Google Shape;5104;p382"/>
          <p:cNvSpPr txBox="1"/>
          <p:nvPr>
            <p:ph idx="1" type="body"/>
          </p:nvPr>
        </p:nvSpPr>
        <p:spPr>
          <a:xfrm>
            <a:off x="6011757" y="1501355"/>
            <a:ext cx="5819766" cy="4631438"/>
          </a:xfrm>
          <a:prstGeom prst="rect">
            <a:avLst/>
          </a:prstGeom>
          <a:solidFill>
            <a:schemeClr val="lt2"/>
          </a:solidFill>
          <a:ln>
            <a:noFill/>
          </a:ln>
        </p:spPr>
        <p:txBody>
          <a:bodyPr anchorCtr="0" anchor="t" bIns="274300" lIns="64000" spcFirstLastPara="1" rIns="274300" wrap="square" tIns="420600">
            <a:noAutofit/>
          </a:bodyPr>
          <a:lstStyle>
            <a:lvl1pPr indent="-381000" lvl="0" marL="457200" algn="l">
              <a:lnSpc>
                <a:spcPct val="83000"/>
              </a:lnSpc>
              <a:spcBef>
                <a:spcPts val="1600"/>
              </a:spcBef>
              <a:spcAft>
                <a:spcPts val="0"/>
              </a:spcAft>
              <a:buClr>
                <a:schemeClr val="dk2"/>
              </a:buClr>
              <a:buSzPts val="2400"/>
              <a:buFont typeface="Arial"/>
              <a:buChar char=" "/>
              <a:defRPr sz="2400">
                <a:solidFill>
                  <a:schemeClr val="dk2"/>
                </a:solidFill>
              </a:defRPr>
            </a:lvl1pPr>
            <a:lvl2pPr indent="-431800" lvl="1" marL="914400" algn="l">
              <a:lnSpc>
                <a:spcPct val="83000"/>
              </a:lnSpc>
              <a:spcBef>
                <a:spcPts val="600"/>
              </a:spcBef>
              <a:spcAft>
                <a:spcPts val="0"/>
              </a:spcAft>
              <a:buClr>
                <a:schemeClr val="dk2"/>
              </a:buClr>
              <a:buSzPts val="3200"/>
              <a:buFont typeface="Arial"/>
              <a:buChar char=" "/>
              <a:defRPr sz="3200">
                <a:solidFill>
                  <a:schemeClr val="dk2"/>
                </a:solidFill>
                <a:latin typeface="Arial"/>
                <a:ea typeface="Arial"/>
                <a:cs typeface="Arial"/>
                <a:sym typeface="Arial"/>
              </a:defRPr>
            </a:lvl2pPr>
            <a:lvl3pPr indent="-330200" lvl="2" marL="1371600" algn="l">
              <a:lnSpc>
                <a:spcPct val="83000"/>
              </a:lnSpc>
              <a:spcBef>
                <a:spcPts val="12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Char char="•"/>
              <a:defRPr/>
            </a:lvl4pPr>
            <a:lvl5pPr indent="-330200" lvl="4" marL="2286000" algn="l">
              <a:lnSpc>
                <a:spcPct val="110000"/>
              </a:lnSpc>
              <a:spcBef>
                <a:spcPts val="600"/>
              </a:spcBef>
              <a:spcAft>
                <a:spcPts val="0"/>
              </a:spcAft>
              <a:buClr>
                <a:schemeClr val="dk2"/>
              </a:buClr>
              <a:buSzPts val="1600"/>
              <a:buChar char="•"/>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05" name="Google Shape;5105;p382"/>
          <p:cNvSpPr txBox="1"/>
          <p:nvPr>
            <p:ph idx="3"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06" name="Google Shape;5106;p38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2-up pictures, color BG">
  <p:cSld name="5_2-up pictures, color BG">
    <p:bg>
      <p:bgPr>
        <a:solidFill>
          <a:schemeClr val="lt2"/>
        </a:solidFill>
      </p:bgPr>
    </p:bg>
    <p:spTree>
      <p:nvGrpSpPr>
        <p:cNvPr id="5107" name="Shape 5107"/>
        <p:cNvGrpSpPr/>
        <p:nvPr/>
      </p:nvGrpSpPr>
      <p:grpSpPr>
        <a:xfrm>
          <a:off x="0" y="0"/>
          <a:ext cx="0" cy="0"/>
          <a:chOff x="0" y="0"/>
          <a:chExt cx="0" cy="0"/>
        </a:xfrm>
      </p:grpSpPr>
      <p:sp>
        <p:nvSpPr>
          <p:cNvPr id="5108" name="Google Shape;5108;p383"/>
          <p:cNvSpPr txBox="1"/>
          <p:nvPr>
            <p:ph type="title"/>
          </p:nvPr>
        </p:nvSpPr>
        <p:spPr>
          <a:xfrm>
            <a:off x="430364"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109" name="Google Shape;5109;p383"/>
          <p:cNvSpPr txBox="1"/>
          <p:nvPr>
            <p:ph idx="1" type="body"/>
          </p:nvPr>
        </p:nvSpPr>
        <p:spPr>
          <a:xfrm>
            <a:off x="431800" y="5389581"/>
            <a:ext cx="460022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10" name="Google Shape;5110;p383"/>
          <p:cNvSpPr txBox="1"/>
          <p:nvPr>
            <p:ph idx="2" type="body"/>
          </p:nvPr>
        </p:nvSpPr>
        <p:spPr>
          <a:xfrm>
            <a:off x="6004387" y="5389581"/>
            <a:ext cx="4599432"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11" name="Google Shape;5111;p383"/>
          <p:cNvSpPr txBox="1"/>
          <p:nvPr>
            <p:ph idx="3" type="body"/>
          </p:nvPr>
        </p:nvSpPr>
        <p:spPr>
          <a:xfrm>
            <a:off x="430214" y="872672"/>
            <a:ext cx="113981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12" name="Google Shape;5112;p383"/>
          <p:cNvSpPr/>
          <p:nvPr>
            <p:ph idx="4" type="pic"/>
          </p:nvPr>
        </p:nvSpPr>
        <p:spPr>
          <a:xfrm>
            <a:off x="0" y="1500135"/>
            <a:ext cx="5908281" cy="3867912"/>
          </a:xfrm>
          <a:prstGeom prst="rect">
            <a:avLst/>
          </a:prstGeom>
          <a:solidFill>
            <a:schemeClr val="lt1"/>
          </a:solidFill>
          <a:ln>
            <a:noFill/>
          </a:ln>
        </p:spPr>
      </p:sp>
      <p:sp>
        <p:nvSpPr>
          <p:cNvPr id="5113" name="Google Shape;5113;p383"/>
          <p:cNvSpPr/>
          <p:nvPr>
            <p:ph idx="5" type="pic"/>
          </p:nvPr>
        </p:nvSpPr>
        <p:spPr>
          <a:xfrm>
            <a:off x="6004387" y="1500135"/>
            <a:ext cx="5819766" cy="3867912"/>
          </a:xfrm>
          <a:prstGeom prst="rect">
            <a:avLst/>
          </a:prstGeom>
          <a:solidFill>
            <a:schemeClr val="lt1"/>
          </a:solidFill>
          <a:ln>
            <a:noFill/>
          </a:ln>
        </p:spPr>
      </p:sp>
      <p:sp>
        <p:nvSpPr>
          <p:cNvPr id="5114" name="Google Shape;5114;p38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3384">
          <p15:clr>
            <a:srgbClr val="FBAE40"/>
          </p15:clr>
        </p15:guide>
      </p15:sldGuideLst>
    </p:ext>
  </p:extLst>
</p:sldLayout>
</file>

<file path=ppt/slideLayouts/slideLayout3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3-up pictures, color BG">
  <p:cSld name="5_3-up pictures, color BG">
    <p:bg>
      <p:bgPr>
        <a:solidFill>
          <a:schemeClr val="lt2"/>
        </a:solidFill>
      </p:bgPr>
    </p:bg>
    <p:spTree>
      <p:nvGrpSpPr>
        <p:cNvPr id="5115" name="Shape 5115"/>
        <p:cNvGrpSpPr/>
        <p:nvPr/>
      </p:nvGrpSpPr>
      <p:grpSpPr>
        <a:xfrm>
          <a:off x="0" y="0"/>
          <a:ext cx="0" cy="0"/>
          <a:chOff x="0" y="0"/>
          <a:chExt cx="0" cy="0"/>
        </a:xfrm>
      </p:grpSpPr>
      <p:sp>
        <p:nvSpPr>
          <p:cNvPr id="5116" name="Google Shape;5116;p38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117" name="Google Shape;5117;p384"/>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18" name="Google Shape;5118;p384"/>
          <p:cNvSpPr/>
          <p:nvPr>
            <p:ph idx="2" type="pic"/>
          </p:nvPr>
        </p:nvSpPr>
        <p:spPr>
          <a:xfrm>
            <a:off x="0" y="1500135"/>
            <a:ext cx="3909569" cy="3867912"/>
          </a:xfrm>
          <a:prstGeom prst="rect">
            <a:avLst/>
          </a:prstGeom>
          <a:solidFill>
            <a:schemeClr val="lt1"/>
          </a:solidFill>
          <a:ln>
            <a:noFill/>
          </a:ln>
        </p:spPr>
      </p:sp>
      <p:sp>
        <p:nvSpPr>
          <p:cNvPr id="5119" name="Google Shape;5119;p384"/>
          <p:cNvSpPr/>
          <p:nvPr>
            <p:ph idx="3" type="pic"/>
          </p:nvPr>
        </p:nvSpPr>
        <p:spPr>
          <a:xfrm>
            <a:off x="7956471" y="1500135"/>
            <a:ext cx="3867912" cy="3867912"/>
          </a:xfrm>
          <a:prstGeom prst="rect">
            <a:avLst/>
          </a:prstGeom>
          <a:solidFill>
            <a:schemeClr val="lt1"/>
          </a:solidFill>
          <a:ln>
            <a:noFill/>
          </a:ln>
        </p:spPr>
      </p:sp>
      <p:sp>
        <p:nvSpPr>
          <p:cNvPr id="5120" name="Google Shape;5120;p384"/>
          <p:cNvSpPr txBox="1"/>
          <p:nvPr>
            <p:ph idx="4"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21" name="Google Shape;5121;p384"/>
          <p:cNvSpPr txBox="1"/>
          <p:nvPr>
            <p:ph idx="5" type="body"/>
          </p:nvPr>
        </p:nvSpPr>
        <p:spPr>
          <a:xfrm>
            <a:off x="398534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22" name="Google Shape;5122;p384"/>
          <p:cNvSpPr/>
          <p:nvPr>
            <p:ph idx="6" type="pic"/>
          </p:nvPr>
        </p:nvSpPr>
        <p:spPr>
          <a:xfrm>
            <a:off x="3985348" y="1500135"/>
            <a:ext cx="3895344" cy="3867912"/>
          </a:xfrm>
          <a:prstGeom prst="rect">
            <a:avLst/>
          </a:prstGeom>
          <a:solidFill>
            <a:schemeClr val="lt1"/>
          </a:solidFill>
          <a:ln>
            <a:noFill/>
          </a:ln>
        </p:spPr>
      </p:sp>
      <p:sp>
        <p:nvSpPr>
          <p:cNvPr id="5123" name="Google Shape;5123;p384"/>
          <p:cNvSpPr txBox="1"/>
          <p:nvPr>
            <p:ph idx="7" type="body"/>
          </p:nvPr>
        </p:nvSpPr>
        <p:spPr>
          <a:xfrm>
            <a:off x="7956471"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24" name="Google Shape;5124;p38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4-up pictures, color BG">
  <p:cSld name="5_4-up pictures, color BG">
    <p:bg>
      <p:bgPr>
        <a:solidFill>
          <a:schemeClr val="lt2"/>
        </a:solidFill>
      </p:bgPr>
    </p:bg>
    <p:spTree>
      <p:nvGrpSpPr>
        <p:cNvPr id="5125" name="Shape 5125"/>
        <p:cNvGrpSpPr/>
        <p:nvPr/>
      </p:nvGrpSpPr>
      <p:grpSpPr>
        <a:xfrm>
          <a:off x="0" y="0"/>
          <a:ext cx="0" cy="0"/>
          <a:chOff x="0" y="0"/>
          <a:chExt cx="0" cy="0"/>
        </a:xfrm>
      </p:grpSpPr>
      <p:sp>
        <p:nvSpPr>
          <p:cNvPr id="5126" name="Google Shape;5126;p38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127" name="Google Shape;5127;p38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28" name="Google Shape;5128;p385"/>
          <p:cNvSpPr/>
          <p:nvPr>
            <p:ph idx="2" type="pic"/>
          </p:nvPr>
        </p:nvSpPr>
        <p:spPr>
          <a:xfrm>
            <a:off x="0" y="1500135"/>
            <a:ext cx="2973322" cy="3867912"/>
          </a:xfrm>
          <a:prstGeom prst="rect">
            <a:avLst/>
          </a:prstGeom>
          <a:solidFill>
            <a:schemeClr val="lt1"/>
          </a:solidFill>
          <a:ln>
            <a:noFill/>
          </a:ln>
        </p:spPr>
      </p:sp>
      <p:sp>
        <p:nvSpPr>
          <p:cNvPr id="5129" name="Google Shape;5129;p385"/>
          <p:cNvSpPr/>
          <p:nvPr>
            <p:ph idx="3" type="pic"/>
          </p:nvPr>
        </p:nvSpPr>
        <p:spPr>
          <a:xfrm>
            <a:off x="3054110" y="1500135"/>
            <a:ext cx="2871216" cy="3867912"/>
          </a:xfrm>
          <a:prstGeom prst="rect">
            <a:avLst/>
          </a:prstGeom>
          <a:solidFill>
            <a:schemeClr val="lt1"/>
          </a:solidFill>
          <a:ln>
            <a:noFill/>
          </a:ln>
        </p:spPr>
      </p:sp>
      <p:sp>
        <p:nvSpPr>
          <p:cNvPr id="5130" name="Google Shape;5130;p385"/>
          <p:cNvSpPr/>
          <p:nvPr>
            <p:ph idx="4" type="pic"/>
          </p:nvPr>
        </p:nvSpPr>
        <p:spPr>
          <a:xfrm>
            <a:off x="6006114" y="1500135"/>
            <a:ext cx="2871216" cy="3867912"/>
          </a:xfrm>
          <a:prstGeom prst="rect">
            <a:avLst/>
          </a:prstGeom>
          <a:solidFill>
            <a:schemeClr val="lt1"/>
          </a:solidFill>
          <a:ln>
            <a:noFill/>
          </a:ln>
        </p:spPr>
      </p:sp>
      <p:sp>
        <p:nvSpPr>
          <p:cNvPr id="5131" name="Google Shape;5131;p385"/>
          <p:cNvSpPr/>
          <p:nvPr>
            <p:ph idx="5" type="pic"/>
          </p:nvPr>
        </p:nvSpPr>
        <p:spPr>
          <a:xfrm>
            <a:off x="8958118" y="1500135"/>
            <a:ext cx="2870063" cy="3867912"/>
          </a:xfrm>
          <a:prstGeom prst="rect">
            <a:avLst/>
          </a:prstGeom>
          <a:solidFill>
            <a:schemeClr val="lt1"/>
          </a:solidFill>
          <a:ln>
            <a:noFill/>
          </a:ln>
        </p:spPr>
      </p:sp>
      <p:sp>
        <p:nvSpPr>
          <p:cNvPr id="5132" name="Google Shape;5132;p385"/>
          <p:cNvSpPr txBox="1"/>
          <p:nvPr>
            <p:ph idx="6" type="body"/>
          </p:nvPr>
        </p:nvSpPr>
        <p:spPr>
          <a:xfrm>
            <a:off x="3054110"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33" name="Google Shape;5133;p385"/>
          <p:cNvSpPr txBox="1"/>
          <p:nvPr>
            <p:ph idx="7" type="body"/>
          </p:nvPr>
        </p:nvSpPr>
        <p:spPr>
          <a:xfrm>
            <a:off x="895811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34" name="Google Shape;5134;p385"/>
          <p:cNvSpPr txBox="1"/>
          <p:nvPr>
            <p:ph idx="8" type="body"/>
          </p:nvPr>
        </p:nvSpPr>
        <p:spPr>
          <a:xfrm>
            <a:off x="6006114"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35" name="Google Shape;5135;p385"/>
          <p:cNvSpPr txBox="1"/>
          <p:nvPr>
            <p:ph idx="9"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36" name="Google Shape;5136;p38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6-up faux table">
  <p:cSld name="5_6-up faux table">
    <p:spTree>
      <p:nvGrpSpPr>
        <p:cNvPr id="5137" name="Shape 5137"/>
        <p:cNvGrpSpPr/>
        <p:nvPr/>
      </p:nvGrpSpPr>
      <p:grpSpPr>
        <a:xfrm>
          <a:off x="0" y="0"/>
          <a:ext cx="0" cy="0"/>
          <a:chOff x="0" y="0"/>
          <a:chExt cx="0" cy="0"/>
        </a:xfrm>
      </p:grpSpPr>
      <p:sp>
        <p:nvSpPr>
          <p:cNvPr id="5138" name="Google Shape;5138;p386"/>
          <p:cNvSpPr txBox="1"/>
          <p:nvPr>
            <p:ph idx="1" type="body"/>
          </p:nvPr>
        </p:nvSpPr>
        <p:spPr>
          <a:xfrm>
            <a:off x="-2158" y="1499082"/>
            <a:ext cx="11839639" cy="4630256"/>
          </a:xfrm>
          <a:prstGeom prst="rect">
            <a:avLst/>
          </a:prstGeom>
          <a:solidFill>
            <a:schemeClr val="lt2"/>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lt2"/>
              </a:buClr>
              <a:buSzPts val="1600"/>
              <a:buFont typeface="Arial"/>
              <a:buNone/>
              <a:defRPr sz="1600">
                <a:solidFill>
                  <a:schemeClr val="lt2"/>
                </a:solidFill>
              </a:defRPr>
            </a:lvl1pPr>
            <a:lvl2pPr indent="-330200" lvl="1" marL="914400" algn="l">
              <a:lnSpc>
                <a:spcPct val="110000"/>
              </a:lnSpc>
              <a:spcBef>
                <a:spcPts val="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Font typeface="Arial"/>
              <a:buChar char=" "/>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39" name="Google Shape;5139;p38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140" name="Google Shape;5140;p386"/>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41" name="Google Shape;5141;p386"/>
          <p:cNvSpPr txBox="1"/>
          <p:nvPr>
            <p:ph idx="3" type="body"/>
          </p:nvPr>
        </p:nvSpPr>
        <p:spPr>
          <a:xfrm>
            <a:off x="154406"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0"/>
              </a:spcBef>
              <a:spcAft>
                <a:spcPts val="0"/>
              </a:spcAft>
              <a:buClr>
                <a:schemeClr val="dk2"/>
              </a:buClr>
              <a:buSzPts val="1600"/>
              <a:buFont typeface="Arial"/>
              <a:buChar char="•"/>
              <a:defRPr>
                <a:solidFill>
                  <a:schemeClr val="dk2"/>
                </a:solidFill>
              </a:defRPr>
            </a:lvl2pPr>
            <a:lvl3pPr indent="-330200" lvl="2" marL="1371600" algn="l">
              <a:lnSpc>
                <a:spcPct val="10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0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0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42" name="Google Shape;5142;p386"/>
          <p:cNvSpPr txBox="1"/>
          <p:nvPr>
            <p:ph idx="4"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43" name="Google Shape;5143;p386"/>
          <p:cNvSpPr txBox="1"/>
          <p:nvPr>
            <p:ph idx="5" type="body"/>
          </p:nvPr>
        </p:nvSpPr>
        <p:spPr>
          <a:xfrm rot="5400000">
            <a:off x="5891150" y="-1316719"/>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44" name="Google Shape;5144;p386"/>
          <p:cNvSpPr txBox="1"/>
          <p:nvPr>
            <p:ph idx="6" type="body"/>
          </p:nvPr>
        </p:nvSpPr>
        <p:spPr>
          <a:xfrm rot="5400000">
            <a:off x="5891150" y="-2888256"/>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45" name="Google Shape;5145;p386"/>
          <p:cNvSpPr txBox="1"/>
          <p:nvPr>
            <p:ph idx="7"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46" name="Google Shape;5146;p38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147" name="Google Shape;5147;p386"/>
          <p:cNvSpPr txBox="1"/>
          <p:nvPr>
            <p:ph idx="8" type="body"/>
          </p:nvPr>
        </p:nvSpPr>
        <p:spPr>
          <a:xfrm>
            <a:off x="154406"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0"/>
              </a:spcBef>
              <a:spcAft>
                <a:spcPts val="0"/>
              </a:spcAft>
              <a:buClr>
                <a:schemeClr val="dk2"/>
              </a:buClr>
              <a:buSzPts val="1600"/>
              <a:buFont typeface="Arial"/>
              <a:buChar char="•"/>
              <a:defRPr>
                <a:solidFill>
                  <a:schemeClr val="dk2"/>
                </a:solidFill>
              </a:defRPr>
            </a:lvl2pPr>
            <a:lvl3pPr indent="-330200" lvl="2" marL="1371600" algn="l">
              <a:lnSpc>
                <a:spcPct val="10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0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0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48" name="Google Shape;5148;p386"/>
          <p:cNvSpPr txBox="1"/>
          <p:nvPr>
            <p:ph idx="9" type="body"/>
          </p:nvPr>
        </p:nvSpPr>
        <p:spPr>
          <a:xfrm>
            <a:off x="154406"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0"/>
              </a:spcBef>
              <a:spcAft>
                <a:spcPts val="0"/>
              </a:spcAft>
              <a:buClr>
                <a:schemeClr val="dk2"/>
              </a:buClr>
              <a:buSzPts val="1600"/>
              <a:buFont typeface="Arial"/>
              <a:buChar char="•"/>
              <a:defRPr>
                <a:solidFill>
                  <a:schemeClr val="dk2"/>
                </a:solidFill>
              </a:defRPr>
            </a:lvl2pPr>
            <a:lvl3pPr indent="-330200" lvl="2" marL="1371600" algn="l">
              <a:lnSpc>
                <a:spcPct val="10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0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0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49" name="Google Shape;5149;p386"/>
          <p:cNvSpPr txBox="1"/>
          <p:nvPr>
            <p:ph idx="13" type="body"/>
          </p:nvPr>
        </p:nvSpPr>
        <p:spPr>
          <a:xfrm>
            <a:off x="6088380"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0"/>
              </a:spcBef>
              <a:spcAft>
                <a:spcPts val="0"/>
              </a:spcAft>
              <a:buClr>
                <a:schemeClr val="dk2"/>
              </a:buClr>
              <a:buSzPts val="1600"/>
              <a:buFont typeface="Arial"/>
              <a:buChar char="•"/>
              <a:defRPr>
                <a:solidFill>
                  <a:schemeClr val="dk2"/>
                </a:solidFill>
              </a:defRPr>
            </a:lvl2pPr>
            <a:lvl3pPr indent="-330200" lvl="2" marL="1371600" algn="l">
              <a:lnSpc>
                <a:spcPct val="10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0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0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50" name="Google Shape;5150;p386"/>
          <p:cNvSpPr txBox="1"/>
          <p:nvPr>
            <p:ph idx="14" type="body"/>
          </p:nvPr>
        </p:nvSpPr>
        <p:spPr>
          <a:xfrm>
            <a:off x="6088380"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0"/>
              </a:spcBef>
              <a:spcAft>
                <a:spcPts val="0"/>
              </a:spcAft>
              <a:buClr>
                <a:schemeClr val="dk2"/>
              </a:buClr>
              <a:buSzPts val="1600"/>
              <a:buFont typeface="Arial"/>
              <a:buChar char="•"/>
              <a:defRPr>
                <a:solidFill>
                  <a:schemeClr val="dk2"/>
                </a:solidFill>
              </a:defRPr>
            </a:lvl2pPr>
            <a:lvl3pPr indent="-330200" lvl="2" marL="1371600" algn="l">
              <a:lnSpc>
                <a:spcPct val="10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0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0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51" name="Google Shape;5151;p386"/>
          <p:cNvSpPr txBox="1"/>
          <p:nvPr>
            <p:ph idx="15" type="body"/>
          </p:nvPr>
        </p:nvSpPr>
        <p:spPr>
          <a:xfrm>
            <a:off x="6088380"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0"/>
              </a:spcBef>
              <a:spcAft>
                <a:spcPts val="0"/>
              </a:spcAft>
              <a:buClr>
                <a:schemeClr val="dk2"/>
              </a:buClr>
              <a:buSzPts val="1600"/>
              <a:buFont typeface="Arial"/>
              <a:buChar char="•"/>
              <a:defRPr>
                <a:solidFill>
                  <a:schemeClr val="dk2"/>
                </a:solidFill>
              </a:defRPr>
            </a:lvl2pPr>
            <a:lvl3pPr indent="-330200" lvl="2" marL="1371600" algn="l">
              <a:lnSpc>
                <a:spcPct val="10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0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0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4-up faux table">
  <p:cSld name="5_4-up faux table">
    <p:spTree>
      <p:nvGrpSpPr>
        <p:cNvPr id="5152" name="Shape 5152"/>
        <p:cNvGrpSpPr/>
        <p:nvPr/>
      </p:nvGrpSpPr>
      <p:grpSpPr>
        <a:xfrm>
          <a:off x="0" y="0"/>
          <a:ext cx="0" cy="0"/>
          <a:chOff x="0" y="0"/>
          <a:chExt cx="0" cy="0"/>
        </a:xfrm>
      </p:grpSpPr>
      <p:sp>
        <p:nvSpPr>
          <p:cNvPr id="5153" name="Google Shape;5153;p387"/>
          <p:cNvSpPr txBox="1"/>
          <p:nvPr>
            <p:ph idx="1" type="body"/>
          </p:nvPr>
        </p:nvSpPr>
        <p:spPr>
          <a:xfrm>
            <a:off x="-2158" y="1499082"/>
            <a:ext cx="11839639" cy="4630256"/>
          </a:xfrm>
          <a:prstGeom prst="rect">
            <a:avLst/>
          </a:prstGeom>
          <a:solidFill>
            <a:schemeClr val="lt2"/>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lt2"/>
              </a:buClr>
              <a:buSzPts val="1600"/>
              <a:buFont typeface="Arial"/>
              <a:buNone/>
              <a:defRPr sz="1600">
                <a:solidFill>
                  <a:schemeClr val="lt2"/>
                </a:solidFill>
              </a:defRPr>
            </a:lvl1pPr>
            <a:lvl2pPr indent="-228600" lvl="1" marL="914400" algn="l">
              <a:lnSpc>
                <a:spcPct val="110000"/>
              </a:lnSpc>
              <a:spcBef>
                <a:spcPts val="0"/>
              </a:spcBef>
              <a:spcAft>
                <a:spcPts val="0"/>
              </a:spcAft>
              <a:buClr>
                <a:schemeClr val="dk2"/>
              </a:buClr>
              <a:buSzPts val="1600"/>
              <a:buFont typeface="Arial"/>
              <a:buNone/>
              <a:defRPr>
                <a:solidFill>
                  <a:schemeClr val="dk2"/>
                </a:solidFill>
              </a:defRPr>
            </a:lvl2pPr>
            <a:lvl3pPr indent="-330200" lvl="2" marL="1371600" algn="l">
              <a:lnSpc>
                <a:spcPct val="11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54" name="Google Shape;5154;p387"/>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155" name="Google Shape;5155;p387"/>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56" name="Google Shape;5156;p387"/>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57" name="Google Shape;5157;p387"/>
          <p:cNvSpPr txBox="1"/>
          <p:nvPr>
            <p:ph idx="4" type="body"/>
          </p:nvPr>
        </p:nvSpPr>
        <p:spPr>
          <a:xfrm rot="5400000">
            <a:off x="5891150" y="-2107892"/>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00"/>
              <a:buFont typeface="Arial"/>
              <a:buNone/>
              <a:defRPr sz="1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58" name="Google Shape;5158;p387"/>
          <p:cNvSpPr txBox="1"/>
          <p:nvPr>
            <p:ph idx="5"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59" name="Google Shape;5159;p38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160" name="Google Shape;5160;p387"/>
          <p:cNvSpPr txBox="1"/>
          <p:nvPr>
            <p:ph idx="6" type="body"/>
          </p:nvPr>
        </p:nvSpPr>
        <p:spPr>
          <a:xfrm>
            <a:off x="6262688"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2pPr>
            <a:lvl3pPr indent="-330200" lvl="2" marL="13716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3pPr>
            <a:lvl4pPr indent="-330200" lvl="3" marL="18288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61" name="Google Shape;5161;p387"/>
          <p:cNvSpPr txBox="1"/>
          <p:nvPr>
            <p:ph idx="7" type="body"/>
          </p:nvPr>
        </p:nvSpPr>
        <p:spPr>
          <a:xfrm>
            <a:off x="323650"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2pPr>
            <a:lvl3pPr indent="-330200" lvl="2" marL="13716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3pPr>
            <a:lvl4pPr indent="-330200" lvl="3" marL="18288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62" name="Google Shape;5162;p387"/>
          <p:cNvSpPr txBox="1"/>
          <p:nvPr>
            <p:ph idx="8" type="body"/>
          </p:nvPr>
        </p:nvSpPr>
        <p:spPr>
          <a:xfrm>
            <a:off x="6262688"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2pPr>
            <a:lvl3pPr indent="-330200" lvl="2" marL="13716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3pPr>
            <a:lvl4pPr indent="-330200" lvl="3" marL="18288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63" name="Google Shape;5163;p387"/>
          <p:cNvSpPr txBox="1"/>
          <p:nvPr>
            <p:ph idx="9" type="body"/>
          </p:nvPr>
        </p:nvSpPr>
        <p:spPr>
          <a:xfrm>
            <a:off x="323650"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2pPr>
            <a:lvl3pPr indent="-330200" lvl="2" marL="13716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3pPr>
            <a:lvl4pPr indent="-330200" lvl="3" marL="18288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2-column faux table">
  <p:cSld name="5_2-column faux table">
    <p:spTree>
      <p:nvGrpSpPr>
        <p:cNvPr id="5164" name="Shape 5164"/>
        <p:cNvGrpSpPr/>
        <p:nvPr/>
      </p:nvGrpSpPr>
      <p:grpSpPr>
        <a:xfrm>
          <a:off x="0" y="0"/>
          <a:ext cx="0" cy="0"/>
          <a:chOff x="0" y="0"/>
          <a:chExt cx="0" cy="0"/>
        </a:xfrm>
      </p:grpSpPr>
      <p:sp>
        <p:nvSpPr>
          <p:cNvPr id="5165" name="Google Shape;5165;p388"/>
          <p:cNvSpPr txBox="1"/>
          <p:nvPr>
            <p:ph idx="1" type="body"/>
          </p:nvPr>
        </p:nvSpPr>
        <p:spPr>
          <a:xfrm>
            <a:off x="-2158" y="1499082"/>
            <a:ext cx="11839639" cy="4630256"/>
          </a:xfrm>
          <a:prstGeom prst="rect">
            <a:avLst/>
          </a:prstGeom>
          <a:solidFill>
            <a:schemeClr val="lt2"/>
          </a:solidFill>
          <a:ln>
            <a:noFill/>
          </a:ln>
        </p:spPr>
        <p:txBody>
          <a:bodyPr anchorCtr="0" anchor="t" bIns="0" lIns="274300" spcFirstLastPara="1" rIns="6675100" wrap="square" tIns="182875">
            <a:noAutofit/>
          </a:bodyPr>
          <a:lstStyle>
            <a:lvl1pPr indent="-228600" lvl="0" marL="457200" algn="l">
              <a:lnSpc>
                <a:spcPct val="110000"/>
              </a:lnSpc>
              <a:spcBef>
                <a:spcPts val="0"/>
              </a:spcBef>
              <a:spcAft>
                <a:spcPts val="0"/>
              </a:spcAft>
              <a:buClr>
                <a:schemeClr val="lt2"/>
              </a:buClr>
              <a:buSzPts val="1600"/>
              <a:buFont typeface="Arial"/>
              <a:buNone/>
              <a:defRPr sz="1600">
                <a:solidFill>
                  <a:schemeClr val="lt2"/>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66" name="Google Shape;5166;p388"/>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167" name="Google Shape;5167;p388"/>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68" name="Google Shape;5168;p388"/>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69" name="Google Shape;5169;p388"/>
          <p:cNvSpPr txBox="1"/>
          <p:nvPr>
            <p:ph idx="4"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70" name="Google Shape;5170;p388"/>
          <p:cNvSpPr txBox="1"/>
          <p:nvPr>
            <p:ph idx="5" type="body"/>
          </p:nvPr>
        </p:nvSpPr>
        <p:spPr>
          <a:xfrm>
            <a:off x="5969456"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dk2"/>
              </a:buClr>
              <a:buSzPts val="1600"/>
              <a:buFont typeface="Arial"/>
              <a:buChar char=" "/>
              <a:defRPr sz="1600">
                <a:solidFill>
                  <a:schemeClr val="dk2"/>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71" name="Google Shape;5171;p38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172" name="Google Shape;5172;p388"/>
          <p:cNvSpPr txBox="1"/>
          <p:nvPr>
            <p:ph idx="6" type="body"/>
          </p:nvPr>
        </p:nvSpPr>
        <p:spPr>
          <a:xfrm>
            <a:off x="38097"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dk2"/>
              </a:buClr>
              <a:buSzPts val="1600"/>
              <a:buFont typeface="Arial"/>
              <a:buChar char=" "/>
              <a:defRPr sz="1600">
                <a:solidFill>
                  <a:schemeClr val="dk2"/>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up pictures, color BG" showMasterSp="0">
  <p:cSld name="3-up pictures, color BG">
    <p:bg>
      <p:bgPr>
        <a:solidFill>
          <a:schemeClr val="accent4"/>
        </a:solidFill>
      </p:bgPr>
    </p:bg>
    <p:spTree>
      <p:nvGrpSpPr>
        <p:cNvPr id="386" name="Shape 386"/>
        <p:cNvGrpSpPr/>
        <p:nvPr/>
      </p:nvGrpSpPr>
      <p:grpSpPr>
        <a:xfrm>
          <a:off x="0" y="0"/>
          <a:ext cx="0" cy="0"/>
          <a:chOff x="0" y="0"/>
          <a:chExt cx="0" cy="0"/>
        </a:xfrm>
      </p:grpSpPr>
      <p:sp>
        <p:nvSpPr>
          <p:cNvPr id="387" name="Google Shape;387;p21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88" name="Google Shape;388;p21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89" name="Google Shape;389;p215"/>
          <p:cNvSpPr/>
          <p:nvPr>
            <p:ph idx="2" type="pic"/>
          </p:nvPr>
        </p:nvSpPr>
        <p:spPr>
          <a:xfrm>
            <a:off x="0" y="1500135"/>
            <a:ext cx="3909569" cy="3867912"/>
          </a:xfrm>
          <a:prstGeom prst="rect">
            <a:avLst/>
          </a:prstGeom>
          <a:solidFill>
            <a:schemeClr val="lt1"/>
          </a:solidFill>
          <a:ln>
            <a:noFill/>
          </a:ln>
        </p:spPr>
      </p:sp>
      <p:sp>
        <p:nvSpPr>
          <p:cNvPr id="390" name="Google Shape;390;p215"/>
          <p:cNvSpPr/>
          <p:nvPr>
            <p:ph idx="3" type="pic"/>
          </p:nvPr>
        </p:nvSpPr>
        <p:spPr>
          <a:xfrm>
            <a:off x="7956471" y="1500135"/>
            <a:ext cx="3867912" cy="3867912"/>
          </a:xfrm>
          <a:prstGeom prst="rect">
            <a:avLst/>
          </a:prstGeom>
          <a:solidFill>
            <a:schemeClr val="lt1"/>
          </a:solidFill>
          <a:ln>
            <a:noFill/>
          </a:ln>
        </p:spPr>
      </p:sp>
      <p:sp>
        <p:nvSpPr>
          <p:cNvPr id="391" name="Google Shape;391;p215"/>
          <p:cNvSpPr txBox="1"/>
          <p:nvPr>
            <p:ph idx="4"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92" name="Google Shape;392;p215"/>
          <p:cNvSpPr txBox="1"/>
          <p:nvPr>
            <p:ph idx="5" type="body"/>
          </p:nvPr>
        </p:nvSpPr>
        <p:spPr>
          <a:xfrm>
            <a:off x="398534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393" name="Google Shape;393;p215"/>
          <p:cNvSpPr/>
          <p:nvPr>
            <p:ph idx="6" type="pic"/>
          </p:nvPr>
        </p:nvSpPr>
        <p:spPr>
          <a:xfrm>
            <a:off x="3985348" y="1500135"/>
            <a:ext cx="3895344" cy="3867912"/>
          </a:xfrm>
          <a:prstGeom prst="rect">
            <a:avLst/>
          </a:prstGeom>
          <a:solidFill>
            <a:schemeClr val="lt1"/>
          </a:solidFill>
          <a:ln>
            <a:noFill/>
          </a:ln>
        </p:spPr>
      </p:sp>
      <p:sp>
        <p:nvSpPr>
          <p:cNvPr id="394" name="Google Shape;394;p215"/>
          <p:cNvSpPr txBox="1"/>
          <p:nvPr>
            <p:ph idx="7" type="body"/>
          </p:nvPr>
        </p:nvSpPr>
        <p:spPr>
          <a:xfrm>
            <a:off x="7956471"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395" name="Google Shape;395;p215"/>
          <p:cNvGrpSpPr/>
          <p:nvPr/>
        </p:nvGrpSpPr>
        <p:grpSpPr>
          <a:xfrm>
            <a:off x="10193718" y="6278563"/>
            <a:ext cx="1641476" cy="436562"/>
            <a:chOff x="10193718" y="6278563"/>
            <a:chExt cx="1641476" cy="436562"/>
          </a:xfrm>
        </p:grpSpPr>
        <p:sp>
          <p:nvSpPr>
            <p:cNvPr id="396" name="Google Shape;396;p215"/>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7" name="Google Shape;397;p215"/>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8" name="Google Shape;398;p215"/>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9" name="Google Shape;399;p215"/>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0" name="Google Shape;400;p215"/>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1" name="Google Shape;401;p215"/>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2" name="Google Shape;402;p215"/>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3" name="Google Shape;403;p215"/>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4" name="Google Shape;404;p215"/>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5" name="Google Shape;405;p215"/>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6" name="Google Shape;406;p215"/>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7" name="Google Shape;407;p215"/>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8" name="Google Shape;408;p215"/>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9" name="Google Shape;409;p215"/>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0" name="Google Shape;410;p215"/>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1" name="Google Shape;411;p215"/>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2" name="Google Shape;412;p215"/>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3" name="Google Shape;413;p215"/>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414" name="Google Shape;414;p21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2-column content">
  <p:cSld name="5_2-column content">
    <p:bg>
      <p:bgPr>
        <a:solidFill>
          <a:schemeClr val="lt2"/>
        </a:solidFill>
      </p:bgPr>
    </p:bg>
    <p:spTree>
      <p:nvGrpSpPr>
        <p:cNvPr id="5173" name="Shape 5173"/>
        <p:cNvGrpSpPr/>
        <p:nvPr/>
      </p:nvGrpSpPr>
      <p:grpSpPr>
        <a:xfrm>
          <a:off x="0" y="0"/>
          <a:ext cx="0" cy="0"/>
          <a:chOff x="0" y="0"/>
          <a:chExt cx="0" cy="0"/>
        </a:xfrm>
      </p:grpSpPr>
      <p:sp>
        <p:nvSpPr>
          <p:cNvPr id="5174" name="Google Shape;5174;p389"/>
          <p:cNvSpPr txBox="1"/>
          <p:nvPr>
            <p:ph type="title"/>
          </p:nvPr>
        </p:nvSpPr>
        <p:spPr>
          <a:xfrm>
            <a:off x="430364" y="405114"/>
            <a:ext cx="114300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175" name="Google Shape;5175;p38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176" name="Google Shape;5176;p389"/>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90000"/>
              </a:lnSpc>
              <a:spcBef>
                <a:spcPts val="1600"/>
              </a:spcBef>
              <a:spcAft>
                <a:spcPts val="0"/>
              </a:spcAft>
              <a:buClr>
                <a:schemeClr val="dk2"/>
              </a:buClr>
              <a:buSzPts val="1600"/>
              <a:buFont typeface="Arial"/>
              <a:buChar char=" "/>
              <a:defRPr b="1" sz="1600">
                <a:solidFill>
                  <a:schemeClr val="dk2"/>
                </a:solidFill>
              </a:defRPr>
            </a:lvl2pPr>
            <a:lvl3pPr indent="-330200" lvl="2" marL="1371600" algn="l">
              <a:lnSpc>
                <a:spcPct val="110000"/>
              </a:lnSpc>
              <a:spcBef>
                <a:spcPts val="600"/>
              </a:spcBef>
              <a:spcAft>
                <a:spcPts val="0"/>
              </a:spcAft>
              <a:buClr>
                <a:schemeClr val="dk2"/>
              </a:buClr>
              <a:buSzPts val="1600"/>
              <a:buFont typeface="Arial"/>
              <a:buChar char=" "/>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b="0" sz="1600">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5177" name="Google Shape;5177;p389"/>
          <p:cNvSpPr txBox="1"/>
          <p:nvPr>
            <p:ph idx="2" type="body"/>
          </p:nvPr>
        </p:nvSpPr>
        <p:spPr>
          <a:xfrm>
            <a:off x="6711505"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90000"/>
              </a:lnSpc>
              <a:spcBef>
                <a:spcPts val="1600"/>
              </a:spcBef>
              <a:spcAft>
                <a:spcPts val="0"/>
              </a:spcAft>
              <a:buClr>
                <a:schemeClr val="dk2"/>
              </a:buClr>
              <a:buSzPts val="1600"/>
              <a:buFont typeface="Arial"/>
              <a:buChar char=" "/>
              <a:defRPr b="1" sz="1600">
                <a:solidFill>
                  <a:schemeClr val="dk2"/>
                </a:solidFill>
              </a:defRPr>
            </a:lvl2pPr>
            <a:lvl3pPr indent="-330200" lvl="2" marL="1371600" algn="l">
              <a:lnSpc>
                <a:spcPct val="110000"/>
              </a:lnSpc>
              <a:spcBef>
                <a:spcPts val="600"/>
              </a:spcBef>
              <a:spcAft>
                <a:spcPts val="0"/>
              </a:spcAft>
              <a:buClr>
                <a:schemeClr val="dk2"/>
              </a:buClr>
              <a:buSzPts val="1600"/>
              <a:buFont typeface="Arial"/>
              <a:buChar char=" "/>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b="0" sz="1600">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3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3-column content">
  <p:cSld name="5_3-column content">
    <p:bg>
      <p:bgPr>
        <a:solidFill>
          <a:schemeClr val="lt2"/>
        </a:solidFill>
      </p:bgPr>
    </p:bg>
    <p:spTree>
      <p:nvGrpSpPr>
        <p:cNvPr id="5178" name="Shape 5178"/>
        <p:cNvGrpSpPr/>
        <p:nvPr/>
      </p:nvGrpSpPr>
      <p:grpSpPr>
        <a:xfrm>
          <a:off x="0" y="0"/>
          <a:ext cx="0" cy="0"/>
          <a:chOff x="0" y="0"/>
          <a:chExt cx="0" cy="0"/>
        </a:xfrm>
      </p:grpSpPr>
      <p:sp>
        <p:nvSpPr>
          <p:cNvPr id="5179" name="Google Shape;5179;p390"/>
          <p:cNvSpPr txBox="1"/>
          <p:nvPr>
            <p:ph type="title"/>
          </p:nvPr>
        </p:nvSpPr>
        <p:spPr>
          <a:xfrm>
            <a:off x="430364" y="405114"/>
            <a:ext cx="11430000" cy="362407"/>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180" name="Google Shape;5180;p39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181" name="Google Shape;5181;p390"/>
          <p:cNvSpPr txBox="1"/>
          <p:nvPr>
            <p:ph idx="1" type="body"/>
          </p:nvPr>
        </p:nvSpPr>
        <p:spPr>
          <a:xfrm>
            <a:off x="328492"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90000"/>
              </a:lnSpc>
              <a:spcBef>
                <a:spcPts val="1600"/>
              </a:spcBef>
              <a:spcAft>
                <a:spcPts val="0"/>
              </a:spcAft>
              <a:buClr>
                <a:schemeClr val="dk2"/>
              </a:buClr>
              <a:buSzPts val="1600"/>
              <a:buFont typeface="Arial"/>
              <a:buChar char=" "/>
              <a:defRPr b="0" sz="1600">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b="0" sz="1600">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5182" name="Google Shape;5182;p390"/>
          <p:cNvSpPr txBox="1"/>
          <p:nvPr>
            <p:ph idx="2" type="body"/>
          </p:nvPr>
        </p:nvSpPr>
        <p:spPr>
          <a:xfrm>
            <a:off x="4297680"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90000"/>
              </a:lnSpc>
              <a:spcBef>
                <a:spcPts val="1600"/>
              </a:spcBef>
              <a:spcAft>
                <a:spcPts val="0"/>
              </a:spcAft>
              <a:buClr>
                <a:schemeClr val="dk2"/>
              </a:buClr>
              <a:buSzPts val="1600"/>
              <a:buFont typeface="Arial"/>
              <a:buChar char=" "/>
              <a:defRPr b="0" sz="1600">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b="0" sz="1600">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5183" name="Google Shape;5183;p390"/>
          <p:cNvSpPr txBox="1"/>
          <p:nvPr>
            <p:ph idx="3" type="body"/>
          </p:nvPr>
        </p:nvSpPr>
        <p:spPr>
          <a:xfrm>
            <a:off x="8339328"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90000"/>
              </a:lnSpc>
              <a:spcBef>
                <a:spcPts val="1600"/>
              </a:spcBef>
              <a:spcAft>
                <a:spcPts val="0"/>
              </a:spcAft>
              <a:buClr>
                <a:schemeClr val="dk2"/>
              </a:buClr>
              <a:buSzPts val="1600"/>
              <a:buFont typeface="Arial"/>
              <a:buChar char=" "/>
              <a:defRPr b="0" sz="1600">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b="0" sz="1600">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3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color BG, content L, picture R">
  <p:cSld name="5_color BG, content L, picture R">
    <p:bg>
      <p:bgPr>
        <a:solidFill>
          <a:schemeClr val="lt2"/>
        </a:solidFill>
      </p:bgPr>
    </p:bg>
    <p:spTree>
      <p:nvGrpSpPr>
        <p:cNvPr id="5184" name="Shape 5184"/>
        <p:cNvGrpSpPr/>
        <p:nvPr/>
      </p:nvGrpSpPr>
      <p:grpSpPr>
        <a:xfrm>
          <a:off x="0" y="0"/>
          <a:ext cx="0" cy="0"/>
          <a:chOff x="0" y="0"/>
          <a:chExt cx="0" cy="0"/>
        </a:xfrm>
      </p:grpSpPr>
      <p:sp>
        <p:nvSpPr>
          <p:cNvPr id="5185" name="Google Shape;5185;p391"/>
          <p:cNvSpPr txBox="1"/>
          <p:nvPr>
            <p:ph type="title"/>
          </p:nvPr>
        </p:nvSpPr>
        <p:spPr>
          <a:xfrm>
            <a:off x="430365" y="405114"/>
            <a:ext cx="50292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186" name="Google Shape;5186;p391"/>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90000"/>
              </a:lnSpc>
              <a:spcBef>
                <a:spcPts val="1600"/>
              </a:spcBef>
              <a:spcAft>
                <a:spcPts val="0"/>
              </a:spcAft>
              <a:buClr>
                <a:schemeClr val="dk2"/>
              </a:buClr>
              <a:buSzPts val="1600"/>
              <a:buFont typeface="Arial"/>
              <a:buChar char=" "/>
              <a:defRPr b="1" sz="1600">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5187" name="Google Shape;5187;p391"/>
          <p:cNvSpPr/>
          <p:nvPr>
            <p:ph idx="2" type="pic"/>
          </p:nvPr>
        </p:nvSpPr>
        <p:spPr>
          <a:xfrm>
            <a:off x="6026658" y="440440"/>
            <a:ext cx="5815584" cy="5678424"/>
          </a:xfrm>
          <a:prstGeom prst="rect">
            <a:avLst/>
          </a:prstGeom>
          <a:solidFill>
            <a:schemeClr val="lt1"/>
          </a:solidFill>
          <a:ln>
            <a:noFill/>
          </a:ln>
        </p:spPr>
      </p:sp>
      <p:sp>
        <p:nvSpPr>
          <p:cNvPr id="5188" name="Google Shape;5188;p39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3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picture L, content R">
  <p:cSld name="5_picture L, content R">
    <p:spTree>
      <p:nvGrpSpPr>
        <p:cNvPr id="5189" name="Shape 5189"/>
        <p:cNvGrpSpPr/>
        <p:nvPr/>
      </p:nvGrpSpPr>
      <p:grpSpPr>
        <a:xfrm>
          <a:off x="0" y="0"/>
          <a:ext cx="0" cy="0"/>
          <a:chOff x="0" y="0"/>
          <a:chExt cx="0" cy="0"/>
        </a:xfrm>
      </p:grpSpPr>
      <p:sp>
        <p:nvSpPr>
          <p:cNvPr id="5190" name="Google Shape;5190;p392"/>
          <p:cNvSpPr/>
          <p:nvPr>
            <p:ph idx="2" type="pic"/>
          </p:nvPr>
        </p:nvSpPr>
        <p:spPr>
          <a:xfrm>
            <a:off x="-1" y="711202"/>
            <a:ext cx="5933661" cy="5404104"/>
          </a:xfrm>
          <a:prstGeom prst="rect">
            <a:avLst/>
          </a:prstGeom>
          <a:noFill/>
          <a:ln>
            <a:noFill/>
          </a:ln>
        </p:spPr>
      </p:sp>
      <p:sp>
        <p:nvSpPr>
          <p:cNvPr id="5191" name="Google Shape;5191;p39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192" name="Google Shape;5192;p392"/>
          <p:cNvSpPr txBox="1"/>
          <p:nvPr>
            <p:ph idx="1" type="body"/>
          </p:nvPr>
        </p:nvSpPr>
        <p:spPr>
          <a:xfrm>
            <a:off x="6020735" y="711202"/>
            <a:ext cx="5803139" cy="5400987"/>
          </a:xfrm>
          <a:prstGeom prst="rect">
            <a:avLst/>
          </a:prstGeom>
          <a:solidFill>
            <a:schemeClr val="lt2"/>
          </a:solidFill>
          <a:ln>
            <a:noFill/>
          </a:ln>
        </p:spPr>
        <p:txBody>
          <a:bodyPr anchorCtr="0" anchor="t" bIns="0" lIns="320025" spcFirstLastPara="1" rIns="0" wrap="square" tIns="1243575">
            <a:noAutofit/>
          </a:bodyPr>
          <a:lstStyle>
            <a:lvl1pPr indent="-393700" lvl="0" marL="457200" algn="l">
              <a:lnSpc>
                <a:spcPct val="100000"/>
              </a:lnSpc>
              <a:spcBef>
                <a:spcPts val="7400"/>
              </a:spcBef>
              <a:spcAft>
                <a:spcPts val="0"/>
              </a:spcAft>
              <a:buClr>
                <a:schemeClr val="dk2"/>
              </a:buClr>
              <a:buSzPts val="2600"/>
              <a:buFont typeface="Arial"/>
              <a:buChar char=" "/>
              <a:defRPr b="1" sz="2600">
                <a:solidFill>
                  <a:schemeClr val="dk2"/>
                </a:solidFill>
                <a:latin typeface="Arial"/>
                <a:ea typeface="Arial"/>
                <a:cs typeface="Arial"/>
                <a:sym typeface="Arial"/>
              </a:defRPr>
            </a:lvl1pPr>
            <a:lvl2pPr indent="-1181100" lvl="1" marL="914400" algn="l">
              <a:lnSpc>
                <a:spcPct val="100000"/>
              </a:lnSpc>
              <a:spcBef>
                <a:spcPts val="1200"/>
              </a:spcBef>
              <a:spcAft>
                <a:spcPts val="0"/>
              </a:spcAft>
              <a:buClr>
                <a:schemeClr val="dk2"/>
              </a:buClr>
              <a:buSzPts val="15000"/>
              <a:buFont typeface="Arial"/>
              <a:buChar char=" "/>
              <a:defRPr b="1" sz="15000">
                <a:solidFill>
                  <a:schemeClr val="dk2"/>
                </a:solidFill>
                <a:latin typeface="Arial"/>
                <a:ea typeface="Arial"/>
                <a:cs typeface="Arial"/>
                <a:sym typeface="Arial"/>
              </a:defRPr>
            </a:lvl2pPr>
            <a:lvl3pPr indent="-330200" lvl="2" marL="1371600" algn="l">
              <a:lnSpc>
                <a:spcPct val="100000"/>
              </a:lnSpc>
              <a:spcBef>
                <a:spcPts val="0"/>
              </a:spcBef>
              <a:spcAft>
                <a:spcPts val="0"/>
              </a:spcAft>
              <a:buClr>
                <a:schemeClr val="lt1"/>
              </a:buClr>
              <a:buSzPts val="1600"/>
              <a:buFont typeface="Arial"/>
              <a:buChar char=" "/>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2-col bold number">
  <p:cSld name="5_2-col bold number">
    <p:spTree>
      <p:nvGrpSpPr>
        <p:cNvPr id="5193" name="Shape 5193"/>
        <p:cNvGrpSpPr/>
        <p:nvPr/>
      </p:nvGrpSpPr>
      <p:grpSpPr>
        <a:xfrm>
          <a:off x="0" y="0"/>
          <a:ext cx="0" cy="0"/>
          <a:chOff x="0" y="0"/>
          <a:chExt cx="0" cy="0"/>
        </a:xfrm>
      </p:grpSpPr>
      <p:sp>
        <p:nvSpPr>
          <p:cNvPr id="5194" name="Google Shape;5194;p393"/>
          <p:cNvSpPr txBox="1"/>
          <p:nvPr>
            <p:ph idx="1" type="body"/>
          </p:nvPr>
        </p:nvSpPr>
        <p:spPr>
          <a:xfrm>
            <a:off x="6022943" y="711202"/>
            <a:ext cx="5803139" cy="5400987"/>
          </a:xfrm>
          <a:prstGeom prst="rect">
            <a:avLst/>
          </a:prstGeom>
          <a:solidFill>
            <a:schemeClr val="lt2"/>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dk2"/>
              </a:buClr>
              <a:buSzPts val="15000"/>
              <a:buFont typeface="Arial"/>
              <a:buChar char=" "/>
              <a:defRPr b="1" sz="15000">
                <a:solidFill>
                  <a:schemeClr val="dk2"/>
                </a:solidFill>
              </a:defRPr>
            </a:lvl1pPr>
            <a:lvl2pPr indent="-330200" lvl="1" marL="914400" algn="l">
              <a:lnSpc>
                <a:spcPct val="110000"/>
              </a:lnSpc>
              <a:spcBef>
                <a:spcPts val="1200"/>
              </a:spcBef>
              <a:spcAft>
                <a:spcPts val="0"/>
              </a:spcAft>
              <a:buClr>
                <a:schemeClr val="dk2"/>
              </a:buClr>
              <a:buSzPts val="1600"/>
              <a:buFont typeface="Arial"/>
              <a:buChar char=" "/>
              <a:defRPr b="0" sz="1600">
                <a:solidFill>
                  <a:schemeClr val="dk2"/>
                </a:solidFill>
                <a:latin typeface="Arial"/>
                <a:ea typeface="Arial"/>
                <a:cs typeface="Arial"/>
                <a:sym typeface="Arial"/>
              </a:defRPr>
            </a:lvl2pPr>
            <a:lvl3pPr indent="-330200" lvl="2" marL="1371600" algn="l">
              <a:lnSpc>
                <a:spcPct val="110000"/>
              </a:lnSpc>
              <a:spcBef>
                <a:spcPts val="0"/>
              </a:spcBef>
              <a:spcAft>
                <a:spcPts val="0"/>
              </a:spcAft>
              <a:buClr>
                <a:schemeClr val="dk2"/>
              </a:buClr>
              <a:buSzPts val="1600"/>
              <a:buFont typeface="Arial"/>
              <a:buChar char="•"/>
              <a:defRPr sz="1600">
                <a:solidFill>
                  <a:schemeClr val="dk2"/>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95" name="Google Shape;5195;p393"/>
          <p:cNvSpPr txBox="1"/>
          <p:nvPr>
            <p:ph idx="2" type="body"/>
          </p:nvPr>
        </p:nvSpPr>
        <p:spPr>
          <a:xfrm>
            <a:off x="0" y="711201"/>
            <a:ext cx="5933662" cy="5400988"/>
          </a:xfrm>
          <a:prstGeom prst="rect">
            <a:avLst/>
          </a:prstGeom>
          <a:solidFill>
            <a:schemeClr val="lt2"/>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dk2"/>
              </a:buClr>
              <a:buSzPts val="15000"/>
              <a:buFont typeface="Arial"/>
              <a:buChar char=" "/>
              <a:defRPr b="1" sz="15000">
                <a:solidFill>
                  <a:schemeClr val="dk2"/>
                </a:solidFill>
              </a:defRPr>
            </a:lvl1pPr>
            <a:lvl2pPr indent="-330200" lvl="1" marL="914400" algn="l">
              <a:lnSpc>
                <a:spcPct val="110000"/>
              </a:lnSpc>
              <a:spcBef>
                <a:spcPts val="1200"/>
              </a:spcBef>
              <a:spcAft>
                <a:spcPts val="0"/>
              </a:spcAft>
              <a:buClr>
                <a:schemeClr val="dk2"/>
              </a:buClr>
              <a:buSzPts val="1600"/>
              <a:buFont typeface="Arial"/>
              <a:buChar char=" "/>
              <a:defRPr sz="1600">
                <a:solidFill>
                  <a:schemeClr val="dk2"/>
                </a:solidFill>
              </a:defRPr>
            </a:lvl2pPr>
            <a:lvl3pPr indent="-330200" lvl="2" marL="1371600" algn="l">
              <a:lnSpc>
                <a:spcPct val="110000"/>
              </a:lnSpc>
              <a:spcBef>
                <a:spcPts val="0"/>
              </a:spcBef>
              <a:spcAft>
                <a:spcPts val="0"/>
              </a:spcAft>
              <a:buClr>
                <a:schemeClr val="dk2"/>
              </a:buClr>
              <a:buSzPts val="1600"/>
              <a:buFont typeface="Arial"/>
              <a:buChar char="•"/>
              <a:defRPr sz="1600">
                <a:solidFill>
                  <a:schemeClr val="dk2"/>
                </a:solidFill>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196" name="Google Shape;5196;p39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bulleted content">
  <p:cSld name="5_bulleted content">
    <p:bg>
      <p:bgPr>
        <a:solidFill>
          <a:schemeClr val="lt2"/>
        </a:solidFill>
      </p:bgPr>
    </p:bg>
    <p:spTree>
      <p:nvGrpSpPr>
        <p:cNvPr id="5197" name="Shape 5197"/>
        <p:cNvGrpSpPr/>
        <p:nvPr/>
      </p:nvGrpSpPr>
      <p:grpSpPr>
        <a:xfrm>
          <a:off x="0" y="0"/>
          <a:ext cx="0" cy="0"/>
          <a:chOff x="0" y="0"/>
          <a:chExt cx="0" cy="0"/>
        </a:xfrm>
      </p:grpSpPr>
      <p:sp>
        <p:nvSpPr>
          <p:cNvPr id="5198" name="Google Shape;5198;p39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199" name="Google Shape;5199;p394"/>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200" name="Google Shape;5200;p39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201" name="Google Shape;5201;p394"/>
          <p:cNvSpPr txBox="1"/>
          <p:nvPr>
            <p:ph idx="2" type="body"/>
          </p:nvPr>
        </p:nvSpPr>
        <p:spPr>
          <a:xfrm>
            <a:off x="323649" y="1747838"/>
            <a:ext cx="11511544" cy="3931067"/>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110000"/>
              </a:lnSpc>
              <a:spcBef>
                <a:spcPts val="1000"/>
              </a:spcBef>
              <a:spcAft>
                <a:spcPts val="0"/>
              </a:spcAft>
              <a:buClr>
                <a:schemeClr val="dk2"/>
              </a:buClr>
              <a:buSzPts val="1600"/>
              <a:buFont typeface="Arial"/>
              <a:buChar char="•"/>
              <a:defRPr>
                <a:solidFill>
                  <a:schemeClr val="dk2"/>
                </a:solidFill>
                <a:latin typeface="Arial"/>
                <a:ea typeface="Arial"/>
                <a:cs typeface="Arial"/>
                <a:sym typeface="Arial"/>
              </a:defRPr>
            </a:lvl2pPr>
            <a:lvl3pPr indent="-330200" lvl="2" marL="1371600" algn="l">
              <a:lnSpc>
                <a:spcPct val="110000"/>
              </a:lnSpc>
              <a:spcBef>
                <a:spcPts val="600"/>
              </a:spcBef>
              <a:spcAft>
                <a:spcPts val="0"/>
              </a:spcAft>
              <a:buClr>
                <a:schemeClr val="dk2"/>
              </a:buClr>
              <a:buSzPts val="1600"/>
              <a:buFont typeface="Arial"/>
              <a:buChar char=" "/>
              <a:defRPr i="1">
                <a:solidFill>
                  <a:schemeClr val="dk2"/>
                </a:solidFill>
                <a:latin typeface="Arial"/>
                <a:ea typeface="Arial"/>
                <a:cs typeface="Arial"/>
                <a:sym typeface="Aria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bulleted 2-col text/picture">
  <p:cSld name="5_bulleted 2-col text/picture">
    <p:bg>
      <p:bgPr>
        <a:solidFill>
          <a:schemeClr val="lt2"/>
        </a:solidFill>
      </p:bgPr>
    </p:bg>
    <p:spTree>
      <p:nvGrpSpPr>
        <p:cNvPr id="5202" name="Shape 5202"/>
        <p:cNvGrpSpPr/>
        <p:nvPr/>
      </p:nvGrpSpPr>
      <p:grpSpPr>
        <a:xfrm>
          <a:off x="0" y="0"/>
          <a:ext cx="0" cy="0"/>
          <a:chOff x="0" y="0"/>
          <a:chExt cx="0" cy="0"/>
        </a:xfrm>
      </p:grpSpPr>
      <p:sp>
        <p:nvSpPr>
          <p:cNvPr id="5203" name="Google Shape;5203;p39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204" name="Google Shape;5204;p39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205" name="Google Shape;5205;p39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206" name="Google Shape;5206;p395"/>
          <p:cNvSpPr txBox="1"/>
          <p:nvPr>
            <p:ph idx="2" type="body"/>
          </p:nvPr>
        </p:nvSpPr>
        <p:spPr>
          <a:xfrm>
            <a:off x="323648" y="1747838"/>
            <a:ext cx="7577729"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110000"/>
              </a:lnSpc>
              <a:spcBef>
                <a:spcPts val="1000"/>
              </a:spcBef>
              <a:spcAft>
                <a:spcPts val="0"/>
              </a:spcAft>
              <a:buClr>
                <a:schemeClr val="dk2"/>
              </a:buClr>
              <a:buSzPts val="1600"/>
              <a:buFont typeface="Arial"/>
              <a:buChar char=" "/>
              <a:defRPr>
                <a:solidFill>
                  <a:schemeClr val="dk2"/>
                </a:solidFill>
                <a:latin typeface="Arial"/>
                <a:ea typeface="Arial"/>
                <a:cs typeface="Arial"/>
                <a:sym typeface="Arial"/>
              </a:defRPr>
            </a:lvl2pPr>
            <a:lvl3pPr indent="-330200" lvl="2" marL="1371600" algn="l">
              <a:lnSpc>
                <a:spcPct val="110000"/>
              </a:lnSpc>
              <a:spcBef>
                <a:spcPts val="600"/>
              </a:spcBef>
              <a:spcAft>
                <a:spcPts val="0"/>
              </a:spcAft>
              <a:buClr>
                <a:schemeClr val="dk2"/>
              </a:buClr>
              <a:buSzPts val="1600"/>
              <a:buFont typeface="Arial"/>
              <a:buChar char="•"/>
              <a:defRPr i="0">
                <a:solidFill>
                  <a:schemeClr val="dk2"/>
                </a:solidFill>
                <a:latin typeface="Arial"/>
                <a:ea typeface="Arial"/>
                <a:cs typeface="Arial"/>
                <a:sym typeface="Aria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207" name="Google Shape;5207;p395"/>
          <p:cNvSpPr/>
          <p:nvPr>
            <p:ph idx="3" type="pic"/>
          </p:nvPr>
        </p:nvSpPr>
        <p:spPr>
          <a:xfrm>
            <a:off x="8164513" y="1767270"/>
            <a:ext cx="3657600" cy="2121408"/>
          </a:xfrm>
          <a:prstGeom prst="rect">
            <a:avLst/>
          </a:prstGeom>
          <a:noFill/>
          <a:ln>
            <a:noFill/>
          </a:ln>
        </p:spPr>
      </p:sp>
      <p:sp>
        <p:nvSpPr>
          <p:cNvPr id="5208" name="Google Shape;5208;p395"/>
          <p:cNvSpPr/>
          <p:nvPr>
            <p:ph idx="4" type="pic"/>
          </p:nvPr>
        </p:nvSpPr>
        <p:spPr>
          <a:xfrm>
            <a:off x="8164513" y="4002065"/>
            <a:ext cx="3657600" cy="2121408"/>
          </a:xfrm>
          <a:prstGeom prst="rect">
            <a:avLst/>
          </a:prstGeom>
          <a:noFill/>
          <a:ln>
            <a:noFill/>
          </a:ln>
        </p:spPr>
      </p:sp>
    </p:spTree>
  </p:cSld>
  <p:clrMapOvr>
    <a:masterClrMapping/>
  </p:clrMapOvr>
</p:sldLayout>
</file>

<file path=ppt/slideLayouts/slideLayout3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bulleted 2-col text + pic">
  <p:cSld name="5_bulleted 2-col text + pic">
    <p:bg>
      <p:bgPr>
        <a:solidFill>
          <a:schemeClr val="lt2"/>
        </a:solidFill>
      </p:bgPr>
    </p:bg>
    <p:spTree>
      <p:nvGrpSpPr>
        <p:cNvPr id="5209" name="Shape 5209"/>
        <p:cNvGrpSpPr/>
        <p:nvPr/>
      </p:nvGrpSpPr>
      <p:grpSpPr>
        <a:xfrm>
          <a:off x="0" y="0"/>
          <a:ext cx="0" cy="0"/>
          <a:chOff x="0" y="0"/>
          <a:chExt cx="0" cy="0"/>
        </a:xfrm>
      </p:grpSpPr>
      <p:sp>
        <p:nvSpPr>
          <p:cNvPr id="5210" name="Google Shape;5210;p39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211" name="Google Shape;5211;p396"/>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212" name="Google Shape;5212;p39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213" name="Google Shape;5213;p396"/>
          <p:cNvSpPr txBox="1"/>
          <p:nvPr>
            <p:ph idx="2" type="body"/>
          </p:nvPr>
        </p:nvSpPr>
        <p:spPr>
          <a:xfrm>
            <a:off x="323649"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110000"/>
              </a:lnSpc>
              <a:spcBef>
                <a:spcPts val="1000"/>
              </a:spcBef>
              <a:spcAft>
                <a:spcPts val="0"/>
              </a:spcAft>
              <a:buClr>
                <a:schemeClr val="dk2"/>
              </a:buClr>
              <a:buSzPts val="1600"/>
              <a:buFont typeface="Arial"/>
              <a:buChar char=" "/>
              <a:defRPr>
                <a:solidFill>
                  <a:schemeClr val="dk2"/>
                </a:solidFill>
                <a:latin typeface="Arial"/>
                <a:ea typeface="Arial"/>
                <a:cs typeface="Arial"/>
                <a:sym typeface="Arial"/>
              </a:defRPr>
            </a:lvl2pPr>
            <a:lvl3pPr indent="-330200" lvl="2" marL="1371600" algn="l">
              <a:lnSpc>
                <a:spcPct val="110000"/>
              </a:lnSpc>
              <a:spcBef>
                <a:spcPts val="600"/>
              </a:spcBef>
              <a:spcAft>
                <a:spcPts val="0"/>
              </a:spcAft>
              <a:buClr>
                <a:schemeClr val="dk2"/>
              </a:buClr>
              <a:buSzPts val="1600"/>
              <a:buFont typeface="Arial"/>
              <a:buChar char="•"/>
              <a:defRPr i="0">
                <a:solidFill>
                  <a:schemeClr val="dk2"/>
                </a:solidFill>
                <a:latin typeface="Arial"/>
                <a:ea typeface="Arial"/>
                <a:cs typeface="Arial"/>
                <a:sym typeface="Aria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214" name="Google Shape;5214;p396"/>
          <p:cNvSpPr/>
          <p:nvPr>
            <p:ph idx="3" type="pic"/>
          </p:nvPr>
        </p:nvSpPr>
        <p:spPr>
          <a:xfrm>
            <a:off x="8163945" y="1767270"/>
            <a:ext cx="3657600" cy="2121408"/>
          </a:xfrm>
          <a:prstGeom prst="rect">
            <a:avLst/>
          </a:prstGeom>
          <a:noFill/>
          <a:ln>
            <a:noFill/>
          </a:ln>
        </p:spPr>
      </p:sp>
      <p:sp>
        <p:nvSpPr>
          <p:cNvPr id="5215" name="Google Shape;5215;p396"/>
          <p:cNvSpPr/>
          <p:nvPr>
            <p:ph idx="4" type="pic"/>
          </p:nvPr>
        </p:nvSpPr>
        <p:spPr>
          <a:xfrm>
            <a:off x="8163945" y="4002065"/>
            <a:ext cx="3657600" cy="2121408"/>
          </a:xfrm>
          <a:prstGeom prst="rect">
            <a:avLst/>
          </a:prstGeom>
          <a:noFill/>
          <a:ln>
            <a:noFill/>
          </a:ln>
        </p:spPr>
      </p:sp>
      <p:sp>
        <p:nvSpPr>
          <p:cNvPr id="5216" name="Google Shape;5216;p396"/>
          <p:cNvSpPr txBox="1"/>
          <p:nvPr>
            <p:ph idx="5" type="body"/>
          </p:nvPr>
        </p:nvSpPr>
        <p:spPr>
          <a:xfrm>
            <a:off x="4243797" y="1747836"/>
            <a:ext cx="3657600" cy="4386263"/>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110000"/>
              </a:lnSpc>
              <a:spcBef>
                <a:spcPts val="1000"/>
              </a:spcBef>
              <a:spcAft>
                <a:spcPts val="0"/>
              </a:spcAft>
              <a:buClr>
                <a:schemeClr val="dk2"/>
              </a:buClr>
              <a:buSzPts val="1600"/>
              <a:buFont typeface="Arial"/>
              <a:buChar char=" "/>
              <a:defRPr>
                <a:solidFill>
                  <a:schemeClr val="dk2"/>
                </a:solidFill>
                <a:latin typeface="Arial"/>
                <a:ea typeface="Arial"/>
                <a:cs typeface="Arial"/>
                <a:sym typeface="Arial"/>
              </a:defRPr>
            </a:lvl2pPr>
            <a:lvl3pPr indent="-330200" lvl="2" marL="1371600" algn="l">
              <a:lnSpc>
                <a:spcPct val="110000"/>
              </a:lnSpc>
              <a:spcBef>
                <a:spcPts val="600"/>
              </a:spcBef>
              <a:spcAft>
                <a:spcPts val="0"/>
              </a:spcAft>
              <a:buClr>
                <a:schemeClr val="dk2"/>
              </a:buClr>
              <a:buSzPts val="1600"/>
              <a:buFont typeface="Arial"/>
              <a:buChar char="•"/>
              <a:defRPr i="0">
                <a:solidFill>
                  <a:schemeClr val="dk2"/>
                </a:solidFill>
                <a:latin typeface="Arial"/>
                <a:ea typeface="Arial"/>
                <a:cs typeface="Arial"/>
                <a:sym typeface="Aria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Agenda">
  <p:cSld name="1_Agenda">
    <p:spTree>
      <p:nvGrpSpPr>
        <p:cNvPr id="5217" name="Shape 5217"/>
        <p:cNvGrpSpPr/>
        <p:nvPr/>
      </p:nvGrpSpPr>
      <p:grpSpPr>
        <a:xfrm>
          <a:off x="0" y="0"/>
          <a:ext cx="0" cy="0"/>
          <a:chOff x="0" y="0"/>
          <a:chExt cx="0" cy="0"/>
        </a:xfrm>
      </p:grpSpPr>
      <p:sp>
        <p:nvSpPr>
          <p:cNvPr id="5218" name="Google Shape;5218;p397"/>
          <p:cNvSpPr txBox="1"/>
          <p:nvPr>
            <p:ph idx="1" type="body"/>
          </p:nvPr>
        </p:nvSpPr>
        <p:spPr>
          <a:xfrm>
            <a:off x="1524" y="711202"/>
            <a:ext cx="11819946" cy="5418836"/>
          </a:xfrm>
          <a:prstGeom prst="rect">
            <a:avLst/>
          </a:prstGeom>
          <a:solidFill>
            <a:schemeClr val="accen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2"/>
              </a:buClr>
              <a:buSzPts val="1800"/>
              <a:buFont typeface="Arial"/>
              <a:buChar char=" "/>
              <a:defRPr>
                <a:solidFill>
                  <a:schemeClr val="accent2"/>
                </a:solidFill>
              </a:defRPr>
            </a:lvl1pPr>
            <a:lvl2pPr indent="-228600" lvl="1" marL="914400" algn="l">
              <a:lnSpc>
                <a:spcPct val="110000"/>
              </a:lnSpc>
              <a:spcBef>
                <a:spcPts val="0"/>
              </a:spcBef>
              <a:spcAft>
                <a:spcPts val="0"/>
              </a:spcAft>
              <a:buClr>
                <a:schemeClr val="accent4"/>
              </a:buClr>
              <a:buSzPts val="1600"/>
              <a:buFont typeface="Arial"/>
              <a:buNone/>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219" name="Google Shape;5219;p397"/>
          <p:cNvSpPr txBox="1"/>
          <p:nvPr>
            <p:ph idx="2" type="body"/>
          </p:nvPr>
        </p:nvSpPr>
        <p:spPr>
          <a:xfrm>
            <a:off x="4932033" y="2985099"/>
            <a:ext cx="6467348" cy="926792"/>
          </a:xfrm>
          <a:prstGeom prst="rect">
            <a:avLst/>
          </a:prstGeom>
          <a:noFill/>
          <a:ln>
            <a:noFill/>
          </a:ln>
        </p:spPr>
        <p:txBody>
          <a:bodyPr anchorCtr="0" anchor="ctr" bIns="0" lIns="0" spcFirstLastPara="1" rIns="0" wrap="square" tIns="0">
            <a:sp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50000"/>
              </a:lnSpc>
              <a:spcBef>
                <a:spcPts val="4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220" name="Google Shape;5220;p39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content L, picture R">
  <p:cSld name="1_content L, picture R">
    <p:spTree>
      <p:nvGrpSpPr>
        <p:cNvPr id="5221" name="Shape 5221"/>
        <p:cNvGrpSpPr/>
        <p:nvPr/>
      </p:nvGrpSpPr>
      <p:grpSpPr>
        <a:xfrm>
          <a:off x="0" y="0"/>
          <a:ext cx="0" cy="0"/>
          <a:chOff x="0" y="0"/>
          <a:chExt cx="0" cy="0"/>
        </a:xfrm>
      </p:grpSpPr>
      <p:sp>
        <p:nvSpPr>
          <p:cNvPr id="5222" name="Google Shape;5222;p398"/>
          <p:cNvSpPr txBox="1"/>
          <p:nvPr>
            <p:ph idx="1" type="body"/>
          </p:nvPr>
        </p:nvSpPr>
        <p:spPr>
          <a:xfrm>
            <a:off x="0" y="711202"/>
            <a:ext cx="5907024" cy="5418836"/>
          </a:xfrm>
          <a:prstGeom prst="rect">
            <a:avLst/>
          </a:prstGeom>
          <a:solidFill>
            <a:schemeClr val="accen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2"/>
              </a:buClr>
              <a:buSzPts val="1800"/>
              <a:buFont typeface="Arial"/>
              <a:buChar char=" "/>
              <a:defRPr>
                <a:solidFill>
                  <a:schemeClr val="accent2"/>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223" name="Google Shape;5223;p398"/>
          <p:cNvSpPr txBox="1"/>
          <p:nvPr>
            <p:ph idx="2" type="body"/>
          </p:nvPr>
        </p:nvSpPr>
        <p:spPr>
          <a:xfrm>
            <a:off x="1716948" y="2715752"/>
            <a:ext cx="2710363" cy="1964705"/>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1600"/>
              </a:spcBef>
              <a:spcAft>
                <a:spcPts val="0"/>
              </a:spcAft>
              <a:buClr>
                <a:schemeClr val="lt1"/>
              </a:buClr>
              <a:buSzPts val="1600"/>
              <a:buFont typeface="Arial"/>
              <a:buChar char=" "/>
              <a:defRPr b="1">
                <a:solidFill>
                  <a:schemeClr val="lt1"/>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224" name="Google Shape;5224;p398"/>
          <p:cNvSpPr/>
          <p:nvPr>
            <p:ph idx="3" type="pic"/>
          </p:nvPr>
        </p:nvSpPr>
        <p:spPr>
          <a:xfrm>
            <a:off x="6003035" y="711202"/>
            <a:ext cx="5822317" cy="5418836"/>
          </a:xfrm>
          <a:prstGeom prst="rect">
            <a:avLst/>
          </a:prstGeom>
          <a:noFill/>
          <a:ln>
            <a:noFill/>
          </a:ln>
        </p:spPr>
      </p:sp>
      <p:sp>
        <p:nvSpPr>
          <p:cNvPr id="5225" name="Google Shape;5225;p39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up pictures, color BG" showMasterSp="0">
  <p:cSld name="4-up pictures, color BG">
    <p:bg>
      <p:bgPr>
        <a:solidFill>
          <a:schemeClr val="accent4"/>
        </a:solidFill>
      </p:bgPr>
    </p:bg>
    <p:spTree>
      <p:nvGrpSpPr>
        <p:cNvPr id="415" name="Shape 415"/>
        <p:cNvGrpSpPr/>
        <p:nvPr/>
      </p:nvGrpSpPr>
      <p:grpSpPr>
        <a:xfrm>
          <a:off x="0" y="0"/>
          <a:ext cx="0" cy="0"/>
          <a:chOff x="0" y="0"/>
          <a:chExt cx="0" cy="0"/>
        </a:xfrm>
      </p:grpSpPr>
      <p:sp>
        <p:nvSpPr>
          <p:cNvPr id="416" name="Google Shape;416;p21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7" name="Google Shape;417;p216"/>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18" name="Google Shape;418;p216"/>
          <p:cNvSpPr/>
          <p:nvPr>
            <p:ph idx="2" type="pic"/>
          </p:nvPr>
        </p:nvSpPr>
        <p:spPr>
          <a:xfrm>
            <a:off x="0" y="1500135"/>
            <a:ext cx="2973322" cy="3867912"/>
          </a:xfrm>
          <a:prstGeom prst="rect">
            <a:avLst/>
          </a:prstGeom>
          <a:solidFill>
            <a:schemeClr val="lt1"/>
          </a:solidFill>
          <a:ln>
            <a:noFill/>
          </a:ln>
        </p:spPr>
      </p:sp>
      <p:sp>
        <p:nvSpPr>
          <p:cNvPr id="419" name="Google Shape;419;p216"/>
          <p:cNvSpPr/>
          <p:nvPr>
            <p:ph idx="3" type="pic"/>
          </p:nvPr>
        </p:nvSpPr>
        <p:spPr>
          <a:xfrm>
            <a:off x="3054110" y="1500135"/>
            <a:ext cx="2871216" cy="3867912"/>
          </a:xfrm>
          <a:prstGeom prst="rect">
            <a:avLst/>
          </a:prstGeom>
          <a:solidFill>
            <a:schemeClr val="lt1"/>
          </a:solidFill>
          <a:ln>
            <a:noFill/>
          </a:ln>
        </p:spPr>
      </p:sp>
      <p:sp>
        <p:nvSpPr>
          <p:cNvPr id="420" name="Google Shape;420;p216"/>
          <p:cNvSpPr/>
          <p:nvPr>
            <p:ph idx="4" type="pic"/>
          </p:nvPr>
        </p:nvSpPr>
        <p:spPr>
          <a:xfrm>
            <a:off x="6006114" y="1500135"/>
            <a:ext cx="2871216" cy="3867912"/>
          </a:xfrm>
          <a:prstGeom prst="rect">
            <a:avLst/>
          </a:prstGeom>
          <a:solidFill>
            <a:schemeClr val="lt1"/>
          </a:solidFill>
          <a:ln>
            <a:noFill/>
          </a:ln>
        </p:spPr>
      </p:sp>
      <p:sp>
        <p:nvSpPr>
          <p:cNvPr id="421" name="Google Shape;421;p216"/>
          <p:cNvSpPr/>
          <p:nvPr>
            <p:ph idx="5" type="pic"/>
          </p:nvPr>
        </p:nvSpPr>
        <p:spPr>
          <a:xfrm>
            <a:off x="8958118" y="1500135"/>
            <a:ext cx="2870063" cy="3867912"/>
          </a:xfrm>
          <a:prstGeom prst="rect">
            <a:avLst/>
          </a:prstGeom>
          <a:solidFill>
            <a:schemeClr val="lt1"/>
          </a:solidFill>
          <a:ln>
            <a:noFill/>
          </a:ln>
        </p:spPr>
      </p:sp>
      <p:sp>
        <p:nvSpPr>
          <p:cNvPr id="422" name="Google Shape;422;p216"/>
          <p:cNvSpPr txBox="1"/>
          <p:nvPr>
            <p:ph idx="6" type="body"/>
          </p:nvPr>
        </p:nvSpPr>
        <p:spPr>
          <a:xfrm>
            <a:off x="3054110"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23" name="Google Shape;423;p216"/>
          <p:cNvSpPr txBox="1"/>
          <p:nvPr>
            <p:ph idx="7" type="body"/>
          </p:nvPr>
        </p:nvSpPr>
        <p:spPr>
          <a:xfrm>
            <a:off x="895811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24" name="Google Shape;424;p216"/>
          <p:cNvSpPr txBox="1"/>
          <p:nvPr>
            <p:ph idx="8" type="body"/>
          </p:nvPr>
        </p:nvSpPr>
        <p:spPr>
          <a:xfrm>
            <a:off x="6006114"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25" name="Google Shape;425;p216"/>
          <p:cNvSpPr txBox="1"/>
          <p:nvPr>
            <p:ph idx="9"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426" name="Google Shape;426;p216"/>
          <p:cNvGrpSpPr/>
          <p:nvPr/>
        </p:nvGrpSpPr>
        <p:grpSpPr>
          <a:xfrm>
            <a:off x="10193718" y="6278563"/>
            <a:ext cx="1641476" cy="436562"/>
            <a:chOff x="10193718" y="6278563"/>
            <a:chExt cx="1641476" cy="436562"/>
          </a:xfrm>
        </p:grpSpPr>
        <p:sp>
          <p:nvSpPr>
            <p:cNvPr id="427" name="Google Shape;427;p216"/>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8" name="Google Shape;428;p216"/>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9" name="Google Shape;429;p216"/>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0" name="Google Shape;430;p216"/>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1" name="Google Shape;431;p216"/>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2" name="Google Shape;432;p216"/>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3" name="Google Shape;433;p216"/>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4" name="Google Shape;434;p216"/>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5" name="Google Shape;435;p216"/>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6" name="Google Shape;436;p216"/>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7" name="Google Shape;437;p216"/>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8" name="Google Shape;438;p216"/>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9" name="Google Shape;439;p216"/>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0" name="Google Shape;440;p216"/>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1" name="Google Shape;441;p216"/>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2" name="Google Shape;442;p216"/>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3" name="Google Shape;443;p216"/>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4" name="Google Shape;444;p216"/>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445" name="Google Shape;445;p21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Divider title">
  <p:cSld name="1_Divider title">
    <p:spTree>
      <p:nvGrpSpPr>
        <p:cNvPr id="5226" name="Shape 5226"/>
        <p:cNvGrpSpPr/>
        <p:nvPr/>
      </p:nvGrpSpPr>
      <p:grpSpPr>
        <a:xfrm>
          <a:off x="0" y="0"/>
          <a:ext cx="0" cy="0"/>
          <a:chOff x="0" y="0"/>
          <a:chExt cx="0" cy="0"/>
        </a:xfrm>
      </p:grpSpPr>
      <p:sp>
        <p:nvSpPr>
          <p:cNvPr id="5227" name="Google Shape;5227;p399"/>
          <p:cNvSpPr txBox="1"/>
          <p:nvPr>
            <p:ph idx="1" type="body"/>
          </p:nvPr>
        </p:nvSpPr>
        <p:spPr>
          <a:xfrm>
            <a:off x="1524" y="711202"/>
            <a:ext cx="11819946" cy="5418836"/>
          </a:xfrm>
          <a:prstGeom prst="rect">
            <a:avLst/>
          </a:prstGeom>
          <a:solidFill>
            <a:schemeClr val="accen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2"/>
              </a:buClr>
              <a:buSzPts val="1800"/>
              <a:buFont typeface="Arial"/>
              <a:buChar char=" "/>
              <a:defRPr>
                <a:solidFill>
                  <a:schemeClr val="accent2"/>
                </a:solidFill>
              </a:defRPr>
            </a:lvl1pPr>
            <a:lvl2pPr indent="-330200" lvl="1" marL="914400" algn="l">
              <a:lnSpc>
                <a:spcPct val="110000"/>
              </a:lnSpc>
              <a:spcBef>
                <a:spcPts val="0"/>
              </a:spcBef>
              <a:spcAft>
                <a:spcPts val="0"/>
              </a:spcAft>
              <a:buClr>
                <a:schemeClr val="accent2"/>
              </a:buClr>
              <a:buSzPts val="1600"/>
              <a:buFont typeface="Arial"/>
              <a:buChar char=" "/>
              <a:defRPr>
                <a:solidFill>
                  <a:schemeClr val="accent2"/>
                </a:solidFill>
              </a:defRPr>
            </a:lvl2pPr>
            <a:lvl3pPr indent="-330200" lvl="2" marL="1371600" algn="l">
              <a:lnSpc>
                <a:spcPct val="110000"/>
              </a:lnSpc>
              <a:spcBef>
                <a:spcPts val="0"/>
              </a:spcBef>
              <a:spcAft>
                <a:spcPts val="0"/>
              </a:spcAft>
              <a:buClr>
                <a:schemeClr val="accent2"/>
              </a:buClr>
              <a:buSzPts val="1600"/>
              <a:buChar char="•"/>
              <a:defRPr>
                <a:solidFill>
                  <a:schemeClr val="accent2"/>
                </a:solidFill>
              </a:defRPr>
            </a:lvl3pPr>
            <a:lvl4pPr indent="-330200" lvl="3" marL="1828800" algn="l">
              <a:lnSpc>
                <a:spcPct val="110000"/>
              </a:lnSpc>
              <a:spcBef>
                <a:spcPts val="0"/>
              </a:spcBef>
              <a:spcAft>
                <a:spcPts val="0"/>
              </a:spcAft>
              <a:buClr>
                <a:schemeClr val="accent2"/>
              </a:buClr>
              <a:buSzPts val="1600"/>
              <a:buChar char="•"/>
              <a:defRPr>
                <a:solidFill>
                  <a:schemeClr val="accent2"/>
                </a:solidFill>
              </a:defRPr>
            </a:lvl4pPr>
            <a:lvl5pPr indent="-330200" lvl="4" marL="2286000" algn="l">
              <a:lnSpc>
                <a:spcPct val="110000"/>
              </a:lnSpc>
              <a:spcBef>
                <a:spcPts val="0"/>
              </a:spcBef>
              <a:spcAft>
                <a:spcPts val="0"/>
              </a:spcAft>
              <a:buClr>
                <a:schemeClr val="accent2"/>
              </a:buClr>
              <a:buSzPts val="1600"/>
              <a:buChar char="•"/>
              <a:defRPr>
                <a:solidFill>
                  <a:schemeClr val="accent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228" name="Google Shape;5228;p399"/>
          <p:cNvSpPr txBox="1"/>
          <p:nvPr>
            <p:ph idx="2" type="body"/>
          </p:nvPr>
        </p:nvSpPr>
        <p:spPr>
          <a:xfrm>
            <a:off x="1715000" y="2720477"/>
            <a:ext cx="6328610" cy="1592262"/>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0"/>
              </a:spcBef>
              <a:spcAft>
                <a:spcPts val="0"/>
              </a:spcAft>
              <a:buClr>
                <a:schemeClr val="lt1"/>
              </a:buClr>
              <a:buSzPts val="1600"/>
              <a:buFont typeface="Arial"/>
              <a:buChar char=" "/>
              <a:defRPr sz="1600">
                <a:solidFill>
                  <a:schemeClr val="lt1"/>
                </a:solidFill>
              </a:defRPr>
            </a:lvl2pPr>
            <a:lvl3pPr indent="-431800" lvl="2" marL="1371600" algn="l">
              <a:lnSpc>
                <a:spcPct val="110000"/>
              </a:lnSpc>
              <a:spcBef>
                <a:spcPts val="0"/>
              </a:spcBef>
              <a:spcAft>
                <a:spcPts val="0"/>
              </a:spcAft>
              <a:buClr>
                <a:schemeClr val="lt1"/>
              </a:buClr>
              <a:buSzPts val="3200"/>
              <a:buChar char="•"/>
              <a:defRPr sz="3200">
                <a:solidFill>
                  <a:schemeClr val="lt1"/>
                </a:solidFill>
              </a:defRPr>
            </a:lvl3pPr>
            <a:lvl4pPr indent="-431800" lvl="3" marL="1828800" algn="l">
              <a:lnSpc>
                <a:spcPct val="110000"/>
              </a:lnSpc>
              <a:spcBef>
                <a:spcPts val="0"/>
              </a:spcBef>
              <a:spcAft>
                <a:spcPts val="0"/>
              </a:spcAft>
              <a:buClr>
                <a:schemeClr val="lt1"/>
              </a:buClr>
              <a:buSzPts val="3200"/>
              <a:buChar char="•"/>
              <a:defRPr sz="3200">
                <a:solidFill>
                  <a:schemeClr val="lt1"/>
                </a:solidFill>
              </a:defRPr>
            </a:lvl4pPr>
            <a:lvl5pPr indent="-431800" lvl="4" marL="2286000" algn="l">
              <a:lnSpc>
                <a:spcPct val="110000"/>
              </a:lnSpc>
              <a:spcBef>
                <a:spcPts val="0"/>
              </a:spcBef>
              <a:spcAft>
                <a:spcPts val="0"/>
              </a:spcAft>
              <a:buClr>
                <a:schemeClr val="lt1"/>
              </a:buClr>
              <a:buSzPts val="3200"/>
              <a:buChar char="•"/>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229" name="Google Shape;5229;p39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3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divider w/quote">
  <p:cSld name="1_divider w/quote">
    <p:spTree>
      <p:nvGrpSpPr>
        <p:cNvPr id="5230" name="Shape 5230"/>
        <p:cNvGrpSpPr/>
        <p:nvPr/>
      </p:nvGrpSpPr>
      <p:grpSpPr>
        <a:xfrm>
          <a:off x="0" y="0"/>
          <a:ext cx="0" cy="0"/>
          <a:chOff x="0" y="0"/>
          <a:chExt cx="0" cy="0"/>
        </a:xfrm>
      </p:grpSpPr>
      <p:sp>
        <p:nvSpPr>
          <p:cNvPr id="5231" name="Google Shape;5231;p400"/>
          <p:cNvSpPr txBox="1"/>
          <p:nvPr>
            <p:ph idx="1" type="body"/>
          </p:nvPr>
        </p:nvSpPr>
        <p:spPr>
          <a:xfrm>
            <a:off x="1524" y="711202"/>
            <a:ext cx="11819946" cy="5418836"/>
          </a:xfrm>
          <a:prstGeom prst="rect">
            <a:avLst/>
          </a:prstGeom>
          <a:solidFill>
            <a:schemeClr val="accen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2"/>
              </a:buClr>
              <a:buSzPts val="1800"/>
              <a:buFont typeface="Arial"/>
              <a:buChar char=" "/>
              <a:defRPr>
                <a:solidFill>
                  <a:schemeClr val="accent2"/>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232" name="Google Shape;5232;p400"/>
          <p:cNvSpPr txBox="1"/>
          <p:nvPr>
            <p:ph idx="2"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233" name="Google Shape;5233;p40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3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full bleed divider w/quote" showMasterSp="0">
  <p:cSld name="1_full bleed divider w/quote">
    <p:bg>
      <p:bgPr>
        <a:solidFill>
          <a:schemeClr val="accent2"/>
        </a:solidFill>
      </p:bgPr>
    </p:bg>
    <p:spTree>
      <p:nvGrpSpPr>
        <p:cNvPr id="5234" name="Shape 5234"/>
        <p:cNvGrpSpPr/>
        <p:nvPr/>
      </p:nvGrpSpPr>
      <p:grpSpPr>
        <a:xfrm>
          <a:off x="0" y="0"/>
          <a:ext cx="0" cy="0"/>
          <a:chOff x="0" y="0"/>
          <a:chExt cx="0" cy="0"/>
        </a:xfrm>
      </p:grpSpPr>
      <p:sp>
        <p:nvSpPr>
          <p:cNvPr id="5235" name="Google Shape;5235;p401"/>
          <p:cNvSpPr txBox="1"/>
          <p:nvPr>
            <p:ph idx="1"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236" name="Google Shape;5236;p40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5237" name="Google Shape;5237;p401"/>
          <p:cNvGrpSpPr/>
          <p:nvPr/>
        </p:nvGrpSpPr>
        <p:grpSpPr>
          <a:xfrm>
            <a:off x="10193718" y="6278563"/>
            <a:ext cx="1641476" cy="436562"/>
            <a:chOff x="10193718" y="6278563"/>
            <a:chExt cx="1641476" cy="436562"/>
          </a:xfrm>
        </p:grpSpPr>
        <p:sp>
          <p:nvSpPr>
            <p:cNvPr id="5238" name="Google Shape;5238;p401"/>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39" name="Google Shape;5239;p40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5240" name="Google Shape;5240;p401"/>
            <p:cNvGrpSpPr/>
            <p:nvPr/>
          </p:nvGrpSpPr>
          <p:grpSpPr>
            <a:xfrm>
              <a:off x="10692193" y="6607175"/>
              <a:ext cx="1143001" cy="107950"/>
              <a:chOff x="10692193" y="6607175"/>
              <a:chExt cx="1143001" cy="107950"/>
            </a:xfrm>
          </p:grpSpPr>
          <p:sp>
            <p:nvSpPr>
              <p:cNvPr id="5241" name="Google Shape;5241;p401"/>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42" name="Google Shape;5242;p401"/>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43" name="Google Shape;5243;p401"/>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44" name="Google Shape;5244;p401"/>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45" name="Google Shape;5245;p401"/>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46" name="Google Shape;5246;p401"/>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47" name="Google Shape;5247;p401"/>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48" name="Google Shape;5248;p401"/>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49" name="Google Shape;5249;p401"/>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50" name="Google Shape;5250;p401"/>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51" name="Google Shape;5251;p401"/>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52" name="Google Shape;5252;p401"/>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53" name="Google Shape;5253;p401"/>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54" name="Google Shape;5254;p401"/>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55" name="Google Shape;5255;p401"/>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56" name="Google Shape;5256;p401"/>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57" name="Google Shape;5257;p401"/>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extLst>
    <p:ext uri="{DCECCB84-F9BA-43D5-87BE-67443E8EF086}">
      <p15:sldGuideLst>
        <p15:guide id="1" orient="horz" pos="2160">
          <p15:clr>
            <a:srgbClr val="FBAE40"/>
          </p15:clr>
        </p15:guide>
      </p15:sldGuideLst>
    </p:ext>
  </p:extLst>
</p:sldLayout>
</file>

<file path=ppt/slideLayouts/slideLayout3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picture L, content R w/headline">
  <p:cSld name="1_picture L, content R w/headline">
    <p:spTree>
      <p:nvGrpSpPr>
        <p:cNvPr id="5258" name="Shape 5258"/>
        <p:cNvGrpSpPr/>
        <p:nvPr/>
      </p:nvGrpSpPr>
      <p:grpSpPr>
        <a:xfrm>
          <a:off x="0" y="0"/>
          <a:ext cx="0" cy="0"/>
          <a:chOff x="0" y="0"/>
          <a:chExt cx="0" cy="0"/>
        </a:xfrm>
      </p:grpSpPr>
      <p:sp>
        <p:nvSpPr>
          <p:cNvPr id="5259" name="Google Shape;5259;p402"/>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260" name="Google Shape;5260;p402"/>
          <p:cNvSpPr/>
          <p:nvPr>
            <p:ph idx="2" type="pic"/>
          </p:nvPr>
        </p:nvSpPr>
        <p:spPr>
          <a:xfrm>
            <a:off x="0" y="1501355"/>
            <a:ext cx="5918414" cy="4631438"/>
          </a:xfrm>
          <a:prstGeom prst="rect">
            <a:avLst/>
          </a:prstGeom>
          <a:noFill/>
          <a:ln>
            <a:noFill/>
          </a:ln>
        </p:spPr>
      </p:sp>
      <p:sp>
        <p:nvSpPr>
          <p:cNvPr id="5261" name="Google Shape;5261;p402"/>
          <p:cNvSpPr txBox="1"/>
          <p:nvPr>
            <p:ph idx="1" type="body"/>
          </p:nvPr>
        </p:nvSpPr>
        <p:spPr>
          <a:xfrm>
            <a:off x="6011757" y="1501355"/>
            <a:ext cx="5819766" cy="4631438"/>
          </a:xfrm>
          <a:prstGeom prst="rect">
            <a:avLst/>
          </a:prstGeom>
          <a:solidFill>
            <a:schemeClr val="accent2"/>
          </a:solidFill>
          <a:ln>
            <a:noFill/>
          </a:ln>
        </p:spPr>
        <p:txBody>
          <a:bodyPr anchorCtr="0" anchor="t" bIns="274300" lIns="64000" spcFirstLastPara="1" rIns="274300" wrap="square" tIns="420600">
            <a:noAutofit/>
          </a:bodyPr>
          <a:lstStyle>
            <a:lvl1pPr indent="-381000" lvl="0" marL="457200" algn="l">
              <a:lnSpc>
                <a:spcPct val="83000"/>
              </a:lnSpc>
              <a:spcBef>
                <a:spcPts val="1600"/>
              </a:spcBef>
              <a:spcAft>
                <a:spcPts val="0"/>
              </a:spcAft>
              <a:buClr>
                <a:schemeClr val="lt1"/>
              </a:buClr>
              <a:buSzPts val="2400"/>
              <a:buFont typeface="Arial"/>
              <a:buChar char=" "/>
              <a:defRPr sz="2400">
                <a:solidFill>
                  <a:schemeClr val="lt1"/>
                </a:solidFill>
              </a:defRPr>
            </a:lvl1pPr>
            <a:lvl2pPr indent="-431800" lvl="1" marL="914400" algn="l">
              <a:lnSpc>
                <a:spcPct val="83000"/>
              </a:lnSpc>
              <a:spcBef>
                <a:spcPts val="600"/>
              </a:spcBef>
              <a:spcAft>
                <a:spcPts val="0"/>
              </a:spcAft>
              <a:buClr>
                <a:schemeClr val="lt1"/>
              </a:buClr>
              <a:buSzPts val="3200"/>
              <a:buFont typeface="Arial"/>
              <a:buChar char=" "/>
              <a:defRPr sz="3200">
                <a:solidFill>
                  <a:schemeClr val="lt1"/>
                </a:solidFill>
                <a:latin typeface="Arial"/>
                <a:ea typeface="Arial"/>
                <a:cs typeface="Arial"/>
                <a:sym typeface="Arial"/>
              </a:defRPr>
            </a:lvl2pPr>
            <a:lvl3pPr indent="-330200" lvl="2" marL="1371600" algn="l">
              <a:lnSpc>
                <a:spcPct val="83000"/>
              </a:lnSpc>
              <a:spcBef>
                <a:spcPts val="12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262" name="Google Shape;5262;p402"/>
          <p:cNvSpPr txBox="1"/>
          <p:nvPr>
            <p:ph idx="3"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263" name="Google Shape;5263;p40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2-up pictures, color BG" showMasterSp="0">
  <p:cSld name="1_2-up pictures, color BG">
    <p:bg>
      <p:bgPr>
        <a:solidFill>
          <a:schemeClr val="accent2"/>
        </a:solidFill>
      </p:bgPr>
    </p:bg>
    <p:spTree>
      <p:nvGrpSpPr>
        <p:cNvPr id="5264" name="Shape 5264"/>
        <p:cNvGrpSpPr/>
        <p:nvPr/>
      </p:nvGrpSpPr>
      <p:grpSpPr>
        <a:xfrm>
          <a:off x="0" y="0"/>
          <a:ext cx="0" cy="0"/>
          <a:chOff x="0" y="0"/>
          <a:chExt cx="0" cy="0"/>
        </a:xfrm>
      </p:grpSpPr>
      <p:sp>
        <p:nvSpPr>
          <p:cNvPr id="5265" name="Google Shape;5265;p403"/>
          <p:cNvSpPr txBox="1"/>
          <p:nvPr>
            <p:ph type="title"/>
          </p:nvPr>
        </p:nvSpPr>
        <p:spPr>
          <a:xfrm>
            <a:off x="430364"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266" name="Google Shape;5266;p403"/>
          <p:cNvSpPr txBox="1"/>
          <p:nvPr>
            <p:ph idx="1" type="body"/>
          </p:nvPr>
        </p:nvSpPr>
        <p:spPr>
          <a:xfrm>
            <a:off x="431800" y="5389581"/>
            <a:ext cx="460022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267" name="Google Shape;5267;p403"/>
          <p:cNvSpPr txBox="1"/>
          <p:nvPr>
            <p:ph idx="2" type="body"/>
          </p:nvPr>
        </p:nvSpPr>
        <p:spPr>
          <a:xfrm>
            <a:off x="6004387" y="5389581"/>
            <a:ext cx="4599432"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268" name="Google Shape;5268;p403"/>
          <p:cNvSpPr txBox="1"/>
          <p:nvPr>
            <p:ph idx="3" type="body"/>
          </p:nvPr>
        </p:nvSpPr>
        <p:spPr>
          <a:xfrm>
            <a:off x="430214" y="872672"/>
            <a:ext cx="113981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269" name="Google Shape;5269;p403"/>
          <p:cNvSpPr/>
          <p:nvPr>
            <p:ph idx="4" type="pic"/>
          </p:nvPr>
        </p:nvSpPr>
        <p:spPr>
          <a:xfrm>
            <a:off x="0" y="1500135"/>
            <a:ext cx="5908281" cy="3867912"/>
          </a:xfrm>
          <a:prstGeom prst="rect">
            <a:avLst/>
          </a:prstGeom>
          <a:solidFill>
            <a:schemeClr val="lt1"/>
          </a:solidFill>
          <a:ln>
            <a:noFill/>
          </a:ln>
        </p:spPr>
      </p:sp>
      <p:sp>
        <p:nvSpPr>
          <p:cNvPr id="5270" name="Google Shape;5270;p403"/>
          <p:cNvSpPr/>
          <p:nvPr>
            <p:ph idx="5" type="pic"/>
          </p:nvPr>
        </p:nvSpPr>
        <p:spPr>
          <a:xfrm>
            <a:off x="6004387" y="1500135"/>
            <a:ext cx="5819766" cy="3867912"/>
          </a:xfrm>
          <a:prstGeom prst="rect">
            <a:avLst/>
          </a:prstGeom>
          <a:solidFill>
            <a:schemeClr val="lt1"/>
          </a:solidFill>
          <a:ln>
            <a:noFill/>
          </a:ln>
        </p:spPr>
      </p:sp>
      <p:grpSp>
        <p:nvGrpSpPr>
          <p:cNvPr id="5271" name="Google Shape;5271;p403"/>
          <p:cNvGrpSpPr/>
          <p:nvPr/>
        </p:nvGrpSpPr>
        <p:grpSpPr>
          <a:xfrm>
            <a:off x="10193718" y="6278563"/>
            <a:ext cx="1641476" cy="436562"/>
            <a:chOff x="10193718" y="6278563"/>
            <a:chExt cx="1641476" cy="436562"/>
          </a:xfrm>
        </p:grpSpPr>
        <p:sp>
          <p:nvSpPr>
            <p:cNvPr id="5272" name="Google Shape;5272;p403"/>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73" name="Google Shape;5273;p403"/>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74" name="Google Shape;5274;p403"/>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75" name="Google Shape;5275;p403"/>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76" name="Google Shape;5276;p403"/>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77" name="Google Shape;5277;p403"/>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78" name="Google Shape;5278;p403"/>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79" name="Google Shape;5279;p403"/>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80" name="Google Shape;5280;p403"/>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81" name="Google Shape;5281;p403"/>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82" name="Google Shape;5282;p403"/>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83" name="Google Shape;5283;p403"/>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84" name="Google Shape;5284;p403"/>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85" name="Google Shape;5285;p403"/>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86" name="Google Shape;5286;p403"/>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87" name="Google Shape;5287;p403"/>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88" name="Google Shape;5288;p403"/>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89" name="Google Shape;5289;p403"/>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90" name="Google Shape;5290;p403"/>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291" name="Google Shape;5291;p403"/>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5292" name="Google Shape;5292;p40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3384">
          <p15:clr>
            <a:srgbClr val="FBAE40"/>
          </p15:clr>
        </p15:guide>
      </p15:sldGuideLst>
    </p:ext>
  </p:extLst>
</p:sldLayout>
</file>

<file path=ppt/slideLayouts/slideLayout3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3-up pictures, color BG" showMasterSp="0">
  <p:cSld name="1_3-up pictures, color BG">
    <p:bg>
      <p:bgPr>
        <a:solidFill>
          <a:schemeClr val="accent2"/>
        </a:solidFill>
      </p:bgPr>
    </p:bg>
    <p:spTree>
      <p:nvGrpSpPr>
        <p:cNvPr id="5293" name="Shape 5293"/>
        <p:cNvGrpSpPr/>
        <p:nvPr/>
      </p:nvGrpSpPr>
      <p:grpSpPr>
        <a:xfrm>
          <a:off x="0" y="0"/>
          <a:ext cx="0" cy="0"/>
          <a:chOff x="0" y="0"/>
          <a:chExt cx="0" cy="0"/>
        </a:xfrm>
      </p:grpSpPr>
      <p:sp>
        <p:nvSpPr>
          <p:cNvPr id="5294" name="Google Shape;5294;p40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295" name="Google Shape;5295;p404"/>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296" name="Google Shape;5296;p404"/>
          <p:cNvSpPr/>
          <p:nvPr>
            <p:ph idx="2" type="pic"/>
          </p:nvPr>
        </p:nvSpPr>
        <p:spPr>
          <a:xfrm>
            <a:off x="0" y="1500135"/>
            <a:ext cx="3909569" cy="3867912"/>
          </a:xfrm>
          <a:prstGeom prst="rect">
            <a:avLst/>
          </a:prstGeom>
          <a:solidFill>
            <a:schemeClr val="lt1"/>
          </a:solidFill>
          <a:ln>
            <a:noFill/>
          </a:ln>
        </p:spPr>
      </p:sp>
      <p:sp>
        <p:nvSpPr>
          <p:cNvPr id="5297" name="Google Shape;5297;p404"/>
          <p:cNvSpPr/>
          <p:nvPr>
            <p:ph idx="3" type="pic"/>
          </p:nvPr>
        </p:nvSpPr>
        <p:spPr>
          <a:xfrm>
            <a:off x="7956471" y="1500135"/>
            <a:ext cx="3867912" cy="3867912"/>
          </a:xfrm>
          <a:prstGeom prst="rect">
            <a:avLst/>
          </a:prstGeom>
          <a:solidFill>
            <a:schemeClr val="lt1"/>
          </a:solidFill>
          <a:ln>
            <a:noFill/>
          </a:ln>
        </p:spPr>
      </p:sp>
      <p:sp>
        <p:nvSpPr>
          <p:cNvPr id="5298" name="Google Shape;5298;p404"/>
          <p:cNvSpPr txBox="1"/>
          <p:nvPr>
            <p:ph idx="4"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299" name="Google Shape;5299;p404"/>
          <p:cNvSpPr txBox="1"/>
          <p:nvPr>
            <p:ph idx="5" type="body"/>
          </p:nvPr>
        </p:nvSpPr>
        <p:spPr>
          <a:xfrm>
            <a:off x="398534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00" name="Google Shape;5300;p404"/>
          <p:cNvSpPr/>
          <p:nvPr>
            <p:ph idx="6" type="pic"/>
          </p:nvPr>
        </p:nvSpPr>
        <p:spPr>
          <a:xfrm>
            <a:off x="3985348" y="1500135"/>
            <a:ext cx="3895344" cy="3867912"/>
          </a:xfrm>
          <a:prstGeom prst="rect">
            <a:avLst/>
          </a:prstGeom>
          <a:solidFill>
            <a:schemeClr val="lt1"/>
          </a:solidFill>
          <a:ln>
            <a:noFill/>
          </a:ln>
        </p:spPr>
      </p:sp>
      <p:sp>
        <p:nvSpPr>
          <p:cNvPr id="5301" name="Google Shape;5301;p404"/>
          <p:cNvSpPr txBox="1"/>
          <p:nvPr>
            <p:ph idx="7" type="body"/>
          </p:nvPr>
        </p:nvSpPr>
        <p:spPr>
          <a:xfrm>
            <a:off x="7956471"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5302" name="Google Shape;5302;p404"/>
          <p:cNvGrpSpPr/>
          <p:nvPr/>
        </p:nvGrpSpPr>
        <p:grpSpPr>
          <a:xfrm>
            <a:off x="10193718" y="6278563"/>
            <a:ext cx="1641476" cy="436562"/>
            <a:chOff x="10193718" y="6278563"/>
            <a:chExt cx="1641476" cy="436562"/>
          </a:xfrm>
        </p:grpSpPr>
        <p:sp>
          <p:nvSpPr>
            <p:cNvPr id="5303" name="Google Shape;5303;p40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04" name="Google Shape;5304;p40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05" name="Google Shape;5305;p40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06" name="Google Shape;5306;p40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07" name="Google Shape;5307;p40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08" name="Google Shape;5308;p40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09" name="Google Shape;5309;p40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10" name="Google Shape;5310;p40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11" name="Google Shape;5311;p40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12" name="Google Shape;5312;p40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13" name="Google Shape;5313;p40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14" name="Google Shape;5314;p40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15" name="Google Shape;5315;p40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16" name="Google Shape;5316;p40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17" name="Google Shape;5317;p40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18" name="Google Shape;5318;p40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19" name="Google Shape;5319;p40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20" name="Google Shape;5320;p40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5321" name="Google Shape;5321;p40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4-up pictures, color BG" showMasterSp="0">
  <p:cSld name="1_4-up pictures, color BG">
    <p:bg>
      <p:bgPr>
        <a:solidFill>
          <a:schemeClr val="accent2"/>
        </a:solidFill>
      </p:bgPr>
    </p:bg>
    <p:spTree>
      <p:nvGrpSpPr>
        <p:cNvPr id="5322" name="Shape 5322"/>
        <p:cNvGrpSpPr/>
        <p:nvPr/>
      </p:nvGrpSpPr>
      <p:grpSpPr>
        <a:xfrm>
          <a:off x="0" y="0"/>
          <a:ext cx="0" cy="0"/>
          <a:chOff x="0" y="0"/>
          <a:chExt cx="0" cy="0"/>
        </a:xfrm>
      </p:grpSpPr>
      <p:sp>
        <p:nvSpPr>
          <p:cNvPr id="5323" name="Google Shape;5323;p40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324" name="Google Shape;5324;p40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25" name="Google Shape;5325;p405"/>
          <p:cNvSpPr/>
          <p:nvPr>
            <p:ph idx="2" type="pic"/>
          </p:nvPr>
        </p:nvSpPr>
        <p:spPr>
          <a:xfrm>
            <a:off x="0" y="1500135"/>
            <a:ext cx="2973322" cy="3867912"/>
          </a:xfrm>
          <a:prstGeom prst="rect">
            <a:avLst/>
          </a:prstGeom>
          <a:solidFill>
            <a:schemeClr val="lt1"/>
          </a:solidFill>
          <a:ln>
            <a:noFill/>
          </a:ln>
        </p:spPr>
      </p:sp>
      <p:sp>
        <p:nvSpPr>
          <p:cNvPr id="5326" name="Google Shape;5326;p405"/>
          <p:cNvSpPr/>
          <p:nvPr>
            <p:ph idx="3" type="pic"/>
          </p:nvPr>
        </p:nvSpPr>
        <p:spPr>
          <a:xfrm>
            <a:off x="3054110" y="1500135"/>
            <a:ext cx="2871216" cy="3867912"/>
          </a:xfrm>
          <a:prstGeom prst="rect">
            <a:avLst/>
          </a:prstGeom>
          <a:solidFill>
            <a:schemeClr val="lt1"/>
          </a:solidFill>
          <a:ln>
            <a:noFill/>
          </a:ln>
        </p:spPr>
      </p:sp>
      <p:sp>
        <p:nvSpPr>
          <p:cNvPr id="5327" name="Google Shape;5327;p405"/>
          <p:cNvSpPr/>
          <p:nvPr>
            <p:ph idx="4" type="pic"/>
          </p:nvPr>
        </p:nvSpPr>
        <p:spPr>
          <a:xfrm>
            <a:off x="6006114" y="1500135"/>
            <a:ext cx="2871216" cy="3867912"/>
          </a:xfrm>
          <a:prstGeom prst="rect">
            <a:avLst/>
          </a:prstGeom>
          <a:solidFill>
            <a:schemeClr val="lt1"/>
          </a:solidFill>
          <a:ln>
            <a:noFill/>
          </a:ln>
        </p:spPr>
      </p:sp>
      <p:sp>
        <p:nvSpPr>
          <p:cNvPr id="5328" name="Google Shape;5328;p405"/>
          <p:cNvSpPr/>
          <p:nvPr>
            <p:ph idx="5" type="pic"/>
          </p:nvPr>
        </p:nvSpPr>
        <p:spPr>
          <a:xfrm>
            <a:off x="8958118" y="1500135"/>
            <a:ext cx="2870063" cy="3867912"/>
          </a:xfrm>
          <a:prstGeom prst="rect">
            <a:avLst/>
          </a:prstGeom>
          <a:solidFill>
            <a:schemeClr val="lt1"/>
          </a:solidFill>
          <a:ln>
            <a:noFill/>
          </a:ln>
        </p:spPr>
      </p:sp>
      <p:sp>
        <p:nvSpPr>
          <p:cNvPr id="5329" name="Google Shape;5329;p405"/>
          <p:cNvSpPr txBox="1"/>
          <p:nvPr>
            <p:ph idx="6" type="body"/>
          </p:nvPr>
        </p:nvSpPr>
        <p:spPr>
          <a:xfrm>
            <a:off x="3054110"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30" name="Google Shape;5330;p405"/>
          <p:cNvSpPr txBox="1"/>
          <p:nvPr>
            <p:ph idx="7" type="body"/>
          </p:nvPr>
        </p:nvSpPr>
        <p:spPr>
          <a:xfrm>
            <a:off x="895811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31" name="Google Shape;5331;p405"/>
          <p:cNvSpPr txBox="1"/>
          <p:nvPr>
            <p:ph idx="8" type="body"/>
          </p:nvPr>
        </p:nvSpPr>
        <p:spPr>
          <a:xfrm>
            <a:off x="6006114"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32" name="Google Shape;5332;p405"/>
          <p:cNvSpPr txBox="1"/>
          <p:nvPr>
            <p:ph idx="9"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5333" name="Google Shape;5333;p405"/>
          <p:cNvGrpSpPr/>
          <p:nvPr/>
        </p:nvGrpSpPr>
        <p:grpSpPr>
          <a:xfrm>
            <a:off x="10193718" y="6278563"/>
            <a:ext cx="1641476" cy="436562"/>
            <a:chOff x="10193718" y="6278563"/>
            <a:chExt cx="1641476" cy="436562"/>
          </a:xfrm>
        </p:grpSpPr>
        <p:sp>
          <p:nvSpPr>
            <p:cNvPr id="5334" name="Google Shape;5334;p405"/>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35" name="Google Shape;5335;p405"/>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36" name="Google Shape;5336;p405"/>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37" name="Google Shape;5337;p405"/>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38" name="Google Shape;5338;p405"/>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39" name="Google Shape;5339;p405"/>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40" name="Google Shape;5340;p405"/>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41" name="Google Shape;5341;p405"/>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42" name="Google Shape;5342;p405"/>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43" name="Google Shape;5343;p405"/>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44" name="Google Shape;5344;p405"/>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45" name="Google Shape;5345;p405"/>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46" name="Google Shape;5346;p405"/>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47" name="Google Shape;5347;p405"/>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48" name="Google Shape;5348;p405"/>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49" name="Google Shape;5349;p405"/>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50" name="Google Shape;5350;p405"/>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351" name="Google Shape;5351;p405"/>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5352" name="Google Shape;5352;p40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6-up faux table">
  <p:cSld name="1_6-up faux table">
    <p:spTree>
      <p:nvGrpSpPr>
        <p:cNvPr id="5353" name="Shape 5353"/>
        <p:cNvGrpSpPr/>
        <p:nvPr/>
      </p:nvGrpSpPr>
      <p:grpSpPr>
        <a:xfrm>
          <a:off x="0" y="0"/>
          <a:ext cx="0" cy="0"/>
          <a:chOff x="0" y="0"/>
          <a:chExt cx="0" cy="0"/>
        </a:xfrm>
      </p:grpSpPr>
      <p:sp>
        <p:nvSpPr>
          <p:cNvPr id="5354" name="Google Shape;5354;p406"/>
          <p:cNvSpPr txBox="1"/>
          <p:nvPr>
            <p:ph idx="1" type="body"/>
          </p:nvPr>
        </p:nvSpPr>
        <p:spPr>
          <a:xfrm>
            <a:off x="-2158" y="1499082"/>
            <a:ext cx="11839639" cy="4630256"/>
          </a:xfrm>
          <a:prstGeom prst="rect">
            <a:avLst/>
          </a:prstGeom>
          <a:solidFill>
            <a:schemeClr val="accent2"/>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2"/>
              </a:buClr>
              <a:buSzPts val="1600"/>
              <a:buFont typeface="Arial"/>
              <a:buNone/>
              <a:defRPr sz="1600">
                <a:solidFill>
                  <a:schemeClr val="accent2"/>
                </a:solidFill>
              </a:defRPr>
            </a:lvl1pPr>
            <a:lvl2pPr indent="-330200" lvl="1" marL="914400" algn="l">
              <a:lnSpc>
                <a:spcPct val="110000"/>
              </a:lnSpc>
              <a:spcBef>
                <a:spcPts val="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Font typeface="Arial"/>
              <a:buChar char=" "/>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55" name="Google Shape;5355;p40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356" name="Google Shape;5356;p406"/>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57" name="Google Shape;5357;p406"/>
          <p:cNvSpPr txBox="1"/>
          <p:nvPr>
            <p:ph idx="3" type="body"/>
          </p:nvPr>
        </p:nvSpPr>
        <p:spPr>
          <a:xfrm>
            <a:off x="154406"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58" name="Google Shape;5358;p406"/>
          <p:cNvSpPr txBox="1"/>
          <p:nvPr>
            <p:ph idx="4"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59" name="Google Shape;5359;p406"/>
          <p:cNvSpPr txBox="1"/>
          <p:nvPr>
            <p:ph idx="5" type="body"/>
          </p:nvPr>
        </p:nvSpPr>
        <p:spPr>
          <a:xfrm rot="5400000">
            <a:off x="5891150" y="-1316719"/>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60" name="Google Shape;5360;p406"/>
          <p:cNvSpPr txBox="1"/>
          <p:nvPr>
            <p:ph idx="6" type="body"/>
          </p:nvPr>
        </p:nvSpPr>
        <p:spPr>
          <a:xfrm rot="5400000">
            <a:off x="5891150" y="-2888256"/>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61" name="Google Shape;5361;p406"/>
          <p:cNvSpPr txBox="1"/>
          <p:nvPr>
            <p:ph idx="7"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62" name="Google Shape;5362;p40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363" name="Google Shape;5363;p406"/>
          <p:cNvSpPr txBox="1"/>
          <p:nvPr>
            <p:ph idx="8" type="body"/>
          </p:nvPr>
        </p:nvSpPr>
        <p:spPr>
          <a:xfrm>
            <a:off x="154406"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64" name="Google Shape;5364;p406"/>
          <p:cNvSpPr txBox="1"/>
          <p:nvPr>
            <p:ph idx="9" type="body"/>
          </p:nvPr>
        </p:nvSpPr>
        <p:spPr>
          <a:xfrm>
            <a:off x="154406"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65" name="Google Shape;5365;p406"/>
          <p:cNvSpPr txBox="1"/>
          <p:nvPr>
            <p:ph idx="13" type="body"/>
          </p:nvPr>
        </p:nvSpPr>
        <p:spPr>
          <a:xfrm>
            <a:off x="6088380"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66" name="Google Shape;5366;p406"/>
          <p:cNvSpPr txBox="1"/>
          <p:nvPr>
            <p:ph idx="14" type="body"/>
          </p:nvPr>
        </p:nvSpPr>
        <p:spPr>
          <a:xfrm>
            <a:off x="6088380"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67" name="Google Shape;5367;p406"/>
          <p:cNvSpPr txBox="1"/>
          <p:nvPr>
            <p:ph idx="15" type="body"/>
          </p:nvPr>
        </p:nvSpPr>
        <p:spPr>
          <a:xfrm>
            <a:off x="6088380"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4-up faux table">
  <p:cSld name="1_4-up faux table">
    <p:spTree>
      <p:nvGrpSpPr>
        <p:cNvPr id="5368" name="Shape 5368"/>
        <p:cNvGrpSpPr/>
        <p:nvPr/>
      </p:nvGrpSpPr>
      <p:grpSpPr>
        <a:xfrm>
          <a:off x="0" y="0"/>
          <a:ext cx="0" cy="0"/>
          <a:chOff x="0" y="0"/>
          <a:chExt cx="0" cy="0"/>
        </a:xfrm>
      </p:grpSpPr>
      <p:sp>
        <p:nvSpPr>
          <p:cNvPr id="5369" name="Google Shape;5369;p407"/>
          <p:cNvSpPr txBox="1"/>
          <p:nvPr>
            <p:ph idx="1" type="body"/>
          </p:nvPr>
        </p:nvSpPr>
        <p:spPr>
          <a:xfrm>
            <a:off x="-2158" y="1499082"/>
            <a:ext cx="11839639" cy="4630256"/>
          </a:xfrm>
          <a:prstGeom prst="rect">
            <a:avLst/>
          </a:prstGeom>
          <a:solidFill>
            <a:schemeClr val="accent2"/>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2"/>
              </a:buClr>
              <a:buSzPts val="1600"/>
              <a:buFont typeface="Arial"/>
              <a:buNone/>
              <a:defRPr sz="1600">
                <a:solidFill>
                  <a:schemeClr val="accent2"/>
                </a:solidFill>
              </a:defRPr>
            </a:lvl1pPr>
            <a:lvl2pPr indent="-228600" lvl="1" marL="914400" algn="l">
              <a:lnSpc>
                <a:spcPct val="110000"/>
              </a:lnSpc>
              <a:spcBef>
                <a:spcPts val="0"/>
              </a:spcBef>
              <a:spcAft>
                <a:spcPts val="0"/>
              </a:spcAft>
              <a:buClr>
                <a:schemeClr val="dk2"/>
              </a:buClr>
              <a:buSzPts val="1600"/>
              <a:buFont typeface="Arial"/>
              <a:buNone/>
              <a:defRPr>
                <a:solidFill>
                  <a:schemeClr val="dk2"/>
                </a:solidFill>
              </a:defRPr>
            </a:lvl2pPr>
            <a:lvl3pPr indent="-330200" lvl="2" marL="1371600" algn="l">
              <a:lnSpc>
                <a:spcPct val="11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70" name="Google Shape;5370;p407"/>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371" name="Google Shape;5371;p407"/>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72" name="Google Shape;5372;p407"/>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73" name="Google Shape;5373;p407"/>
          <p:cNvSpPr txBox="1"/>
          <p:nvPr>
            <p:ph idx="4" type="body"/>
          </p:nvPr>
        </p:nvSpPr>
        <p:spPr>
          <a:xfrm rot="5400000">
            <a:off x="5891150" y="-2107892"/>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74" name="Google Shape;5374;p407"/>
          <p:cNvSpPr txBox="1"/>
          <p:nvPr>
            <p:ph idx="5"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75" name="Google Shape;5375;p40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376" name="Google Shape;5376;p407"/>
          <p:cNvSpPr txBox="1"/>
          <p:nvPr>
            <p:ph idx="6" type="body"/>
          </p:nvPr>
        </p:nvSpPr>
        <p:spPr>
          <a:xfrm>
            <a:off x="6262688"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77" name="Google Shape;5377;p407"/>
          <p:cNvSpPr txBox="1"/>
          <p:nvPr>
            <p:ph idx="7" type="body"/>
          </p:nvPr>
        </p:nvSpPr>
        <p:spPr>
          <a:xfrm>
            <a:off x="323650"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78" name="Google Shape;5378;p407"/>
          <p:cNvSpPr txBox="1"/>
          <p:nvPr>
            <p:ph idx="8" type="body"/>
          </p:nvPr>
        </p:nvSpPr>
        <p:spPr>
          <a:xfrm>
            <a:off x="6262688"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79" name="Google Shape;5379;p407"/>
          <p:cNvSpPr txBox="1"/>
          <p:nvPr>
            <p:ph idx="9" type="body"/>
          </p:nvPr>
        </p:nvSpPr>
        <p:spPr>
          <a:xfrm>
            <a:off x="323650"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2-column faux table">
  <p:cSld name="1_2-column faux table">
    <p:spTree>
      <p:nvGrpSpPr>
        <p:cNvPr id="5380" name="Shape 5380"/>
        <p:cNvGrpSpPr/>
        <p:nvPr/>
      </p:nvGrpSpPr>
      <p:grpSpPr>
        <a:xfrm>
          <a:off x="0" y="0"/>
          <a:ext cx="0" cy="0"/>
          <a:chOff x="0" y="0"/>
          <a:chExt cx="0" cy="0"/>
        </a:xfrm>
      </p:grpSpPr>
      <p:sp>
        <p:nvSpPr>
          <p:cNvPr id="5381" name="Google Shape;5381;p408"/>
          <p:cNvSpPr txBox="1"/>
          <p:nvPr>
            <p:ph idx="1" type="body"/>
          </p:nvPr>
        </p:nvSpPr>
        <p:spPr>
          <a:xfrm>
            <a:off x="0" y="1496542"/>
            <a:ext cx="11839639" cy="4630256"/>
          </a:xfrm>
          <a:prstGeom prst="rect">
            <a:avLst/>
          </a:prstGeom>
          <a:solidFill>
            <a:schemeClr val="accent2"/>
          </a:solidFill>
          <a:ln>
            <a:noFill/>
          </a:ln>
        </p:spPr>
        <p:txBody>
          <a:bodyPr anchorCtr="0" anchor="t" bIns="0" lIns="274300" spcFirstLastPara="1" rIns="6675100" wrap="square" tIns="182875">
            <a:noAutofit/>
          </a:bodyPr>
          <a:lstStyle>
            <a:lvl1pPr indent="-228600" lvl="0" marL="457200" algn="l">
              <a:lnSpc>
                <a:spcPct val="110000"/>
              </a:lnSpc>
              <a:spcBef>
                <a:spcPts val="0"/>
              </a:spcBef>
              <a:spcAft>
                <a:spcPts val="0"/>
              </a:spcAft>
              <a:buClr>
                <a:schemeClr val="accent2"/>
              </a:buClr>
              <a:buSzPts val="1600"/>
              <a:buFont typeface="Arial"/>
              <a:buNone/>
              <a:defRPr sz="1600">
                <a:solidFill>
                  <a:schemeClr val="accent2"/>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82" name="Google Shape;5382;p408"/>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383" name="Google Shape;5383;p408"/>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84" name="Google Shape;5384;p408"/>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85" name="Google Shape;5385;p408"/>
          <p:cNvSpPr txBox="1"/>
          <p:nvPr>
            <p:ph idx="4"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86" name="Google Shape;5386;p408"/>
          <p:cNvSpPr txBox="1"/>
          <p:nvPr>
            <p:ph idx="5" type="body"/>
          </p:nvPr>
        </p:nvSpPr>
        <p:spPr>
          <a:xfrm>
            <a:off x="5969456"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387" name="Google Shape;5387;p40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388" name="Google Shape;5388;p408"/>
          <p:cNvSpPr txBox="1"/>
          <p:nvPr>
            <p:ph idx="6" type="body"/>
          </p:nvPr>
        </p:nvSpPr>
        <p:spPr>
          <a:xfrm>
            <a:off x="38097"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up faux table">
  <p:cSld name="6-up faux table">
    <p:spTree>
      <p:nvGrpSpPr>
        <p:cNvPr id="446" name="Shape 446"/>
        <p:cNvGrpSpPr/>
        <p:nvPr/>
      </p:nvGrpSpPr>
      <p:grpSpPr>
        <a:xfrm>
          <a:off x="0" y="0"/>
          <a:ext cx="0" cy="0"/>
          <a:chOff x="0" y="0"/>
          <a:chExt cx="0" cy="0"/>
        </a:xfrm>
      </p:grpSpPr>
      <p:sp>
        <p:nvSpPr>
          <p:cNvPr id="447" name="Google Shape;447;p217"/>
          <p:cNvSpPr txBox="1"/>
          <p:nvPr>
            <p:ph idx="1" type="body"/>
          </p:nvPr>
        </p:nvSpPr>
        <p:spPr>
          <a:xfrm>
            <a:off x="-2158" y="1499082"/>
            <a:ext cx="11839639" cy="4630256"/>
          </a:xfrm>
          <a:prstGeom prst="rect">
            <a:avLst/>
          </a:prstGeom>
          <a:solidFill>
            <a:schemeClr val="accent4"/>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4"/>
              </a:buClr>
              <a:buSzPts val="1600"/>
              <a:buFont typeface="Arial"/>
              <a:buNone/>
              <a:defRPr sz="1600">
                <a:solidFill>
                  <a:schemeClr val="accent4"/>
                </a:solidFill>
              </a:defRPr>
            </a:lvl1pPr>
            <a:lvl2pPr indent="-330200" lvl="1" marL="914400" algn="l">
              <a:lnSpc>
                <a:spcPct val="110000"/>
              </a:lnSpc>
              <a:spcBef>
                <a:spcPts val="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Font typeface="Arial"/>
              <a:buChar char=" "/>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48" name="Google Shape;448;p217"/>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49" name="Google Shape;449;p217"/>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50" name="Google Shape;450;p217"/>
          <p:cNvSpPr txBox="1"/>
          <p:nvPr>
            <p:ph idx="3" type="body"/>
          </p:nvPr>
        </p:nvSpPr>
        <p:spPr>
          <a:xfrm>
            <a:off x="154406"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51" name="Google Shape;451;p217"/>
          <p:cNvSpPr txBox="1"/>
          <p:nvPr>
            <p:ph idx="4"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52" name="Google Shape;452;p217"/>
          <p:cNvSpPr txBox="1"/>
          <p:nvPr>
            <p:ph idx="5" type="body"/>
          </p:nvPr>
        </p:nvSpPr>
        <p:spPr>
          <a:xfrm rot="5400000">
            <a:off x="5891150" y="-1316719"/>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53" name="Google Shape;453;p217"/>
          <p:cNvSpPr txBox="1"/>
          <p:nvPr>
            <p:ph idx="6" type="body"/>
          </p:nvPr>
        </p:nvSpPr>
        <p:spPr>
          <a:xfrm rot="5400000">
            <a:off x="5891150" y="-2888256"/>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54" name="Google Shape;454;p217"/>
          <p:cNvSpPr txBox="1"/>
          <p:nvPr>
            <p:ph idx="7"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55" name="Google Shape;455;p21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56" name="Google Shape;456;p217"/>
          <p:cNvSpPr txBox="1"/>
          <p:nvPr>
            <p:ph idx="8" type="body"/>
          </p:nvPr>
        </p:nvSpPr>
        <p:spPr>
          <a:xfrm>
            <a:off x="154406"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57" name="Google Shape;457;p217"/>
          <p:cNvSpPr txBox="1"/>
          <p:nvPr>
            <p:ph idx="9" type="body"/>
          </p:nvPr>
        </p:nvSpPr>
        <p:spPr>
          <a:xfrm>
            <a:off x="154406"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58" name="Google Shape;458;p217"/>
          <p:cNvSpPr txBox="1"/>
          <p:nvPr>
            <p:ph idx="13" type="body"/>
          </p:nvPr>
        </p:nvSpPr>
        <p:spPr>
          <a:xfrm>
            <a:off x="6088380"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59" name="Google Shape;459;p217"/>
          <p:cNvSpPr txBox="1"/>
          <p:nvPr>
            <p:ph idx="14" type="body"/>
          </p:nvPr>
        </p:nvSpPr>
        <p:spPr>
          <a:xfrm>
            <a:off x="6088380"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60" name="Google Shape;460;p217"/>
          <p:cNvSpPr txBox="1"/>
          <p:nvPr>
            <p:ph idx="15" type="body"/>
          </p:nvPr>
        </p:nvSpPr>
        <p:spPr>
          <a:xfrm>
            <a:off x="6088380"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2-column content" showMasterSp="0">
  <p:cSld name="1_2-column content">
    <p:bg>
      <p:bgPr>
        <a:solidFill>
          <a:schemeClr val="accent2"/>
        </a:solidFill>
      </p:bgPr>
    </p:bg>
    <p:spTree>
      <p:nvGrpSpPr>
        <p:cNvPr id="5389" name="Shape 5389"/>
        <p:cNvGrpSpPr/>
        <p:nvPr/>
      </p:nvGrpSpPr>
      <p:grpSpPr>
        <a:xfrm>
          <a:off x="0" y="0"/>
          <a:ext cx="0" cy="0"/>
          <a:chOff x="0" y="0"/>
          <a:chExt cx="0" cy="0"/>
        </a:xfrm>
      </p:grpSpPr>
      <p:grpSp>
        <p:nvGrpSpPr>
          <p:cNvPr id="5390" name="Google Shape;5390;p409"/>
          <p:cNvGrpSpPr/>
          <p:nvPr/>
        </p:nvGrpSpPr>
        <p:grpSpPr>
          <a:xfrm>
            <a:off x="10692193" y="6607175"/>
            <a:ext cx="1143001" cy="107950"/>
            <a:chOff x="10692193" y="6607175"/>
            <a:chExt cx="1143001" cy="107950"/>
          </a:xfrm>
        </p:grpSpPr>
        <p:sp>
          <p:nvSpPr>
            <p:cNvPr id="5391" name="Google Shape;5391;p409"/>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392" name="Google Shape;5392;p409"/>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393" name="Google Shape;5393;p409"/>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394" name="Google Shape;5394;p409"/>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395" name="Google Shape;5395;p409"/>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396" name="Google Shape;5396;p409"/>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397" name="Google Shape;5397;p409"/>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398" name="Google Shape;5398;p409"/>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399" name="Google Shape;5399;p409"/>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00" name="Google Shape;5400;p409"/>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01" name="Google Shape;5401;p409"/>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02" name="Google Shape;5402;p409"/>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03" name="Google Shape;5403;p409"/>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04" name="Google Shape;5404;p409"/>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05" name="Google Shape;5405;p409"/>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06" name="Google Shape;5406;p409"/>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07" name="Google Shape;5407;p409"/>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5408" name="Google Shape;5408;p409"/>
          <p:cNvSpPr txBox="1"/>
          <p:nvPr>
            <p:ph type="title"/>
          </p:nvPr>
        </p:nvSpPr>
        <p:spPr>
          <a:xfrm>
            <a:off x="430364" y="405114"/>
            <a:ext cx="114300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5409" name="Google Shape;5409;p409"/>
          <p:cNvGrpSpPr/>
          <p:nvPr/>
        </p:nvGrpSpPr>
        <p:grpSpPr>
          <a:xfrm>
            <a:off x="10193718" y="6278563"/>
            <a:ext cx="1641475" cy="436562"/>
            <a:chOff x="10193718" y="6278563"/>
            <a:chExt cx="1641475" cy="436562"/>
          </a:xfrm>
        </p:grpSpPr>
        <p:sp>
          <p:nvSpPr>
            <p:cNvPr id="5410" name="Google Shape;5410;p409"/>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11" name="Google Shape;5411;p409"/>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5412" name="Google Shape;5412;p40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413" name="Google Shape;5413;p409"/>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5414" name="Google Shape;5414;p409"/>
          <p:cNvSpPr txBox="1"/>
          <p:nvPr>
            <p:ph idx="2" type="body"/>
          </p:nvPr>
        </p:nvSpPr>
        <p:spPr>
          <a:xfrm>
            <a:off x="6711505"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3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3-column content" showMasterSp="0">
  <p:cSld name="1_3-column content">
    <p:bg>
      <p:bgPr>
        <a:solidFill>
          <a:schemeClr val="accent2"/>
        </a:solidFill>
      </p:bgPr>
    </p:bg>
    <p:spTree>
      <p:nvGrpSpPr>
        <p:cNvPr id="5415" name="Shape 5415"/>
        <p:cNvGrpSpPr/>
        <p:nvPr/>
      </p:nvGrpSpPr>
      <p:grpSpPr>
        <a:xfrm>
          <a:off x="0" y="0"/>
          <a:ext cx="0" cy="0"/>
          <a:chOff x="0" y="0"/>
          <a:chExt cx="0" cy="0"/>
        </a:xfrm>
      </p:grpSpPr>
      <p:sp>
        <p:nvSpPr>
          <p:cNvPr id="5416" name="Google Shape;5416;p410"/>
          <p:cNvSpPr txBox="1"/>
          <p:nvPr>
            <p:ph type="title"/>
          </p:nvPr>
        </p:nvSpPr>
        <p:spPr>
          <a:xfrm>
            <a:off x="430364" y="405114"/>
            <a:ext cx="11430000" cy="362407"/>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417" name="Google Shape;5417;p410"/>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5418" name="Google Shape;5418;p410"/>
          <p:cNvGrpSpPr/>
          <p:nvPr/>
        </p:nvGrpSpPr>
        <p:grpSpPr>
          <a:xfrm>
            <a:off x="10193718" y="6278563"/>
            <a:ext cx="1641476" cy="436562"/>
            <a:chOff x="10193718" y="6278563"/>
            <a:chExt cx="1641476" cy="436562"/>
          </a:xfrm>
        </p:grpSpPr>
        <p:grpSp>
          <p:nvGrpSpPr>
            <p:cNvPr id="5419" name="Google Shape;5419;p410"/>
            <p:cNvGrpSpPr/>
            <p:nvPr/>
          </p:nvGrpSpPr>
          <p:grpSpPr>
            <a:xfrm>
              <a:off x="10692193" y="6607175"/>
              <a:ext cx="1143001" cy="107950"/>
              <a:chOff x="10692193" y="6607175"/>
              <a:chExt cx="1143001" cy="107950"/>
            </a:xfrm>
          </p:grpSpPr>
          <p:sp>
            <p:nvSpPr>
              <p:cNvPr id="5420" name="Google Shape;5420;p410"/>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21" name="Google Shape;5421;p410"/>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22" name="Google Shape;5422;p410"/>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23" name="Google Shape;5423;p410"/>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24" name="Google Shape;5424;p410"/>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25" name="Google Shape;5425;p410"/>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26" name="Google Shape;5426;p410"/>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27" name="Google Shape;5427;p410"/>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28" name="Google Shape;5428;p410"/>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29" name="Google Shape;5429;p410"/>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30" name="Google Shape;5430;p410"/>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31" name="Google Shape;5431;p410"/>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32" name="Google Shape;5432;p410"/>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33" name="Google Shape;5433;p410"/>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34" name="Google Shape;5434;p410"/>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35" name="Google Shape;5435;p410"/>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36" name="Google Shape;5436;p410"/>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5437" name="Google Shape;5437;p410"/>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20616"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5438" name="Google Shape;5438;p41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439" name="Google Shape;5439;p410"/>
          <p:cNvSpPr txBox="1"/>
          <p:nvPr>
            <p:ph idx="1" type="body"/>
          </p:nvPr>
        </p:nvSpPr>
        <p:spPr>
          <a:xfrm>
            <a:off x="328492"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5440" name="Google Shape;5440;p410"/>
          <p:cNvSpPr txBox="1"/>
          <p:nvPr>
            <p:ph idx="2" type="body"/>
          </p:nvPr>
        </p:nvSpPr>
        <p:spPr>
          <a:xfrm>
            <a:off x="4297680"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5441" name="Google Shape;5441;p410"/>
          <p:cNvSpPr txBox="1"/>
          <p:nvPr>
            <p:ph idx="3" type="body"/>
          </p:nvPr>
        </p:nvSpPr>
        <p:spPr>
          <a:xfrm>
            <a:off x="8339328"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3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color BG, content L, picture R" showMasterSp="0">
  <p:cSld name="1_color BG, content L, picture R">
    <p:bg>
      <p:bgPr>
        <a:solidFill>
          <a:schemeClr val="accent2"/>
        </a:solidFill>
      </p:bgPr>
    </p:bg>
    <p:spTree>
      <p:nvGrpSpPr>
        <p:cNvPr id="5442" name="Shape 5442"/>
        <p:cNvGrpSpPr/>
        <p:nvPr/>
      </p:nvGrpSpPr>
      <p:grpSpPr>
        <a:xfrm>
          <a:off x="0" y="0"/>
          <a:ext cx="0" cy="0"/>
          <a:chOff x="0" y="0"/>
          <a:chExt cx="0" cy="0"/>
        </a:xfrm>
      </p:grpSpPr>
      <p:sp>
        <p:nvSpPr>
          <p:cNvPr id="5443" name="Google Shape;5443;p411"/>
          <p:cNvSpPr txBox="1"/>
          <p:nvPr>
            <p:ph type="title"/>
          </p:nvPr>
        </p:nvSpPr>
        <p:spPr>
          <a:xfrm>
            <a:off x="430365" y="405114"/>
            <a:ext cx="50292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444" name="Google Shape;5444;p411"/>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grpSp>
        <p:nvGrpSpPr>
          <p:cNvPr id="5445" name="Google Shape;5445;p411"/>
          <p:cNvGrpSpPr/>
          <p:nvPr/>
        </p:nvGrpSpPr>
        <p:grpSpPr>
          <a:xfrm>
            <a:off x="10193718" y="6278563"/>
            <a:ext cx="1641476" cy="436562"/>
            <a:chOff x="10193718" y="6278563"/>
            <a:chExt cx="1641476" cy="436562"/>
          </a:xfrm>
        </p:grpSpPr>
        <p:grpSp>
          <p:nvGrpSpPr>
            <p:cNvPr id="5446" name="Google Shape;5446;p411"/>
            <p:cNvGrpSpPr/>
            <p:nvPr/>
          </p:nvGrpSpPr>
          <p:grpSpPr>
            <a:xfrm>
              <a:off x="10692193" y="6607175"/>
              <a:ext cx="1143001" cy="107950"/>
              <a:chOff x="10692193" y="6607175"/>
              <a:chExt cx="1143001" cy="107950"/>
            </a:xfrm>
          </p:grpSpPr>
          <p:sp>
            <p:nvSpPr>
              <p:cNvPr id="5447" name="Google Shape;5447;p411"/>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48" name="Google Shape;5448;p411"/>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49" name="Google Shape;5449;p411"/>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50" name="Google Shape;5450;p411"/>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51" name="Google Shape;5451;p411"/>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52" name="Google Shape;5452;p411"/>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53" name="Google Shape;5453;p411"/>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54" name="Google Shape;5454;p411"/>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55" name="Google Shape;5455;p411"/>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56" name="Google Shape;5456;p411"/>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57" name="Google Shape;5457;p411"/>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58" name="Google Shape;5458;p411"/>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59" name="Google Shape;5459;p411"/>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60" name="Google Shape;5460;p411"/>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61" name="Google Shape;5461;p411"/>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62" name="Google Shape;5462;p411"/>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63" name="Google Shape;5463;p411"/>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5464" name="Google Shape;5464;p411"/>
            <p:cNvGrpSpPr/>
            <p:nvPr/>
          </p:nvGrpSpPr>
          <p:grpSpPr>
            <a:xfrm>
              <a:off x="10193718" y="6278563"/>
              <a:ext cx="1641475" cy="436562"/>
              <a:chOff x="10193718" y="6278563"/>
              <a:chExt cx="1641475" cy="436562"/>
            </a:xfrm>
          </p:grpSpPr>
          <p:sp>
            <p:nvSpPr>
              <p:cNvPr id="5465" name="Google Shape;5465;p411"/>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66" name="Google Shape;5466;p41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5467" name="Google Shape;5467;p411"/>
          <p:cNvSpPr/>
          <p:nvPr>
            <p:ph idx="2" type="pic"/>
          </p:nvPr>
        </p:nvSpPr>
        <p:spPr>
          <a:xfrm>
            <a:off x="6026658" y="440440"/>
            <a:ext cx="5815584" cy="5678424"/>
          </a:xfrm>
          <a:prstGeom prst="rect">
            <a:avLst/>
          </a:prstGeom>
          <a:solidFill>
            <a:schemeClr val="lt1"/>
          </a:solidFill>
          <a:ln>
            <a:noFill/>
          </a:ln>
        </p:spPr>
      </p:sp>
      <p:sp>
        <p:nvSpPr>
          <p:cNvPr id="5468" name="Google Shape;5468;p41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3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picture L, content R">
  <p:cSld name="1_picture L, content R">
    <p:spTree>
      <p:nvGrpSpPr>
        <p:cNvPr id="5469" name="Shape 5469"/>
        <p:cNvGrpSpPr/>
        <p:nvPr/>
      </p:nvGrpSpPr>
      <p:grpSpPr>
        <a:xfrm>
          <a:off x="0" y="0"/>
          <a:ext cx="0" cy="0"/>
          <a:chOff x="0" y="0"/>
          <a:chExt cx="0" cy="0"/>
        </a:xfrm>
      </p:grpSpPr>
      <p:sp>
        <p:nvSpPr>
          <p:cNvPr id="5470" name="Google Shape;5470;p412"/>
          <p:cNvSpPr/>
          <p:nvPr>
            <p:ph idx="2" type="pic"/>
          </p:nvPr>
        </p:nvSpPr>
        <p:spPr>
          <a:xfrm>
            <a:off x="-1" y="711202"/>
            <a:ext cx="5933661" cy="5404104"/>
          </a:xfrm>
          <a:prstGeom prst="rect">
            <a:avLst/>
          </a:prstGeom>
          <a:noFill/>
          <a:ln>
            <a:noFill/>
          </a:ln>
        </p:spPr>
      </p:sp>
      <p:sp>
        <p:nvSpPr>
          <p:cNvPr id="5471" name="Google Shape;5471;p41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472" name="Google Shape;5472;p412"/>
          <p:cNvSpPr txBox="1"/>
          <p:nvPr>
            <p:ph idx="1" type="body"/>
          </p:nvPr>
        </p:nvSpPr>
        <p:spPr>
          <a:xfrm>
            <a:off x="6020735" y="711202"/>
            <a:ext cx="5803139" cy="5400987"/>
          </a:xfrm>
          <a:prstGeom prst="rect">
            <a:avLst/>
          </a:prstGeom>
          <a:solidFill>
            <a:schemeClr val="accent2"/>
          </a:solidFill>
          <a:ln>
            <a:noFill/>
          </a:ln>
        </p:spPr>
        <p:txBody>
          <a:bodyPr anchorCtr="0" anchor="t" bIns="0" lIns="320025" spcFirstLastPara="1" rIns="0" wrap="square" tIns="1243575">
            <a:noAutofit/>
          </a:bodyPr>
          <a:lstStyle>
            <a:lvl1pPr indent="-393700" lvl="0" marL="457200" algn="l">
              <a:lnSpc>
                <a:spcPct val="100000"/>
              </a:lnSpc>
              <a:spcBef>
                <a:spcPts val="7400"/>
              </a:spcBef>
              <a:spcAft>
                <a:spcPts val="0"/>
              </a:spcAft>
              <a:buClr>
                <a:schemeClr val="lt1"/>
              </a:buClr>
              <a:buSzPts val="2600"/>
              <a:buFont typeface="Arial"/>
              <a:buChar char=" "/>
              <a:defRPr b="1" sz="2600">
                <a:solidFill>
                  <a:schemeClr val="lt1"/>
                </a:solidFill>
                <a:latin typeface="Arial"/>
                <a:ea typeface="Arial"/>
                <a:cs typeface="Arial"/>
                <a:sym typeface="Arial"/>
              </a:defRPr>
            </a:lvl1pPr>
            <a:lvl2pPr indent="-1181100" lvl="1" marL="914400" algn="l">
              <a:lnSpc>
                <a:spcPct val="100000"/>
              </a:lnSpc>
              <a:spcBef>
                <a:spcPts val="1200"/>
              </a:spcBef>
              <a:spcAft>
                <a:spcPts val="0"/>
              </a:spcAft>
              <a:buClr>
                <a:schemeClr val="lt1"/>
              </a:buClr>
              <a:buSzPts val="15000"/>
              <a:buFont typeface="Arial"/>
              <a:buChar char=" "/>
              <a:defRPr b="1" sz="15000">
                <a:solidFill>
                  <a:schemeClr val="lt1"/>
                </a:solidFill>
                <a:latin typeface="Arial"/>
                <a:ea typeface="Arial"/>
                <a:cs typeface="Arial"/>
                <a:sym typeface="Arial"/>
              </a:defRPr>
            </a:lvl2pPr>
            <a:lvl3pPr indent="-330200" lvl="2" marL="1371600" algn="l">
              <a:lnSpc>
                <a:spcPct val="100000"/>
              </a:lnSpc>
              <a:spcBef>
                <a:spcPts val="0"/>
              </a:spcBef>
              <a:spcAft>
                <a:spcPts val="0"/>
              </a:spcAft>
              <a:buClr>
                <a:schemeClr val="lt1"/>
              </a:buClr>
              <a:buSzPts val="1600"/>
              <a:buFont typeface="Arial"/>
              <a:buChar char=" "/>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2-col bold number">
  <p:cSld name="1_2-col bold number">
    <p:spTree>
      <p:nvGrpSpPr>
        <p:cNvPr id="5473" name="Shape 5473"/>
        <p:cNvGrpSpPr/>
        <p:nvPr/>
      </p:nvGrpSpPr>
      <p:grpSpPr>
        <a:xfrm>
          <a:off x="0" y="0"/>
          <a:ext cx="0" cy="0"/>
          <a:chOff x="0" y="0"/>
          <a:chExt cx="0" cy="0"/>
        </a:xfrm>
      </p:grpSpPr>
      <p:sp>
        <p:nvSpPr>
          <p:cNvPr id="5474" name="Google Shape;5474;p413"/>
          <p:cNvSpPr txBox="1"/>
          <p:nvPr>
            <p:ph idx="1" type="body"/>
          </p:nvPr>
        </p:nvSpPr>
        <p:spPr>
          <a:xfrm>
            <a:off x="6022943" y="711202"/>
            <a:ext cx="5803139" cy="5400987"/>
          </a:xfrm>
          <a:prstGeom prst="rect">
            <a:avLst/>
          </a:prstGeom>
          <a:solidFill>
            <a:schemeClr val="accent2"/>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00000"/>
              </a:lnSpc>
              <a:spcBef>
                <a:spcPts val="1200"/>
              </a:spcBef>
              <a:spcAft>
                <a:spcPts val="0"/>
              </a:spcAft>
              <a:buClr>
                <a:schemeClr val="lt1"/>
              </a:buClr>
              <a:buSzPts val="1600"/>
              <a:buFont typeface="Arial"/>
              <a:buChar char=" "/>
              <a:defRPr b="0" sz="1600">
                <a:solidFill>
                  <a:schemeClr val="lt1"/>
                </a:solidFill>
                <a:latin typeface="Arial"/>
                <a:ea typeface="Arial"/>
                <a:cs typeface="Arial"/>
                <a:sym typeface="Arial"/>
              </a:defRPr>
            </a:lvl2pPr>
            <a:lvl3pPr indent="-330200" lvl="2" marL="1371600" algn="l">
              <a:lnSpc>
                <a:spcPct val="100000"/>
              </a:lnSpc>
              <a:spcBef>
                <a:spcPts val="0"/>
              </a:spcBef>
              <a:spcAft>
                <a:spcPts val="0"/>
              </a:spcAft>
              <a:buClr>
                <a:schemeClr val="lt1"/>
              </a:buClr>
              <a:buSzPts val="1600"/>
              <a:buFont typeface="Arial"/>
              <a:buChar char="•"/>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475" name="Google Shape;5475;p413"/>
          <p:cNvSpPr txBox="1"/>
          <p:nvPr>
            <p:ph idx="2" type="body"/>
          </p:nvPr>
        </p:nvSpPr>
        <p:spPr>
          <a:xfrm>
            <a:off x="0" y="711201"/>
            <a:ext cx="5933662" cy="5400988"/>
          </a:xfrm>
          <a:prstGeom prst="rect">
            <a:avLst/>
          </a:prstGeom>
          <a:solidFill>
            <a:schemeClr val="accent2"/>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sz="1600">
                <a:solidFill>
                  <a:schemeClr val="lt1"/>
                </a:solidFil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476" name="Google Shape;5476;p41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bulleted content" showMasterSp="0">
  <p:cSld name="1_bulleted content">
    <p:bg>
      <p:bgPr>
        <a:solidFill>
          <a:schemeClr val="accent2"/>
        </a:solidFill>
      </p:bgPr>
    </p:bg>
    <p:spTree>
      <p:nvGrpSpPr>
        <p:cNvPr id="5477" name="Shape 5477"/>
        <p:cNvGrpSpPr/>
        <p:nvPr/>
      </p:nvGrpSpPr>
      <p:grpSpPr>
        <a:xfrm>
          <a:off x="0" y="0"/>
          <a:ext cx="0" cy="0"/>
          <a:chOff x="0" y="0"/>
          <a:chExt cx="0" cy="0"/>
        </a:xfrm>
      </p:grpSpPr>
      <p:sp>
        <p:nvSpPr>
          <p:cNvPr id="5478" name="Google Shape;5478;p41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479" name="Google Shape;5479;p414"/>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480" name="Google Shape;5480;p41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481" name="Google Shape;5481;p414"/>
          <p:cNvSpPr txBox="1"/>
          <p:nvPr>
            <p:ph idx="2" type="body"/>
          </p:nvPr>
        </p:nvSpPr>
        <p:spPr>
          <a:xfrm>
            <a:off x="323649" y="1747838"/>
            <a:ext cx="11511544" cy="3931067"/>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
              <a:defRPr i="1">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5482" name="Google Shape;5482;p414"/>
          <p:cNvGrpSpPr/>
          <p:nvPr/>
        </p:nvGrpSpPr>
        <p:grpSpPr>
          <a:xfrm>
            <a:off x="10193718" y="6278563"/>
            <a:ext cx="1641476" cy="436562"/>
            <a:chOff x="10193718" y="6278563"/>
            <a:chExt cx="1641476" cy="436562"/>
          </a:xfrm>
        </p:grpSpPr>
        <p:sp>
          <p:nvSpPr>
            <p:cNvPr id="5483" name="Google Shape;5483;p414"/>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84" name="Google Shape;5484;p41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5485" name="Google Shape;5485;p414"/>
            <p:cNvGrpSpPr/>
            <p:nvPr/>
          </p:nvGrpSpPr>
          <p:grpSpPr>
            <a:xfrm>
              <a:off x="10692193" y="6607175"/>
              <a:ext cx="1143001" cy="107950"/>
              <a:chOff x="10692193" y="6607175"/>
              <a:chExt cx="1143001" cy="107950"/>
            </a:xfrm>
          </p:grpSpPr>
          <p:sp>
            <p:nvSpPr>
              <p:cNvPr id="5486" name="Google Shape;5486;p41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87" name="Google Shape;5487;p41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88" name="Google Shape;5488;p41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89" name="Google Shape;5489;p41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90" name="Google Shape;5490;p41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91" name="Google Shape;5491;p41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92" name="Google Shape;5492;p41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93" name="Google Shape;5493;p41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94" name="Google Shape;5494;p41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95" name="Google Shape;5495;p41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96" name="Google Shape;5496;p41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97" name="Google Shape;5497;p41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98" name="Google Shape;5498;p41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99" name="Google Shape;5499;p41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00" name="Google Shape;5500;p41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01" name="Google Shape;5501;p41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02" name="Google Shape;5502;p41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sldLayout>
</file>

<file path=ppt/slideLayouts/slideLayout3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bulleted 2-col text/picture" showMasterSp="0">
  <p:cSld name="1_bulleted 2-col text/picture">
    <p:bg>
      <p:bgPr>
        <a:solidFill>
          <a:schemeClr val="accent2"/>
        </a:solidFill>
      </p:bgPr>
    </p:bg>
    <p:spTree>
      <p:nvGrpSpPr>
        <p:cNvPr id="5503" name="Shape 5503"/>
        <p:cNvGrpSpPr/>
        <p:nvPr/>
      </p:nvGrpSpPr>
      <p:grpSpPr>
        <a:xfrm>
          <a:off x="0" y="0"/>
          <a:ext cx="0" cy="0"/>
          <a:chOff x="0" y="0"/>
          <a:chExt cx="0" cy="0"/>
        </a:xfrm>
      </p:grpSpPr>
      <p:sp>
        <p:nvSpPr>
          <p:cNvPr id="5504" name="Google Shape;5504;p41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505" name="Google Shape;5505;p41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506" name="Google Shape;5506;p41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5507" name="Google Shape;5507;p415"/>
          <p:cNvGrpSpPr/>
          <p:nvPr/>
        </p:nvGrpSpPr>
        <p:grpSpPr>
          <a:xfrm>
            <a:off x="10193718" y="6278563"/>
            <a:ext cx="1641476" cy="436562"/>
            <a:chOff x="10193718" y="6278563"/>
            <a:chExt cx="1641476" cy="436562"/>
          </a:xfrm>
        </p:grpSpPr>
        <p:sp>
          <p:nvSpPr>
            <p:cNvPr id="5508" name="Google Shape;5508;p415"/>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09" name="Google Shape;5509;p415"/>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5510" name="Google Shape;5510;p415"/>
            <p:cNvGrpSpPr/>
            <p:nvPr/>
          </p:nvGrpSpPr>
          <p:grpSpPr>
            <a:xfrm>
              <a:off x="10692193" y="6607175"/>
              <a:ext cx="1143001" cy="107950"/>
              <a:chOff x="10692193" y="6607175"/>
              <a:chExt cx="1143001" cy="107950"/>
            </a:xfrm>
          </p:grpSpPr>
          <p:sp>
            <p:nvSpPr>
              <p:cNvPr id="5511" name="Google Shape;5511;p415"/>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12" name="Google Shape;5512;p415"/>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13" name="Google Shape;5513;p415"/>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14" name="Google Shape;5514;p415"/>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15" name="Google Shape;5515;p415"/>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16" name="Google Shape;5516;p415"/>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17" name="Google Shape;5517;p415"/>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18" name="Google Shape;5518;p415"/>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19" name="Google Shape;5519;p415"/>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20" name="Google Shape;5520;p415"/>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21" name="Google Shape;5521;p415"/>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22" name="Google Shape;5522;p415"/>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23" name="Google Shape;5523;p415"/>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24" name="Google Shape;5524;p415"/>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25" name="Google Shape;5525;p415"/>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26" name="Google Shape;5526;p415"/>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27" name="Google Shape;5527;p415"/>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5528" name="Google Shape;5528;p415"/>
          <p:cNvSpPr txBox="1"/>
          <p:nvPr>
            <p:ph idx="2" type="body"/>
          </p:nvPr>
        </p:nvSpPr>
        <p:spPr>
          <a:xfrm>
            <a:off x="323648" y="1747838"/>
            <a:ext cx="7577729"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529" name="Google Shape;5529;p415"/>
          <p:cNvSpPr/>
          <p:nvPr>
            <p:ph idx="3" type="pic"/>
          </p:nvPr>
        </p:nvSpPr>
        <p:spPr>
          <a:xfrm>
            <a:off x="8164513" y="1767270"/>
            <a:ext cx="3657600" cy="2121408"/>
          </a:xfrm>
          <a:prstGeom prst="rect">
            <a:avLst/>
          </a:prstGeom>
          <a:noFill/>
          <a:ln>
            <a:noFill/>
          </a:ln>
        </p:spPr>
      </p:sp>
      <p:sp>
        <p:nvSpPr>
          <p:cNvPr id="5530" name="Google Shape;5530;p415"/>
          <p:cNvSpPr/>
          <p:nvPr>
            <p:ph idx="4" type="pic"/>
          </p:nvPr>
        </p:nvSpPr>
        <p:spPr>
          <a:xfrm>
            <a:off x="8164513" y="4002065"/>
            <a:ext cx="3657600" cy="2121408"/>
          </a:xfrm>
          <a:prstGeom prst="rect">
            <a:avLst/>
          </a:prstGeom>
          <a:noFill/>
          <a:ln>
            <a:noFill/>
          </a:ln>
        </p:spPr>
      </p:sp>
    </p:spTree>
  </p:cSld>
  <p:clrMapOvr>
    <a:masterClrMapping/>
  </p:clrMapOvr>
</p:sldLayout>
</file>

<file path=ppt/slideLayouts/slideLayout3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bulleted 2-col text + pic" showMasterSp="0">
  <p:cSld name="1_bulleted 2-col text + pic">
    <p:bg>
      <p:bgPr>
        <a:solidFill>
          <a:schemeClr val="accent2"/>
        </a:solidFill>
      </p:bgPr>
    </p:bg>
    <p:spTree>
      <p:nvGrpSpPr>
        <p:cNvPr id="5531" name="Shape 5531"/>
        <p:cNvGrpSpPr/>
        <p:nvPr/>
      </p:nvGrpSpPr>
      <p:grpSpPr>
        <a:xfrm>
          <a:off x="0" y="0"/>
          <a:ext cx="0" cy="0"/>
          <a:chOff x="0" y="0"/>
          <a:chExt cx="0" cy="0"/>
        </a:xfrm>
      </p:grpSpPr>
      <p:sp>
        <p:nvSpPr>
          <p:cNvPr id="5532" name="Google Shape;5532;p41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533" name="Google Shape;5533;p416"/>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534" name="Google Shape;5534;p41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5535" name="Google Shape;5535;p416"/>
          <p:cNvGrpSpPr/>
          <p:nvPr/>
        </p:nvGrpSpPr>
        <p:grpSpPr>
          <a:xfrm>
            <a:off x="10193718" y="6278563"/>
            <a:ext cx="1641476" cy="436562"/>
            <a:chOff x="10193718" y="6278563"/>
            <a:chExt cx="1641476" cy="436562"/>
          </a:xfrm>
        </p:grpSpPr>
        <p:sp>
          <p:nvSpPr>
            <p:cNvPr id="5536" name="Google Shape;5536;p416"/>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5537" name="Google Shape;5537;p416"/>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grpSp>
          <p:nvGrpSpPr>
            <p:cNvPr id="5538" name="Google Shape;5538;p416"/>
            <p:cNvGrpSpPr/>
            <p:nvPr/>
          </p:nvGrpSpPr>
          <p:grpSpPr>
            <a:xfrm>
              <a:off x="10692193" y="6607175"/>
              <a:ext cx="1143001" cy="107950"/>
              <a:chOff x="10692193" y="6607175"/>
              <a:chExt cx="1143001" cy="107950"/>
            </a:xfrm>
          </p:grpSpPr>
          <p:sp>
            <p:nvSpPr>
              <p:cNvPr id="5539" name="Google Shape;5539;p416"/>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5540" name="Google Shape;5540;p416"/>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5541" name="Google Shape;5541;p416"/>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5542" name="Google Shape;5542;p416"/>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5543" name="Google Shape;5543;p416"/>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5544" name="Google Shape;5544;p416"/>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5545" name="Google Shape;5545;p416"/>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5546" name="Google Shape;5546;p416"/>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5547" name="Google Shape;5547;p416"/>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5548" name="Google Shape;5548;p416"/>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5549" name="Google Shape;5549;p416"/>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5550" name="Google Shape;5550;p416"/>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5551" name="Google Shape;5551;p416"/>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5552" name="Google Shape;5552;p416"/>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5553" name="Google Shape;5553;p416"/>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5554" name="Google Shape;5554;p416"/>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5555" name="Google Shape;5555;p416"/>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grpSp>
      </p:grpSp>
      <p:sp>
        <p:nvSpPr>
          <p:cNvPr id="5556" name="Google Shape;5556;p416"/>
          <p:cNvSpPr txBox="1"/>
          <p:nvPr>
            <p:ph idx="2" type="body"/>
          </p:nvPr>
        </p:nvSpPr>
        <p:spPr>
          <a:xfrm>
            <a:off x="323649"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557" name="Google Shape;5557;p416"/>
          <p:cNvSpPr/>
          <p:nvPr>
            <p:ph idx="3" type="pic"/>
          </p:nvPr>
        </p:nvSpPr>
        <p:spPr>
          <a:xfrm>
            <a:off x="8163945" y="1767270"/>
            <a:ext cx="3657600" cy="2121408"/>
          </a:xfrm>
          <a:prstGeom prst="rect">
            <a:avLst/>
          </a:prstGeom>
          <a:noFill/>
          <a:ln>
            <a:noFill/>
          </a:ln>
        </p:spPr>
      </p:sp>
      <p:sp>
        <p:nvSpPr>
          <p:cNvPr id="5558" name="Google Shape;5558;p416"/>
          <p:cNvSpPr/>
          <p:nvPr>
            <p:ph idx="4" type="pic"/>
          </p:nvPr>
        </p:nvSpPr>
        <p:spPr>
          <a:xfrm>
            <a:off x="8163945" y="4002065"/>
            <a:ext cx="3657600" cy="2121408"/>
          </a:xfrm>
          <a:prstGeom prst="rect">
            <a:avLst/>
          </a:prstGeom>
          <a:noFill/>
          <a:ln>
            <a:noFill/>
          </a:ln>
        </p:spPr>
      </p:sp>
      <p:sp>
        <p:nvSpPr>
          <p:cNvPr id="5559" name="Google Shape;5559;p416"/>
          <p:cNvSpPr txBox="1"/>
          <p:nvPr>
            <p:ph idx="5" type="body"/>
          </p:nvPr>
        </p:nvSpPr>
        <p:spPr>
          <a:xfrm>
            <a:off x="4243797" y="1747836"/>
            <a:ext cx="3657600" cy="4386263"/>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3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Agenda">
  <p:cSld name="2_Agenda">
    <p:spTree>
      <p:nvGrpSpPr>
        <p:cNvPr id="5560" name="Shape 5560"/>
        <p:cNvGrpSpPr/>
        <p:nvPr/>
      </p:nvGrpSpPr>
      <p:grpSpPr>
        <a:xfrm>
          <a:off x="0" y="0"/>
          <a:ext cx="0" cy="0"/>
          <a:chOff x="0" y="0"/>
          <a:chExt cx="0" cy="0"/>
        </a:xfrm>
      </p:grpSpPr>
      <p:sp>
        <p:nvSpPr>
          <p:cNvPr id="5561" name="Google Shape;5561;p417"/>
          <p:cNvSpPr txBox="1"/>
          <p:nvPr>
            <p:ph idx="1" type="body"/>
          </p:nvPr>
        </p:nvSpPr>
        <p:spPr>
          <a:xfrm>
            <a:off x="1524" y="711202"/>
            <a:ext cx="11819946" cy="5418836"/>
          </a:xfrm>
          <a:prstGeom prst="rect">
            <a:avLst/>
          </a:prstGeom>
          <a:solidFill>
            <a:schemeClr val="accent5"/>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5"/>
              </a:buClr>
              <a:buSzPts val="1800"/>
              <a:buFont typeface="Arial"/>
              <a:buChar char=" "/>
              <a:defRPr>
                <a:solidFill>
                  <a:schemeClr val="accent5"/>
                </a:solidFill>
              </a:defRPr>
            </a:lvl1pPr>
            <a:lvl2pPr indent="-228600" lvl="1" marL="914400" algn="l">
              <a:lnSpc>
                <a:spcPct val="110000"/>
              </a:lnSpc>
              <a:spcBef>
                <a:spcPts val="0"/>
              </a:spcBef>
              <a:spcAft>
                <a:spcPts val="0"/>
              </a:spcAft>
              <a:buClr>
                <a:schemeClr val="accent4"/>
              </a:buClr>
              <a:buSzPts val="1600"/>
              <a:buFont typeface="Arial"/>
              <a:buNone/>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562" name="Google Shape;5562;p417"/>
          <p:cNvSpPr txBox="1"/>
          <p:nvPr>
            <p:ph idx="2" type="body"/>
          </p:nvPr>
        </p:nvSpPr>
        <p:spPr>
          <a:xfrm>
            <a:off x="4932033" y="2985099"/>
            <a:ext cx="6467348" cy="926792"/>
          </a:xfrm>
          <a:prstGeom prst="rect">
            <a:avLst/>
          </a:prstGeom>
          <a:noFill/>
          <a:ln>
            <a:noFill/>
          </a:ln>
        </p:spPr>
        <p:txBody>
          <a:bodyPr anchorCtr="0" anchor="ctr" bIns="0" lIns="0" spcFirstLastPara="1" rIns="0" wrap="square" tIns="0">
            <a:sp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50000"/>
              </a:lnSpc>
              <a:spcBef>
                <a:spcPts val="4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563" name="Google Shape;5563;p41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content L, picture R">
  <p:cSld name="2_content L, picture R">
    <p:spTree>
      <p:nvGrpSpPr>
        <p:cNvPr id="5564" name="Shape 5564"/>
        <p:cNvGrpSpPr/>
        <p:nvPr/>
      </p:nvGrpSpPr>
      <p:grpSpPr>
        <a:xfrm>
          <a:off x="0" y="0"/>
          <a:ext cx="0" cy="0"/>
          <a:chOff x="0" y="0"/>
          <a:chExt cx="0" cy="0"/>
        </a:xfrm>
      </p:grpSpPr>
      <p:sp>
        <p:nvSpPr>
          <p:cNvPr id="5565" name="Google Shape;5565;p418"/>
          <p:cNvSpPr txBox="1"/>
          <p:nvPr>
            <p:ph idx="1" type="body"/>
          </p:nvPr>
        </p:nvSpPr>
        <p:spPr>
          <a:xfrm>
            <a:off x="0" y="711202"/>
            <a:ext cx="5907024" cy="5418836"/>
          </a:xfrm>
          <a:prstGeom prst="rect">
            <a:avLst/>
          </a:prstGeom>
          <a:solidFill>
            <a:schemeClr val="accent5"/>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5"/>
              </a:buClr>
              <a:buSzPts val="1800"/>
              <a:buFont typeface="Arial"/>
              <a:buChar char=" "/>
              <a:defRPr>
                <a:solidFill>
                  <a:schemeClr val="accent5"/>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566" name="Google Shape;5566;p418"/>
          <p:cNvSpPr txBox="1"/>
          <p:nvPr>
            <p:ph idx="2" type="body"/>
          </p:nvPr>
        </p:nvSpPr>
        <p:spPr>
          <a:xfrm>
            <a:off x="1716948" y="2715752"/>
            <a:ext cx="2710363" cy="1964705"/>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1600"/>
              </a:spcBef>
              <a:spcAft>
                <a:spcPts val="0"/>
              </a:spcAft>
              <a:buClr>
                <a:schemeClr val="lt1"/>
              </a:buClr>
              <a:buSzPts val="1600"/>
              <a:buFont typeface="Arial"/>
              <a:buChar char=" "/>
              <a:defRPr b="1">
                <a:solidFill>
                  <a:schemeClr val="lt1"/>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567" name="Google Shape;5567;p418"/>
          <p:cNvSpPr/>
          <p:nvPr>
            <p:ph idx="3" type="pic"/>
          </p:nvPr>
        </p:nvSpPr>
        <p:spPr>
          <a:xfrm>
            <a:off x="6003035" y="711202"/>
            <a:ext cx="5822317" cy="5418836"/>
          </a:xfrm>
          <a:prstGeom prst="rect">
            <a:avLst/>
          </a:prstGeom>
          <a:noFill/>
          <a:ln>
            <a:noFill/>
          </a:ln>
        </p:spPr>
      </p:sp>
      <p:sp>
        <p:nvSpPr>
          <p:cNvPr id="5568" name="Google Shape;5568;p41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3" showMasterSp="0">
  <p:cSld name="Cover 3">
    <p:spTree>
      <p:nvGrpSpPr>
        <p:cNvPr id="45" name="Shape 45"/>
        <p:cNvGrpSpPr/>
        <p:nvPr/>
      </p:nvGrpSpPr>
      <p:grpSpPr>
        <a:xfrm>
          <a:off x="0" y="0"/>
          <a:ext cx="0" cy="0"/>
          <a:chOff x="0" y="0"/>
          <a:chExt cx="0" cy="0"/>
        </a:xfrm>
      </p:grpSpPr>
      <p:sp>
        <p:nvSpPr>
          <p:cNvPr id="46" name="Google Shape;46;p183"/>
          <p:cNvSpPr/>
          <p:nvPr>
            <p:ph idx="2" type="pic"/>
          </p:nvPr>
        </p:nvSpPr>
        <p:spPr>
          <a:xfrm>
            <a:off x="340826" y="1151246"/>
            <a:ext cx="11494008" cy="5349900"/>
          </a:xfrm>
          <a:prstGeom prst="rect">
            <a:avLst/>
          </a:prstGeom>
          <a:noFill/>
          <a:ln>
            <a:noFill/>
          </a:ln>
        </p:spPr>
      </p:sp>
      <p:pic>
        <p:nvPicPr>
          <p:cNvPr id="47" name="Google Shape;47;p183"/>
          <p:cNvPicPr preferRelativeResize="0"/>
          <p:nvPr/>
        </p:nvPicPr>
        <p:blipFill rotWithShape="1">
          <a:blip r:embed="rId2">
            <a:alphaModFix/>
          </a:blip>
          <a:srcRect b="0" l="0" r="0" t="0"/>
          <a:stretch/>
        </p:blipFill>
        <p:spPr>
          <a:xfrm>
            <a:off x="340205" y="263012"/>
            <a:ext cx="2766138" cy="736797"/>
          </a:xfrm>
          <a:prstGeom prst="rect">
            <a:avLst/>
          </a:prstGeom>
          <a:noFill/>
          <a:ln>
            <a:noFill/>
          </a:ln>
        </p:spPr>
      </p:pic>
      <p:sp>
        <p:nvSpPr>
          <p:cNvPr id="48" name="Google Shape;48;p183"/>
          <p:cNvSpPr txBox="1"/>
          <p:nvPr>
            <p:ph idx="1" type="body"/>
          </p:nvPr>
        </p:nvSpPr>
        <p:spPr>
          <a:xfrm>
            <a:off x="340826" y="1150930"/>
            <a:ext cx="5412274" cy="5357504"/>
          </a:xfrm>
          <a:prstGeom prst="rect">
            <a:avLst/>
          </a:prstGeom>
          <a:noFill/>
          <a:ln>
            <a:noFill/>
          </a:ln>
        </p:spPr>
        <p:txBody>
          <a:bodyPr anchorCtr="0" anchor="t" bIns="0" lIns="694925" spcFirstLastPara="1" rIns="0" wrap="square" tIns="804650">
            <a:noAutofit/>
          </a:bodyPr>
          <a:lstStyle>
            <a:lvl1pPr indent="-431800" lvl="0" marL="457200" algn="l">
              <a:lnSpc>
                <a:spcPct val="83000"/>
              </a:lnSpc>
              <a:spcBef>
                <a:spcPts val="0"/>
              </a:spcBef>
              <a:spcAft>
                <a:spcPts val="0"/>
              </a:spcAft>
              <a:buClr>
                <a:schemeClr val="accent2"/>
              </a:buClr>
              <a:buSzPts val="3200"/>
              <a:buFont typeface="Arial"/>
              <a:buChar char=" "/>
              <a:defRPr b="1" sz="3200">
                <a:solidFill>
                  <a:schemeClr val="accent2"/>
                </a:solidFill>
                <a:latin typeface="Arial"/>
                <a:ea typeface="Arial"/>
                <a:cs typeface="Arial"/>
                <a:sym typeface="Arial"/>
              </a:defRPr>
            </a:lvl1pPr>
            <a:lvl2pPr indent="-355600" lvl="1" marL="914400" algn="l">
              <a:lnSpc>
                <a:spcPct val="110000"/>
              </a:lnSpc>
              <a:spcBef>
                <a:spcPts val="1600"/>
              </a:spcBef>
              <a:spcAft>
                <a:spcPts val="0"/>
              </a:spcAft>
              <a:buClr>
                <a:schemeClr val="accent2"/>
              </a:buClr>
              <a:buSzPts val="2000"/>
              <a:buFont typeface="Arial"/>
              <a:buChar char=" "/>
              <a:defRPr b="0" sz="2000">
                <a:solidFill>
                  <a:schemeClr val="accent2"/>
                </a:solidFill>
              </a:defRPr>
            </a:lvl2pPr>
            <a:lvl3pPr indent="-431800" lvl="2" marL="1371600" algn="l">
              <a:lnSpc>
                <a:spcPct val="110000"/>
              </a:lnSpc>
              <a:spcBef>
                <a:spcPts val="0"/>
              </a:spcBef>
              <a:spcAft>
                <a:spcPts val="0"/>
              </a:spcAft>
              <a:buClr>
                <a:schemeClr val="lt1"/>
              </a:buClr>
              <a:buSzPts val="3200"/>
              <a:buFont typeface="Arial"/>
              <a:buChar char=" "/>
              <a:defRPr sz="3200">
                <a:solidFill>
                  <a:schemeClr val="lt1"/>
                </a:solidFill>
              </a:defRPr>
            </a:lvl3pPr>
            <a:lvl4pPr indent="-431800" lvl="3" marL="1828800" algn="l">
              <a:lnSpc>
                <a:spcPct val="110000"/>
              </a:lnSpc>
              <a:spcBef>
                <a:spcPts val="0"/>
              </a:spcBef>
              <a:spcAft>
                <a:spcPts val="0"/>
              </a:spcAft>
              <a:buClr>
                <a:schemeClr val="lt1"/>
              </a:buClr>
              <a:buSzPts val="3200"/>
              <a:buFont typeface="Arial"/>
              <a:buChar char=" "/>
              <a:defRPr sz="3200">
                <a:solidFill>
                  <a:schemeClr val="lt1"/>
                </a:solidFill>
              </a:defRPr>
            </a:lvl4pPr>
            <a:lvl5pPr indent="-431800" lvl="4" marL="2286000" algn="l">
              <a:lnSpc>
                <a:spcPct val="110000"/>
              </a:lnSpc>
              <a:spcBef>
                <a:spcPts val="0"/>
              </a:spcBef>
              <a:spcAft>
                <a:spcPts val="0"/>
              </a:spcAft>
              <a:buClr>
                <a:schemeClr val="lt1"/>
              </a:buClr>
              <a:buSzPts val="3200"/>
              <a:buFont typeface="Arial"/>
              <a:buChar char=" "/>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up faux table">
  <p:cSld name="4-up faux table">
    <p:spTree>
      <p:nvGrpSpPr>
        <p:cNvPr id="461" name="Shape 461"/>
        <p:cNvGrpSpPr/>
        <p:nvPr/>
      </p:nvGrpSpPr>
      <p:grpSpPr>
        <a:xfrm>
          <a:off x="0" y="0"/>
          <a:ext cx="0" cy="0"/>
          <a:chOff x="0" y="0"/>
          <a:chExt cx="0" cy="0"/>
        </a:xfrm>
      </p:grpSpPr>
      <p:sp>
        <p:nvSpPr>
          <p:cNvPr id="462" name="Google Shape;462;p218"/>
          <p:cNvSpPr txBox="1"/>
          <p:nvPr>
            <p:ph idx="1" type="body"/>
          </p:nvPr>
        </p:nvSpPr>
        <p:spPr>
          <a:xfrm>
            <a:off x="-2158" y="1499082"/>
            <a:ext cx="11839639" cy="4630256"/>
          </a:xfrm>
          <a:prstGeom prst="rect">
            <a:avLst/>
          </a:prstGeom>
          <a:solidFill>
            <a:schemeClr val="accent4"/>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4"/>
              </a:buClr>
              <a:buSzPts val="1600"/>
              <a:buFont typeface="Arial"/>
              <a:buNone/>
              <a:defRPr sz="1600">
                <a:solidFill>
                  <a:schemeClr val="accent4"/>
                </a:solidFill>
              </a:defRPr>
            </a:lvl1pPr>
            <a:lvl2pPr indent="-228600" lvl="1" marL="914400" algn="l">
              <a:lnSpc>
                <a:spcPct val="110000"/>
              </a:lnSpc>
              <a:spcBef>
                <a:spcPts val="0"/>
              </a:spcBef>
              <a:spcAft>
                <a:spcPts val="0"/>
              </a:spcAft>
              <a:buClr>
                <a:schemeClr val="dk2"/>
              </a:buClr>
              <a:buSzPts val="1600"/>
              <a:buFont typeface="Arial"/>
              <a:buNone/>
              <a:defRPr>
                <a:solidFill>
                  <a:schemeClr val="dk2"/>
                </a:solidFill>
              </a:defRPr>
            </a:lvl2pPr>
            <a:lvl3pPr indent="-330200" lvl="2" marL="1371600" algn="l">
              <a:lnSpc>
                <a:spcPct val="11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63" name="Google Shape;463;p218"/>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64" name="Google Shape;464;p218"/>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65" name="Google Shape;465;p218"/>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66" name="Google Shape;466;p218"/>
          <p:cNvSpPr txBox="1"/>
          <p:nvPr>
            <p:ph idx="4" type="body"/>
          </p:nvPr>
        </p:nvSpPr>
        <p:spPr>
          <a:xfrm rot="5400000">
            <a:off x="5891150" y="-2107892"/>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67" name="Google Shape;467;p218"/>
          <p:cNvSpPr txBox="1"/>
          <p:nvPr>
            <p:ph idx="5"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68" name="Google Shape;468;p21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69" name="Google Shape;469;p218"/>
          <p:cNvSpPr txBox="1"/>
          <p:nvPr>
            <p:ph idx="6" type="body"/>
          </p:nvPr>
        </p:nvSpPr>
        <p:spPr>
          <a:xfrm>
            <a:off x="6262688"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0" name="Google Shape;470;p218"/>
          <p:cNvSpPr txBox="1"/>
          <p:nvPr>
            <p:ph idx="7" type="body"/>
          </p:nvPr>
        </p:nvSpPr>
        <p:spPr>
          <a:xfrm>
            <a:off x="323650"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1" name="Google Shape;471;p218"/>
          <p:cNvSpPr txBox="1"/>
          <p:nvPr>
            <p:ph idx="8" type="body"/>
          </p:nvPr>
        </p:nvSpPr>
        <p:spPr>
          <a:xfrm>
            <a:off x="6262688"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2" name="Google Shape;472;p218"/>
          <p:cNvSpPr txBox="1"/>
          <p:nvPr>
            <p:ph idx="9" type="body"/>
          </p:nvPr>
        </p:nvSpPr>
        <p:spPr>
          <a:xfrm>
            <a:off x="323650"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4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Divider title">
  <p:cSld name="2_Divider title">
    <p:spTree>
      <p:nvGrpSpPr>
        <p:cNvPr id="5569" name="Shape 5569"/>
        <p:cNvGrpSpPr/>
        <p:nvPr/>
      </p:nvGrpSpPr>
      <p:grpSpPr>
        <a:xfrm>
          <a:off x="0" y="0"/>
          <a:ext cx="0" cy="0"/>
          <a:chOff x="0" y="0"/>
          <a:chExt cx="0" cy="0"/>
        </a:xfrm>
      </p:grpSpPr>
      <p:sp>
        <p:nvSpPr>
          <p:cNvPr id="5570" name="Google Shape;5570;p419"/>
          <p:cNvSpPr txBox="1"/>
          <p:nvPr>
            <p:ph idx="1" type="body"/>
          </p:nvPr>
        </p:nvSpPr>
        <p:spPr>
          <a:xfrm>
            <a:off x="1524" y="711202"/>
            <a:ext cx="11819946" cy="5418836"/>
          </a:xfrm>
          <a:prstGeom prst="rect">
            <a:avLst/>
          </a:prstGeom>
          <a:solidFill>
            <a:schemeClr val="accent5"/>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5"/>
              </a:buClr>
              <a:buSzPts val="1800"/>
              <a:buFont typeface="Arial"/>
              <a:buChar char=" "/>
              <a:defRPr>
                <a:solidFill>
                  <a:schemeClr val="accent5"/>
                </a:solidFill>
              </a:defRPr>
            </a:lvl1pPr>
            <a:lvl2pPr indent="-330200" lvl="1" marL="914400" algn="l">
              <a:lnSpc>
                <a:spcPct val="110000"/>
              </a:lnSpc>
              <a:spcBef>
                <a:spcPts val="0"/>
              </a:spcBef>
              <a:spcAft>
                <a:spcPts val="0"/>
              </a:spcAft>
              <a:buClr>
                <a:schemeClr val="accent2"/>
              </a:buClr>
              <a:buSzPts val="1600"/>
              <a:buFont typeface="Arial"/>
              <a:buChar char=" "/>
              <a:defRPr>
                <a:solidFill>
                  <a:schemeClr val="accent2"/>
                </a:solidFill>
              </a:defRPr>
            </a:lvl2pPr>
            <a:lvl3pPr indent="-330200" lvl="2" marL="1371600" algn="l">
              <a:lnSpc>
                <a:spcPct val="110000"/>
              </a:lnSpc>
              <a:spcBef>
                <a:spcPts val="0"/>
              </a:spcBef>
              <a:spcAft>
                <a:spcPts val="0"/>
              </a:spcAft>
              <a:buClr>
                <a:schemeClr val="accent2"/>
              </a:buClr>
              <a:buSzPts val="1600"/>
              <a:buChar char="•"/>
              <a:defRPr>
                <a:solidFill>
                  <a:schemeClr val="accent2"/>
                </a:solidFill>
              </a:defRPr>
            </a:lvl3pPr>
            <a:lvl4pPr indent="-330200" lvl="3" marL="1828800" algn="l">
              <a:lnSpc>
                <a:spcPct val="110000"/>
              </a:lnSpc>
              <a:spcBef>
                <a:spcPts val="0"/>
              </a:spcBef>
              <a:spcAft>
                <a:spcPts val="0"/>
              </a:spcAft>
              <a:buClr>
                <a:schemeClr val="accent2"/>
              </a:buClr>
              <a:buSzPts val="1600"/>
              <a:buChar char="•"/>
              <a:defRPr>
                <a:solidFill>
                  <a:schemeClr val="accent2"/>
                </a:solidFill>
              </a:defRPr>
            </a:lvl4pPr>
            <a:lvl5pPr indent="-330200" lvl="4" marL="2286000" algn="l">
              <a:lnSpc>
                <a:spcPct val="110000"/>
              </a:lnSpc>
              <a:spcBef>
                <a:spcPts val="0"/>
              </a:spcBef>
              <a:spcAft>
                <a:spcPts val="0"/>
              </a:spcAft>
              <a:buClr>
                <a:schemeClr val="accent2"/>
              </a:buClr>
              <a:buSzPts val="1600"/>
              <a:buChar char="•"/>
              <a:defRPr>
                <a:solidFill>
                  <a:schemeClr val="accent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571" name="Google Shape;5571;p419"/>
          <p:cNvSpPr txBox="1"/>
          <p:nvPr>
            <p:ph idx="2" type="body"/>
          </p:nvPr>
        </p:nvSpPr>
        <p:spPr>
          <a:xfrm>
            <a:off x="1715000" y="2720477"/>
            <a:ext cx="6328610" cy="1592262"/>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0"/>
              </a:spcBef>
              <a:spcAft>
                <a:spcPts val="0"/>
              </a:spcAft>
              <a:buClr>
                <a:schemeClr val="lt1"/>
              </a:buClr>
              <a:buSzPts val="1600"/>
              <a:buFont typeface="Arial"/>
              <a:buChar char=" "/>
              <a:defRPr sz="1600">
                <a:solidFill>
                  <a:schemeClr val="lt1"/>
                </a:solidFill>
              </a:defRPr>
            </a:lvl2pPr>
            <a:lvl3pPr indent="-431800" lvl="2" marL="1371600" algn="l">
              <a:lnSpc>
                <a:spcPct val="110000"/>
              </a:lnSpc>
              <a:spcBef>
                <a:spcPts val="0"/>
              </a:spcBef>
              <a:spcAft>
                <a:spcPts val="0"/>
              </a:spcAft>
              <a:buClr>
                <a:schemeClr val="lt1"/>
              </a:buClr>
              <a:buSzPts val="3200"/>
              <a:buChar char="•"/>
              <a:defRPr sz="3200">
                <a:solidFill>
                  <a:schemeClr val="lt1"/>
                </a:solidFill>
              </a:defRPr>
            </a:lvl3pPr>
            <a:lvl4pPr indent="-431800" lvl="3" marL="1828800" algn="l">
              <a:lnSpc>
                <a:spcPct val="110000"/>
              </a:lnSpc>
              <a:spcBef>
                <a:spcPts val="0"/>
              </a:spcBef>
              <a:spcAft>
                <a:spcPts val="0"/>
              </a:spcAft>
              <a:buClr>
                <a:schemeClr val="lt1"/>
              </a:buClr>
              <a:buSzPts val="3200"/>
              <a:buChar char="•"/>
              <a:defRPr sz="3200">
                <a:solidFill>
                  <a:schemeClr val="lt1"/>
                </a:solidFill>
              </a:defRPr>
            </a:lvl4pPr>
            <a:lvl5pPr indent="-431800" lvl="4" marL="2286000" algn="l">
              <a:lnSpc>
                <a:spcPct val="110000"/>
              </a:lnSpc>
              <a:spcBef>
                <a:spcPts val="0"/>
              </a:spcBef>
              <a:spcAft>
                <a:spcPts val="0"/>
              </a:spcAft>
              <a:buClr>
                <a:schemeClr val="lt1"/>
              </a:buClr>
              <a:buSzPts val="3200"/>
              <a:buChar char="•"/>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572" name="Google Shape;5572;p41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4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divider w/quote">
  <p:cSld name="2_divider w/quote">
    <p:spTree>
      <p:nvGrpSpPr>
        <p:cNvPr id="5573" name="Shape 5573"/>
        <p:cNvGrpSpPr/>
        <p:nvPr/>
      </p:nvGrpSpPr>
      <p:grpSpPr>
        <a:xfrm>
          <a:off x="0" y="0"/>
          <a:ext cx="0" cy="0"/>
          <a:chOff x="0" y="0"/>
          <a:chExt cx="0" cy="0"/>
        </a:xfrm>
      </p:grpSpPr>
      <p:sp>
        <p:nvSpPr>
          <p:cNvPr id="5574" name="Google Shape;5574;p420"/>
          <p:cNvSpPr txBox="1"/>
          <p:nvPr>
            <p:ph idx="1" type="body"/>
          </p:nvPr>
        </p:nvSpPr>
        <p:spPr>
          <a:xfrm>
            <a:off x="1524" y="711202"/>
            <a:ext cx="11819946" cy="5418836"/>
          </a:xfrm>
          <a:prstGeom prst="rect">
            <a:avLst/>
          </a:prstGeom>
          <a:solidFill>
            <a:schemeClr val="accent5"/>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5"/>
              </a:buClr>
              <a:buSzPts val="1800"/>
              <a:buFont typeface="Arial"/>
              <a:buChar char=" "/>
              <a:defRPr>
                <a:solidFill>
                  <a:schemeClr val="accent5"/>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575" name="Google Shape;5575;p420"/>
          <p:cNvSpPr txBox="1"/>
          <p:nvPr>
            <p:ph idx="2"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576" name="Google Shape;5576;p42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4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full bleed divider w/quote" showMasterSp="0">
  <p:cSld name="2_full bleed divider w/quote">
    <p:bg>
      <p:bgPr>
        <a:solidFill>
          <a:schemeClr val="accent5"/>
        </a:solidFill>
      </p:bgPr>
    </p:bg>
    <p:spTree>
      <p:nvGrpSpPr>
        <p:cNvPr id="5577" name="Shape 5577"/>
        <p:cNvGrpSpPr/>
        <p:nvPr/>
      </p:nvGrpSpPr>
      <p:grpSpPr>
        <a:xfrm>
          <a:off x="0" y="0"/>
          <a:ext cx="0" cy="0"/>
          <a:chOff x="0" y="0"/>
          <a:chExt cx="0" cy="0"/>
        </a:xfrm>
      </p:grpSpPr>
      <p:sp>
        <p:nvSpPr>
          <p:cNvPr id="5578" name="Google Shape;5578;p421"/>
          <p:cNvSpPr txBox="1"/>
          <p:nvPr>
            <p:ph idx="1"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579" name="Google Shape;5579;p42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5580" name="Google Shape;5580;p421"/>
          <p:cNvGrpSpPr/>
          <p:nvPr/>
        </p:nvGrpSpPr>
        <p:grpSpPr>
          <a:xfrm>
            <a:off x="10193718" y="6278563"/>
            <a:ext cx="1641476" cy="436562"/>
            <a:chOff x="10193718" y="6278563"/>
            <a:chExt cx="1641476" cy="436562"/>
          </a:xfrm>
        </p:grpSpPr>
        <p:sp>
          <p:nvSpPr>
            <p:cNvPr id="5581" name="Google Shape;5581;p421"/>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82" name="Google Shape;5582;p42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5583" name="Google Shape;5583;p421"/>
            <p:cNvGrpSpPr/>
            <p:nvPr/>
          </p:nvGrpSpPr>
          <p:grpSpPr>
            <a:xfrm>
              <a:off x="10692193" y="6607175"/>
              <a:ext cx="1143001" cy="107950"/>
              <a:chOff x="10692193" y="6607175"/>
              <a:chExt cx="1143001" cy="107950"/>
            </a:xfrm>
          </p:grpSpPr>
          <p:sp>
            <p:nvSpPr>
              <p:cNvPr id="5584" name="Google Shape;5584;p421"/>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85" name="Google Shape;5585;p421"/>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86" name="Google Shape;5586;p421"/>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87" name="Google Shape;5587;p421"/>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88" name="Google Shape;5588;p421"/>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89" name="Google Shape;5589;p421"/>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90" name="Google Shape;5590;p421"/>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91" name="Google Shape;5591;p421"/>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92" name="Google Shape;5592;p421"/>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93" name="Google Shape;5593;p421"/>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94" name="Google Shape;5594;p421"/>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95" name="Google Shape;5595;p421"/>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96" name="Google Shape;5596;p421"/>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97" name="Google Shape;5597;p421"/>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98" name="Google Shape;5598;p421"/>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99" name="Google Shape;5599;p421"/>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600" name="Google Shape;5600;p421"/>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extLst>
    <p:ext uri="{DCECCB84-F9BA-43D5-87BE-67443E8EF086}">
      <p15:sldGuideLst>
        <p15:guide id="1" orient="horz" pos="2160">
          <p15:clr>
            <a:srgbClr val="FBAE40"/>
          </p15:clr>
        </p15:guide>
      </p15:sldGuideLst>
    </p:ext>
  </p:extLst>
</p:sldLayout>
</file>

<file path=ppt/slideLayouts/slideLayout4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picture L, content R w/headline">
  <p:cSld name="2_picture L, content R w/headline">
    <p:spTree>
      <p:nvGrpSpPr>
        <p:cNvPr id="5601" name="Shape 5601"/>
        <p:cNvGrpSpPr/>
        <p:nvPr/>
      </p:nvGrpSpPr>
      <p:grpSpPr>
        <a:xfrm>
          <a:off x="0" y="0"/>
          <a:ext cx="0" cy="0"/>
          <a:chOff x="0" y="0"/>
          <a:chExt cx="0" cy="0"/>
        </a:xfrm>
      </p:grpSpPr>
      <p:sp>
        <p:nvSpPr>
          <p:cNvPr id="5602" name="Google Shape;5602;p422"/>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603" name="Google Shape;5603;p422"/>
          <p:cNvSpPr/>
          <p:nvPr>
            <p:ph idx="2" type="pic"/>
          </p:nvPr>
        </p:nvSpPr>
        <p:spPr>
          <a:xfrm>
            <a:off x="0" y="1501355"/>
            <a:ext cx="5918414" cy="4631438"/>
          </a:xfrm>
          <a:prstGeom prst="rect">
            <a:avLst/>
          </a:prstGeom>
          <a:noFill/>
          <a:ln>
            <a:noFill/>
          </a:ln>
        </p:spPr>
      </p:sp>
      <p:sp>
        <p:nvSpPr>
          <p:cNvPr id="5604" name="Google Shape;5604;p422"/>
          <p:cNvSpPr txBox="1"/>
          <p:nvPr>
            <p:ph idx="1" type="body"/>
          </p:nvPr>
        </p:nvSpPr>
        <p:spPr>
          <a:xfrm>
            <a:off x="6011757" y="1501355"/>
            <a:ext cx="5819766" cy="4631438"/>
          </a:xfrm>
          <a:prstGeom prst="rect">
            <a:avLst/>
          </a:prstGeom>
          <a:solidFill>
            <a:schemeClr val="accent5"/>
          </a:solidFill>
          <a:ln>
            <a:noFill/>
          </a:ln>
        </p:spPr>
        <p:txBody>
          <a:bodyPr anchorCtr="0" anchor="t" bIns="274300" lIns="64000" spcFirstLastPara="1" rIns="274300" wrap="square" tIns="420600">
            <a:noAutofit/>
          </a:bodyPr>
          <a:lstStyle>
            <a:lvl1pPr indent="-381000" lvl="0" marL="457200" algn="l">
              <a:lnSpc>
                <a:spcPct val="83000"/>
              </a:lnSpc>
              <a:spcBef>
                <a:spcPts val="1600"/>
              </a:spcBef>
              <a:spcAft>
                <a:spcPts val="0"/>
              </a:spcAft>
              <a:buClr>
                <a:schemeClr val="lt1"/>
              </a:buClr>
              <a:buSzPts val="2400"/>
              <a:buFont typeface="Arial"/>
              <a:buChar char=" "/>
              <a:defRPr sz="2400">
                <a:solidFill>
                  <a:schemeClr val="lt1"/>
                </a:solidFill>
              </a:defRPr>
            </a:lvl1pPr>
            <a:lvl2pPr indent="-431800" lvl="1" marL="914400" algn="l">
              <a:lnSpc>
                <a:spcPct val="83000"/>
              </a:lnSpc>
              <a:spcBef>
                <a:spcPts val="600"/>
              </a:spcBef>
              <a:spcAft>
                <a:spcPts val="0"/>
              </a:spcAft>
              <a:buClr>
                <a:schemeClr val="lt1"/>
              </a:buClr>
              <a:buSzPts val="3200"/>
              <a:buFont typeface="Arial"/>
              <a:buChar char=" "/>
              <a:defRPr sz="3200">
                <a:solidFill>
                  <a:schemeClr val="lt1"/>
                </a:solidFill>
                <a:latin typeface="Arial"/>
                <a:ea typeface="Arial"/>
                <a:cs typeface="Arial"/>
                <a:sym typeface="Arial"/>
              </a:defRPr>
            </a:lvl2pPr>
            <a:lvl3pPr indent="-330200" lvl="2" marL="1371600" algn="l">
              <a:lnSpc>
                <a:spcPct val="83000"/>
              </a:lnSpc>
              <a:spcBef>
                <a:spcPts val="12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605" name="Google Shape;5605;p422"/>
          <p:cNvSpPr txBox="1"/>
          <p:nvPr>
            <p:ph idx="3"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606" name="Google Shape;5606;p42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2-up pictures, color BG" showMasterSp="0">
  <p:cSld name="2_2-up pictures, color BG">
    <p:bg>
      <p:bgPr>
        <a:solidFill>
          <a:schemeClr val="accent5"/>
        </a:solidFill>
      </p:bgPr>
    </p:bg>
    <p:spTree>
      <p:nvGrpSpPr>
        <p:cNvPr id="5607" name="Shape 5607"/>
        <p:cNvGrpSpPr/>
        <p:nvPr/>
      </p:nvGrpSpPr>
      <p:grpSpPr>
        <a:xfrm>
          <a:off x="0" y="0"/>
          <a:ext cx="0" cy="0"/>
          <a:chOff x="0" y="0"/>
          <a:chExt cx="0" cy="0"/>
        </a:xfrm>
      </p:grpSpPr>
      <p:sp>
        <p:nvSpPr>
          <p:cNvPr id="5608" name="Google Shape;5608;p423"/>
          <p:cNvSpPr txBox="1"/>
          <p:nvPr>
            <p:ph type="title"/>
          </p:nvPr>
        </p:nvSpPr>
        <p:spPr>
          <a:xfrm>
            <a:off x="430364"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609" name="Google Shape;5609;p423"/>
          <p:cNvSpPr txBox="1"/>
          <p:nvPr>
            <p:ph idx="1" type="body"/>
          </p:nvPr>
        </p:nvSpPr>
        <p:spPr>
          <a:xfrm>
            <a:off x="431800" y="5389581"/>
            <a:ext cx="460022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610" name="Google Shape;5610;p423"/>
          <p:cNvSpPr txBox="1"/>
          <p:nvPr>
            <p:ph idx="2" type="body"/>
          </p:nvPr>
        </p:nvSpPr>
        <p:spPr>
          <a:xfrm>
            <a:off x="6004387" y="5389581"/>
            <a:ext cx="4599432"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611" name="Google Shape;5611;p423"/>
          <p:cNvSpPr txBox="1"/>
          <p:nvPr>
            <p:ph idx="3" type="body"/>
          </p:nvPr>
        </p:nvSpPr>
        <p:spPr>
          <a:xfrm>
            <a:off x="430214" y="872672"/>
            <a:ext cx="113981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612" name="Google Shape;5612;p423"/>
          <p:cNvSpPr/>
          <p:nvPr>
            <p:ph idx="4" type="pic"/>
          </p:nvPr>
        </p:nvSpPr>
        <p:spPr>
          <a:xfrm>
            <a:off x="0" y="1500135"/>
            <a:ext cx="5908281" cy="3867912"/>
          </a:xfrm>
          <a:prstGeom prst="rect">
            <a:avLst/>
          </a:prstGeom>
          <a:solidFill>
            <a:schemeClr val="lt1"/>
          </a:solidFill>
          <a:ln>
            <a:noFill/>
          </a:ln>
        </p:spPr>
      </p:sp>
      <p:sp>
        <p:nvSpPr>
          <p:cNvPr id="5613" name="Google Shape;5613;p423"/>
          <p:cNvSpPr/>
          <p:nvPr>
            <p:ph idx="5" type="pic"/>
          </p:nvPr>
        </p:nvSpPr>
        <p:spPr>
          <a:xfrm>
            <a:off x="6004387" y="1500135"/>
            <a:ext cx="5819766" cy="3867912"/>
          </a:xfrm>
          <a:prstGeom prst="rect">
            <a:avLst/>
          </a:prstGeom>
          <a:solidFill>
            <a:schemeClr val="lt1"/>
          </a:solidFill>
          <a:ln>
            <a:noFill/>
          </a:ln>
        </p:spPr>
      </p:sp>
      <p:grpSp>
        <p:nvGrpSpPr>
          <p:cNvPr id="5614" name="Google Shape;5614;p423"/>
          <p:cNvGrpSpPr/>
          <p:nvPr/>
        </p:nvGrpSpPr>
        <p:grpSpPr>
          <a:xfrm>
            <a:off x="10193718" y="6278563"/>
            <a:ext cx="1641476" cy="436562"/>
            <a:chOff x="10193718" y="6278563"/>
            <a:chExt cx="1641476" cy="436562"/>
          </a:xfrm>
        </p:grpSpPr>
        <p:sp>
          <p:nvSpPr>
            <p:cNvPr id="5615" name="Google Shape;5615;p423"/>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16" name="Google Shape;5616;p423"/>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17" name="Google Shape;5617;p423"/>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18" name="Google Shape;5618;p423"/>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19" name="Google Shape;5619;p423"/>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20" name="Google Shape;5620;p423"/>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21" name="Google Shape;5621;p423"/>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22" name="Google Shape;5622;p423"/>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23" name="Google Shape;5623;p423"/>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24" name="Google Shape;5624;p423"/>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25" name="Google Shape;5625;p423"/>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26" name="Google Shape;5626;p423"/>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27" name="Google Shape;5627;p423"/>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28" name="Google Shape;5628;p423"/>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29" name="Google Shape;5629;p423"/>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30" name="Google Shape;5630;p423"/>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31" name="Google Shape;5631;p423"/>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32" name="Google Shape;5632;p423"/>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33" name="Google Shape;5633;p423"/>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34" name="Google Shape;5634;p423"/>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5635" name="Google Shape;5635;p42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3384">
          <p15:clr>
            <a:srgbClr val="FBAE40"/>
          </p15:clr>
        </p15:guide>
      </p15:sldGuideLst>
    </p:ext>
  </p:extLst>
</p:sldLayout>
</file>

<file path=ppt/slideLayouts/slideLayout4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3-up pictures, color BG" showMasterSp="0">
  <p:cSld name="2_3-up pictures, color BG">
    <p:bg>
      <p:bgPr>
        <a:solidFill>
          <a:schemeClr val="accent5"/>
        </a:solidFill>
      </p:bgPr>
    </p:bg>
    <p:spTree>
      <p:nvGrpSpPr>
        <p:cNvPr id="5636" name="Shape 5636"/>
        <p:cNvGrpSpPr/>
        <p:nvPr/>
      </p:nvGrpSpPr>
      <p:grpSpPr>
        <a:xfrm>
          <a:off x="0" y="0"/>
          <a:ext cx="0" cy="0"/>
          <a:chOff x="0" y="0"/>
          <a:chExt cx="0" cy="0"/>
        </a:xfrm>
      </p:grpSpPr>
      <p:sp>
        <p:nvSpPr>
          <p:cNvPr id="5637" name="Google Shape;5637;p42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638" name="Google Shape;5638;p424"/>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639" name="Google Shape;5639;p424"/>
          <p:cNvSpPr/>
          <p:nvPr>
            <p:ph idx="2" type="pic"/>
          </p:nvPr>
        </p:nvSpPr>
        <p:spPr>
          <a:xfrm>
            <a:off x="0" y="1500135"/>
            <a:ext cx="3909569" cy="3867912"/>
          </a:xfrm>
          <a:prstGeom prst="rect">
            <a:avLst/>
          </a:prstGeom>
          <a:solidFill>
            <a:schemeClr val="lt1"/>
          </a:solidFill>
          <a:ln>
            <a:noFill/>
          </a:ln>
        </p:spPr>
      </p:sp>
      <p:sp>
        <p:nvSpPr>
          <p:cNvPr id="5640" name="Google Shape;5640;p424"/>
          <p:cNvSpPr/>
          <p:nvPr>
            <p:ph idx="3" type="pic"/>
          </p:nvPr>
        </p:nvSpPr>
        <p:spPr>
          <a:xfrm>
            <a:off x="7956471" y="1500135"/>
            <a:ext cx="3867912" cy="3867912"/>
          </a:xfrm>
          <a:prstGeom prst="rect">
            <a:avLst/>
          </a:prstGeom>
          <a:solidFill>
            <a:schemeClr val="lt1"/>
          </a:solidFill>
          <a:ln>
            <a:noFill/>
          </a:ln>
        </p:spPr>
      </p:sp>
      <p:sp>
        <p:nvSpPr>
          <p:cNvPr id="5641" name="Google Shape;5641;p424"/>
          <p:cNvSpPr txBox="1"/>
          <p:nvPr>
            <p:ph idx="4"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642" name="Google Shape;5642;p424"/>
          <p:cNvSpPr txBox="1"/>
          <p:nvPr>
            <p:ph idx="5" type="body"/>
          </p:nvPr>
        </p:nvSpPr>
        <p:spPr>
          <a:xfrm>
            <a:off x="398534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643" name="Google Shape;5643;p424"/>
          <p:cNvSpPr/>
          <p:nvPr>
            <p:ph idx="6" type="pic"/>
          </p:nvPr>
        </p:nvSpPr>
        <p:spPr>
          <a:xfrm>
            <a:off x="3985348" y="1500135"/>
            <a:ext cx="3895344" cy="3867912"/>
          </a:xfrm>
          <a:prstGeom prst="rect">
            <a:avLst/>
          </a:prstGeom>
          <a:solidFill>
            <a:schemeClr val="lt1"/>
          </a:solidFill>
          <a:ln>
            <a:noFill/>
          </a:ln>
        </p:spPr>
      </p:sp>
      <p:sp>
        <p:nvSpPr>
          <p:cNvPr id="5644" name="Google Shape;5644;p424"/>
          <p:cNvSpPr txBox="1"/>
          <p:nvPr>
            <p:ph idx="7" type="body"/>
          </p:nvPr>
        </p:nvSpPr>
        <p:spPr>
          <a:xfrm>
            <a:off x="7956471"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5645" name="Google Shape;5645;p424"/>
          <p:cNvGrpSpPr/>
          <p:nvPr/>
        </p:nvGrpSpPr>
        <p:grpSpPr>
          <a:xfrm>
            <a:off x="10193718" y="6278563"/>
            <a:ext cx="1641476" cy="436562"/>
            <a:chOff x="10193718" y="6278563"/>
            <a:chExt cx="1641476" cy="436562"/>
          </a:xfrm>
        </p:grpSpPr>
        <p:sp>
          <p:nvSpPr>
            <p:cNvPr id="5646" name="Google Shape;5646;p42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47" name="Google Shape;5647;p42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48" name="Google Shape;5648;p42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49" name="Google Shape;5649;p42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50" name="Google Shape;5650;p42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51" name="Google Shape;5651;p42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52" name="Google Shape;5652;p42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53" name="Google Shape;5653;p42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54" name="Google Shape;5654;p42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55" name="Google Shape;5655;p42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56" name="Google Shape;5656;p42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57" name="Google Shape;5657;p42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58" name="Google Shape;5658;p42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59" name="Google Shape;5659;p42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60" name="Google Shape;5660;p42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61" name="Google Shape;5661;p42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62" name="Google Shape;5662;p42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63" name="Google Shape;5663;p42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5664" name="Google Shape;5664;p42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4-up pictures, color BG" showMasterSp="0">
  <p:cSld name="2_4-up pictures, color BG">
    <p:bg>
      <p:bgPr>
        <a:solidFill>
          <a:schemeClr val="accent5"/>
        </a:solidFill>
      </p:bgPr>
    </p:bg>
    <p:spTree>
      <p:nvGrpSpPr>
        <p:cNvPr id="5665" name="Shape 5665"/>
        <p:cNvGrpSpPr/>
        <p:nvPr/>
      </p:nvGrpSpPr>
      <p:grpSpPr>
        <a:xfrm>
          <a:off x="0" y="0"/>
          <a:ext cx="0" cy="0"/>
          <a:chOff x="0" y="0"/>
          <a:chExt cx="0" cy="0"/>
        </a:xfrm>
      </p:grpSpPr>
      <p:sp>
        <p:nvSpPr>
          <p:cNvPr id="5666" name="Google Shape;5666;p42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667" name="Google Shape;5667;p42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668" name="Google Shape;5668;p425"/>
          <p:cNvSpPr/>
          <p:nvPr>
            <p:ph idx="2" type="pic"/>
          </p:nvPr>
        </p:nvSpPr>
        <p:spPr>
          <a:xfrm>
            <a:off x="0" y="1500135"/>
            <a:ext cx="2973322" cy="3867912"/>
          </a:xfrm>
          <a:prstGeom prst="rect">
            <a:avLst/>
          </a:prstGeom>
          <a:solidFill>
            <a:schemeClr val="lt1"/>
          </a:solidFill>
          <a:ln>
            <a:noFill/>
          </a:ln>
        </p:spPr>
      </p:sp>
      <p:sp>
        <p:nvSpPr>
          <p:cNvPr id="5669" name="Google Shape;5669;p425"/>
          <p:cNvSpPr/>
          <p:nvPr>
            <p:ph idx="3" type="pic"/>
          </p:nvPr>
        </p:nvSpPr>
        <p:spPr>
          <a:xfrm>
            <a:off x="3054110" y="1500135"/>
            <a:ext cx="2871216" cy="3867912"/>
          </a:xfrm>
          <a:prstGeom prst="rect">
            <a:avLst/>
          </a:prstGeom>
          <a:solidFill>
            <a:schemeClr val="lt1"/>
          </a:solidFill>
          <a:ln>
            <a:noFill/>
          </a:ln>
        </p:spPr>
      </p:sp>
      <p:sp>
        <p:nvSpPr>
          <p:cNvPr id="5670" name="Google Shape;5670;p425"/>
          <p:cNvSpPr/>
          <p:nvPr>
            <p:ph idx="4" type="pic"/>
          </p:nvPr>
        </p:nvSpPr>
        <p:spPr>
          <a:xfrm>
            <a:off x="6006114" y="1500135"/>
            <a:ext cx="2871216" cy="3867912"/>
          </a:xfrm>
          <a:prstGeom prst="rect">
            <a:avLst/>
          </a:prstGeom>
          <a:solidFill>
            <a:schemeClr val="lt1"/>
          </a:solidFill>
          <a:ln>
            <a:noFill/>
          </a:ln>
        </p:spPr>
      </p:sp>
      <p:sp>
        <p:nvSpPr>
          <p:cNvPr id="5671" name="Google Shape;5671;p425"/>
          <p:cNvSpPr/>
          <p:nvPr>
            <p:ph idx="5" type="pic"/>
          </p:nvPr>
        </p:nvSpPr>
        <p:spPr>
          <a:xfrm>
            <a:off x="8958118" y="1500135"/>
            <a:ext cx="2870063" cy="3867912"/>
          </a:xfrm>
          <a:prstGeom prst="rect">
            <a:avLst/>
          </a:prstGeom>
          <a:solidFill>
            <a:schemeClr val="lt1"/>
          </a:solidFill>
          <a:ln>
            <a:noFill/>
          </a:ln>
        </p:spPr>
      </p:sp>
      <p:sp>
        <p:nvSpPr>
          <p:cNvPr id="5672" name="Google Shape;5672;p425"/>
          <p:cNvSpPr txBox="1"/>
          <p:nvPr>
            <p:ph idx="6" type="body"/>
          </p:nvPr>
        </p:nvSpPr>
        <p:spPr>
          <a:xfrm>
            <a:off x="3054110"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673" name="Google Shape;5673;p425"/>
          <p:cNvSpPr txBox="1"/>
          <p:nvPr>
            <p:ph idx="7" type="body"/>
          </p:nvPr>
        </p:nvSpPr>
        <p:spPr>
          <a:xfrm>
            <a:off x="895811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674" name="Google Shape;5674;p425"/>
          <p:cNvSpPr txBox="1"/>
          <p:nvPr>
            <p:ph idx="8" type="body"/>
          </p:nvPr>
        </p:nvSpPr>
        <p:spPr>
          <a:xfrm>
            <a:off x="6006114"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675" name="Google Shape;5675;p425"/>
          <p:cNvSpPr txBox="1"/>
          <p:nvPr>
            <p:ph idx="9"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5676" name="Google Shape;5676;p425"/>
          <p:cNvGrpSpPr/>
          <p:nvPr/>
        </p:nvGrpSpPr>
        <p:grpSpPr>
          <a:xfrm>
            <a:off x="10193718" y="6278563"/>
            <a:ext cx="1641476" cy="436562"/>
            <a:chOff x="10193718" y="6278563"/>
            <a:chExt cx="1641476" cy="436562"/>
          </a:xfrm>
        </p:grpSpPr>
        <p:sp>
          <p:nvSpPr>
            <p:cNvPr id="5677" name="Google Shape;5677;p425"/>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78" name="Google Shape;5678;p425"/>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79" name="Google Shape;5679;p425"/>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80" name="Google Shape;5680;p425"/>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81" name="Google Shape;5681;p425"/>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82" name="Google Shape;5682;p425"/>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83" name="Google Shape;5683;p425"/>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84" name="Google Shape;5684;p425"/>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85" name="Google Shape;5685;p425"/>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86" name="Google Shape;5686;p425"/>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87" name="Google Shape;5687;p425"/>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88" name="Google Shape;5688;p425"/>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89" name="Google Shape;5689;p425"/>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90" name="Google Shape;5690;p425"/>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91" name="Google Shape;5691;p425"/>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92" name="Google Shape;5692;p425"/>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93" name="Google Shape;5693;p425"/>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94" name="Google Shape;5694;p425"/>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5695" name="Google Shape;5695;p42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6-up faux table">
  <p:cSld name="2_6-up faux table">
    <p:spTree>
      <p:nvGrpSpPr>
        <p:cNvPr id="5696" name="Shape 5696"/>
        <p:cNvGrpSpPr/>
        <p:nvPr/>
      </p:nvGrpSpPr>
      <p:grpSpPr>
        <a:xfrm>
          <a:off x="0" y="0"/>
          <a:ext cx="0" cy="0"/>
          <a:chOff x="0" y="0"/>
          <a:chExt cx="0" cy="0"/>
        </a:xfrm>
      </p:grpSpPr>
      <p:sp>
        <p:nvSpPr>
          <p:cNvPr id="5697" name="Google Shape;5697;p426"/>
          <p:cNvSpPr txBox="1"/>
          <p:nvPr>
            <p:ph idx="1" type="body"/>
          </p:nvPr>
        </p:nvSpPr>
        <p:spPr>
          <a:xfrm>
            <a:off x="-2158" y="1499082"/>
            <a:ext cx="11839639" cy="4630256"/>
          </a:xfrm>
          <a:prstGeom prst="rect">
            <a:avLst/>
          </a:prstGeom>
          <a:solidFill>
            <a:schemeClr val="accent5"/>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5"/>
              </a:buClr>
              <a:buSzPts val="1600"/>
              <a:buFont typeface="Arial"/>
              <a:buNone/>
              <a:defRPr sz="1600">
                <a:solidFill>
                  <a:schemeClr val="accent5"/>
                </a:solidFill>
              </a:defRPr>
            </a:lvl1pPr>
            <a:lvl2pPr indent="-330200" lvl="1" marL="914400" algn="l">
              <a:lnSpc>
                <a:spcPct val="110000"/>
              </a:lnSpc>
              <a:spcBef>
                <a:spcPts val="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Font typeface="Arial"/>
              <a:buChar char=" "/>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698" name="Google Shape;5698;p42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699" name="Google Shape;5699;p426"/>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00" name="Google Shape;5700;p426"/>
          <p:cNvSpPr txBox="1"/>
          <p:nvPr>
            <p:ph idx="3" type="body"/>
          </p:nvPr>
        </p:nvSpPr>
        <p:spPr>
          <a:xfrm>
            <a:off x="154406"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01" name="Google Shape;5701;p426"/>
          <p:cNvSpPr txBox="1"/>
          <p:nvPr>
            <p:ph idx="4"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02" name="Google Shape;5702;p426"/>
          <p:cNvSpPr txBox="1"/>
          <p:nvPr>
            <p:ph idx="5" type="body"/>
          </p:nvPr>
        </p:nvSpPr>
        <p:spPr>
          <a:xfrm rot="5400000">
            <a:off x="5891150" y="-1316719"/>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03" name="Google Shape;5703;p426"/>
          <p:cNvSpPr txBox="1"/>
          <p:nvPr>
            <p:ph idx="6" type="body"/>
          </p:nvPr>
        </p:nvSpPr>
        <p:spPr>
          <a:xfrm rot="5400000">
            <a:off x="5891150" y="-2888256"/>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04" name="Google Shape;5704;p426"/>
          <p:cNvSpPr txBox="1"/>
          <p:nvPr>
            <p:ph idx="7"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05" name="Google Shape;5705;p42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706" name="Google Shape;5706;p426"/>
          <p:cNvSpPr txBox="1"/>
          <p:nvPr>
            <p:ph idx="8" type="body"/>
          </p:nvPr>
        </p:nvSpPr>
        <p:spPr>
          <a:xfrm>
            <a:off x="154406"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07" name="Google Shape;5707;p426"/>
          <p:cNvSpPr txBox="1"/>
          <p:nvPr>
            <p:ph idx="9" type="body"/>
          </p:nvPr>
        </p:nvSpPr>
        <p:spPr>
          <a:xfrm>
            <a:off x="154406"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08" name="Google Shape;5708;p426"/>
          <p:cNvSpPr txBox="1"/>
          <p:nvPr>
            <p:ph idx="13" type="body"/>
          </p:nvPr>
        </p:nvSpPr>
        <p:spPr>
          <a:xfrm>
            <a:off x="6088380"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09" name="Google Shape;5709;p426"/>
          <p:cNvSpPr txBox="1"/>
          <p:nvPr>
            <p:ph idx="14" type="body"/>
          </p:nvPr>
        </p:nvSpPr>
        <p:spPr>
          <a:xfrm>
            <a:off x="6088380"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10" name="Google Shape;5710;p426"/>
          <p:cNvSpPr txBox="1"/>
          <p:nvPr>
            <p:ph idx="15" type="body"/>
          </p:nvPr>
        </p:nvSpPr>
        <p:spPr>
          <a:xfrm>
            <a:off x="6088380"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4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4-up faux table">
  <p:cSld name="2_4-up faux table">
    <p:spTree>
      <p:nvGrpSpPr>
        <p:cNvPr id="5711" name="Shape 5711"/>
        <p:cNvGrpSpPr/>
        <p:nvPr/>
      </p:nvGrpSpPr>
      <p:grpSpPr>
        <a:xfrm>
          <a:off x="0" y="0"/>
          <a:ext cx="0" cy="0"/>
          <a:chOff x="0" y="0"/>
          <a:chExt cx="0" cy="0"/>
        </a:xfrm>
      </p:grpSpPr>
      <p:sp>
        <p:nvSpPr>
          <p:cNvPr id="5712" name="Google Shape;5712;p427"/>
          <p:cNvSpPr txBox="1"/>
          <p:nvPr>
            <p:ph idx="1" type="body"/>
          </p:nvPr>
        </p:nvSpPr>
        <p:spPr>
          <a:xfrm>
            <a:off x="-2158" y="1499082"/>
            <a:ext cx="11839639" cy="4630256"/>
          </a:xfrm>
          <a:prstGeom prst="rect">
            <a:avLst/>
          </a:prstGeom>
          <a:solidFill>
            <a:schemeClr val="accent5"/>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5"/>
              </a:buClr>
              <a:buSzPts val="1600"/>
              <a:buFont typeface="Arial"/>
              <a:buNone/>
              <a:defRPr sz="1600">
                <a:solidFill>
                  <a:schemeClr val="accent5"/>
                </a:solidFill>
              </a:defRPr>
            </a:lvl1pPr>
            <a:lvl2pPr indent="-228600" lvl="1" marL="914400" algn="l">
              <a:lnSpc>
                <a:spcPct val="110000"/>
              </a:lnSpc>
              <a:spcBef>
                <a:spcPts val="0"/>
              </a:spcBef>
              <a:spcAft>
                <a:spcPts val="0"/>
              </a:spcAft>
              <a:buClr>
                <a:schemeClr val="dk2"/>
              </a:buClr>
              <a:buSzPts val="1600"/>
              <a:buFont typeface="Arial"/>
              <a:buNone/>
              <a:defRPr>
                <a:solidFill>
                  <a:schemeClr val="dk2"/>
                </a:solidFill>
              </a:defRPr>
            </a:lvl2pPr>
            <a:lvl3pPr indent="-330200" lvl="2" marL="1371600" algn="l">
              <a:lnSpc>
                <a:spcPct val="11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13" name="Google Shape;5713;p427"/>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714" name="Google Shape;5714;p427"/>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15" name="Google Shape;5715;p427"/>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16" name="Google Shape;5716;p427"/>
          <p:cNvSpPr txBox="1"/>
          <p:nvPr>
            <p:ph idx="4" type="body"/>
          </p:nvPr>
        </p:nvSpPr>
        <p:spPr>
          <a:xfrm rot="5400000">
            <a:off x="5891150" y="-2107892"/>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17" name="Google Shape;5717;p427"/>
          <p:cNvSpPr txBox="1"/>
          <p:nvPr>
            <p:ph idx="5"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18" name="Google Shape;5718;p42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719" name="Google Shape;5719;p427"/>
          <p:cNvSpPr txBox="1"/>
          <p:nvPr>
            <p:ph idx="6" type="body"/>
          </p:nvPr>
        </p:nvSpPr>
        <p:spPr>
          <a:xfrm>
            <a:off x="6262688"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20" name="Google Shape;5720;p427"/>
          <p:cNvSpPr txBox="1"/>
          <p:nvPr>
            <p:ph idx="7" type="body"/>
          </p:nvPr>
        </p:nvSpPr>
        <p:spPr>
          <a:xfrm>
            <a:off x="323650"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21" name="Google Shape;5721;p427"/>
          <p:cNvSpPr txBox="1"/>
          <p:nvPr>
            <p:ph idx="8" type="body"/>
          </p:nvPr>
        </p:nvSpPr>
        <p:spPr>
          <a:xfrm>
            <a:off x="6262688"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22" name="Google Shape;5722;p427"/>
          <p:cNvSpPr txBox="1"/>
          <p:nvPr>
            <p:ph idx="9" type="body"/>
          </p:nvPr>
        </p:nvSpPr>
        <p:spPr>
          <a:xfrm>
            <a:off x="323650"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4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2-column faux table">
  <p:cSld name="2_2-column faux table">
    <p:spTree>
      <p:nvGrpSpPr>
        <p:cNvPr id="5723" name="Shape 5723"/>
        <p:cNvGrpSpPr/>
        <p:nvPr/>
      </p:nvGrpSpPr>
      <p:grpSpPr>
        <a:xfrm>
          <a:off x="0" y="0"/>
          <a:ext cx="0" cy="0"/>
          <a:chOff x="0" y="0"/>
          <a:chExt cx="0" cy="0"/>
        </a:xfrm>
      </p:grpSpPr>
      <p:sp>
        <p:nvSpPr>
          <p:cNvPr id="5724" name="Google Shape;5724;p428"/>
          <p:cNvSpPr txBox="1"/>
          <p:nvPr>
            <p:ph idx="1" type="body"/>
          </p:nvPr>
        </p:nvSpPr>
        <p:spPr>
          <a:xfrm>
            <a:off x="0" y="1496542"/>
            <a:ext cx="11839639" cy="4630256"/>
          </a:xfrm>
          <a:prstGeom prst="rect">
            <a:avLst/>
          </a:prstGeom>
          <a:solidFill>
            <a:schemeClr val="accent5"/>
          </a:solidFill>
          <a:ln>
            <a:noFill/>
          </a:ln>
        </p:spPr>
        <p:txBody>
          <a:bodyPr anchorCtr="0" anchor="t" bIns="0" lIns="274300" spcFirstLastPara="1" rIns="6675100" wrap="square" tIns="182875">
            <a:noAutofit/>
          </a:bodyPr>
          <a:lstStyle>
            <a:lvl1pPr indent="-228600" lvl="0" marL="457200" algn="l">
              <a:lnSpc>
                <a:spcPct val="110000"/>
              </a:lnSpc>
              <a:spcBef>
                <a:spcPts val="0"/>
              </a:spcBef>
              <a:spcAft>
                <a:spcPts val="0"/>
              </a:spcAft>
              <a:buClr>
                <a:schemeClr val="accent5"/>
              </a:buClr>
              <a:buSzPts val="1600"/>
              <a:buFont typeface="Arial"/>
              <a:buNone/>
              <a:defRPr sz="1600">
                <a:solidFill>
                  <a:schemeClr val="accent5"/>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25" name="Google Shape;5725;p428"/>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726" name="Google Shape;5726;p428"/>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27" name="Google Shape;5727;p428"/>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28" name="Google Shape;5728;p428"/>
          <p:cNvSpPr txBox="1"/>
          <p:nvPr>
            <p:ph idx="4"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29" name="Google Shape;5729;p428"/>
          <p:cNvSpPr txBox="1"/>
          <p:nvPr>
            <p:ph idx="5" type="body"/>
          </p:nvPr>
        </p:nvSpPr>
        <p:spPr>
          <a:xfrm>
            <a:off x="5969456"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30" name="Google Shape;5730;p42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731" name="Google Shape;5731;p428"/>
          <p:cNvSpPr txBox="1"/>
          <p:nvPr>
            <p:ph idx="6" type="body"/>
          </p:nvPr>
        </p:nvSpPr>
        <p:spPr>
          <a:xfrm>
            <a:off x="38097"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column faux table">
  <p:cSld name="2-column faux table">
    <p:spTree>
      <p:nvGrpSpPr>
        <p:cNvPr id="473" name="Shape 473"/>
        <p:cNvGrpSpPr/>
        <p:nvPr/>
      </p:nvGrpSpPr>
      <p:grpSpPr>
        <a:xfrm>
          <a:off x="0" y="0"/>
          <a:ext cx="0" cy="0"/>
          <a:chOff x="0" y="0"/>
          <a:chExt cx="0" cy="0"/>
        </a:xfrm>
      </p:grpSpPr>
      <p:sp>
        <p:nvSpPr>
          <p:cNvPr id="474" name="Google Shape;474;p219"/>
          <p:cNvSpPr txBox="1"/>
          <p:nvPr>
            <p:ph idx="1" type="body"/>
          </p:nvPr>
        </p:nvSpPr>
        <p:spPr>
          <a:xfrm>
            <a:off x="-2158" y="1499082"/>
            <a:ext cx="11839639" cy="4630256"/>
          </a:xfrm>
          <a:prstGeom prst="rect">
            <a:avLst/>
          </a:prstGeom>
          <a:solidFill>
            <a:schemeClr val="accent4"/>
          </a:solidFill>
          <a:ln>
            <a:noFill/>
          </a:ln>
        </p:spPr>
        <p:txBody>
          <a:bodyPr anchorCtr="0" anchor="t" bIns="0" lIns="274300" spcFirstLastPara="1" rIns="6675100" wrap="square" tIns="182875">
            <a:noAutofit/>
          </a:bodyPr>
          <a:lstStyle>
            <a:lvl1pPr indent="-228600" lvl="0" marL="457200" algn="l">
              <a:lnSpc>
                <a:spcPct val="110000"/>
              </a:lnSpc>
              <a:spcBef>
                <a:spcPts val="0"/>
              </a:spcBef>
              <a:spcAft>
                <a:spcPts val="0"/>
              </a:spcAft>
              <a:buClr>
                <a:schemeClr val="accent4"/>
              </a:buClr>
              <a:buSzPts val="1600"/>
              <a:buFont typeface="Arial"/>
              <a:buNone/>
              <a:defRPr sz="1600">
                <a:solidFill>
                  <a:schemeClr val="accent4"/>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5" name="Google Shape;475;p219"/>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76" name="Google Shape;476;p219"/>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7" name="Google Shape;477;p219"/>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8" name="Google Shape;478;p219"/>
          <p:cNvSpPr txBox="1"/>
          <p:nvPr>
            <p:ph idx="4"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79" name="Google Shape;479;p219"/>
          <p:cNvSpPr txBox="1"/>
          <p:nvPr>
            <p:ph idx="5" type="body"/>
          </p:nvPr>
        </p:nvSpPr>
        <p:spPr>
          <a:xfrm>
            <a:off x="5969456"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480" name="Google Shape;480;p21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81" name="Google Shape;481;p219"/>
          <p:cNvSpPr txBox="1"/>
          <p:nvPr>
            <p:ph idx="6" type="body"/>
          </p:nvPr>
        </p:nvSpPr>
        <p:spPr>
          <a:xfrm>
            <a:off x="38097"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4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2-column content" showMasterSp="0">
  <p:cSld name="2_2-column content">
    <p:bg>
      <p:bgPr>
        <a:solidFill>
          <a:schemeClr val="accent5"/>
        </a:solidFill>
      </p:bgPr>
    </p:bg>
    <p:spTree>
      <p:nvGrpSpPr>
        <p:cNvPr id="5732" name="Shape 5732"/>
        <p:cNvGrpSpPr/>
        <p:nvPr/>
      </p:nvGrpSpPr>
      <p:grpSpPr>
        <a:xfrm>
          <a:off x="0" y="0"/>
          <a:ext cx="0" cy="0"/>
          <a:chOff x="0" y="0"/>
          <a:chExt cx="0" cy="0"/>
        </a:xfrm>
      </p:grpSpPr>
      <p:grpSp>
        <p:nvGrpSpPr>
          <p:cNvPr id="5733" name="Google Shape;5733;p429"/>
          <p:cNvGrpSpPr/>
          <p:nvPr/>
        </p:nvGrpSpPr>
        <p:grpSpPr>
          <a:xfrm>
            <a:off x="10692193" y="6607175"/>
            <a:ext cx="1143001" cy="107950"/>
            <a:chOff x="10692193" y="6607175"/>
            <a:chExt cx="1143001" cy="107950"/>
          </a:xfrm>
        </p:grpSpPr>
        <p:sp>
          <p:nvSpPr>
            <p:cNvPr id="5734" name="Google Shape;5734;p429"/>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35" name="Google Shape;5735;p429"/>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36" name="Google Shape;5736;p429"/>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37" name="Google Shape;5737;p429"/>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38" name="Google Shape;5738;p429"/>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39" name="Google Shape;5739;p429"/>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40" name="Google Shape;5740;p429"/>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41" name="Google Shape;5741;p429"/>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42" name="Google Shape;5742;p429"/>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43" name="Google Shape;5743;p429"/>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44" name="Google Shape;5744;p429"/>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45" name="Google Shape;5745;p429"/>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46" name="Google Shape;5746;p429"/>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47" name="Google Shape;5747;p429"/>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48" name="Google Shape;5748;p429"/>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49" name="Google Shape;5749;p429"/>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50" name="Google Shape;5750;p429"/>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5751" name="Google Shape;5751;p429"/>
          <p:cNvSpPr txBox="1"/>
          <p:nvPr>
            <p:ph type="title"/>
          </p:nvPr>
        </p:nvSpPr>
        <p:spPr>
          <a:xfrm>
            <a:off x="430364" y="405114"/>
            <a:ext cx="114300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5752" name="Google Shape;5752;p429"/>
          <p:cNvGrpSpPr/>
          <p:nvPr/>
        </p:nvGrpSpPr>
        <p:grpSpPr>
          <a:xfrm>
            <a:off x="10193718" y="6278563"/>
            <a:ext cx="1641475" cy="436562"/>
            <a:chOff x="10193718" y="6278563"/>
            <a:chExt cx="1641475" cy="436562"/>
          </a:xfrm>
        </p:grpSpPr>
        <p:sp>
          <p:nvSpPr>
            <p:cNvPr id="5753" name="Google Shape;5753;p429"/>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54" name="Google Shape;5754;p429"/>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5755" name="Google Shape;5755;p42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756" name="Google Shape;5756;p429"/>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5757" name="Google Shape;5757;p429"/>
          <p:cNvSpPr txBox="1"/>
          <p:nvPr>
            <p:ph idx="2" type="body"/>
          </p:nvPr>
        </p:nvSpPr>
        <p:spPr>
          <a:xfrm>
            <a:off x="6711505"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4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3-column content" showMasterSp="0">
  <p:cSld name="2_3-column content">
    <p:bg>
      <p:bgPr>
        <a:solidFill>
          <a:schemeClr val="accent5"/>
        </a:solidFill>
      </p:bgPr>
    </p:bg>
    <p:spTree>
      <p:nvGrpSpPr>
        <p:cNvPr id="5758" name="Shape 5758"/>
        <p:cNvGrpSpPr/>
        <p:nvPr/>
      </p:nvGrpSpPr>
      <p:grpSpPr>
        <a:xfrm>
          <a:off x="0" y="0"/>
          <a:ext cx="0" cy="0"/>
          <a:chOff x="0" y="0"/>
          <a:chExt cx="0" cy="0"/>
        </a:xfrm>
      </p:grpSpPr>
      <p:sp>
        <p:nvSpPr>
          <p:cNvPr id="5759" name="Google Shape;5759;p430"/>
          <p:cNvSpPr txBox="1"/>
          <p:nvPr>
            <p:ph type="title"/>
          </p:nvPr>
        </p:nvSpPr>
        <p:spPr>
          <a:xfrm>
            <a:off x="430364" y="405114"/>
            <a:ext cx="11430000" cy="362407"/>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760" name="Google Shape;5760;p430"/>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5761" name="Google Shape;5761;p430"/>
          <p:cNvGrpSpPr/>
          <p:nvPr/>
        </p:nvGrpSpPr>
        <p:grpSpPr>
          <a:xfrm>
            <a:off x="10193718" y="6278563"/>
            <a:ext cx="1641476" cy="436562"/>
            <a:chOff x="10193718" y="6278563"/>
            <a:chExt cx="1641476" cy="436562"/>
          </a:xfrm>
        </p:grpSpPr>
        <p:grpSp>
          <p:nvGrpSpPr>
            <p:cNvPr id="5762" name="Google Shape;5762;p430"/>
            <p:cNvGrpSpPr/>
            <p:nvPr/>
          </p:nvGrpSpPr>
          <p:grpSpPr>
            <a:xfrm>
              <a:off x="10692193" y="6607175"/>
              <a:ext cx="1143001" cy="107950"/>
              <a:chOff x="10692193" y="6607175"/>
              <a:chExt cx="1143001" cy="107950"/>
            </a:xfrm>
          </p:grpSpPr>
          <p:sp>
            <p:nvSpPr>
              <p:cNvPr id="5763" name="Google Shape;5763;p430"/>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64" name="Google Shape;5764;p430"/>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65" name="Google Shape;5765;p430"/>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66" name="Google Shape;5766;p430"/>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67" name="Google Shape;5767;p430"/>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68" name="Google Shape;5768;p430"/>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69" name="Google Shape;5769;p430"/>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70" name="Google Shape;5770;p430"/>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71" name="Google Shape;5771;p430"/>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72" name="Google Shape;5772;p430"/>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73" name="Google Shape;5773;p430"/>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74" name="Google Shape;5774;p430"/>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75" name="Google Shape;5775;p430"/>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76" name="Google Shape;5776;p430"/>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77" name="Google Shape;5777;p430"/>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78" name="Google Shape;5778;p430"/>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79" name="Google Shape;5779;p430"/>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5780" name="Google Shape;5780;p430"/>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5781" name="Google Shape;5781;p43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782" name="Google Shape;5782;p430"/>
          <p:cNvSpPr txBox="1"/>
          <p:nvPr>
            <p:ph idx="1" type="body"/>
          </p:nvPr>
        </p:nvSpPr>
        <p:spPr>
          <a:xfrm>
            <a:off x="328492"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5783" name="Google Shape;5783;p430"/>
          <p:cNvSpPr txBox="1"/>
          <p:nvPr>
            <p:ph idx="2" type="body"/>
          </p:nvPr>
        </p:nvSpPr>
        <p:spPr>
          <a:xfrm>
            <a:off x="4297680"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5784" name="Google Shape;5784;p430"/>
          <p:cNvSpPr txBox="1"/>
          <p:nvPr>
            <p:ph idx="3" type="body"/>
          </p:nvPr>
        </p:nvSpPr>
        <p:spPr>
          <a:xfrm>
            <a:off x="8339328"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4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color BG, content L, picture R" showMasterSp="0">
  <p:cSld name="2_color BG, content L, picture R">
    <p:bg>
      <p:bgPr>
        <a:solidFill>
          <a:schemeClr val="accent5"/>
        </a:solidFill>
      </p:bgPr>
    </p:bg>
    <p:spTree>
      <p:nvGrpSpPr>
        <p:cNvPr id="5785" name="Shape 5785"/>
        <p:cNvGrpSpPr/>
        <p:nvPr/>
      </p:nvGrpSpPr>
      <p:grpSpPr>
        <a:xfrm>
          <a:off x="0" y="0"/>
          <a:ext cx="0" cy="0"/>
          <a:chOff x="0" y="0"/>
          <a:chExt cx="0" cy="0"/>
        </a:xfrm>
      </p:grpSpPr>
      <p:sp>
        <p:nvSpPr>
          <p:cNvPr id="5786" name="Google Shape;5786;p431"/>
          <p:cNvSpPr txBox="1"/>
          <p:nvPr>
            <p:ph type="title"/>
          </p:nvPr>
        </p:nvSpPr>
        <p:spPr>
          <a:xfrm>
            <a:off x="430365" y="405114"/>
            <a:ext cx="50292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787" name="Google Shape;5787;p431"/>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grpSp>
        <p:nvGrpSpPr>
          <p:cNvPr id="5788" name="Google Shape;5788;p431"/>
          <p:cNvGrpSpPr/>
          <p:nvPr/>
        </p:nvGrpSpPr>
        <p:grpSpPr>
          <a:xfrm>
            <a:off x="10193718" y="6278563"/>
            <a:ext cx="1641476" cy="436562"/>
            <a:chOff x="10193718" y="6278563"/>
            <a:chExt cx="1641476" cy="436562"/>
          </a:xfrm>
        </p:grpSpPr>
        <p:grpSp>
          <p:nvGrpSpPr>
            <p:cNvPr id="5789" name="Google Shape;5789;p431"/>
            <p:cNvGrpSpPr/>
            <p:nvPr/>
          </p:nvGrpSpPr>
          <p:grpSpPr>
            <a:xfrm>
              <a:off x="10692193" y="6607175"/>
              <a:ext cx="1143001" cy="107950"/>
              <a:chOff x="10692193" y="6607175"/>
              <a:chExt cx="1143001" cy="107950"/>
            </a:xfrm>
          </p:grpSpPr>
          <p:sp>
            <p:nvSpPr>
              <p:cNvPr id="5790" name="Google Shape;5790;p431"/>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91" name="Google Shape;5791;p431"/>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92" name="Google Shape;5792;p431"/>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93" name="Google Shape;5793;p431"/>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94" name="Google Shape;5794;p431"/>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95" name="Google Shape;5795;p431"/>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96" name="Google Shape;5796;p431"/>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97" name="Google Shape;5797;p431"/>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98" name="Google Shape;5798;p431"/>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99" name="Google Shape;5799;p431"/>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00" name="Google Shape;5800;p431"/>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01" name="Google Shape;5801;p431"/>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02" name="Google Shape;5802;p431"/>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03" name="Google Shape;5803;p431"/>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04" name="Google Shape;5804;p431"/>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05" name="Google Shape;5805;p431"/>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06" name="Google Shape;5806;p431"/>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5807" name="Google Shape;5807;p431"/>
            <p:cNvGrpSpPr/>
            <p:nvPr/>
          </p:nvGrpSpPr>
          <p:grpSpPr>
            <a:xfrm>
              <a:off x="10193718" y="6278563"/>
              <a:ext cx="1641475" cy="436562"/>
              <a:chOff x="10193718" y="6278563"/>
              <a:chExt cx="1641475" cy="436562"/>
            </a:xfrm>
          </p:grpSpPr>
          <p:sp>
            <p:nvSpPr>
              <p:cNvPr id="5808" name="Google Shape;5808;p431"/>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09" name="Google Shape;5809;p43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5810" name="Google Shape;5810;p431"/>
          <p:cNvSpPr/>
          <p:nvPr>
            <p:ph idx="2" type="pic"/>
          </p:nvPr>
        </p:nvSpPr>
        <p:spPr>
          <a:xfrm>
            <a:off x="6026658" y="440440"/>
            <a:ext cx="5815584" cy="5678424"/>
          </a:xfrm>
          <a:prstGeom prst="rect">
            <a:avLst/>
          </a:prstGeom>
          <a:solidFill>
            <a:schemeClr val="lt1"/>
          </a:solidFill>
          <a:ln>
            <a:noFill/>
          </a:ln>
        </p:spPr>
      </p:sp>
      <p:sp>
        <p:nvSpPr>
          <p:cNvPr id="5811" name="Google Shape;5811;p43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4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picture L, content R">
  <p:cSld name="2_picture L, content R">
    <p:spTree>
      <p:nvGrpSpPr>
        <p:cNvPr id="5812" name="Shape 5812"/>
        <p:cNvGrpSpPr/>
        <p:nvPr/>
      </p:nvGrpSpPr>
      <p:grpSpPr>
        <a:xfrm>
          <a:off x="0" y="0"/>
          <a:ext cx="0" cy="0"/>
          <a:chOff x="0" y="0"/>
          <a:chExt cx="0" cy="0"/>
        </a:xfrm>
      </p:grpSpPr>
      <p:sp>
        <p:nvSpPr>
          <p:cNvPr id="5813" name="Google Shape;5813;p432"/>
          <p:cNvSpPr/>
          <p:nvPr>
            <p:ph idx="2" type="pic"/>
          </p:nvPr>
        </p:nvSpPr>
        <p:spPr>
          <a:xfrm>
            <a:off x="-1" y="711202"/>
            <a:ext cx="5933661" cy="5404104"/>
          </a:xfrm>
          <a:prstGeom prst="rect">
            <a:avLst/>
          </a:prstGeom>
          <a:noFill/>
          <a:ln>
            <a:noFill/>
          </a:ln>
        </p:spPr>
      </p:sp>
      <p:sp>
        <p:nvSpPr>
          <p:cNvPr id="5814" name="Google Shape;5814;p43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815" name="Google Shape;5815;p432"/>
          <p:cNvSpPr txBox="1"/>
          <p:nvPr>
            <p:ph idx="1" type="body"/>
          </p:nvPr>
        </p:nvSpPr>
        <p:spPr>
          <a:xfrm>
            <a:off x="6020735" y="711202"/>
            <a:ext cx="5803139" cy="5400987"/>
          </a:xfrm>
          <a:prstGeom prst="rect">
            <a:avLst/>
          </a:prstGeom>
          <a:solidFill>
            <a:schemeClr val="accent5"/>
          </a:solidFill>
          <a:ln>
            <a:noFill/>
          </a:ln>
        </p:spPr>
        <p:txBody>
          <a:bodyPr anchorCtr="0" anchor="t" bIns="0" lIns="320025" spcFirstLastPara="1" rIns="0" wrap="square" tIns="1243575">
            <a:noAutofit/>
          </a:bodyPr>
          <a:lstStyle>
            <a:lvl1pPr indent="-393700" lvl="0" marL="457200" algn="l">
              <a:lnSpc>
                <a:spcPct val="100000"/>
              </a:lnSpc>
              <a:spcBef>
                <a:spcPts val="7400"/>
              </a:spcBef>
              <a:spcAft>
                <a:spcPts val="0"/>
              </a:spcAft>
              <a:buClr>
                <a:schemeClr val="lt1"/>
              </a:buClr>
              <a:buSzPts val="2600"/>
              <a:buFont typeface="Arial"/>
              <a:buChar char=" "/>
              <a:defRPr b="1" sz="2600">
                <a:solidFill>
                  <a:schemeClr val="lt1"/>
                </a:solidFill>
                <a:latin typeface="Arial"/>
                <a:ea typeface="Arial"/>
                <a:cs typeface="Arial"/>
                <a:sym typeface="Arial"/>
              </a:defRPr>
            </a:lvl1pPr>
            <a:lvl2pPr indent="-1181100" lvl="1" marL="914400" algn="l">
              <a:lnSpc>
                <a:spcPct val="100000"/>
              </a:lnSpc>
              <a:spcBef>
                <a:spcPts val="1200"/>
              </a:spcBef>
              <a:spcAft>
                <a:spcPts val="0"/>
              </a:spcAft>
              <a:buClr>
                <a:schemeClr val="lt1"/>
              </a:buClr>
              <a:buSzPts val="15000"/>
              <a:buFont typeface="Arial"/>
              <a:buChar char=" "/>
              <a:defRPr b="1" sz="15000">
                <a:solidFill>
                  <a:schemeClr val="lt1"/>
                </a:solidFill>
                <a:latin typeface="Arial"/>
                <a:ea typeface="Arial"/>
                <a:cs typeface="Arial"/>
                <a:sym typeface="Arial"/>
              </a:defRPr>
            </a:lvl2pPr>
            <a:lvl3pPr indent="-330200" lvl="2" marL="1371600" algn="l">
              <a:lnSpc>
                <a:spcPct val="100000"/>
              </a:lnSpc>
              <a:spcBef>
                <a:spcPts val="0"/>
              </a:spcBef>
              <a:spcAft>
                <a:spcPts val="0"/>
              </a:spcAft>
              <a:buClr>
                <a:schemeClr val="lt1"/>
              </a:buClr>
              <a:buSzPts val="1600"/>
              <a:buFont typeface="Arial"/>
              <a:buChar char=" "/>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4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2-col bold number">
  <p:cSld name="2_2-col bold number">
    <p:spTree>
      <p:nvGrpSpPr>
        <p:cNvPr id="5816" name="Shape 5816"/>
        <p:cNvGrpSpPr/>
        <p:nvPr/>
      </p:nvGrpSpPr>
      <p:grpSpPr>
        <a:xfrm>
          <a:off x="0" y="0"/>
          <a:ext cx="0" cy="0"/>
          <a:chOff x="0" y="0"/>
          <a:chExt cx="0" cy="0"/>
        </a:xfrm>
      </p:grpSpPr>
      <p:sp>
        <p:nvSpPr>
          <p:cNvPr id="5817" name="Google Shape;5817;p433"/>
          <p:cNvSpPr txBox="1"/>
          <p:nvPr>
            <p:ph idx="1" type="body"/>
          </p:nvPr>
        </p:nvSpPr>
        <p:spPr>
          <a:xfrm>
            <a:off x="6022943" y="711202"/>
            <a:ext cx="5803139" cy="5400987"/>
          </a:xfrm>
          <a:prstGeom prst="rect">
            <a:avLst/>
          </a:prstGeom>
          <a:solidFill>
            <a:schemeClr val="accent5"/>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b="0" sz="1600">
                <a:solidFill>
                  <a:schemeClr val="lt1"/>
                </a:solidFill>
                <a:latin typeface="Arial"/>
                <a:ea typeface="Arial"/>
                <a:cs typeface="Arial"/>
                <a:sym typeface="Aria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818" name="Google Shape;5818;p433"/>
          <p:cNvSpPr txBox="1"/>
          <p:nvPr>
            <p:ph idx="2" type="body"/>
          </p:nvPr>
        </p:nvSpPr>
        <p:spPr>
          <a:xfrm>
            <a:off x="0" y="711201"/>
            <a:ext cx="5933662" cy="5400988"/>
          </a:xfrm>
          <a:prstGeom prst="rect">
            <a:avLst/>
          </a:prstGeom>
          <a:solidFill>
            <a:schemeClr val="accent5"/>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sz="1600">
                <a:solidFill>
                  <a:schemeClr val="lt1"/>
                </a:solidFil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819" name="Google Shape;5819;p43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bulleted content" showMasterSp="0">
  <p:cSld name="2_bulleted content">
    <p:bg>
      <p:bgPr>
        <a:solidFill>
          <a:schemeClr val="accent5"/>
        </a:solidFill>
      </p:bgPr>
    </p:bg>
    <p:spTree>
      <p:nvGrpSpPr>
        <p:cNvPr id="5820" name="Shape 5820"/>
        <p:cNvGrpSpPr/>
        <p:nvPr/>
      </p:nvGrpSpPr>
      <p:grpSpPr>
        <a:xfrm>
          <a:off x="0" y="0"/>
          <a:ext cx="0" cy="0"/>
          <a:chOff x="0" y="0"/>
          <a:chExt cx="0" cy="0"/>
        </a:xfrm>
      </p:grpSpPr>
      <p:sp>
        <p:nvSpPr>
          <p:cNvPr id="5821" name="Google Shape;5821;p43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822" name="Google Shape;5822;p434"/>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823" name="Google Shape;5823;p43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824" name="Google Shape;5824;p434"/>
          <p:cNvSpPr txBox="1"/>
          <p:nvPr>
            <p:ph idx="2" type="body"/>
          </p:nvPr>
        </p:nvSpPr>
        <p:spPr>
          <a:xfrm>
            <a:off x="323649" y="1747838"/>
            <a:ext cx="11511544" cy="3931067"/>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
              <a:defRPr i="1">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5825" name="Google Shape;5825;p434"/>
          <p:cNvGrpSpPr/>
          <p:nvPr/>
        </p:nvGrpSpPr>
        <p:grpSpPr>
          <a:xfrm>
            <a:off x="10193718" y="6278563"/>
            <a:ext cx="1641476" cy="436562"/>
            <a:chOff x="10193718" y="6278563"/>
            <a:chExt cx="1641476" cy="436562"/>
          </a:xfrm>
        </p:grpSpPr>
        <p:sp>
          <p:nvSpPr>
            <p:cNvPr id="5826" name="Google Shape;5826;p434"/>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27" name="Google Shape;5827;p43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5828" name="Google Shape;5828;p434"/>
            <p:cNvGrpSpPr/>
            <p:nvPr/>
          </p:nvGrpSpPr>
          <p:grpSpPr>
            <a:xfrm>
              <a:off x="10692193" y="6607175"/>
              <a:ext cx="1143001" cy="107950"/>
              <a:chOff x="10692193" y="6607175"/>
              <a:chExt cx="1143001" cy="107950"/>
            </a:xfrm>
          </p:grpSpPr>
          <p:sp>
            <p:nvSpPr>
              <p:cNvPr id="5829" name="Google Shape;5829;p43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30" name="Google Shape;5830;p43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31" name="Google Shape;5831;p43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32" name="Google Shape;5832;p43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33" name="Google Shape;5833;p43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34" name="Google Shape;5834;p43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35" name="Google Shape;5835;p43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36" name="Google Shape;5836;p43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37" name="Google Shape;5837;p43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38" name="Google Shape;5838;p43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39" name="Google Shape;5839;p43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40" name="Google Shape;5840;p43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41" name="Google Shape;5841;p43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42" name="Google Shape;5842;p43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43" name="Google Shape;5843;p43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44" name="Google Shape;5844;p43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45" name="Google Shape;5845;p43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sldLayout>
</file>

<file path=ppt/slideLayouts/slideLayout4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bulleted 2-col text/picture" showMasterSp="0">
  <p:cSld name="2_bulleted 2-col text/picture">
    <p:bg>
      <p:bgPr>
        <a:solidFill>
          <a:schemeClr val="accent5"/>
        </a:solidFill>
      </p:bgPr>
    </p:bg>
    <p:spTree>
      <p:nvGrpSpPr>
        <p:cNvPr id="5846" name="Shape 5846"/>
        <p:cNvGrpSpPr/>
        <p:nvPr/>
      </p:nvGrpSpPr>
      <p:grpSpPr>
        <a:xfrm>
          <a:off x="0" y="0"/>
          <a:ext cx="0" cy="0"/>
          <a:chOff x="0" y="0"/>
          <a:chExt cx="0" cy="0"/>
        </a:xfrm>
      </p:grpSpPr>
      <p:sp>
        <p:nvSpPr>
          <p:cNvPr id="5847" name="Google Shape;5847;p43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848" name="Google Shape;5848;p43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849" name="Google Shape;5849;p43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5850" name="Google Shape;5850;p435"/>
          <p:cNvGrpSpPr/>
          <p:nvPr/>
        </p:nvGrpSpPr>
        <p:grpSpPr>
          <a:xfrm>
            <a:off x="10193718" y="6278563"/>
            <a:ext cx="1641476" cy="436562"/>
            <a:chOff x="10193718" y="6278563"/>
            <a:chExt cx="1641476" cy="436562"/>
          </a:xfrm>
        </p:grpSpPr>
        <p:sp>
          <p:nvSpPr>
            <p:cNvPr id="5851" name="Google Shape;5851;p435"/>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52" name="Google Shape;5852;p435"/>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5853" name="Google Shape;5853;p435"/>
            <p:cNvGrpSpPr/>
            <p:nvPr/>
          </p:nvGrpSpPr>
          <p:grpSpPr>
            <a:xfrm>
              <a:off x="10692193" y="6607175"/>
              <a:ext cx="1143001" cy="107950"/>
              <a:chOff x="10692193" y="6607175"/>
              <a:chExt cx="1143001" cy="107950"/>
            </a:xfrm>
          </p:grpSpPr>
          <p:sp>
            <p:nvSpPr>
              <p:cNvPr id="5854" name="Google Shape;5854;p435"/>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55" name="Google Shape;5855;p435"/>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56" name="Google Shape;5856;p435"/>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57" name="Google Shape;5857;p435"/>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58" name="Google Shape;5858;p435"/>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59" name="Google Shape;5859;p435"/>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60" name="Google Shape;5860;p435"/>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61" name="Google Shape;5861;p435"/>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62" name="Google Shape;5862;p435"/>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63" name="Google Shape;5863;p435"/>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64" name="Google Shape;5864;p435"/>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65" name="Google Shape;5865;p435"/>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66" name="Google Shape;5866;p435"/>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67" name="Google Shape;5867;p435"/>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68" name="Google Shape;5868;p435"/>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69" name="Google Shape;5869;p435"/>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70" name="Google Shape;5870;p435"/>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5871" name="Google Shape;5871;p435"/>
          <p:cNvSpPr txBox="1"/>
          <p:nvPr>
            <p:ph idx="2" type="body"/>
          </p:nvPr>
        </p:nvSpPr>
        <p:spPr>
          <a:xfrm>
            <a:off x="323648" y="1747838"/>
            <a:ext cx="7577729"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872" name="Google Shape;5872;p435"/>
          <p:cNvSpPr/>
          <p:nvPr>
            <p:ph idx="3" type="pic"/>
          </p:nvPr>
        </p:nvSpPr>
        <p:spPr>
          <a:xfrm>
            <a:off x="8164513" y="1767270"/>
            <a:ext cx="3657600" cy="2121408"/>
          </a:xfrm>
          <a:prstGeom prst="rect">
            <a:avLst/>
          </a:prstGeom>
          <a:noFill/>
          <a:ln>
            <a:noFill/>
          </a:ln>
        </p:spPr>
      </p:sp>
      <p:sp>
        <p:nvSpPr>
          <p:cNvPr id="5873" name="Google Shape;5873;p435"/>
          <p:cNvSpPr/>
          <p:nvPr>
            <p:ph idx="4" type="pic"/>
          </p:nvPr>
        </p:nvSpPr>
        <p:spPr>
          <a:xfrm>
            <a:off x="8164513" y="4002065"/>
            <a:ext cx="3657600" cy="2121408"/>
          </a:xfrm>
          <a:prstGeom prst="rect">
            <a:avLst/>
          </a:prstGeom>
          <a:noFill/>
          <a:ln>
            <a:noFill/>
          </a:ln>
        </p:spPr>
      </p:sp>
    </p:spTree>
  </p:cSld>
  <p:clrMapOvr>
    <a:masterClrMapping/>
  </p:clrMapOvr>
</p:sldLayout>
</file>

<file path=ppt/slideLayouts/slideLayout4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bulleted 2-col text + pic" showMasterSp="0">
  <p:cSld name="2_bulleted 2-col text + pic">
    <p:bg>
      <p:bgPr>
        <a:solidFill>
          <a:schemeClr val="accent5"/>
        </a:solidFill>
      </p:bgPr>
    </p:bg>
    <p:spTree>
      <p:nvGrpSpPr>
        <p:cNvPr id="5874" name="Shape 5874"/>
        <p:cNvGrpSpPr/>
        <p:nvPr/>
      </p:nvGrpSpPr>
      <p:grpSpPr>
        <a:xfrm>
          <a:off x="0" y="0"/>
          <a:ext cx="0" cy="0"/>
          <a:chOff x="0" y="0"/>
          <a:chExt cx="0" cy="0"/>
        </a:xfrm>
      </p:grpSpPr>
      <p:sp>
        <p:nvSpPr>
          <p:cNvPr id="5875" name="Google Shape;5875;p43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876" name="Google Shape;5876;p436"/>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877" name="Google Shape;5877;p43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5878" name="Google Shape;5878;p436"/>
          <p:cNvGrpSpPr/>
          <p:nvPr/>
        </p:nvGrpSpPr>
        <p:grpSpPr>
          <a:xfrm>
            <a:off x="10193718" y="6278563"/>
            <a:ext cx="1641476" cy="436562"/>
            <a:chOff x="10193718" y="6278563"/>
            <a:chExt cx="1641476" cy="436562"/>
          </a:xfrm>
        </p:grpSpPr>
        <p:sp>
          <p:nvSpPr>
            <p:cNvPr id="5879" name="Google Shape;5879;p436"/>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80" name="Google Shape;5880;p436"/>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5881" name="Google Shape;5881;p436"/>
            <p:cNvGrpSpPr/>
            <p:nvPr/>
          </p:nvGrpSpPr>
          <p:grpSpPr>
            <a:xfrm>
              <a:off x="10692193" y="6607175"/>
              <a:ext cx="1143001" cy="107950"/>
              <a:chOff x="10692193" y="6607175"/>
              <a:chExt cx="1143001" cy="107950"/>
            </a:xfrm>
          </p:grpSpPr>
          <p:sp>
            <p:nvSpPr>
              <p:cNvPr id="5882" name="Google Shape;5882;p436"/>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83" name="Google Shape;5883;p436"/>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84" name="Google Shape;5884;p436"/>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85" name="Google Shape;5885;p436"/>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86" name="Google Shape;5886;p436"/>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87" name="Google Shape;5887;p436"/>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88" name="Google Shape;5888;p436"/>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89" name="Google Shape;5889;p436"/>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90" name="Google Shape;5890;p436"/>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91" name="Google Shape;5891;p436"/>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92" name="Google Shape;5892;p436"/>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93" name="Google Shape;5893;p436"/>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94" name="Google Shape;5894;p436"/>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95" name="Google Shape;5895;p436"/>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96" name="Google Shape;5896;p436"/>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97" name="Google Shape;5897;p436"/>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98" name="Google Shape;5898;p436"/>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5899" name="Google Shape;5899;p436"/>
          <p:cNvSpPr txBox="1"/>
          <p:nvPr>
            <p:ph idx="2" type="body"/>
          </p:nvPr>
        </p:nvSpPr>
        <p:spPr>
          <a:xfrm>
            <a:off x="323649"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900" name="Google Shape;5900;p436"/>
          <p:cNvSpPr/>
          <p:nvPr>
            <p:ph idx="3" type="pic"/>
          </p:nvPr>
        </p:nvSpPr>
        <p:spPr>
          <a:xfrm>
            <a:off x="8163945" y="1767270"/>
            <a:ext cx="3657600" cy="2121408"/>
          </a:xfrm>
          <a:prstGeom prst="rect">
            <a:avLst/>
          </a:prstGeom>
          <a:noFill/>
          <a:ln>
            <a:noFill/>
          </a:ln>
        </p:spPr>
      </p:sp>
      <p:sp>
        <p:nvSpPr>
          <p:cNvPr id="5901" name="Google Shape;5901;p436"/>
          <p:cNvSpPr/>
          <p:nvPr>
            <p:ph idx="4" type="pic"/>
          </p:nvPr>
        </p:nvSpPr>
        <p:spPr>
          <a:xfrm>
            <a:off x="8163945" y="4002065"/>
            <a:ext cx="3657600" cy="2121408"/>
          </a:xfrm>
          <a:prstGeom prst="rect">
            <a:avLst/>
          </a:prstGeom>
          <a:noFill/>
          <a:ln>
            <a:noFill/>
          </a:ln>
        </p:spPr>
      </p:sp>
      <p:sp>
        <p:nvSpPr>
          <p:cNvPr id="5902" name="Google Shape;5902;p436"/>
          <p:cNvSpPr txBox="1"/>
          <p:nvPr>
            <p:ph idx="5" type="body"/>
          </p:nvPr>
        </p:nvSpPr>
        <p:spPr>
          <a:xfrm>
            <a:off x="4243797" y="1747836"/>
            <a:ext cx="3657600" cy="4386263"/>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4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Agenda">
  <p:cSld name="3_Agenda">
    <p:spTree>
      <p:nvGrpSpPr>
        <p:cNvPr id="5903" name="Shape 5903"/>
        <p:cNvGrpSpPr/>
        <p:nvPr/>
      </p:nvGrpSpPr>
      <p:grpSpPr>
        <a:xfrm>
          <a:off x="0" y="0"/>
          <a:ext cx="0" cy="0"/>
          <a:chOff x="0" y="0"/>
          <a:chExt cx="0" cy="0"/>
        </a:xfrm>
      </p:grpSpPr>
      <p:sp>
        <p:nvSpPr>
          <p:cNvPr id="5904" name="Google Shape;5904;p437"/>
          <p:cNvSpPr txBox="1"/>
          <p:nvPr>
            <p:ph idx="1" type="body"/>
          </p:nvPr>
        </p:nvSpPr>
        <p:spPr>
          <a:xfrm>
            <a:off x="1524" y="711202"/>
            <a:ext cx="11819946" cy="5418836"/>
          </a:xfrm>
          <a:prstGeom prst="rect">
            <a:avLst/>
          </a:prstGeom>
          <a:solidFill>
            <a:schemeClr val="accent1"/>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1"/>
              </a:buClr>
              <a:buSzPts val="1800"/>
              <a:buFont typeface="Arial"/>
              <a:buChar char=" "/>
              <a:defRPr>
                <a:solidFill>
                  <a:schemeClr val="accent1"/>
                </a:solidFill>
              </a:defRPr>
            </a:lvl1pPr>
            <a:lvl2pPr indent="-228600" lvl="1" marL="914400" algn="l">
              <a:lnSpc>
                <a:spcPct val="110000"/>
              </a:lnSpc>
              <a:spcBef>
                <a:spcPts val="0"/>
              </a:spcBef>
              <a:spcAft>
                <a:spcPts val="0"/>
              </a:spcAft>
              <a:buClr>
                <a:schemeClr val="accent4"/>
              </a:buClr>
              <a:buSzPts val="1600"/>
              <a:buFont typeface="Arial"/>
              <a:buNone/>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905" name="Google Shape;5905;p437"/>
          <p:cNvSpPr txBox="1"/>
          <p:nvPr>
            <p:ph idx="2" type="body"/>
          </p:nvPr>
        </p:nvSpPr>
        <p:spPr>
          <a:xfrm>
            <a:off x="4932033" y="2985099"/>
            <a:ext cx="6467348" cy="926792"/>
          </a:xfrm>
          <a:prstGeom prst="rect">
            <a:avLst/>
          </a:prstGeom>
          <a:noFill/>
          <a:ln>
            <a:noFill/>
          </a:ln>
        </p:spPr>
        <p:txBody>
          <a:bodyPr anchorCtr="0" anchor="ctr" bIns="0" lIns="0" spcFirstLastPara="1" rIns="0" wrap="square" tIns="0">
            <a:sp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50000"/>
              </a:lnSpc>
              <a:spcBef>
                <a:spcPts val="4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906" name="Google Shape;5906;p43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ontent L, picture R">
  <p:cSld name="3_content L, picture R">
    <p:spTree>
      <p:nvGrpSpPr>
        <p:cNvPr id="5907" name="Shape 5907"/>
        <p:cNvGrpSpPr/>
        <p:nvPr/>
      </p:nvGrpSpPr>
      <p:grpSpPr>
        <a:xfrm>
          <a:off x="0" y="0"/>
          <a:ext cx="0" cy="0"/>
          <a:chOff x="0" y="0"/>
          <a:chExt cx="0" cy="0"/>
        </a:xfrm>
      </p:grpSpPr>
      <p:sp>
        <p:nvSpPr>
          <p:cNvPr id="5908" name="Google Shape;5908;p438"/>
          <p:cNvSpPr txBox="1"/>
          <p:nvPr>
            <p:ph idx="1" type="body"/>
          </p:nvPr>
        </p:nvSpPr>
        <p:spPr>
          <a:xfrm>
            <a:off x="0" y="711202"/>
            <a:ext cx="5907024" cy="5418836"/>
          </a:xfrm>
          <a:prstGeom prst="rect">
            <a:avLst/>
          </a:prstGeom>
          <a:solidFill>
            <a:schemeClr val="accent1"/>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1"/>
              </a:buClr>
              <a:buSzPts val="1800"/>
              <a:buFont typeface="Arial"/>
              <a:buChar char=" "/>
              <a:defRPr>
                <a:solidFill>
                  <a:schemeClr val="accent1"/>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909" name="Google Shape;5909;p438"/>
          <p:cNvSpPr txBox="1"/>
          <p:nvPr>
            <p:ph idx="2" type="body"/>
          </p:nvPr>
        </p:nvSpPr>
        <p:spPr>
          <a:xfrm>
            <a:off x="1716948" y="2715752"/>
            <a:ext cx="2710363" cy="1964705"/>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1600"/>
              </a:spcBef>
              <a:spcAft>
                <a:spcPts val="0"/>
              </a:spcAft>
              <a:buClr>
                <a:schemeClr val="lt1"/>
              </a:buClr>
              <a:buSzPts val="1600"/>
              <a:buFont typeface="Arial"/>
              <a:buChar char=" "/>
              <a:defRPr b="1">
                <a:solidFill>
                  <a:schemeClr val="lt1"/>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910" name="Google Shape;5910;p438"/>
          <p:cNvSpPr/>
          <p:nvPr>
            <p:ph idx="3" type="pic"/>
          </p:nvPr>
        </p:nvSpPr>
        <p:spPr>
          <a:xfrm>
            <a:off x="6003035" y="711202"/>
            <a:ext cx="5822317" cy="5418836"/>
          </a:xfrm>
          <a:prstGeom prst="rect">
            <a:avLst/>
          </a:prstGeom>
          <a:noFill/>
          <a:ln>
            <a:noFill/>
          </a:ln>
        </p:spPr>
      </p:sp>
      <p:sp>
        <p:nvSpPr>
          <p:cNvPr id="5911" name="Google Shape;5911;p43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column content" showMasterSp="0">
  <p:cSld name="2-column content">
    <p:bg>
      <p:bgPr>
        <a:solidFill>
          <a:schemeClr val="accent4"/>
        </a:solidFill>
      </p:bgPr>
    </p:bg>
    <p:spTree>
      <p:nvGrpSpPr>
        <p:cNvPr id="482" name="Shape 482"/>
        <p:cNvGrpSpPr/>
        <p:nvPr/>
      </p:nvGrpSpPr>
      <p:grpSpPr>
        <a:xfrm>
          <a:off x="0" y="0"/>
          <a:ext cx="0" cy="0"/>
          <a:chOff x="0" y="0"/>
          <a:chExt cx="0" cy="0"/>
        </a:xfrm>
      </p:grpSpPr>
      <p:grpSp>
        <p:nvGrpSpPr>
          <p:cNvPr id="483" name="Google Shape;483;p220"/>
          <p:cNvGrpSpPr/>
          <p:nvPr/>
        </p:nvGrpSpPr>
        <p:grpSpPr>
          <a:xfrm>
            <a:off x="10692193" y="6607175"/>
            <a:ext cx="1143001" cy="107950"/>
            <a:chOff x="10692193" y="6607175"/>
            <a:chExt cx="1143001" cy="107950"/>
          </a:xfrm>
        </p:grpSpPr>
        <p:sp>
          <p:nvSpPr>
            <p:cNvPr id="484" name="Google Shape;484;p220"/>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85" name="Google Shape;485;p220"/>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86" name="Google Shape;486;p220"/>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87" name="Google Shape;487;p220"/>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88" name="Google Shape;488;p220"/>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89" name="Google Shape;489;p220"/>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0" name="Google Shape;490;p220"/>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1" name="Google Shape;491;p220"/>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2" name="Google Shape;492;p220"/>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3" name="Google Shape;493;p220"/>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4" name="Google Shape;494;p220"/>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5" name="Google Shape;495;p220"/>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6" name="Google Shape;496;p220"/>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7" name="Google Shape;497;p220"/>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8" name="Google Shape;498;p220"/>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99" name="Google Shape;499;p220"/>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0" name="Google Shape;500;p220"/>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501" name="Google Shape;501;p220"/>
          <p:cNvSpPr txBox="1"/>
          <p:nvPr>
            <p:ph type="title"/>
          </p:nvPr>
        </p:nvSpPr>
        <p:spPr>
          <a:xfrm>
            <a:off x="430364" y="405114"/>
            <a:ext cx="114300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502" name="Google Shape;502;p220"/>
          <p:cNvGrpSpPr/>
          <p:nvPr/>
        </p:nvGrpSpPr>
        <p:grpSpPr>
          <a:xfrm>
            <a:off x="10193718" y="6278563"/>
            <a:ext cx="1641475" cy="436562"/>
            <a:chOff x="10193718" y="6278563"/>
            <a:chExt cx="1641475" cy="436562"/>
          </a:xfrm>
        </p:grpSpPr>
        <p:sp>
          <p:nvSpPr>
            <p:cNvPr id="503" name="Google Shape;503;p220"/>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04" name="Google Shape;504;p220"/>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505" name="Google Shape;505;p22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06" name="Google Shape;506;p220"/>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507" name="Google Shape;507;p220"/>
          <p:cNvSpPr txBox="1"/>
          <p:nvPr>
            <p:ph idx="2" type="body"/>
          </p:nvPr>
        </p:nvSpPr>
        <p:spPr>
          <a:xfrm>
            <a:off x="6711505"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4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Divider title">
  <p:cSld name="3_Divider title">
    <p:spTree>
      <p:nvGrpSpPr>
        <p:cNvPr id="5912" name="Shape 5912"/>
        <p:cNvGrpSpPr/>
        <p:nvPr/>
      </p:nvGrpSpPr>
      <p:grpSpPr>
        <a:xfrm>
          <a:off x="0" y="0"/>
          <a:ext cx="0" cy="0"/>
          <a:chOff x="0" y="0"/>
          <a:chExt cx="0" cy="0"/>
        </a:xfrm>
      </p:grpSpPr>
      <p:sp>
        <p:nvSpPr>
          <p:cNvPr id="5913" name="Google Shape;5913;p439"/>
          <p:cNvSpPr txBox="1"/>
          <p:nvPr>
            <p:ph idx="1" type="body"/>
          </p:nvPr>
        </p:nvSpPr>
        <p:spPr>
          <a:xfrm>
            <a:off x="1524" y="711202"/>
            <a:ext cx="11819946" cy="5418836"/>
          </a:xfrm>
          <a:prstGeom prst="rect">
            <a:avLst/>
          </a:prstGeom>
          <a:solidFill>
            <a:schemeClr val="accent1"/>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1"/>
              </a:buClr>
              <a:buSzPts val="1800"/>
              <a:buFont typeface="Arial"/>
              <a:buChar char=" "/>
              <a:defRPr>
                <a:solidFill>
                  <a:schemeClr val="accent1"/>
                </a:solidFill>
              </a:defRPr>
            </a:lvl1pPr>
            <a:lvl2pPr indent="-330200" lvl="1" marL="914400" algn="l">
              <a:lnSpc>
                <a:spcPct val="110000"/>
              </a:lnSpc>
              <a:spcBef>
                <a:spcPts val="0"/>
              </a:spcBef>
              <a:spcAft>
                <a:spcPts val="0"/>
              </a:spcAft>
              <a:buClr>
                <a:schemeClr val="accent2"/>
              </a:buClr>
              <a:buSzPts val="1600"/>
              <a:buFont typeface="Arial"/>
              <a:buChar char=" "/>
              <a:defRPr>
                <a:solidFill>
                  <a:schemeClr val="accent2"/>
                </a:solidFill>
              </a:defRPr>
            </a:lvl2pPr>
            <a:lvl3pPr indent="-330200" lvl="2" marL="1371600" algn="l">
              <a:lnSpc>
                <a:spcPct val="110000"/>
              </a:lnSpc>
              <a:spcBef>
                <a:spcPts val="0"/>
              </a:spcBef>
              <a:spcAft>
                <a:spcPts val="0"/>
              </a:spcAft>
              <a:buClr>
                <a:schemeClr val="accent2"/>
              </a:buClr>
              <a:buSzPts val="1600"/>
              <a:buChar char="•"/>
              <a:defRPr>
                <a:solidFill>
                  <a:schemeClr val="accent2"/>
                </a:solidFill>
              </a:defRPr>
            </a:lvl3pPr>
            <a:lvl4pPr indent="-330200" lvl="3" marL="1828800" algn="l">
              <a:lnSpc>
                <a:spcPct val="110000"/>
              </a:lnSpc>
              <a:spcBef>
                <a:spcPts val="0"/>
              </a:spcBef>
              <a:spcAft>
                <a:spcPts val="0"/>
              </a:spcAft>
              <a:buClr>
                <a:schemeClr val="accent2"/>
              </a:buClr>
              <a:buSzPts val="1600"/>
              <a:buChar char="•"/>
              <a:defRPr>
                <a:solidFill>
                  <a:schemeClr val="accent2"/>
                </a:solidFill>
              </a:defRPr>
            </a:lvl4pPr>
            <a:lvl5pPr indent="-330200" lvl="4" marL="2286000" algn="l">
              <a:lnSpc>
                <a:spcPct val="110000"/>
              </a:lnSpc>
              <a:spcBef>
                <a:spcPts val="0"/>
              </a:spcBef>
              <a:spcAft>
                <a:spcPts val="0"/>
              </a:spcAft>
              <a:buClr>
                <a:schemeClr val="accent2"/>
              </a:buClr>
              <a:buSzPts val="1600"/>
              <a:buChar char="•"/>
              <a:defRPr>
                <a:solidFill>
                  <a:schemeClr val="accent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914" name="Google Shape;5914;p439"/>
          <p:cNvSpPr txBox="1"/>
          <p:nvPr>
            <p:ph idx="2" type="body"/>
          </p:nvPr>
        </p:nvSpPr>
        <p:spPr>
          <a:xfrm>
            <a:off x="1715000" y="2720477"/>
            <a:ext cx="6328610" cy="1592262"/>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0"/>
              </a:spcBef>
              <a:spcAft>
                <a:spcPts val="0"/>
              </a:spcAft>
              <a:buClr>
                <a:schemeClr val="lt1"/>
              </a:buClr>
              <a:buSzPts val="1600"/>
              <a:buFont typeface="Arial"/>
              <a:buChar char=" "/>
              <a:defRPr sz="1600">
                <a:solidFill>
                  <a:schemeClr val="lt1"/>
                </a:solidFill>
              </a:defRPr>
            </a:lvl2pPr>
            <a:lvl3pPr indent="-431800" lvl="2" marL="1371600" algn="l">
              <a:lnSpc>
                <a:spcPct val="110000"/>
              </a:lnSpc>
              <a:spcBef>
                <a:spcPts val="0"/>
              </a:spcBef>
              <a:spcAft>
                <a:spcPts val="0"/>
              </a:spcAft>
              <a:buClr>
                <a:schemeClr val="lt1"/>
              </a:buClr>
              <a:buSzPts val="3200"/>
              <a:buChar char="•"/>
              <a:defRPr sz="3200">
                <a:solidFill>
                  <a:schemeClr val="lt1"/>
                </a:solidFill>
              </a:defRPr>
            </a:lvl3pPr>
            <a:lvl4pPr indent="-431800" lvl="3" marL="1828800" algn="l">
              <a:lnSpc>
                <a:spcPct val="110000"/>
              </a:lnSpc>
              <a:spcBef>
                <a:spcPts val="0"/>
              </a:spcBef>
              <a:spcAft>
                <a:spcPts val="0"/>
              </a:spcAft>
              <a:buClr>
                <a:schemeClr val="lt1"/>
              </a:buClr>
              <a:buSzPts val="3200"/>
              <a:buChar char="•"/>
              <a:defRPr sz="3200">
                <a:solidFill>
                  <a:schemeClr val="lt1"/>
                </a:solidFill>
              </a:defRPr>
            </a:lvl4pPr>
            <a:lvl5pPr indent="-431800" lvl="4" marL="2286000" algn="l">
              <a:lnSpc>
                <a:spcPct val="110000"/>
              </a:lnSpc>
              <a:spcBef>
                <a:spcPts val="0"/>
              </a:spcBef>
              <a:spcAft>
                <a:spcPts val="0"/>
              </a:spcAft>
              <a:buClr>
                <a:schemeClr val="lt1"/>
              </a:buClr>
              <a:buSzPts val="3200"/>
              <a:buChar char="•"/>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915" name="Google Shape;5915;p43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4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divider w/quote">
  <p:cSld name="3_divider w/quote">
    <p:spTree>
      <p:nvGrpSpPr>
        <p:cNvPr id="5916" name="Shape 5916"/>
        <p:cNvGrpSpPr/>
        <p:nvPr/>
      </p:nvGrpSpPr>
      <p:grpSpPr>
        <a:xfrm>
          <a:off x="0" y="0"/>
          <a:ext cx="0" cy="0"/>
          <a:chOff x="0" y="0"/>
          <a:chExt cx="0" cy="0"/>
        </a:xfrm>
      </p:grpSpPr>
      <p:sp>
        <p:nvSpPr>
          <p:cNvPr id="5917" name="Google Shape;5917;p440"/>
          <p:cNvSpPr txBox="1"/>
          <p:nvPr>
            <p:ph idx="1" type="body"/>
          </p:nvPr>
        </p:nvSpPr>
        <p:spPr>
          <a:xfrm>
            <a:off x="1524" y="711202"/>
            <a:ext cx="11819946" cy="5418836"/>
          </a:xfrm>
          <a:prstGeom prst="rect">
            <a:avLst/>
          </a:prstGeom>
          <a:solidFill>
            <a:schemeClr val="accent1"/>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1"/>
              </a:buClr>
              <a:buSzPts val="1800"/>
              <a:buFont typeface="Arial"/>
              <a:buChar char=" "/>
              <a:defRPr>
                <a:solidFill>
                  <a:schemeClr val="accent1"/>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918" name="Google Shape;5918;p440"/>
          <p:cNvSpPr txBox="1"/>
          <p:nvPr>
            <p:ph idx="2"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919" name="Google Shape;5919;p44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4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full bleed divider w/quote" showMasterSp="0">
  <p:cSld name="3_full bleed divider w/quote">
    <p:bg>
      <p:bgPr>
        <a:solidFill>
          <a:schemeClr val="accent1"/>
        </a:solidFill>
      </p:bgPr>
    </p:bg>
    <p:spTree>
      <p:nvGrpSpPr>
        <p:cNvPr id="5920" name="Shape 5920"/>
        <p:cNvGrpSpPr/>
        <p:nvPr/>
      </p:nvGrpSpPr>
      <p:grpSpPr>
        <a:xfrm>
          <a:off x="0" y="0"/>
          <a:ext cx="0" cy="0"/>
          <a:chOff x="0" y="0"/>
          <a:chExt cx="0" cy="0"/>
        </a:xfrm>
      </p:grpSpPr>
      <p:sp>
        <p:nvSpPr>
          <p:cNvPr id="5921" name="Google Shape;5921;p441"/>
          <p:cNvSpPr txBox="1"/>
          <p:nvPr>
            <p:ph idx="1"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922" name="Google Shape;5922;p44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5923" name="Google Shape;5923;p441"/>
          <p:cNvGrpSpPr/>
          <p:nvPr/>
        </p:nvGrpSpPr>
        <p:grpSpPr>
          <a:xfrm>
            <a:off x="10193718" y="6278563"/>
            <a:ext cx="1641476" cy="436562"/>
            <a:chOff x="10193718" y="6278563"/>
            <a:chExt cx="1641476" cy="436562"/>
          </a:xfrm>
        </p:grpSpPr>
        <p:sp>
          <p:nvSpPr>
            <p:cNvPr id="5924" name="Google Shape;5924;p441"/>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25" name="Google Shape;5925;p44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5926" name="Google Shape;5926;p441"/>
            <p:cNvGrpSpPr/>
            <p:nvPr/>
          </p:nvGrpSpPr>
          <p:grpSpPr>
            <a:xfrm>
              <a:off x="10692193" y="6607175"/>
              <a:ext cx="1143001" cy="107950"/>
              <a:chOff x="10692193" y="6607175"/>
              <a:chExt cx="1143001" cy="107950"/>
            </a:xfrm>
          </p:grpSpPr>
          <p:sp>
            <p:nvSpPr>
              <p:cNvPr id="5927" name="Google Shape;5927;p441"/>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28" name="Google Shape;5928;p441"/>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29" name="Google Shape;5929;p441"/>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30" name="Google Shape;5930;p441"/>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31" name="Google Shape;5931;p441"/>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32" name="Google Shape;5932;p441"/>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33" name="Google Shape;5933;p441"/>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34" name="Google Shape;5934;p441"/>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35" name="Google Shape;5935;p441"/>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36" name="Google Shape;5936;p441"/>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37" name="Google Shape;5937;p441"/>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38" name="Google Shape;5938;p441"/>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39" name="Google Shape;5939;p441"/>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40" name="Google Shape;5940;p441"/>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41" name="Google Shape;5941;p441"/>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42" name="Google Shape;5942;p441"/>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43" name="Google Shape;5943;p441"/>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extLst>
    <p:ext uri="{DCECCB84-F9BA-43D5-87BE-67443E8EF086}">
      <p15:sldGuideLst>
        <p15:guide id="1" orient="horz" pos="2160">
          <p15:clr>
            <a:srgbClr val="FBAE40"/>
          </p15:clr>
        </p15:guide>
      </p15:sldGuideLst>
    </p:ext>
  </p:extLst>
</p:sldLayout>
</file>

<file path=ppt/slideLayouts/slideLayout4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picture L, content R w/headline">
  <p:cSld name="3_picture L, content R w/headline">
    <p:spTree>
      <p:nvGrpSpPr>
        <p:cNvPr id="5944" name="Shape 5944"/>
        <p:cNvGrpSpPr/>
        <p:nvPr/>
      </p:nvGrpSpPr>
      <p:grpSpPr>
        <a:xfrm>
          <a:off x="0" y="0"/>
          <a:ext cx="0" cy="0"/>
          <a:chOff x="0" y="0"/>
          <a:chExt cx="0" cy="0"/>
        </a:xfrm>
      </p:grpSpPr>
      <p:sp>
        <p:nvSpPr>
          <p:cNvPr id="5945" name="Google Shape;5945;p442"/>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946" name="Google Shape;5946;p442"/>
          <p:cNvSpPr/>
          <p:nvPr>
            <p:ph idx="2" type="pic"/>
          </p:nvPr>
        </p:nvSpPr>
        <p:spPr>
          <a:xfrm>
            <a:off x="0" y="1501355"/>
            <a:ext cx="5918414" cy="4631438"/>
          </a:xfrm>
          <a:prstGeom prst="rect">
            <a:avLst/>
          </a:prstGeom>
          <a:noFill/>
          <a:ln>
            <a:noFill/>
          </a:ln>
        </p:spPr>
      </p:sp>
      <p:sp>
        <p:nvSpPr>
          <p:cNvPr id="5947" name="Google Shape;5947;p442"/>
          <p:cNvSpPr txBox="1"/>
          <p:nvPr>
            <p:ph idx="1" type="body"/>
          </p:nvPr>
        </p:nvSpPr>
        <p:spPr>
          <a:xfrm>
            <a:off x="6011757" y="1501355"/>
            <a:ext cx="5819766" cy="4631438"/>
          </a:xfrm>
          <a:prstGeom prst="rect">
            <a:avLst/>
          </a:prstGeom>
          <a:solidFill>
            <a:schemeClr val="accent1"/>
          </a:solidFill>
          <a:ln>
            <a:noFill/>
          </a:ln>
        </p:spPr>
        <p:txBody>
          <a:bodyPr anchorCtr="0" anchor="t" bIns="274300" lIns="64000" spcFirstLastPara="1" rIns="274300" wrap="square" tIns="420600">
            <a:noAutofit/>
          </a:bodyPr>
          <a:lstStyle>
            <a:lvl1pPr indent="-381000" lvl="0" marL="457200" algn="l">
              <a:lnSpc>
                <a:spcPct val="83000"/>
              </a:lnSpc>
              <a:spcBef>
                <a:spcPts val="1600"/>
              </a:spcBef>
              <a:spcAft>
                <a:spcPts val="0"/>
              </a:spcAft>
              <a:buClr>
                <a:schemeClr val="lt1"/>
              </a:buClr>
              <a:buSzPts val="2400"/>
              <a:buFont typeface="Arial"/>
              <a:buChar char=" "/>
              <a:defRPr sz="2400">
                <a:solidFill>
                  <a:schemeClr val="lt1"/>
                </a:solidFill>
              </a:defRPr>
            </a:lvl1pPr>
            <a:lvl2pPr indent="-431800" lvl="1" marL="914400" algn="l">
              <a:lnSpc>
                <a:spcPct val="83000"/>
              </a:lnSpc>
              <a:spcBef>
                <a:spcPts val="600"/>
              </a:spcBef>
              <a:spcAft>
                <a:spcPts val="0"/>
              </a:spcAft>
              <a:buClr>
                <a:schemeClr val="lt1"/>
              </a:buClr>
              <a:buSzPts val="3200"/>
              <a:buFont typeface="Arial"/>
              <a:buChar char=" "/>
              <a:defRPr sz="3200">
                <a:solidFill>
                  <a:schemeClr val="lt1"/>
                </a:solidFill>
                <a:latin typeface="Arial"/>
                <a:ea typeface="Arial"/>
                <a:cs typeface="Arial"/>
                <a:sym typeface="Arial"/>
              </a:defRPr>
            </a:lvl2pPr>
            <a:lvl3pPr indent="-330200" lvl="2" marL="1371600" algn="l">
              <a:lnSpc>
                <a:spcPct val="83000"/>
              </a:lnSpc>
              <a:spcBef>
                <a:spcPts val="12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948" name="Google Shape;5948;p442"/>
          <p:cNvSpPr txBox="1"/>
          <p:nvPr>
            <p:ph idx="3"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949" name="Google Shape;5949;p44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2-up pictures, color BG" showMasterSp="0">
  <p:cSld name="3_2-up pictures, color BG">
    <p:bg>
      <p:bgPr>
        <a:solidFill>
          <a:schemeClr val="accent1"/>
        </a:solidFill>
      </p:bgPr>
    </p:bg>
    <p:spTree>
      <p:nvGrpSpPr>
        <p:cNvPr id="5950" name="Shape 5950"/>
        <p:cNvGrpSpPr/>
        <p:nvPr/>
      </p:nvGrpSpPr>
      <p:grpSpPr>
        <a:xfrm>
          <a:off x="0" y="0"/>
          <a:ext cx="0" cy="0"/>
          <a:chOff x="0" y="0"/>
          <a:chExt cx="0" cy="0"/>
        </a:xfrm>
      </p:grpSpPr>
      <p:sp>
        <p:nvSpPr>
          <p:cNvPr id="5951" name="Google Shape;5951;p443"/>
          <p:cNvSpPr txBox="1"/>
          <p:nvPr>
            <p:ph type="title"/>
          </p:nvPr>
        </p:nvSpPr>
        <p:spPr>
          <a:xfrm>
            <a:off x="430364"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952" name="Google Shape;5952;p443"/>
          <p:cNvSpPr txBox="1"/>
          <p:nvPr>
            <p:ph idx="1" type="body"/>
          </p:nvPr>
        </p:nvSpPr>
        <p:spPr>
          <a:xfrm>
            <a:off x="431800" y="5389581"/>
            <a:ext cx="460022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953" name="Google Shape;5953;p443"/>
          <p:cNvSpPr txBox="1"/>
          <p:nvPr>
            <p:ph idx="2" type="body"/>
          </p:nvPr>
        </p:nvSpPr>
        <p:spPr>
          <a:xfrm>
            <a:off x="6004387" y="5389581"/>
            <a:ext cx="4599432"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954" name="Google Shape;5954;p443"/>
          <p:cNvSpPr txBox="1"/>
          <p:nvPr>
            <p:ph idx="3" type="body"/>
          </p:nvPr>
        </p:nvSpPr>
        <p:spPr>
          <a:xfrm>
            <a:off x="430214" y="872672"/>
            <a:ext cx="113981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955" name="Google Shape;5955;p443"/>
          <p:cNvSpPr/>
          <p:nvPr>
            <p:ph idx="4" type="pic"/>
          </p:nvPr>
        </p:nvSpPr>
        <p:spPr>
          <a:xfrm>
            <a:off x="0" y="1500135"/>
            <a:ext cx="5908281" cy="3867912"/>
          </a:xfrm>
          <a:prstGeom prst="rect">
            <a:avLst/>
          </a:prstGeom>
          <a:solidFill>
            <a:schemeClr val="lt1"/>
          </a:solidFill>
          <a:ln>
            <a:noFill/>
          </a:ln>
        </p:spPr>
      </p:sp>
      <p:sp>
        <p:nvSpPr>
          <p:cNvPr id="5956" name="Google Shape;5956;p443"/>
          <p:cNvSpPr/>
          <p:nvPr>
            <p:ph idx="5" type="pic"/>
          </p:nvPr>
        </p:nvSpPr>
        <p:spPr>
          <a:xfrm>
            <a:off x="6004387" y="1500135"/>
            <a:ext cx="5819766" cy="3867912"/>
          </a:xfrm>
          <a:prstGeom prst="rect">
            <a:avLst/>
          </a:prstGeom>
          <a:solidFill>
            <a:schemeClr val="lt1"/>
          </a:solidFill>
          <a:ln>
            <a:noFill/>
          </a:ln>
        </p:spPr>
      </p:sp>
      <p:sp>
        <p:nvSpPr>
          <p:cNvPr id="5957" name="Google Shape;5957;p44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5958" name="Google Shape;5958;p443"/>
          <p:cNvGrpSpPr/>
          <p:nvPr/>
        </p:nvGrpSpPr>
        <p:grpSpPr>
          <a:xfrm>
            <a:off x="10193718" y="6278563"/>
            <a:ext cx="1641476" cy="436562"/>
            <a:chOff x="10193718" y="6278563"/>
            <a:chExt cx="1641476" cy="436562"/>
          </a:xfrm>
        </p:grpSpPr>
        <p:sp>
          <p:nvSpPr>
            <p:cNvPr id="5959" name="Google Shape;5959;p443"/>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0" name="Google Shape;5960;p443"/>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1" name="Google Shape;5961;p443"/>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2" name="Google Shape;5962;p443"/>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3" name="Google Shape;5963;p443"/>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4" name="Google Shape;5964;p443"/>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5" name="Google Shape;5965;p443"/>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6" name="Google Shape;5966;p443"/>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7" name="Google Shape;5967;p443"/>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8" name="Google Shape;5968;p443"/>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9" name="Google Shape;5969;p443"/>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70" name="Google Shape;5970;p443"/>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71" name="Google Shape;5971;p443"/>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72" name="Google Shape;5972;p443"/>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73" name="Google Shape;5973;p443"/>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74" name="Google Shape;5974;p443"/>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75" name="Google Shape;5975;p443"/>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76" name="Google Shape;5976;p443"/>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Tree>
  </p:cSld>
  <p:clrMapOvr>
    <a:masterClrMapping/>
  </p:clrMapOvr>
  <p:extLst>
    <p:ext uri="{DCECCB84-F9BA-43D5-87BE-67443E8EF086}">
      <p15:sldGuideLst>
        <p15:guide id="1" orient="horz" pos="3384">
          <p15:clr>
            <a:srgbClr val="FBAE40"/>
          </p15:clr>
        </p15:guide>
      </p15:sldGuideLst>
    </p:ext>
  </p:extLst>
</p:sldLayout>
</file>

<file path=ppt/slideLayouts/slideLayout4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3-up pictures, color BG" showMasterSp="0">
  <p:cSld name="3_3-up pictures, color BG">
    <p:bg>
      <p:bgPr>
        <a:solidFill>
          <a:schemeClr val="accent1"/>
        </a:solidFill>
      </p:bgPr>
    </p:bg>
    <p:spTree>
      <p:nvGrpSpPr>
        <p:cNvPr id="5977" name="Shape 5977"/>
        <p:cNvGrpSpPr/>
        <p:nvPr/>
      </p:nvGrpSpPr>
      <p:grpSpPr>
        <a:xfrm>
          <a:off x="0" y="0"/>
          <a:ext cx="0" cy="0"/>
          <a:chOff x="0" y="0"/>
          <a:chExt cx="0" cy="0"/>
        </a:xfrm>
      </p:grpSpPr>
      <p:sp>
        <p:nvSpPr>
          <p:cNvPr id="5978" name="Google Shape;5978;p44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979" name="Google Shape;5979;p444"/>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980" name="Google Shape;5980;p444"/>
          <p:cNvSpPr/>
          <p:nvPr>
            <p:ph idx="2" type="pic"/>
          </p:nvPr>
        </p:nvSpPr>
        <p:spPr>
          <a:xfrm>
            <a:off x="0" y="1500135"/>
            <a:ext cx="3909569" cy="3867912"/>
          </a:xfrm>
          <a:prstGeom prst="rect">
            <a:avLst/>
          </a:prstGeom>
          <a:solidFill>
            <a:schemeClr val="lt1"/>
          </a:solidFill>
          <a:ln>
            <a:noFill/>
          </a:ln>
        </p:spPr>
      </p:sp>
      <p:sp>
        <p:nvSpPr>
          <p:cNvPr id="5981" name="Google Shape;5981;p444"/>
          <p:cNvSpPr/>
          <p:nvPr>
            <p:ph idx="3" type="pic"/>
          </p:nvPr>
        </p:nvSpPr>
        <p:spPr>
          <a:xfrm>
            <a:off x="7956471" y="1500135"/>
            <a:ext cx="3867912" cy="3867912"/>
          </a:xfrm>
          <a:prstGeom prst="rect">
            <a:avLst/>
          </a:prstGeom>
          <a:solidFill>
            <a:schemeClr val="lt1"/>
          </a:solidFill>
          <a:ln>
            <a:noFill/>
          </a:ln>
        </p:spPr>
      </p:sp>
      <p:sp>
        <p:nvSpPr>
          <p:cNvPr id="5982" name="Google Shape;5982;p444"/>
          <p:cNvSpPr txBox="1"/>
          <p:nvPr>
            <p:ph idx="4"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983" name="Google Shape;5983;p444"/>
          <p:cNvSpPr txBox="1"/>
          <p:nvPr>
            <p:ph idx="5" type="body"/>
          </p:nvPr>
        </p:nvSpPr>
        <p:spPr>
          <a:xfrm>
            <a:off x="398534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984" name="Google Shape;5984;p444"/>
          <p:cNvSpPr/>
          <p:nvPr>
            <p:ph idx="6" type="pic"/>
          </p:nvPr>
        </p:nvSpPr>
        <p:spPr>
          <a:xfrm>
            <a:off x="3985348" y="1500135"/>
            <a:ext cx="3895344" cy="3867912"/>
          </a:xfrm>
          <a:prstGeom prst="rect">
            <a:avLst/>
          </a:prstGeom>
          <a:solidFill>
            <a:schemeClr val="lt1"/>
          </a:solidFill>
          <a:ln>
            <a:noFill/>
          </a:ln>
        </p:spPr>
      </p:sp>
      <p:sp>
        <p:nvSpPr>
          <p:cNvPr id="5985" name="Google Shape;5985;p444"/>
          <p:cNvSpPr txBox="1"/>
          <p:nvPr>
            <p:ph idx="7" type="body"/>
          </p:nvPr>
        </p:nvSpPr>
        <p:spPr>
          <a:xfrm>
            <a:off x="7956471"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5986" name="Google Shape;5986;p444"/>
          <p:cNvGrpSpPr/>
          <p:nvPr/>
        </p:nvGrpSpPr>
        <p:grpSpPr>
          <a:xfrm>
            <a:off x="10193718" y="6278563"/>
            <a:ext cx="1641476" cy="436562"/>
            <a:chOff x="10193718" y="6278563"/>
            <a:chExt cx="1641476" cy="436562"/>
          </a:xfrm>
        </p:grpSpPr>
        <p:sp>
          <p:nvSpPr>
            <p:cNvPr id="5987" name="Google Shape;5987;p44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88" name="Google Shape;5988;p44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89" name="Google Shape;5989;p44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90" name="Google Shape;5990;p44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91" name="Google Shape;5991;p44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92" name="Google Shape;5992;p44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93" name="Google Shape;5993;p44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94" name="Google Shape;5994;p44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95" name="Google Shape;5995;p44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96" name="Google Shape;5996;p44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97" name="Google Shape;5997;p44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98" name="Google Shape;5998;p44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99" name="Google Shape;5999;p44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00" name="Google Shape;6000;p44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01" name="Google Shape;6001;p44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02" name="Google Shape;6002;p44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03" name="Google Shape;6003;p44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04" name="Google Shape;6004;p44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6005" name="Google Shape;6005;p44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4-up pictures, color BG" showMasterSp="0">
  <p:cSld name="3_4-up pictures, color BG">
    <p:bg>
      <p:bgPr>
        <a:solidFill>
          <a:schemeClr val="accent1"/>
        </a:solidFill>
      </p:bgPr>
    </p:bg>
    <p:spTree>
      <p:nvGrpSpPr>
        <p:cNvPr id="6006" name="Shape 6006"/>
        <p:cNvGrpSpPr/>
        <p:nvPr/>
      </p:nvGrpSpPr>
      <p:grpSpPr>
        <a:xfrm>
          <a:off x="0" y="0"/>
          <a:ext cx="0" cy="0"/>
          <a:chOff x="0" y="0"/>
          <a:chExt cx="0" cy="0"/>
        </a:xfrm>
      </p:grpSpPr>
      <p:sp>
        <p:nvSpPr>
          <p:cNvPr id="6007" name="Google Shape;6007;p44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008" name="Google Shape;6008;p44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09" name="Google Shape;6009;p445"/>
          <p:cNvSpPr/>
          <p:nvPr>
            <p:ph idx="2" type="pic"/>
          </p:nvPr>
        </p:nvSpPr>
        <p:spPr>
          <a:xfrm>
            <a:off x="0" y="1500135"/>
            <a:ext cx="2973322" cy="3867912"/>
          </a:xfrm>
          <a:prstGeom prst="rect">
            <a:avLst/>
          </a:prstGeom>
          <a:solidFill>
            <a:schemeClr val="lt1"/>
          </a:solidFill>
          <a:ln>
            <a:noFill/>
          </a:ln>
        </p:spPr>
      </p:sp>
      <p:sp>
        <p:nvSpPr>
          <p:cNvPr id="6010" name="Google Shape;6010;p445"/>
          <p:cNvSpPr/>
          <p:nvPr>
            <p:ph idx="3" type="pic"/>
          </p:nvPr>
        </p:nvSpPr>
        <p:spPr>
          <a:xfrm>
            <a:off x="3054110" y="1500135"/>
            <a:ext cx="2871216" cy="3867912"/>
          </a:xfrm>
          <a:prstGeom prst="rect">
            <a:avLst/>
          </a:prstGeom>
          <a:solidFill>
            <a:schemeClr val="lt1"/>
          </a:solidFill>
          <a:ln>
            <a:noFill/>
          </a:ln>
        </p:spPr>
      </p:sp>
      <p:sp>
        <p:nvSpPr>
          <p:cNvPr id="6011" name="Google Shape;6011;p445"/>
          <p:cNvSpPr/>
          <p:nvPr>
            <p:ph idx="4" type="pic"/>
          </p:nvPr>
        </p:nvSpPr>
        <p:spPr>
          <a:xfrm>
            <a:off x="6006114" y="1500135"/>
            <a:ext cx="2871216" cy="3867912"/>
          </a:xfrm>
          <a:prstGeom prst="rect">
            <a:avLst/>
          </a:prstGeom>
          <a:solidFill>
            <a:schemeClr val="lt1"/>
          </a:solidFill>
          <a:ln>
            <a:noFill/>
          </a:ln>
        </p:spPr>
      </p:sp>
      <p:sp>
        <p:nvSpPr>
          <p:cNvPr id="6012" name="Google Shape;6012;p445"/>
          <p:cNvSpPr/>
          <p:nvPr>
            <p:ph idx="5" type="pic"/>
          </p:nvPr>
        </p:nvSpPr>
        <p:spPr>
          <a:xfrm>
            <a:off x="8958118" y="1500135"/>
            <a:ext cx="2870063" cy="3867912"/>
          </a:xfrm>
          <a:prstGeom prst="rect">
            <a:avLst/>
          </a:prstGeom>
          <a:solidFill>
            <a:schemeClr val="lt1"/>
          </a:solidFill>
          <a:ln>
            <a:noFill/>
          </a:ln>
        </p:spPr>
      </p:sp>
      <p:sp>
        <p:nvSpPr>
          <p:cNvPr id="6013" name="Google Shape;6013;p445"/>
          <p:cNvSpPr txBox="1"/>
          <p:nvPr>
            <p:ph idx="6" type="body"/>
          </p:nvPr>
        </p:nvSpPr>
        <p:spPr>
          <a:xfrm>
            <a:off x="3054110"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14" name="Google Shape;6014;p445"/>
          <p:cNvSpPr txBox="1"/>
          <p:nvPr>
            <p:ph idx="7" type="body"/>
          </p:nvPr>
        </p:nvSpPr>
        <p:spPr>
          <a:xfrm>
            <a:off x="895811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15" name="Google Shape;6015;p445"/>
          <p:cNvSpPr txBox="1"/>
          <p:nvPr>
            <p:ph idx="8" type="body"/>
          </p:nvPr>
        </p:nvSpPr>
        <p:spPr>
          <a:xfrm>
            <a:off x="6006114"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16" name="Google Shape;6016;p445"/>
          <p:cNvSpPr txBox="1"/>
          <p:nvPr>
            <p:ph idx="9"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6017" name="Google Shape;6017;p445"/>
          <p:cNvGrpSpPr/>
          <p:nvPr/>
        </p:nvGrpSpPr>
        <p:grpSpPr>
          <a:xfrm>
            <a:off x="10193718" y="6278563"/>
            <a:ext cx="1641476" cy="436562"/>
            <a:chOff x="10193718" y="6278563"/>
            <a:chExt cx="1641476" cy="436562"/>
          </a:xfrm>
        </p:grpSpPr>
        <p:sp>
          <p:nvSpPr>
            <p:cNvPr id="6018" name="Google Shape;6018;p445"/>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19" name="Google Shape;6019;p445"/>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0" name="Google Shape;6020;p445"/>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1" name="Google Shape;6021;p445"/>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2" name="Google Shape;6022;p445"/>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3" name="Google Shape;6023;p445"/>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4" name="Google Shape;6024;p445"/>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5" name="Google Shape;6025;p445"/>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6" name="Google Shape;6026;p445"/>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7" name="Google Shape;6027;p445"/>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8" name="Google Shape;6028;p445"/>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9" name="Google Shape;6029;p445"/>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30" name="Google Shape;6030;p445"/>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31" name="Google Shape;6031;p445"/>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32" name="Google Shape;6032;p445"/>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33" name="Google Shape;6033;p445"/>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34" name="Google Shape;6034;p445"/>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35" name="Google Shape;6035;p445"/>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6036" name="Google Shape;6036;p44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6-up faux table">
  <p:cSld name="3_6-up faux table">
    <p:spTree>
      <p:nvGrpSpPr>
        <p:cNvPr id="6037" name="Shape 6037"/>
        <p:cNvGrpSpPr/>
        <p:nvPr/>
      </p:nvGrpSpPr>
      <p:grpSpPr>
        <a:xfrm>
          <a:off x="0" y="0"/>
          <a:ext cx="0" cy="0"/>
          <a:chOff x="0" y="0"/>
          <a:chExt cx="0" cy="0"/>
        </a:xfrm>
      </p:grpSpPr>
      <p:sp>
        <p:nvSpPr>
          <p:cNvPr id="6038" name="Google Shape;6038;p446"/>
          <p:cNvSpPr txBox="1"/>
          <p:nvPr>
            <p:ph idx="1" type="body"/>
          </p:nvPr>
        </p:nvSpPr>
        <p:spPr>
          <a:xfrm>
            <a:off x="-2158" y="1499082"/>
            <a:ext cx="11839639" cy="4630256"/>
          </a:xfrm>
          <a:prstGeom prst="rect">
            <a:avLst/>
          </a:prstGeom>
          <a:solidFill>
            <a:schemeClr val="accent1"/>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1"/>
              </a:buClr>
              <a:buSzPts val="1600"/>
              <a:buFont typeface="Arial"/>
              <a:buNone/>
              <a:defRPr sz="1600">
                <a:solidFill>
                  <a:schemeClr val="accent1"/>
                </a:solidFill>
              </a:defRPr>
            </a:lvl1pPr>
            <a:lvl2pPr indent="-330200" lvl="1" marL="914400" algn="l">
              <a:lnSpc>
                <a:spcPct val="110000"/>
              </a:lnSpc>
              <a:spcBef>
                <a:spcPts val="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Font typeface="Arial"/>
              <a:buChar char=" "/>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39" name="Google Shape;6039;p44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040" name="Google Shape;6040;p446"/>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41" name="Google Shape;6041;p446"/>
          <p:cNvSpPr txBox="1"/>
          <p:nvPr>
            <p:ph idx="3" type="body"/>
          </p:nvPr>
        </p:nvSpPr>
        <p:spPr>
          <a:xfrm>
            <a:off x="154406"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42" name="Google Shape;6042;p446"/>
          <p:cNvSpPr txBox="1"/>
          <p:nvPr>
            <p:ph idx="4"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43" name="Google Shape;6043;p446"/>
          <p:cNvSpPr txBox="1"/>
          <p:nvPr>
            <p:ph idx="5" type="body"/>
          </p:nvPr>
        </p:nvSpPr>
        <p:spPr>
          <a:xfrm rot="5400000">
            <a:off x="5891150" y="-1316719"/>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44" name="Google Shape;6044;p446"/>
          <p:cNvSpPr txBox="1"/>
          <p:nvPr>
            <p:ph idx="6" type="body"/>
          </p:nvPr>
        </p:nvSpPr>
        <p:spPr>
          <a:xfrm rot="5400000">
            <a:off x="5891150" y="-2888256"/>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45" name="Google Shape;6045;p446"/>
          <p:cNvSpPr txBox="1"/>
          <p:nvPr>
            <p:ph idx="7"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46" name="Google Shape;6046;p44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6047" name="Google Shape;6047;p446"/>
          <p:cNvSpPr txBox="1"/>
          <p:nvPr>
            <p:ph idx="8" type="body"/>
          </p:nvPr>
        </p:nvSpPr>
        <p:spPr>
          <a:xfrm>
            <a:off x="154406"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48" name="Google Shape;6048;p446"/>
          <p:cNvSpPr txBox="1"/>
          <p:nvPr>
            <p:ph idx="9" type="body"/>
          </p:nvPr>
        </p:nvSpPr>
        <p:spPr>
          <a:xfrm>
            <a:off x="154406"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49" name="Google Shape;6049;p446"/>
          <p:cNvSpPr txBox="1"/>
          <p:nvPr>
            <p:ph idx="13" type="body"/>
          </p:nvPr>
        </p:nvSpPr>
        <p:spPr>
          <a:xfrm>
            <a:off x="6088380"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50" name="Google Shape;6050;p446"/>
          <p:cNvSpPr txBox="1"/>
          <p:nvPr>
            <p:ph idx="14" type="body"/>
          </p:nvPr>
        </p:nvSpPr>
        <p:spPr>
          <a:xfrm>
            <a:off x="6088380"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51" name="Google Shape;6051;p446"/>
          <p:cNvSpPr txBox="1"/>
          <p:nvPr>
            <p:ph idx="15" type="body"/>
          </p:nvPr>
        </p:nvSpPr>
        <p:spPr>
          <a:xfrm>
            <a:off x="6088380"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4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4-up faux table">
  <p:cSld name="3_4-up faux table">
    <p:spTree>
      <p:nvGrpSpPr>
        <p:cNvPr id="6052" name="Shape 6052"/>
        <p:cNvGrpSpPr/>
        <p:nvPr/>
      </p:nvGrpSpPr>
      <p:grpSpPr>
        <a:xfrm>
          <a:off x="0" y="0"/>
          <a:ext cx="0" cy="0"/>
          <a:chOff x="0" y="0"/>
          <a:chExt cx="0" cy="0"/>
        </a:xfrm>
      </p:grpSpPr>
      <p:sp>
        <p:nvSpPr>
          <p:cNvPr id="6053" name="Google Shape;6053;p447"/>
          <p:cNvSpPr txBox="1"/>
          <p:nvPr>
            <p:ph idx="1" type="body"/>
          </p:nvPr>
        </p:nvSpPr>
        <p:spPr>
          <a:xfrm>
            <a:off x="-2158" y="1499082"/>
            <a:ext cx="11839639" cy="4630256"/>
          </a:xfrm>
          <a:prstGeom prst="rect">
            <a:avLst/>
          </a:prstGeom>
          <a:solidFill>
            <a:schemeClr val="accent1"/>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1"/>
              </a:buClr>
              <a:buSzPts val="1600"/>
              <a:buFont typeface="Arial"/>
              <a:buNone/>
              <a:defRPr sz="1600">
                <a:solidFill>
                  <a:schemeClr val="accent1"/>
                </a:solidFill>
              </a:defRPr>
            </a:lvl1pPr>
            <a:lvl2pPr indent="-228600" lvl="1" marL="914400" algn="l">
              <a:lnSpc>
                <a:spcPct val="110000"/>
              </a:lnSpc>
              <a:spcBef>
                <a:spcPts val="0"/>
              </a:spcBef>
              <a:spcAft>
                <a:spcPts val="0"/>
              </a:spcAft>
              <a:buClr>
                <a:schemeClr val="dk2"/>
              </a:buClr>
              <a:buSzPts val="1600"/>
              <a:buFont typeface="Arial"/>
              <a:buNone/>
              <a:defRPr>
                <a:solidFill>
                  <a:schemeClr val="dk2"/>
                </a:solidFill>
              </a:defRPr>
            </a:lvl2pPr>
            <a:lvl3pPr indent="-330200" lvl="2" marL="1371600" algn="l">
              <a:lnSpc>
                <a:spcPct val="11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54" name="Google Shape;6054;p447"/>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055" name="Google Shape;6055;p447"/>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56" name="Google Shape;6056;p447"/>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57" name="Google Shape;6057;p447"/>
          <p:cNvSpPr txBox="1"/>
          <p:nvPr>
            <p:ph idx="4" type="body"/>
          </p:nvPr>
        </p:nvSpPr>
        <p:spPr>
          <a:xfrm rot="5400000">
            <a:off x="5891150" y="-2107892"/>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58" name="Google Shape;6058;p447"/>
          <p:cNvSpPr txBox="1"/>
          <p:nvPr>
            <p:ph idx="5"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59" name="Google Shape;6059;p44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6060" name="Google Shape;6060;p447"/>
          <p:cNvSpPr txBox="1"/>
          <p:nvPr>
            <p:ph idx="6" type="body"/>
          </p:nvPr>
        </p:nvSpPr>
        <p:spPr>
          <a:xfrm>
            <a:off x="6262688"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61" name="Google Shape;6061;p447"/>
          <p:cNvSpPr txBox="1"/>
          <p:nvPr>
            <p:ph idx="7" type="body"/>
          </p:nvPr>
        </p:nvSpPr>
        <p:spPr>
          <a:xfrm>
            <a:off x="323650"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62" name="Google Shape;6062;p447"/>
          <p:cNvSpPr txBox="1"/>
          <p:nvPr>
            <p:ph idx="8" type="body"/>
          </p:nvPr>
        </p:nvSpPr>
        <p:spPr>
          <a:xfrm>
            <a:off x="6262688"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63" name="Google Shape;6063;p447"/>
          <p:cNvSpPr txBox="1"/>
          <p:nvPr>
            <p:ph idx="9" type="body"/>
          </p:nvPr>
        </p:nvSpPr>
        <p:spPr>
          <a:xfrm>
            <a:off x="323650"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4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2-column faux table">
  <p:cSld name="3_2-column faux table">
    <p:spTree>
      <p:nvGrpSpPr>
        <p:cNvPr id="6064" name="Shape 6064"/>
        <p:cNvGrpSpPr/>
        <p:nvPr/>
      </p:nvGrpSpPr>
      <p:grpSpPr>
        <a:xfrm>
          <a:off x="0" y="0"/>
          <a:ext cx="0" cy="0"/>
          <a:chOff x="0" y="0"/>
          <a:chExt cx="0" cy="0"/>
        </a:xfrm>
      </p:grpSpPr>
      <p:sp>
        <p:nvSpPr>
          <p:cNvPr id="6065" name="Google Shape;6065;p448"/>
          <p:cNvSpPr txBox="1"/>
          <p:nvPr>
            <p:ph idx="1" type="body"/>
          </p:nvPr>
        </p:nvSpPr>
        <p:spPr>
          <a:xfrm>
            <a:off x="0" y="1496542"/>
            <a:ext cx="11839639" cy="4630256"/>
          </a:xfrm>
          <a:prstGeom prst="rect">
            <a:avLst/>
          </a:prstGeom>
          <a:solidFill>
            <a:schemeClr val="accent1"/>
          </a:solidFill>
          <a:ln>
            <a:noFill/>
          </a:ln>
        </p:spPr>
        <p:txBody>
          <a:bodyPr anchorCtr="0" anchor="t" bIns="0" lIns="274300" spcFirstLastPara="1" rIns="6675100" wrap="square" tIns="182875">
            <a:noAutofit/>
          </a:bodyPr>
          <a:lstStyle>
            <a:lvl1pPr indent="-228600" lvl="0" marL="457200" algn="l">
              <a:lnSpc>
                <a:spcPct val="110000"/>
              </a:lnSpc>
              <a:spcBef>
                <a:spcPts val="0"/>
              </a:spcBef>
              <a:spcAft>
                <a:spcPts val="0"/>
              </a:spcAft>
              <a:buClr>
                <a:schemeClr val="accent1"/>
              </a:buClr>
              <a:buSzPts val="1600"/>
              <a:buFont typeface="Arial"/>
              <a:buNone/>
              <a:defRPr sz="1600">
                <a:solidFill>
                  <a:schemeClr val="accent1"/>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66" name="Google Shape;6066;p448"/>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067" name="Google Shape;6067;p448"/>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68" name="Google Shape;6068;p448"/>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69" name="Google Shape;6069;p448"/>
          <p:cNvSpPr txBox="1"/>
          <p:nvPr>
            <p:ph idx="4"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70" name="Google Shape;6070;p448"/>
          <p:cNvSpPr txBox="1"/>
          <p:nvPr>
            <p:ph idx="5" type="body"/>
          </p:nvPr>
        </p:nvSpPr>
        <p:spPr>
          <a:xfrm>
            <a:off x="5969456"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71" name="Google Shape;6071;p44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6072" name="Google Shape;6072;p448"/>
          <p:cNvSpPr txBox="1"/>
          <p:nvPr>
            <p:ph idx="6" type="body"/>
          </p:nvPr>
        </p:nvSpPr>
        <p:spPr>
          <a:xfrm>
            <a:off x="38097"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column content" showMasterSp="0">
  <p:cSld name="3-column content">
    <p:bg>
      <p:bgPr>
        <a:solidFill>
          <a:schemeClr val="accent4"/>
        </a:solidFill>
      </p:bgPr>
    </p:bg>
    <p:spTree>
      <p:nvGrpSpPr>
        <p:cNvPr id="508" name="Shape 508"/>
        <p:cNvGrpSpPr/>
        <p:nvPr/>
      </p:nvGrpSpPr>
      <p:grpSpPr>
        <a:xfrm>
          <a:off x="0" y="0"/>
          <a:ext cx="0" cy="0"/>
          <a:chOff x="0" y="0"/>
          <a:chExt cx="0" cy="0"/>
        </a:xfrm>
      </p:grpSpPr>
      <p:sp>
        <p:nvSpPr>
          <p:cNvPr id="509" name="Google Shape;509;p221"/>
          <p:cNvSpPr txBox="1"/>
          <p:nvPr>
            <p:ph type="title"/>
          </p:nvPr>
        </p:nvSpPr>
        <p:spPr>
          <a:xfrm>
            <a:off x="430364" y="405114"/>
            <a:ext cx="11430000" cy="362407"/>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10" name="Google Shape;510;p221"/>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511" name="Google Shape;511;p221"/>
          <p:cNvGrpSpPr/>
          <p:nvPr/>
        </p:nvGrpSpPr>
        <p:grpSpPr>
          <a:xfrm>
            <a:off x="10193718" y="6278563"/>
            <a:ext cx="1641476" cy="436562"/>
            <a:chOff x="10193718" y="6278563"/>
            <a:chExt cx="1641476" cy="436562"/>
          </a:xfrm>
        </p:grpSpPr>
        <p:grpSp>
          <p:nvGrpSpPr>
            <p:cNvPr id="512" name="Google Shape;512;p221"/>
            <p:cNvGrpSpPr/>
            <p:nvPr/>
          </p:nvGrpSpPr>
          <p:grpSpPr>
            <a:xfrm>
              <a:off x="10692193" y="6607175"/>
              <a:ext cx="1143001" cy="107950"/>
              <a:chOff x="10692193" y="6607175"/>
              <a:chExt cx="1143001" cy="107950"/>
            </a:xfrm>
          </p:grpSpPr>
          <p:sp>
            <p:nvSpPr>
              <p:cNvPr id="513" name="Google Shape;513;p221"/>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14" name="Google Shape;514;p221"/>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15" name="Google Shape;515;p221"/>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16" name="Google Shape;516;p221"/>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17" name="Google Shape;517;p221"/>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18" name="Google Shape;518;p221"/>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19" name="Google Shape;519;p221"/>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0" name="Google Shape;520;p221"/>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1" name="Google Shape;521;p221"/>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2" name="Google Shape;522;p221"/>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3" name="Google Shape;523;p221"/>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4" name="Google Shape;524;p221"/>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5" name="Google Shape;525;p221"/>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6" name="Google Shape;526;p221"/>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7" name="Google Shape;527;p221"/>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8" name="Google Shape;528;p221"/>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29" name="Google Shape;529;p221"/>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530" name="Google Shape;530;p22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531" name="Google Shape;531;p22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32" name="Google Shape;532;p221"/>
          <p:cNvSpPr txBox="1"/>
          <p:nvPr>
            <p:ph idx="1" type="body"/>
          </p:nvPr>
        </p:nvSpPr>
        <p:spPr>
          <a:xfrm>
            <a:off x="328492"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533" name="Google Shape;533;p221"/>
          <p:cNvSpPr txBox="1"/>
          <p:nvPr>
            <p:ph idx="2" type="body"/>
          </p:nvPr>
        </p:nvSpPr>
        <p:spPr>
          <a:xfrm>
            <a:off x="4297680"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534" name="Google Shape;534;p221"/>
          <p:cNvSpPr txBox="1"/>
          <p:nvPr>
            <p:ph idx="3" type="body"/>
          </p:nvPr>
        </p:nvSpPr>
        <p:spPr>
          <a:xfrm>
            <a:off x="8339328"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4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2-column content" showMasterSp="0">
  <p:cSld name="3_2-column content">
    <p:bg>
      <p:bgPr>
        <a:solidFill>
          <a:schemeClr val="accent1"/>
        </a:solidFill>
      </p:bgPr>
    </p:bg>
    <p:spTree>
      <p:nvGrpSpPr>
        <p:cNvPr id="6073" name="Shape 6073"/>
        <p:cNvGrpSpPr/>
        <p:nvPr/>
      </p:nvGrpSpPr>
      <p:grpSpPr>
        <a:xfrm>
          <a:off x="0" y="0"/>
          <a:ext cx="0" cy="0"/>
          <a:chOff x="0" y="0"/>
          <a:chExt cx="0" cy="0"/>
        </a:xfrm>
      </p:grpSpPr>
      <p:grpSp>
        <p:nvGrpSpPr>
          <p:cNvPr id="6074" name="Google Shape;6074;p449"/>
          <p:cNvGrpSpPr/>
          <p:nvPr/>
        </p:nvGrpSpPr>
        <p:grpSpPr>
          <a:xfrm>
            <a:off x="10692193" y="6607175"/>
            <a:ext cx="1143001" cy="107950"/>
            <a:chOff x="10692193" y="6607175"/>
            <a:chExt cx="1143001" cy="107950"/>
          </a:xfrm>
        </p:grpSpPr>
        <p:sp>
          <p:nvSpPr>
            <p:cNvPr id="6075" name="Google Shape;6075;p449"/>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076" name="Google Shape;6076;p449"/>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077" name="Google Shape;6077;p449"/>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078" name="Google Shape;6078;p449"/>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079" name="Google Shape;6079;p449"/>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080" name="Google Shape;6080;p449"/>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081" name="Google Shape;6081;p449"/>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082" name="Google Shape;6082;p449"/>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083" name="Google Shape;6083;p449"/>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084" name="Google Shape;6084;p449"/>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085" name="Google Shape;6085;p449"/>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086" name="Google Shape;6086;p449"/>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087" name="Google Shape;6087;p449"/>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088" name="Google Shape;6088;p449"/>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089" name="Google Shape;6089;p449"/>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090" name="Google Shape;6090;p449"/>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091" name="Google Shape;6091;p449"/>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6092" name="Google Shape;6092;p449"/>
          <p:cNvSpPr txBox="1"/>
          <p:nvPr>
            <p:ph type="title"/>
          </p:nvPr>
        </p:nvSpPr>
        <p:spPr>
          <a:xfrm>
            <a:off x="430364" y="405114"/>
            <a:ext cx="114300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6093" name="Google Shape;6093;p449"/>
          <p:cNvGrpSpPr/>
          <p:nvPr/>
        </p:nvGrpSpPr>
        <p:grpSpPr>
          <a:xfrm>
            <a:off x="10193718" y="6278563"/>
            <a:ext cx="1641475" cy="436562"/>
            <a:chOff x="10193718" y="6278563"/>
            <a:chExt cx="1641475" cy="436562"/>
          </a:xfrm>
        </p:grpSpPr>
        <p:sp>
          <p:nvSpPr>
            <p:cNvPr id="6094" name="Google Shape;6094;p449"/>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095" name="Google Shape;6095;p449"/>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6096" name="Google Shape;6096;p44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6097" name="Google Shape;6097;p449"/>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6098" name="Google Shape;6098;p449"/>
          <p:cNvSpPr txBox="1"/>
          <p:nvPr>
            <p:ph idx="2" type="body"/>
          </p:nvPr>
        </p:nvSpPr>
        <p:spPr>
          <a:xfrm>
            <a:off x="6711505"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4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3-column content" showMasterSp="0">
  <p:cSld name="3_3-column content">
    <p:bg>
      <p:bgPr>
        <a:solidFill>
          <a:schemeClr val="accent1"/>
        </a:solidFill>
      </p:bgPr>
    </p:bg>
    <p:spTree>
      <p:nvGrpSpPr>
        <p:cNvPr id="6099" name="Shape 6099"/>
        <p:cNvGrpSpPr/>
        <p:nvPr/>
      </p:nvGrpSpPr>
      <p:grpSpPr>
        <a:xfrm>
          <a:off x="0" y="0"/>
          <a:ext cx="0" cy="0"/>
          <a:chOff x="0" y="0"/>
          <a:chExt cx="0" cy="0"/>
        </a:xfrm>
      </p:grpSpPr>
      <p:sp>
        <p:nvSpPr>
          <p:cNvPr id="6100" name="Google Shape;6100;p450"/>
          <p:cNvSpPr txBox="1"/>
          <p:nvPr>
            <p:ph type="title"/>
          </p:nvPr>
        </p:nvSpPr>
        <p:spPr>
          <a:xfrm>
            <a:off x="430364" y="405114"/>
            <a:ext cx="11430000" cy="362407"/>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101" name="Google Shape;6101;p450"/>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6102" name="Google Shape;6102;p450"/>
          <p:cNvGrpSpPr/>
          <p:nvPr/>
        </p:nvGrpSpPr>
        <p:grpSpPr>
          <a:xfrm>
            <a:off x="10193718" y="6278563"/>
            <a:ext cx="1641476" cy="436562"/>
            <a:chOff x="10193718" y="6278563"/>
            <a:chExt cx="1641476" cy="436562"/>
          </a:xfrm>
        </p:grpSpPr>
        <p:grpSp>
          <p:nvGrpSpPr>
            <p:cNvPr id="6103" name="Google Shape;6103;p450"/>
            <p:cNvGrpSpPr/>
            <p:nvPr/>
          </p:nvGrpSpPr>
          <p:grpSpPr>
            <a:xfrm>
              <a:off x="10692193" y="6607175"/>
              <a:ext cx="1143001" cy="107950"/>
              <a:chOff x="10692193" y="6607175"/>
              <a:chExt cx="1143001" cy="107950"/>
            </a:xfrm>
          </p:grpSpPr>
          <p:sp>
            <p:nvSpPr>
              <p:cNvPr id="6104" name="Google Shape;6104;p450"/>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05" name="Google Shape;6105;p450"/>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06" name="Google Shape;6106;p450"/>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07" name="Google Shape;6107;p450"/>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08" name="Google Shape;6108;p450"/>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09" name="Google Shape;6109;p450"/>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10" name="Google Shape;6110;p450"/>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11" name="Google Shape;6111;p450"/>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12" name="Google Shape;6112;p450"/>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13" name="Google Shape;6113;p450"/>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14" name="Google Shape;6114;p450"/>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15" name="Google Shape;6115;p450"/>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16" name="Google Shape;6116;p450"/>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17" name="Google Shape;6117;p450"/>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18" name="Google Shape;6118;p450"/>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19" name="Google Shape;6119;p450"/>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20" name="Google Shape;6120;p450"/>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6121" name="Google Shape;6121;p450"/>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6122" name="Google Shape;6122;p45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6123" name="Google Shape;6123;p450"/>
          <p:cNvSpPr txBox="1"/>
          <p:nvPr>
            <p:ph idx="1" type="body"/>
          </p:nvPr>
        </p:nvSpPr>
        <p:spPr>
          <a:xfrm>
            <a:off x="328492"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6124" name="Google Shape;6124;p450"/>
          <p:cNvSpPr txBox="1"/>
          <p:nvPr>
            <p:ph idx="2" type="body"/>
          </p:nvPr>
        </p:nvSpPr>
        <p:spPr>
          <a:xfrm>
            <a:off x="4297680"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6125" name="Google Shape;6125;p450"/>
          <p:cNvSpPr txBox="1"/>
          <p:nvPr>
            <p:ph idx="3" type="body"/>
          </p:nvPr>
        </p:nvSpPr>
        <p:spPr>
          <a:xfrm>
            <a:off x="8339328"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4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olor BG, content L, picture R" showMasterSp="0">
  <p:cSld name="3_color BG, content L, picture R">
    <p:bg>
      <p:bgPr>
        <a:solidFill>
          <a:schemeClr val="accent1"/>
        </a:solidFill>
      </p:bgPr>
    </p:bg>
    <p:spTree>
      <p:nvGrpSpPr>
        <p:cNvPr id="6126" name="Shape 6126"/>
        <p:cNvGrpSpPr/>
        <p:nvPr/>
      </p:nvGrpSpPr>
      <p:grpSpPr>
        <a:xfrm>
          <a:off x="0" y="0"/>
          <a:ext cx="0" cy="0"/>
          <a:chOff x="0" y="0"/>
          <a:chExt cx="0" cy="0"/>
        </a:xfrm>
      </p:grpSpPr>
      <p:sp>
        <p:nvSpPr>
          <p:cNvPr id="6127" name="Google Shape;6127;p451"/>
          <p:cNvSpPr txBox="1"/>
          <p:nvPr>
            <p:ph type="title"/>
          </p:nvPr>
        </p:nvSpPr>
        <p:spPr>
          <a:xfrm>
            <a:off x="430365" y="405114"/>
            <a:ext cx="50292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128" name="Google Shape;6128;p451"/>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grpSp>
        <p:nvGrpSpPr>
          <p:cNvPr id="6129" name="Google Shape;6129;p451"/>
          <p:cNvGrpSpPr/>
          <p:nvPr/>
        </p:nvGrpSpPr>
        <p:grpSpPr>
          <a:xfrm>
            <a:off x="10193718" y="6278563"/>
            <a:ext cx="1641476" cy="436562"/>
            <a:chOff x="10193718" y="6278563"/>
            <a:chExt cx="1641476" cy="436562"/>
          </a:xfrm>
        </p:grpSpPr>
        <p:grpSp>
          <p:nvGrpSpPr>
            <p:cNvPr id="6130" name="Google Shape;6130;p451"/>
            <p:cNvGrpSpPr/>
            <p:nvPr/>
          </p:nvGrpSpPr>
          <p:grpSpPr>
            <a:xfrm>
              <a:off x="10692193" y="6607175"/>
              <a:ext cx="1143001" cy="107950"/>
              <a:chOff x="10692193" y="6607175"/>
              <a:chExt cx="1143001" cy="107950"/>
            </a:xfrm>
          </p:grpSpPr>
          <p:sp>
            <p:nvSpPr>
              <p:cNvPr id="6131" name="Google Shape;6131;p451"/>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32" name="Google Shape;6132;p451"/>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33" name="Google Shape;6133;p451"/>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34" name="Google Shape;6134;p451"/>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35" name="Google Shape;6135;p451"/>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36" name="Google Shape;6136;p451"/>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37" name="Google Shape;6137;p451"/>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38" name="Google Shape;6138;p451"/>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39" name="Google Shape;6139;p451"/>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40" name="Google Shape;6140;p451"/>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41" name="Google Shape;6141;p451"/>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42" name="Google Shape;6142;p451"/>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43" name="Google Shape;6143;p451"/>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44" name="Google Shape;6144;p451"/>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45" name="Google Shape;6145;p451"/>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46" name="Google Shape;6146;p451"/>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47" name="Google Shape;6147;p451"/>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6148" name="Google Shape;6148;p451"/>
            <p:cNvGrpSpPr/>
            <p:nvPr/>
          </p:nvGrpSpPr>
          <p:grpSpPr>
            <a:xfrm>
              <a:off x="10193718" y="6278563"/>
              <a:ext cx="1641475" cy="436562"/>
              <a:chOff x="10193718" y="6278563"/>
              <a:chExt cx="1641475" cy="436562"/>
            </a:xfrm>
          </p:grpSpPr>
          <p:sp>
            <p:nvSpPr>
              <p:cNvPr id="6149" name="Google Shape;6149;p451"/>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50" name="Google Shape;6150;p45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6151" name="Google Shape;6151;p451"/>
          <p:cNvSpPr/>
          <p:nvPr>
            <p:ph idx="2" type="pic"/>
          </p:nvPr>
        </p:nvSpPr>
        <p:spPr>
          <a:xfrm>
            <a:off x="6026658" y="440440"/>
            <a:ext cx="5815584" cy="5678424"/>
          </a:xfrm>
          <a:prstGeom prst="rect">
            <a:avLst/>
          </a:prstGeom>
          <a:solidFill>
            <a:schemeClr val="lt1"/>
          </a:solidFill>
          <a:ln>
            <a:noFill/>
          </a:ln>
        </p:spPr>
      </p:sp>
      <p:sp>
        <p:nvSpPr>
          <p:cNvPr id="6152" name="Google Shape;6152;p45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4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picture L, content R">
  <p:cSld name="3_picture L, content R">
    <p:spTree>
      <p:nvGrpSpPr>
        <p:cNvPr id="6153" name="Shape 6153"/>
        <p:cNvGrpSpPr/>
        <p:nvPr/>
      </p:nvGrpSpPr>
      <p:grpSpPr>
        <a:xfrm>
          <a:off x="0" y="0"/>
          <a:ext cx="0" cy="0"/>
          <a:chOff x="0" y="0"/>
          <a:chExt cx="0" cy="0"/>
        </a:xfrm>
      </p:grpSpPr>
      <p:sp>
        <p:nvSpPr>
          <p:cNvPr id="6154" name="Google Shape;6154;p452"/>
          <p:cNvSpPr/>
          <p:nvPr>
            <p:ph idx="2" type="pic"/>
          </p:nvPr>
        </p:nvSpPr>
        <p:spPr>
          <a:xfrm>
            <a:off x="-1" y="711202"/>
            <a:ext cx="5933661" cy="5404104"/>
          </a:xfrm>
          <a:prstGeom prst="rect">
            <a:avLst/>
          </a:prstGeom>
          <a:noFill/>
          <a:ln>
            <a:noFill/>
          </a:ln>
        </p:spPr>
      </p:sp>
      <p:sp>
        <p:nvSpPr>
          <p:cNvPr id="6155" name="Google Shape;6155;p45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6156" name="Google Shape;6156;p452"/>
          <p:cNvSpPr txBox="1"/>
          <p:nvPr>
            <p:ph idx="1" type="body"/>
          </p:nvPr>
        </p:nvSpPr>
        <p:spPr>
          <a:xfrm>
            <a:off x="6020735" y="711202"/>
            <a:ext cx="5803139" cy="5400987"/>
          </a:xfrm>
          <a:prstGeom prst="rect">
            <a:avLst/>
          </a:prstGeom>
          <a:solidFill>
            <a:schemeClr val="accent1"/>
          </a:solidFill>
          <a:ln>
            <a:noFill/>
          </a:ln>
        </p:spPr>
        <p:txBody>
          <a:bodyPr anchorCtr="0" anchor="t" bIns="0" lIns="320025" spcFirstLastPara="1" rIns="0" wrap="square" tIns="1243575">
            <a:noAutofit/>
          </a:bodyPr>
          <a:lstStyle>
            <a:lvl1pPr indent="-393700" lvl="0" marL="457200" algn="l">
              <a:lnSpc>
                <a:spcPct val="100000"/>
              </a:lnSpc>
              <a:spcBef>
                <a:spcPts val="7400"/>
              </a:spcBef>
              <a:spcAft>
                <a:spcPts val="0"/>
              </a:spcAft>
              <a:buClr>
                <a:schemeClr val="lt1"/>
              </a:buClr>
              <a:buSzPts val="2600"/>
              <a:buFont typeface="Arial"/>
              <a:buChar char=" "/>
              <a:defRPr b="1" sz="2600">
                <a:solidFill>
                  <a:schemeClr val="lt1"/>
                </a:solidFill>
                <a:latin typeface="Arial"/>
                <a:ea typeface="Arial"/>
                <a:cs typeface="Arial"/>
                <a:sym typeface="Arial"/>
              </a:defRPr>
            </a:lvl1pPr>
            <a:lvl2pPr indent="-1181100" lvl="1" marL="914400" algn="l">
              <a:lnSpc>
                <a:spcPct val="100000"/>
              </a:lnSpc>
              <a:spcBef>
                <a:spcPts val="1200"/>
              </a:spcBef>
              <a:spcAft>
                <a:spcPts val="0"/>
              </a:spcAft>
              <a:buClr>
                <a:schemeClr val="lt1"/>
              </a:buClr>
              <a:buSzPts val="15000"/>
              <a:buFont typeface="Arial"/>
              <a:buChar char=" "/>
              <a:defRPr b="1" sz="15000">
                <a:solidFill>
                  <a:schemeClr val="lt1"/>
                </a:solidFill>
                <a:latin typeface="Arial"/>
                <a:ea typeface="Arial"/>
                <a:cs typeface="Arial"/>
                <a:sym typeface="Arial"/>
              </a:defRPr>
            </a:lvl2pPr>
            <a:lvl3pPr indent="-330200" lvl="2" marL="1371600" algn="l">
              <a:lnSpc>
                <a:spcPct val="100000"/>
              </a:lnSpc>
              <a:spcBef>
                <a:spcPts val="0"/>
              </a:spcBef>
              <a:spcAft>
                <a:spcPts val="0"/>
              </a:spcAft>
              <a:buClr>
                <a:schemeClr val="lt1"/>
              </a:buClr>
              <a:buSzPts val="1600"/>
              <a:buFont typeface="Arial"/>
              <a:buChar char=" "/>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4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2-col bold number">
  <p:cSld name="3_2-col bold number">
    <p:spTree>
      <p:nvGrpSpPr>
        <p:cNvPr id="6157" name="Shape 6157"/>
        <p:cNvGrpSpPr/>
        <p:nvPr/>
      </p:nvGrpSpPr>
      <p:grpSpPr>
        <a:xfrm>
          <a:off x="0" y="0"/>
          <a:ext cx="0" cy="0"/>
          <a:chOff x="0" y="0"/>
          <a:chExt cx="0" cy="0"/>
        </a:xfrm>
      </p:grpSpPr>
      <p:sp>
        <p:nvSpPr>
          <p:cNvPr id="6158" name="Google Shape;6158;p453"/>
          <p:cNvSpPr txBox="1"/>
          <p:nvPr>
            <p:ph idx="1" type="body"/>
          </p:nvPr>
        </p:nvSpPr>
        <p:spPr>
          <a:xfrm>
            <a:off x="6022943" y="711202"/>
            <a:ext cx="5803139" cy="5400987"/>
          </a:xfrm>
          <a:prstGeom prst="rect">
            <a:avLst/>
          </a:prstGeom>
          <a:solidFill>
            <a:schemeClr val="accent1"/>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b="0" sz="1600">
                <a:solidFill>
                  <a:schemeClr val="lt1"/>
                </a:solidFill>
                <a:latin typeface="Arial"/>
                <a:ea typeface="Arial"/>
                <a:cs typeface="Arial"/>
                <a:sym typeface="Aria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159" name="Google Shape;6159;p453"/>
          <p:cNvSpPr txBox="1"/>
          <p:nvPr>
            <p:ph idx="2" type="body"/>
          </p:nvPr>
        </p:nvSpPr>
        <p:spPr>
          <a:xfrm>
            <a:off x="0" y="711201"/>
            <a:ext cx="5933662" cy="5400988"/>
          </a:xfrm>
          <a:prstGeom prst="rect">
            <a:avLst/>
          </a:prstGeom>
          <a:solidFill>
            <a:schemeClr val="accent1"/>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sz="1600">
                <a:solidFill>
                  <a:schemeClr val="lt1"/>
                </a:solidFil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160" name="Google Shape;6160;p45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bulleted content" showMasterSp="0">
  <p:cSld name="3_bulleted content">
    <p:bg>
      <p:bgPr>
        <a:solidFill>
          <a:schemeClr val="accent1"/>
        </a:solidFill>
      </p:bgPr>
    </p:bg>
    <p:spTree>
      <p:nvGrpSpPr>
        <p:cNvPr id="6161" name="Shape 6161"/>
        <p:cNvGrpSpPr/>
        <p:nvPr/>
      </p:nvGrpSpPr>
      <p:grpSpPr>
        <a:xfrm>
          <a:off x="0" y="0"/>
          <a:ext cx="0" cy="0"/>
          <a:chOff x="0" y="0"/>
          <a:chExt cx="0" cy="0"/>
        </a:xfrm>
      </p:grpSpPr>
      <p:sp>
        <p:nvSpPr>
          <p:cNvPr id="6162" name="Google Shape;6162;p45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163" name="Google Shape;6163;p454"/>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164" name="Google Shape;6164;p45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6165" name="Google Shape;6165;p454"/>
          <p:cNvSpPr txBox="1"/>
          <p:nvPr>
            <p:ph idx="2" type="body"/>
          </p:nvPr>
        </p:nvSpPr>
        <p:spPr>
          <a:xfrm>
            <a:off x="323649" y="1747838"/>
            <a:ext cx="11511544" cy="3931067"/>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
              <a:defRPr i="1">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6166" name="Google Shape;6166;p454"/>
          <p:cNvGrpSpPr/>
          <p:nvPr/>
        </p:nvGrpSpPr>
        <p:grpSpPr>
          <a:xfrm>
            <a:off x="10193718" y="6278563"/>
            <a:ext cx="1641476" cy="436562"/>
            <a:chOff x="10193718" y="6278563"/>
            <a:chExt cx="1641476" cy="436562"/>
          </a:xfrm>
        </p:grpSpPr>
        <p:sp>
          <p:nvSpPr>
            <p:cNvPr id="6167" name="Google Shape;6167;p454"/>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68" name="Google Shape;6168;p45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6169" name="Google Shape;6169;p454"/>
            <p:cNvGrpSpPr/>
            <p:nvPr/>
          </p:nvGrpSpPr>
          <p:grpSpPr>
            <a:xfrm>
              <a:off x="10692193" y="6607175"/>
              <a:ext cx="1143001" cy="107950"/>
              <a:chOff x="10692193" y="6607175"/>
              <a:chExt cx="1143001" cy="107950"/>
            </a:xfrm>
          </p:grpSpPr>
          <p:sp>
            <p:nvSpPr>
              <p:cNvPr id="6170" name="Google Shape;6170;p45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71" name="Google Shape;6171;p45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72" name="Google Shape;6172;p45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73" name="Google Shape;6173;p45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74" name="Google Shape;6174;p45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75" name="Google Shape;6175;p45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76" name="Google Shape;6176;p45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77" name="Google Shape;6177;p45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78" name="Google Shape;6178;p45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79" name="Google Shape;6179;p45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80" name="Google Shape;6180;p45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81" name="Google Shape;6181;p45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82" name="Google Shape;6182;p45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83" name="Google Shape;6183;p45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84" name="Google Shape;6184;p45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85" name="Google Shape;6185;p45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86" name="Google Shape;6186;p45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sldLayout>
</file>

<file path=ppt/slideLayouts/slideLayout4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bulleted 2-col text/picture" showMasterSp="0">
  <p:cSld name="3_bulleted 2-col text/picture">
    <p:bg>
      <p:bgPr>
        <a:solidFill>
          <a:schemeClr val="accent1"/>
        </a:solidFill>
      </p:bgPr>
    </p:bg>
    <p:spTree>
      <p:nvGrpSpPr>
        <p:cNvPr id="6187" name="Shape 6187"/>
        <p:cNvGrpSpPr/>
        <p:nvPr/>
      </p:nvGrpSpPr>
      <p:grpSpPr>
        <a:xfrm>
          <a:off x="0" y="0"/>
          <a:ext cx="0" cy="0"/>
          <a:chOff x="0" y="0"/>
          <a:chExt cx="0" cy="0"/>
        </a:xfrm>
      </p:grpSpPr>
      <p:sp>
        <p:nvSpPr>
          <p:cNvPr id="6188" name="Google Shape;6188;p45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189" name="Google Shape;6189;p45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190" name="Google Shape;6190;p45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6191" name="Google Shape;6191;p455"/>
          <p:cNvGrpSpPr/>
          <p:nvPr/>
        </p:nvGrpSpPr>
        <p:grpSpPr>
          <a:xfrm>
            <a:off x="10193718" y="6278563"/>
            <a:ext cx="1641476" cy="436562"/>
            <a:chOff x="10193718" y="6278563"/>
            <a:chExt cx="1641476" cy="436562"/>
          </a:xfrm>
        </p:grpSpPr>
        <p:sp>
          <p:nvSpPr>
            <p:cNvPr id="6192" name="Google Shape;6192;p455"/>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93" name="Google Shape;6193;p455"/>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6194" name="Google Shape;6194;p455"/>
            <p:cNvGrpSpPr/>
            <p:nvPr/>
          </p:nvGrpSpPr>
          <p:grpSpPr>
            <a:xfrm>
              <a:off x="10692193" y="6607175"/>
              <a:ext cx="1143001" cy="107950"/>
              <a:chOff x="10692193" y="6607175"/>
              <a:chExt cx="1143001" cy="107950"/>
            </a:xfrm>
          </p:grpSpPr>
          <p:sp>
            <p:nvSpPr>
              <p:cNvPr id="6195" name="Google Shape;6195;p455"/>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96" name="Google Shape;6196;p455"/>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97" name="Google Shape;6197;p455"/>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98" name="Google Shape;6198;p455"/>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99" name="Google Shape;6199;p455"/>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00" name="Google Shape;6200;p455"/>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01" name="Google Shape;6201;p455"/>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02" name="Google Shape;6202;p455"/>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03" name="Google Shape;6203;p455"/>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04" name="Google Shape;6204;p455"/>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05" name="Google Shape;6205;p455"/>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06" name="Google Shape;6206;p455"/>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07" name="Google Shape;6207;p455"/>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08" name="Google Shape;6208;p455"/>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09" name="Google Shape;6209;p455"/>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10" name="Google Shape;6210;p455"/>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11" name="Google Shape;6211;p455"/>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6212" name="Google Shape;6212;p455"/>
          <p:cNvSpPr txBox="1"/>
          <p:nvPr>
            <p:ph idx="2" type="body"/>
          </p:nvPr>
        </p:nvSpPr>
        <p:spPr>
          <a:xfrm>
            <a:off x="323648" y="1747838"/>
            <a:ext cx="7577729"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213" name="Google Shape;6213;p455"/>
          <p:cNvSpPr/>
          <p:nvPr>
            <p:ph idx="3" type="pic"/>
          </p:nvPr>
        </p:nvSpPr>
        <p:spPr>
          <a:xfrm>
            <a:off x="8164513" y="1767270"/>
            <a:ext cx="3657600" cy="2121408"/>
          </a:xfrm>
          <a:prstGeom prst="rect">
            <a:avLst/>
          </a:prstGeom>
          <a:noFill/>
          <a:ln>
            <a:noFill/>
          </a:ln>
        </p:spPr>
      </p:sp>
      <p:sp>
        <p:nvSpPr>
          <p:cNvPr id="6214" name="Google Shape;6214;p455"/>
          <p:cNvSpPr/>
          <p:nvPr>
            <p:ph idx="4" type="pic"/>
          </p:nvPr>
        </p:nvSpPr>
        <p:spPr>
          <a:xfrm>
            <a:off x="8164513" y="4002065"/>
            <a:ext cx="3657600" cy="2121408"/>
          </a:xfrm>
          <a:prstGeom prst="rect">
            <a:avLst/>
          </a:prstGeom>
          <a:noFill/>
          <a:ln>
            <a:noFill/>
          </a:ln>
        </p:spPr>
      </p:sp>
    </p:spTree>
  </p:cSld>
  <p:clrMapOvr>
    <a:masterClrMapping/>
  </p:clrMapOvr>
</p:sldLayout>
</file>

<file path=ppt/slideLayouts/slideLayout4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bulleted 2-col text + pic" showMasterSp="0">
  <p:cSld name="3_bulleted 2-col text + pic">
    <p:bg>
      <p:bgPr>
        <a:solidFill>
          <a:schemeClr val="accent1"/>
        </a:solidFill>
      </p:bgPr>
    </p:bg>
    <p:spTree>
      <p:nvGrpSpPr>
        <p:cNvPr id="6215" name="Shape 6215"/>
        <p:cNvGrpSpPr/>
        <p:nvPr/>
      </p:nvGrpSpPr>
      <p:grpSpPr>
        <a:xfrm>
          <a:off x="0" y="0"/>
          <a:ext cx="0" cy="0"/>
          <a:chOff x="0" y="0"/>
          <a:chExt cx="0" cy="0"/>
        </a:xfrm>
      </p:grpSpPr>
      <p:sp>
        <p:nvSpPr>
          <p:cNvPr id="6216" name="Google Shape;6216;p45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217" name="Google Shape;6217;p456"/>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218" name="Google Shape;6218;p45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6219" name="Google Shape;6219;p456"/>
          <p:cNvGrpSpPr/>
          <p:nvPr/>
        </p:nvGrpSpPr>
        <p:grpSpPr>
          <a:xfrm>
            <a:off x="10193718" y="6278563"/>
            <a:ext cx="1641476" cy="436562"/>
            <a:chOff x="10193718" y="6278563"/>
            <a:chExt cx="1641476" cy="436562"/>
          </a:xfrm>
        </p:grpSpPr>
        <p:sp>
          <p:nvSpPr>
            <p:cNvPr id="6220" name="Google Shape;6220;p456"/>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21" name="Google Shape;6221;p456"/>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6222" name="Google Shape;6222;p456"/>
            <p:cNvGrpSpPr/>
            <p:nvPr/>
          </p:nvGrpSpPr>
          <p:grpSpPr>
            <a:xfrm>
              <a:off x="10692193" y="6607175"/>
              <a:ext cx="1143001" cy="107950"/>
              <a:chOff x="10692193" y="6607175"/>
              <a:chExt cx="1143001" cy="107950"/>
            </a:xfrm>
          </p:grpSpPr>
          <p:sp>
            <p:nvSpPr>
              <p:cNvPr id="6223" name="Google Shape;6223;p456"/>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24" name="Google Shape;6224;p456"/>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25" name="Google Shape;6225;p456"/>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26" name="Google Shape;6226;p456"/>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27" name="Google Shape;6227;p456"/>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28" name="Google Shape;6228;p456"/>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29" name="Google Shape;6229;p456"/>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30" name="Google Shape;6230;p456"/>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31" name="Google Shape;6231;p456"/>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32" name="Google Shape;6232;p456"/>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33" name="Google Shape;6233;p456"/>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34" name="Google Shape;6234;p456"/>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35" name="Google Shape;6235;p456"/>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36" name="Google Shape;6236;p456"/>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37" name="Google Shape;6237;p456"/>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38" name="Google Shape;6238;p456"/>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39" name="Google Shape;6239;p456"/>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6240" name="Google Shape;6240;p456"/>
          <p:cNvSpPr txBox="1"/>
          <p:nvPr>
            <p:ph idx="2" type="body"/>
          </p:nvPr>
        </p:nvSpPr>
        <p:spPr>
          <a:xfrm>
            <a:off x="323649"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241" name="Google Shape;6241;p456"/>
          <p:cNvSpPr/>
          <p:nvPr>
            <p:ph idx="3" type="pic"/>
          </p:nvPr>
        </p:nvSpPr>
        <p:spPr>
          <a:xfrm>
            <a:off x="8163945" y="1767270"/>
            <a:ext cx="3657600" cy="2121408"/>
          </a:xfrm>
          <a:prstGeom prst="rect">
            <a:avLst/>
          </a:prstGeom>
          <a:noFill/>
          <a:ln>
            <a:noFill/>
          </a:ln>
        </p:spPr>
      </p:sp>
      <p:sp>
        <p:nvSpPr>
          <p:cNvPr id="6242" name="Google Shape;6242;p456"/>
          <p:cNvSpPr/>
          <p:nvPr>
            <p:ph idx="4" type="pic"/>
          </p:nvPr>
        </p:nvSpPr>
        <p:spPr>
          <a:xfrm>
            <a:off x="8163945" y="4002065"/>
            <a:ext cx="3657600" cy="2121408"/>
          </a:xfrm>
          <a:prstGeom prst="rect">
            <a:avLst/>
          </a:prstGeom>
          <a:noFill/>
          <a:ln>
            <a:noFill/>
          </a:ln>
        </p:spPr>
      </p:sp>
      <p:sp>
        <p:nvSpPr>
          <p:cNvPr id="6243" name="Google Shape;6243;p456"/>
          <p:cNvSpPr txBox="1"/>
          <p:nvPr>
            <p:ph idx="5" type="body"/>
          </p:nvPr>
        </p:nvSpPr>
        <p:spPr>
          <a:xfrm>
            <a:off x="4243797"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4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Agenda">
  <p:cSld name="4_Agenda">
    <p:spTree>
      <p:nvGrpSpPr>
        <p:cNvPr id="6244" name="Shape 6244"/>
        <p:cNvGrpSpPr/>
        <p:nvPr/>
      </p:nvGrpSpPr>
      <p:grpSpPr>
        <a:xfrm>
          <a:off x="0" y="0"/>
          <a:ext cx="0" cy="0"/>
          <a:chOff x="0" y="0"/>
          <a:chExt cx="0" cy="0"/>
        </a:xfrm>
      </p:grpSpPr>
      <p:sp>
        <p:nvSpPr>
          <p:cNvPr id="6245" name="Google Shape;6245;p457"/>
          <p:cNvSpPr txBox="1"/>
          <p:nvPr>
            <p:ph idx="1" type="body"/>
          </p:nvPr>
        </p:nvSpPr>
        <p:spPr>
          <a:xfrm>
            <a:off x="1524" y="711202"/>
            <a:ext cx="11819946" cy="5418836"/>
          </a:xfrm>
          <a:prstGeom prst="rect">
            <a:avLst/>
          </a:prstGeom>
          <a:solidFill>
            <a:schemeClr val="accent6"/>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6"/>
              </a:buClr>
              <a:buSzPts val="1800"/>
              <a:buFont typeface="Arial"/>
              <a:buChar char=" "/>
              <a:defRPr>
                <a:solidFill>
                  <a:schemeClr val="accent6"/>
                </a:solidFill>
              </a:defRPr>
            </a:lvl1pPr>
            <a:lvl2pPr indent="-228600" lvl="1" marL="914400" algn="l">
              <a:lnSpc>
                <a:spcPct val="110000"/>
              </a:lnSpc>
              <a:spcBef>
                <a:spcPts val="0"/>
              </a:spcBef>
              <a:spcAft>
                <a:spcPts val="0"/>
              </a:spcAft>
              <a:buClr>
                <a:schemeClr val="accent4"/>
              </a:buClr>
              <a:buSzPts val="1600"/>
              <a:buFont typeface="Arial"/>
              <a:buNone/>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246" name="Google Shape;6246;p457"/>
          <p:cNvSpPr txBox="1"/>
          <p:nvPr>
            <p:ph idx="2" type="body"/>
          </p:nvPr>
        </p:nvSpPr>
        <p:spPr>
          <a:xfrm>
            <a:off x="4932033" y="2985099"/>
            <a:ext cx="6467348" cy="926792"/>
          </a:xfrm>
          <a:prstGeom prst="rect">
            <a:avLst/>
          </a:prstGeom>
          <a:noFill/>
          <a:ln>
            <a:noFill/>
          </a:ln>
        </p:spPr>
        <p:txBody>
          <a:bodyPr anchorCtr="0" anchor="ctr" bIns="0" lIns="0" spcFirstLastPara="1" rIns="0" wrap="square" tIns="0">
            <a:sp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50000"/>
              </a:lnSpc>
              <a:spcBef>
                <a:spcPts val="4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247" name="Google Shape;6247;p45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content L, picture R">
  <p:cSld name="4_content L, picture R">
    <p:spTree>
      <p:nvGrpSpPr>
        <p:cNvPr id="6248" name="Shape 6248"/>
        <p:cNvGrpSpPr/>
        <p:nvPr/>
      </p:nvGrpSpPr>
      <p:grpSpPr>
        <a:xfrm>
          <a:off x="0" y="0"/>
          <a:ext cx="0" cy="0"/>
          <a:chOff x="0" y="0"/>
          <a:chExt cx="0" cy="0"/>
        </a:xfrm>
      </p:grpSpPr>
      <p:sp>
        <p:nvSpPr>
          <p:cNvPr id="6249" name="Google Shape;6249;p458"/>
          <p:cNvSpPr txBox="1"/>
          <p:nvPr>
            <p:ph idx="1" type="body"/>
          </p:nvPr>
        </p:nvSpPr>
        <p:spPr>
          <a:xfrm>
            <a:off x="0" y="711202"/>
            <a:ext cx="5907024" cy="5418836"/>
          </a:xfrm>
          <a:prstGeom prst="rect">
            <a:avLst/>
          </a:prstGeom>
          <a:solidFill>
            <a:schemeClr val="accent6"/>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6"/>
              </a:buClr>
              <a:buSzPts val="1800"/>
              <a:buFont typeface="Arial"/>
              <a:buChar char=" "/>
              <a:defRPr>
                <a:solidFill>
                  <a:schemeClr val="accent6"/>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250" name="Google Shape;6250;p458"/>
          <p:cNvSpPr txBox="1"/>
          <p:nvPr>
            <p:ph idx="2" type="body"/>
          </p:nvPr>
        </p:nvSpPr>
        <p:spPr>
          <a:xfrm>
            <a:off x="1716948" y="2715752"/>
            <a:ext cx="2710363" cy="1964705"/>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1600"/>
              </a:spcBef>
              <a:spcAft>
                <a:spcPts val="0"/>
              </a:spcAft>
              <a:buClr>
                <a:schemeClr val="lt1"/>
              </a:buClr>
              <a:buSzPts val="1600"/>
              <a:buFont typeface="Arial"/>
              <a:buChar char=" "/>
              <a:defRPr b="1">
                <a:solidFill>
                  <a:schemeClr val="lt1"/>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251" name="Google Shape;6251;p458"/>
          <p:cNvSpPr/>
          <p:nvPr>
            <p:ph idx="3" type="pic"/>
          </p:nvPr>
        </p:nvSpPr>
        <p:spPr>
          <a:xfrm>
            <a:off x="6003035" y="711202"/>
            <a:ext cx="5822317" cy="5418836"/>
          </a:xfrm>
          <a:prstGeom prst="rect">
            <a:avLst/>
          </a:prstGeom>
          <a:noFill/>
          <a:ln>
            <a:noFill/>
          </a:ln>
        </p:spPr>
      </p:sp>
      <p:sp>
        <p:nvSpPr>
          <p:cNvPr id="6252" name="Google Shape;6252;p45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lor BG, content L, picture R" showMasterSp="0">
  <p:cSld name="color BG, content L, picture R">
    <p:bg>
      <p:bgPr>
        <a:solidFill>
          <a:schemeClr val="accent4"/>
        </a:solidFill>
      </p:bgPr>
    </p:bg>
    <p:spTree>
      <p:nvGrpSpPr>
        <p:cNvPr id="535" name="Shape 535"/>
        <p:cNvGrpSpPr/>
        <p:nvPr/>
      </p:nvGrpSpPr>
      <p:grpSpPr>
        <a:xfrm>
          <a:off x="0" y="0"/>
          <a:ext cx="0" cy="0"/>
          <a:chOff x="0" y="0"/>
          <a:chExt cx="0" cy="0"/>
        </a:xfrm>
      </p:grpSpPr>
      <p:sp>
        <p:nvSpPr>
          <p:cNvPr id="536" name="Google Shape;536;p222"/>
          <p:cNvSpPr txBox="1"/>
          <p:nvPr>
            <p:ph type="title"/>
          </p:nvPr>
        </p:nvSpPr>
        <p:spPr>
          <a:xfrm>
            <a:off x="430365" y="405114"/>
            <a:ext cx="50292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37" name="Google Shape;537;p222"/>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grpSp>
        <p:nvGrpSpPr>
          <p:cNvPr id="538" name="Google Shape;538;p222"/>
          <p:cNvGrpSpPr/>
          <p:nvPr/>
        </p:nvGrpSpPr>
        <p:grpSpPr>
          <a:xfrm>
            <a:off x="10193718" y="6278563"/>
            <a:ext cx="1641476" cy="436562"/>
            <a:chOff x="10193718" y="6278563"/>
            <a:chExt cx="1641476" cy="436562"/>
          </a:xfrm>
        </p:grpSpPr>
        <p:grpSp>
          <p:nvGrpSpPr>
            <p:cNvPr id="539" name="Google Shape;539;p222"/>
            <p:cNvGrpSpPr/>
            <p:nvPr/>
          </p:nvGrpSpPr>
          <p:grpSpPr>
            <a:xfrm>
              <a:off x="10692193" y="6607175"/>
              <a:ext cx="1143001" cy="107950"/>
              <a:chOff x="10692193" y="6607175"/>
              <a:chExt cx="1143001" cy="107950"/>
            </a:xfrm>
          </p:grpSpPr>
          <p:sp>
            <p:nvSpPr>
              <p:cNvPr id="540" name="Google Shape;540;p222"/>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1" name="Google Shape;541;p222"/>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2" name="Google Shape;542;p222"/>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3" name="Google Shape;543;p222"/>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4" name="Google Shape;544;p222"/>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5" name="Google Shape;545;p222"/>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6" name="Google Shape;546;p222"/>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7" name="Google Shape;547;p222"/>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8" name="Google Shape;548;p222"/>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49" name="Google Shape;549;p222"/>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0" name="Google Shape;550;p222"/>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1" name="Google Shape;551;p222"/>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2" name="Google Shape;552;p222"/>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3" name="Google Shape;553;p222"/>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4" name="Google Shape;554;p222"/>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5" name="Google Shape;555;p222"/>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6" name="Google Shape;556;p222"/>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557" name="Google Shape;557;p222"/>
            <p:cNvGrpSpPr/>
            <p:nvPr/>
          </p:nvGrpSpPr>
          <p:grpSpPr>
            <a:xfrm>
              <a:off x="10193718" y="6278563"/>
              <a:ext cx="1641475" cy="436562"/>
              <a:chOff x="10193718" y="6278563"/>
              <a:chExt cx="1641475" cy="436562"/>
            </a:xfrm>
          </p:grpSpPr>
          <p:sp>
            <p:nvSpPr>
              <p:cNvPr id="558" name="Google Shape;558;p222"/>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59" name="Google Shape;559;p222"/>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560" name="Google Shape;560;p222"/>
          <p:cNvSpPr/>
          <p:nvPr>
            <p:ph idx="2" type="pic"/>
          </p:nvPr>
        </p:nvSpPr>
        <p:spPr>
          <a:xfrm>
            <a:off x="6026658" y="440440"/>
            <a:ext cx="5815584" cy="5678424"/>
          </a:xfrm>
          <a:prstGeom prst="rect">
            <a:avLst/>
          </a:prstGeom>
          <a:solidFill>
            <a:schemeClr val="lt1"/>
          </a:solidFill>
          <a:ln>
            <a:noFill/>
          </a:ln>
        </p:spPr>
      </p:sp>
      <p:sp>
        <p:nvSpPr>
          <p:cNvPr id="561" name="Google Shape;561;p22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4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Divider title">
  <p:cSld name="4_Divider title">
    <p:spTree>
      <p:nvGrpSpPr>
        <p:cNvPr id="6253" name="Shape 6253"/>
        <p:cNvGrpSpPr/>
        <p:nvPr/>
      </p:nvGrpSpPr>
      <p:grpSpPr>
        <a:xfrm>
          <a:off x="0" y="0"/>
          <a:ext cx="0" cy="0"/>
          <a:chOff x="0" y="0"/>
          <a:chExt cx="0" cy="0"/>
        </a:xfrm>
      </p:grpSpPr>
      <p:sp>
        <p:nvSpPr>
          <p:cNvPr id="6254" name="Google Shape;6254;p459"/>
          <p:cNvSpPr txBox="1"/>
          <p:nvPr>
            <p:ph idx="1" type="body"/>
          </p:nvPr>
        </p:nvSpPr>
        <p:spPr>
          <a:xfrm>
            <a:off x="1524" y="711202"/>
            <a:ext cx="11819946" cy="5418836"/>
          </a:xfrm>
          <a:prstGeom prst="rect">
            <a:avLst/>
          </a:prstGeom>
          <a:solidFill>
            <a:schemeClr val="accent6"/>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6"/>
              </a:buClr>
              <a:buSzPts val="1800"/>
              <a:buFont typeface="Arial"/>
              <a:buChar char=" "/>
              <a:defRPr>
                <a:solidFill>
                  <a:schemeClr val="accent6"/>
                </a:solidFill>
              </a:defRPr>
            </a:lvl1pPr>
            <a:lvl2pPr indent="-330200" lvl="1" marL="914400" algn="l">
              <a:lnSpc>
                <a:spcPct val="110000"/>
              </a:lnSpc>
              <a:spcBef>
                <a:spcPts val="0"/>
              </a:spcBef>
              <a:spcAft>
                <a:spcPts val="0"/>
              </a:spcAft>
              <a:buClr>
                <a:schemeClr val="accent2"/>
              </a:buClr>
              <a:buSzPts val="1600"/>
              <a:buFont typeface="Arial"/>
              <a:buChar char=" "/>
              <a:defRPr>
                <a:solidFill>
                  <a:schemeClr val="accent2"/>
                </a:solidFill>
              </a:defRPr>
            </a:lvl2pPr>
            <a:lvl3pPr indent="-330200" lvl="2" marL="1371600" algn="l">
              <a:lnSpc>
                <a:spcPct val="110000"/>
              </a:lnSpc>
              <a:spcBef>
                <a:spcPts val="0"/>
              </a:spcBef>
              <a:spcAft>
                <a:spcPts val="0"/>
              </a:spcAft>
              <a:buClr>
                <a:schemeClr val="accent2"/>
              </a:buClr>
              <a:buSzPts val="1600"/>
              <a:buChar char="•"/>
              <a:defRPr>
                <a:solidFill>
                  <a:schemeClr val="accent2"/>
                </a:solidFill>
              </a:defRPr>
            </a:lvl3pPr>
            <a:lvl4pPr indent="-330200" lvl="3" marL="1828800" algn="l">
              <a:lnSpc>
                <a:spcPct val="110000"/>
              </a:lnSpc>
              <a:spcBef>
                <a:spcPts val="0"/>
              </a:spcBef>
              <a:spcAft>
                <a:spcPts val="0"/>
              </a:spcAft>
              <a:buClr>
                <a:schemeClr val="accent2"/>
              </a:buClr>
              <a:buSzPts val="1600"/>
              <a:buChar char="•"/>
              <a:defRPr>
                <a:solidFill>
                  <a:schemeClr val="accent2"/>
                </a:solidFill>
              </a:defRPr>
            </a:lvl4pPr>
            <a:lvl5pPr indent="-330200" lvl="4" marL="2286000" algn="l">
              <a:lnSpc>
                <a:spcPct val="110000"/>
              </a:lnSpc>
              <a:spcBef>
                <a:spcPts val="0"/>
              </a:spcBef>
              <a:spcAft>
                <a:spcPts val="0"/>
              </a:spcAft>
              <a:buClr>
                <a:schemeClr val="accent2"/>
              </a:buClr>
              <a:buSzPts val="1600"/>
              <a:buChar char="•"/>
              <a:defRPr>
                <a:solidFill>
                  <a:schemeClr val="accent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255" name="Google Shape;6255;p459"/>
          <p:cNvSpPr txBox="1"/>
          <p:nvPr>
            <p:ph idx="2" type="body"/>
          </p:nvPr>
        </p:nvSpPr>
        <p:spPr>
          <a:xfrm>
            <a:off x="1715000" y="2720477"/>
            <a:ext cx="6328610" cy="1592262"/>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0"/>
              </a:spcBef>
              <a:spcAft>
                <a:spcPts val="0"/>
              </a:spcAft>
              <a:buClr>
                <a:schemeClr val="lt1"/>
              </a:buClr>
              <a:buSzPts val="1600"/>
              <a:buFont typeface="Arial"/>
              <a:buChar char=" "/>
              <a:defRPr sz="1600">
                <a:solidFill>
                  <a:schemeClr val="lt1"/>
                </a:solidFill>
              </a:defRPr>
            </a:lvl2pPr>
            <a:lvl3pPr indent="-431800" lvl="2" marL="1371600" algn="l">
              <a:lnSpc>
                <a:spcPct val="110000"/>
              </a:lnSpc>
              <a:spcBef>
                <a:spcPts val="0"/>
              </a:spcBef>
              <a:spcAft>
                <a:spcPts val="0"/>
              </a:spcAft>
              <a:buClr>
                <a:schemeClr val="lt1"/>
              </a:buClr>
              <a:buSzPts val="3200"/>
              <a:buChar char="•"/>
              <a:defRPr sz="3200">
                <a:solidFill>
                  <a:schemeClr val="lt1"/>
                </a:solidFill>
              </a:defRPr>
            </a:lvl3pPr>
            <a:lvl4pPr indent="-431800" lvl="3" marL="1828800" algn="l">
              <a:lnSpc>
                <a:spcPct val="110000"/>
              </a:lnSpc>
              <a:spcBef>
                <a:spcPts val="0"/>
              </a:spcBef>
              <a:spcAft>
                <a:spcPts val="0"/>
              </a:spcAft>
              <a:buClr>
                <a:schemeClr val="lt1"/>
              </a:buClr>
              <a:buSzPts val="3200"/>
              <a:buChar char="•"/>
              <a:defRPr sz="3200">
                <a:solidFill>
                  <a:schemeClr val="lt1"/>
                </a:solidFill>
              </a:defRPr>
            </a:lvl4pPr>
            <a:lvl5pPr indent="-431800" lvl="4" marL="2286000" algn="l">
              <a:lnSpc>
                <a:spcPct val="110000"/>
              </a:lnSpc>
              <a:spcBef>
                <a:spcPts val="0"/>
              </a:spcBef>
              <a:spcAft>
                <a:spcPts val="0"/>
              </a:spcAft>
              <a:buClr>
                <a:schemeClr val="lt1"/>
              </a:buClr>
              <a:buSzPts val="3200"/>
              <a:buChar char="•"/>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256" name="Google Shape;6256;p45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4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divider w/quote">
  <p:cSld name="4_divider w/quote">
    <p:spTree>
      <p:nvGrpSpPr>
        <p:cNvPr id="6257" name="Shape 6257"/>
        <p:cNvGrpSpPr/>
        <p:nvPr/>
      </p:nvGrpSpPr>
      <p:grpSpPr>
        <a:xfrm>
          <a:off x="0" y="0"/>
          <a:ext cx="0" cy="0"/>
          <a:chOff x="0" y="0"/>
          <a:chExt cx="0" cy="0"/>
        </a:xfrm>
      </p:grpSpPr>
      <p:sp>
        <p:nvSpPr>
          <p:cNvPr id="6258" name="Google Shape;6258;p460"/>
          <p:cNvSpPr txBox="1"/>
          <p:nvPr>
            <p:ph idx="1" type="body"/>
          </p:nvPr>
        </p:nvSpPr>
        <p:spPr>
          <a:xfrm>
            <a:off x="1524" y="711202"/>
            <a:ext cx="11819946" cy="5418836"/>
          </a:xfrm>
          <a:prstGeom prst="rect">
            <a:avLst/>
          </a:prstGeom>
          <a:solidFill>
            <a:schemeClr val="accent6"/>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6"/>
              </a:buClr>
              <a:buSzPts val="1800"/>
              <a:buFont typeface="Arial"/>
              <a:buChar char=" "/>
              <a:defRPr>
                <a:solidFill>
                  <a:schemeClr val="accent6"/>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259" name="Google Shape;6259;p460"/>
          <p:cNvSpPr txBox="1"/>
          <p:nvPr>
            <p:ph idx="2"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260" name="Google Shape;6260;p46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4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full bleed divider w/quote" showMasterSp="0">
  <p:cSld name="4_full bleed divider w/quote">
    <p:bg>
      <p:bgPr>
        <a:solidFill>
          <a:schemeClr val="accent6"/>
        </a:solidFill>
      </p:bgPr>
    </p:bg>
    <p:spTree>
      <p:nvGrpSpPr>
        <p:cNvPr id="6261" name="Shape 6261"/>
        <p:cNvGrpSpPr/>
        <p:nvPr/>
      </p:nvGrpSpPr>
      <p:grpSpPr>
        <a:xfrm>
          <a:off x="0" y="0"/>
          <a:ext cx="0" cy="0"/>
          <a:chOff x="0" y="0"/>
          <a:chExt cx="0" cy="0"/>
        </a:xfrm>
      </p:grpSpPr>
      <p:sp>
        <p:nvSpPr>
          <p:cNvPr id="6262" name="Google Shape;6262;p461"/>
          <p:cNvSpPr txBox="1"/>
          <p:nvPr>
            <p:ph idx="1"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263" name="Google Shape;6263;p46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6264" name="Google Shape;6264;p461"/>
          <p:cNvGrpSpPr/>
          <p:nvPr/>
        </p:nvGrpSpPr>
        <p:grpSpPr>
          <a:xfrm>
            <a:off x="10193718" y="6278563"/>
            <a:ext cx="1641476" cy="436562"/>
            <a:chOff x="10193718" y="6278563"/>
            <a:chExt cx="1641476" cy="436562"/>
          </a:xfrm>
        </p:grpSpPr>
        <p:sp>
          <p:nvSpPr>
            <p:cNvPr id="6265" name="Google Shape;6265;p461"/>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66" name="Google Shape;6266;p46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6267" name="Google Shape;6267;p461"/>
            <p:cNvGrpSpPr/>
            <p:nvPr/>
          </p:nvGrpSpPr>
          <p:grpSpPr>
            <a:xfrm>
              <a:off x="10692193" y="6607175"/>
              <a:ext cx="1143001" cy="107950"/>
              <a:chOff x="10692193" y="6607175"/>
              <a:chExt cx="1143001" cy="107950"/>
            </a:xfrm>
          </p:grpSpPr>
          <p:sp>
            <p:nvSpPr>
              <p:cNvPr id="6268" name="Google Shape;6268;p461"/>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69" name="Google Shape;6269;p461"/>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70" name="Google Shape;6270;p461"/>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71" name="Google Shape;6271;p461"/>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72" name="Google Shape;6272;p461"/>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73" name="Google Shape;6273;p461"/>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74" name="Google Shape;6274;p461"/>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75" name="Google Shape;6275;p461"/>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76" name="Google Shape;6276;p461"/>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77" name="Google Shape;6277;p461"/>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78" name="Google Shape;6278;p461"/>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79" name="Google Shape;6279;p461"/>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80" name="Google Shape;6280;p461"/>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81" name="Google Shape;6281;p461"/>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82" name="Google Shape;6282;p461"/>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83" name="Google Shape;6283;p461"/>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84" name="Google Shape;6284;p461"/>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extLst>
    <p:ext uri="{DCECCB84-F9BA-43D5-87BE-67443E8EF086}">
      <p15:sldGuideLst>
        <p15:guide id="1" orient="horz" pos="2160">
          <p15:clr>
            <a:srgbClr val="FBAE40"/>
          </p15:clr>
        </p15:guide>
      </p15:sldGuideLst>
    </p:ext>
  </p:extLst>
</p:sldLayout>
</file>

<file path=ppt/slideLayouts/slideLayout4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picture L, content R w/headline">
  <p:cSld name="4_picture L, content R w/headline">
    <p:spTree>
      <p:nvGrpSpPr>
        <p:cNvPr id="6285" name="Shape 6285"/>
        <p:cNvGrpSpPr/>
        <p:nvPr/>
      </p:nvGrpSpPr>
      <p:grpSpPr>
        <a:xfrm>
          <a:off x="0" y="0"/>
          <a:ext cx="0" cy="0"/>
          <a:chOff x="0" y="0"/>
          <a:chExt cx="0" cy="0"/>
        </a:xfrm>
      </p:grpSpPr>
      <p:sp>
        <p:nvSpPr>
          <p:cNvPr id="6286" name="Google Shape;6286;p462"/>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287" name="Google Shape;6287;p462"/>
          <p:cNvSpPr/>
          <p:nvPr>
            <p:ph idx="2" type="pic"/>
          </p:nvPr>
        </p:nvSpPr>
        <p:spPr>
          <a:xfrm>
            <a:off x="0" y="1501355"/>
            <a:ext cx="5918414" cy="4631438"/>
          </a:xfrm>
          <a:prstGeom prst="rect">
            <a:avLst/>
          </a:prstGeom>
          <a:noFill/>
          <a:ln>
            <a:noFill/>
          </a:ln>
        </p:spPr>
      </p:sp>
      <p:sp>
        <p:nvSpPr>
          <p:cNvPr id="6288" name="Google Shape;6288;p462"/>
          <p:cNvSpPr txBox="1"/>
          <p:nvPr>
            <p:ph idx="1" type="body"/>
          </p:nvPr>
        </p:nvSpPr>
        <p:spPr>
          <a:xfrm>
            <a:off x="6011757" y="1501355"/>
            <a:ext cx="5819766" cy="4631438"/>
          </a:xfrm>
          <a:prstGeom prst="rect">
            <a:avLst/>
          </a:prstGeom>
          <a:solidFill>
            <a:schemeClr val="accent6"/>
          </a:solidFill>
          <a:ln>
            <a:noFill/>
          </a:ln>
        </p:spPr>
        <p:txBody>
          <a:bodyPr anchorCtr="0" anchor="t" bIns="274300" lIns="64000" spcFirstLastPara="1" rIns="274300" wrap="square" tIns="420600">
            <a:noAutofit/>
          </a:bodyPr>
          <a:lstStyle>
            <a:lvl1pPr indent="-381000" lvl="0" marL="457200" algn="l">
              <a:lnSpc>
                <a:spcPct val="83000"/>
              </a:lnSpc>
              <a:spcBef>
                <a:spcPts val="1600"/>
              </a:spcBef>
              <a:spcAft>
                <a:spcPts val="0"/>
              </a:spcAft>
              <a:buClr>
                <a:schemeClr val="lt1"/>
              </a:buClr>
              <a:buSzPts val="2400"/>
              <a:buFont typeface="Arial"/>
              <a:buChar char=" "/>
              <a:defRPr sz="2400">
                <a:solidFill>
                  <a:schemeClr val="lt1"/>
                </a:solidFill>
              </a:defRPr>
            </a:lvl1pPr>
            <a:lvl2pPr indent="-431800" lvl="1" marL="914400" algn="l">
              <a:lnSpc>
                <a:spcPct val="83000"/>
              </a:lnSpc>
              <a:spcBef>
                <a:spcPts val="600"/>
              </a:spcBef>
              <a:spcAft>
                <a:spcPts val="0"/>
              </a:spcAft>
              <a:buClr>
                <a:schemeClr val="lt1"/>
              </a:buClr>
              <a:buSzPts val="3200"/>
              <a:buFont typeface="Arial"/>
              <a:buChar char=" "/>
              <a:defRPr sz="3200">
                <a:solidFill>
                  <a:schemeClr val="lt1"/>
                </a:solidFill>
                <a:latin typeface="Arial"/>
                <a:ea typeface="Arial"/>
                <a:cs typeface="Arial"/>
                <a:sym typeface="Arial"/>
              </a:defRPr>
            </a:lvl2pPr>
            <a:lvl3pPr indent="-330200" lvl="2" marL="1371600" algn="l">
              <a:lnSpc>
                <a:spcPct val="83000"/>
              </a:lnSpc>
              <a:spcBef>
                <a:spcPts val="12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289" name="Google Shape;6289;p462"/>
          <p:cNvSpPr txBox="1"/>
          <p:nvPr>
            <p:ph idx="3"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290" name="Google Shape;6290;p46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2-up pictures, color BG" showMasterSp="0">
  <p:cSld name="4_2-up pictures, color BG">
    <p:bg>
      <p:bgPr>
        <a:solidFill>
          <a:schemeClr val="accent6"/>
        </a:solidFill>
      </p:bgPr>
    </p:bg>
    <p:spTree>
      <p:nvGrpSpPr>
        <p:cNvPr id="6291" name="Shape 6291"/>
        <p:cNvGrpSpPr/>
        <p:nvPr/>
      </p:nvGrpSpPr>
      <p:grpSpPr>
        <a:xfrm>
          <a:off x="0" y="0"/>
          <a:ext cx="0" cy="0"/>
          <a:chOff x="0" y="0"/>
          <a:chExt cx="0" cy="0"/>
        </a:xfrm>
      </p:grpSpPr>
      <p:sp>
        <p:nvSpPr>
          <p:cNvPr id="6292" name="Google Shape;6292;p463"/>
          <p:cNvSpPr txBox="1"/>
          <p:nvPr>
            <p:ph type="title"/>
          </p:nvPr>
        </p:nvSpPr>
        <p:spPr>
          <a:xfrm>
            <a:off x="430364"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293" name="Google Shape;6293;p463"/>
          <p:cNvSpPr txBox="1"/>
          <p:nvPr>
            <p:ph idx="1" type="body"/>
          </p:nvPr>
        </p:nvSpPr>
        <p:spPr>
          <a:xfrm>
            <a:off x="431800" y="5389581"/>
            <a:ext cx="460022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294" name="Google Shape;6294;p463"/>
          <p:cNvSpPr txBox="1"/>
          <p:nvPr>
            <p:ph idx="2" type="body"/>
          </p:nvPr>
        </p:nvSpPr>
        <p:spPr>
          <a:xfrm>
            <a:off x="6004387" y="5389581"/>
            <a:ext cx="4599432"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295" name="Google Shape;6295;p463"/>
          <p:cNvSpPr txBox="1"/>
          <p:nvPr>
            <p:ph idx="3" type="body"/>
          </p:nvPr>
        </p:nvSpPr>
        <p:spPr>
          <a:xfrm>
            <a:off x="430214" y="872672"/>
            <a:ext cx="113981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296" name="Google Shape;6296;p463"/>
          <p:cNvSpPr/>
          <p:nvPr>
            <p:ph idx="4" type="pic"/>
          </p:nvPr>
        </p:nvSpPr>
        <p:spPr>
          <a:xfrm>
            <a:off x="0" y="1500135"/>
            <a:ext cx="5908281" cy="3867912"/>
          </a:xfrm>
          <a:prstGeom prst="rect">
            <a:avLst/>
          </a:prstGeom>
          <a:solidFill>
            <a:schemeClr val="lt1"/>
          </a:solidFill>
          <a:ln>
            <a:noFill/>
          </a:ln>
        </p:spPr>
      </p:sp>
      <p:sp>
        <p:nvSpPr>
          <p:cNvPr id="6297" name="Google Shape;6297;p463"/>
          <p:cNvSpPr/>
          <p:nvPr>
            <p:ph idx="5" type="pic"/>
          </p:nvPr>
        </p:nvSpPr>
        <p:spPr>
          <a:xfrm>
            <a:off x="6004387" y="1500135"/>
            <a:ext cx="5819766" cy="3867912"/>
          </a:xfrm>
          <a:prstGeom prst="rect">
            <a:avLst/>
          </a:prstGeom>
          <a:solidFill>
            <a:schemeClr val="lt1"/>
          </a:solidFill>
          <a:ln>
            <a:noFill/>
          </a:ln>
        </p:spPr>
      </p:sp>
      <p:grpSp>
        <p:nvGrpSpPr>
          <p:cNvPr id="6298" name="Google Shape;6298;p463"/>
          <p:cNvGrpSpPr/>
          <p:nvPr/>
        </p:nvGrpSpPr>
        <p:grpSpPr>
          <a:xfrm>
            <a:off x="10193718" y="6278563"/>
            <a:ext cx="1641476" cy="436562"/>
            <a:chOff x="10193718" y="6278563"/>
            <a:chExt cx="1641476" cy="436562"/>
          </a:xfrm>
        </p:grpSpPr>
        <p:sp>
          <p:nvSpPr>
            <p:cNvPr id="6299" name="Google Shape;6299;p463"/>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00" name="Google Shape;6300;p463"/>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01" name="Google Shape;6301;p463"/>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02" name="Google Shape;6302;p463"/>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03" name="Google Shape;6303;p463"/>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04" name="Google Shape;6304;p463"/>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05" name="Google Shape;6305;p463"/>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06" name="Google Shape;6306;p463"/>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07" name="Google Shape;6307;p463"/>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08" name="Google Shape;6308;p463"/>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09" name="Google Shape;6309;p463"/>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10" name="Google Shape;6310;p463"/>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11" name="Google Shape;6311;p463"/>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12" name="Google Shape;6312;p463"/>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13" name="Google Shape;6313;p463"/>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14" name="Google Shape;6314;p463"/>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15" name="Google Shape;6315;p463"/>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16" name="Google Shape;6316;p463"/>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17" name="Google Shape;6317;p463"/>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18" name="Google Shape;6318;p463"/>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6319" name="Google Shape;6319;p46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3384">
          <p15:clr>
            <a:srgbClr val="FBAE40"/>
          </p15:clr>
        </p15:guide>
      </p15:sldGuideLst>
    </p:ext>
  </p:extLst>
</p:sldLayout>
</file>

<file path=ppt/slideLayouts/slideLayout4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3-up pictures, color BG" showMasterSp="0">
  <p:cSld name="4_3-up pictures, color BG">
    <p:bg>
      <p:bgPr>
        <a:solidFill>
          <a:schemeClr val="accent6"/>
        </a:solidFill>
      </p:bgPr>
    </p:bg>
    <p:spTree>
      <p:nvGrpSpPr>
        <p:cNvPr id="6320" name="Shape 6320"/>
        <p:cNvGrpSpPr/>
        <p:nvPr/>
      </p:nvGrpSpPr>
      <p:grpSpPr>
        <a:xfrm>
          <a:off x="0" y="0"/>
          <a:ext cx="0" cy="0"/>
          <a:chOff x="0" y="0"/>
          <a:chExt cx="0" cy="0"/>
        </a:xfrm>
      </p:grpSpPr>
      <p:sp>
        <p:nvSpPr>
          <p:cNvPr id="6321" name="Google Shape;6321;p46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322" name="Google Shape;6322;p464"/>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323" name="Google Shape;6323;p464"/>
          <p:cNvSpPr/>
          <p:nvPr>
            <p:ph idx="2" type="pic"/>
          </p:nvPr>
        </p:nvSpPr>
        <p:spPr>
          <a:xfrm>
            <a:off x="0" y="1500135"/>
            <a:ext cx="3909569" cy="3867912"/>
          </a:xfrm>
          <a:prstGeom prst="rect">
            <a:avLst/>
          </a:prstGeom>
          <a:solidFill>
            <a:schemeClr val="lt1"/>
          </a:solidFill>
          <a:ln>
            <a:noFill/>
          </a:ln>
        </p:spPr>
      </p:sp>
      <p:sp>
        <p:nvSpPr>
          <p:cNvPr id="6324" name="Google Shape;6324;p464"/>
          <p:cNvSpPr/>
          <p:nvPr>
            <p:ph idx="3" type="pic"/>
          </p:nvPr>
        </p:nvSpPr>
        <p:spPr>
          <a:xfrm>
            <a:off x="7956471" y="1500135"/>
            <a:ext cx="3867912" cy="3867912"/>
          </a:xfrm>
          <a:prstGeom prst="rect">
            <a:avLst/>
          </a:prstGeom>
          <a:solidFill>
            <a:schemeClr val="lt1"/>
          </a:solidFill>
          <a:ln>
            <a:noFill/>
          </a:ln>
        </p:spPr>
      </p:sp>
      <p:sp>
        <p:nvSpPr>
          <p:cNvPr id="6325" name="Google Shape;6325;p464"/>
          <p:cNvSpPr txBox="1"/>
          <p:nvPr>
            <p:ph idx="4"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326" name="Google Shape;6326;p464"/>
          <p:cNvSpPr txBox="1"/>
          <p:nvPr>
            <p:ph idx="5" type="body"/>
          </p:nvPr>
        </p:nvSpPr>
        <p:spPr>
          <a:xfrm>
            <a:off x="398534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327" name="Google Shape;6327;p464"/>
          <p:cNvSpPr/>
          <p:nvPr>
            <p:ph idx="6" type="pic"/>
          </p:nvPr>
        </p:nvSpPr>
        <p:spPr>
          <a:xfrm>
            <a:off x="3985348" y="1500135"/>
            <a:ext cx="3895344" cy="3867912"/>
          </a:xfrm>
          <a:prstGeom prst="rect">
            <a:avLst/>
          </a:prstGeom>
          <a:solidFill>
            <a:schemeClr val="lt1"/>
          </a:solidFill>
          <a:ln>
            <a:noFill/>
          </a:ln>
        </p:spPr>
      </p:sp>
      <p:sp>
        <p:nvSpPr>
          <p:cNvPr id="6328" name="Google Shape;6328;p464"/>
          <p:cNvSpPr txBox="1"/>
          <p:nvPr>
            <p:ph idx="7" type="body"/>
          </p:nvPr>
        </p:nvSpPr>
        <p:spPr>
          <a:xfrm>
            <a:off x="7956471"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6329" name="Google Shape;6329;p464"/>
          <p:cNvGrpSpPr/>
          <p:nvPr/>
        </p:nvGrpSpPr>
        <p:grpSpPr>
          <a:xfrm>
            <a:off x="10193718" y="6278563"/>
            <a:ext cx="1641476" cy="436562"/>
            <a:chOff x="10193718" y="6278563"/>
            <a:chExt cx="1641476" cy="436562"/>
          </a:xfrm>
        </p:grpSpPr>
        <p:sp>
          <p:nvSpPr>
            <p:cNvPr id="6330" name="Google Shape;6330;p46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31" name="Google Shape;6331;p46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32" name="Google Shape;6332;p46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33" name="Google Shape;6333;p46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34" name="Google Shape;6334;p46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35" name="Google Shape;6335;p46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36" name="Google Shape;6336;p46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37" name="Google Shape;6337;p46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38" name="Google Shape;6338;p46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39" name="Google Shape;6339;p46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40" name="Google Shape;6340;p46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41" name="Google Shape;6341;p46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42" name="Google Shape;6342;p46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43" name="Google Shape;6343;p46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44" name="Google Shape;6344;p46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45" name="Google Shape;6345;p46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46" name="Google Shape;6346;p46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47" name="Google Shape;6347;p46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6348" name="Google Shape;6348;p46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4-up pictures, color BG" showMasterSp="0">
  <p:cSld name="4_4-up pictures, color BG">
    <p:bg>
      <p:bgPr>
        <a:solidFill>
          <a:schemeClr val="accent6"/>
        </a:solidFill>
      </p:bgPr>
    </p:bg>
    <p:spTree>
      <p:nvGrpSpPr>
        <p:cNvPr id="6349" name="Shape 6349"/>
        <p:cNvGrpSpPr/>
        <p:nvPr/>
      </p:nvGrpSpPr>
      <p:grpSpPr>
        <a:xfrm>
          <a:off x="0" y="0"/>
          <a:ext cx="0" cy="0"/>
          <a:chOff x="0" y="0"/>
          <a:chExt cx="0" cy="0"/>
        </a:xfrm>
      </p:grpSpPr>
      <p:sp>
        <p:nvSpPr>
          <p:cNvPr id="6350" name="Google Shape;6350;p46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351" name="Google Shape;6351;p46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352" name="Google Shape;6352;p465"/>
          <p:cNvSpPr/>
          <p:nvPr>
            <p:ph idx="2" type="pic"/>
          </p:nvPr>
        </p:nvSpPr>
        <p:spPr>
          <a:xfrm>
            <a:off x="0" y="1500135"/>
            <a:ext cx="2973322" cy="3867912"/>
          </a:xfrm>
          <a:prstGeom prst="rect">
            <a:avLst/>
          </a:prstGeom>
          <a:solidFill>
            <a:schemeClr val="lt1"/>
          </a:solidFill>
          <a:ln>
            <a:noFill/>
          </a:ln>
        </p:spPr>
      </p:sp>
      <p:sp>
        <p:nvSpPr>
          <p:cNvPr id="6353" name="Google Shape;6353;p465"/>
          <p:cNvSpPr/>
          <p:nvPr>
            <p:ph idx="3" type="pic"/>
          </p:nvPr>
        </p:nvSpPr>
        <p:spPr>
          <a:xfrm>
            <a:off x="3054110" y="1500135"/>
            <a:ext cx="2871216" cy="3867912"/>
          </a:xfrm>
          <a:prstGeom prst="rect">
            <a:avLst/>
          </a:prstGeom>
          <a:solidFill>
            <a:schemeClr val="lt1"/>
          </a:solidFill>
          <a:ln>
            <a:noFill/>
          </a:ln>
        </p:spPr>
      </p:sp>
      <p:sp>
        <p:nvSpPr>
          <p:cNvPr id="6354" name="Google Shape;6354;p465"/>
          <p:cNvSpPr/>
          <p:nvPr>
            <p:ph idx="4" type="pic"/>
          </p:nvPr>
        </p:nvSpPr>
        <p:spPr>
          <a:xfrm>
            <a:off x="6006114" y="1500135"/>
            <a:ext cx="2871216" cy="3867912"/>
          </a:xfrm>
          <a:prstGeom prst="rect">
            <a:avLst/>
          </a:prstGeom>
          <a:solidFill>
            <a:schemeClr val="lt1"/>
          </a:solidFill>
          <a:ln>
            <a:noFill/>
          </a:ln>
        </p:spPr>
      </p:sp>
      <p:sp>
        <p:nvSpPr>
          <p:cNvPr id="6355" name="Google Shape;6355;p465"/>
          <p:cNvSpPr/>
          <p:nvPr>
            <p:ph idx="5" type="pic"/>
          </p:nvPr>
        </p:nvSpPr>
        <p:spPr>
          <a:xfrm>
            <a:off x="8958118" y="1500135"/>
            <a:ext cx="2870063" cy="3867912"/>
          </a:xfrm>
          <a:prstGeom prst="rect">
            <a:avLst/>
          </a:prstGeom>
          <a:solidFill>
            <a:schemeClr val="lt1"/>
          </a:solidFill>
          <a:ln>
            <a:noFill/>
          </a:ln>
        </p:spPr>
      </p:sp>
      <p:sp>
        <p:nvSpPr>
          <p:cNvPr id="6356" name="Google Shape;6356;p465"/>
          <p:cNvSpPr txBox="1"/>
          <p:nvPr>
            <p:ph idx="6" type="body"/>
          </p:nvPr>
        </p:nvSpPr>
        <p:spPr>
          <a:xfrm>
            <a:off x="3054110"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357" name="Google Shape;6357;p465"/>
          <p:cNvSpPr txBox="1"/>
          <p:nvPr>
            <p:ph idx="7" type="body"/>
          </p:nvPr>
        </p:nvSpPr>
        <p:spPr>
          <a:xfrm>
            <a:off x="895811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358" name="Google Shape;6358;p465"/>
          <p:cNvSpPr txBox="1"/>
          <p:nvPr>
            <p:ph idx="8" type="body"/>
          </p:nvPr>
        </p:nvSpPr>
        <p:spPr>
          <a:xfrm>
            <a:off x="6006114"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359" name="Google Shape;6359;p465"/>
          <p:cNvSpPr txBox="1"/>
          <p:nvPr>
            <p:ph idx="9"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6360" name="Google Shape;6360;p465"/>
          <p:cNvGrpSpPr/>
          <p:nvPr/>
        </p:nvGrpSpPr>
        <p:grpSpPr>
          <a:xfrm>
            <a:off x="10193718" y="6278563"/>
            <a:ext cx="1641476" cy="436562"/>
            <a:chOff x="10193718" y="6278563"/>
            <a:chExt cx="1641476" cy="436562"/>
          </a:xfrm>
        </p:grpSpPr>
        <p:sp>
          <p:nvSpPr>
            <p:cNvPr id="6361" name="Google Shape;6361;p465"/>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62" name="Google Shape;6362;p465"/>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63" name="Google Shape;6363;p465"/>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64" name="Google Shape;6364;p465"/>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65" name="Google Shape;6365;p465"/>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66" name="Google Shape;6366;p465"/>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67" name="Google Shape;6367;p465"/>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68" name="Google Shape;6368;p465"/>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69" name="Google Shape;6369;p465"/>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70" name="Google Shape;6370;p465"/>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71" name="Google Shape;6371;p465"/>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72" name="Google Shape;6372;p465"/>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73" name="Google Shape;6373;p465"/>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74" name="Google Shape;6374;p465"/>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75" name="Google Shape;6375;p465"/>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76" name="Google Shape;6376;p465"/>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77" name="Google Shape;6377;p465"/>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78" name="Google Shape;6378;p465"/>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6379" name="Google Shape;6379;p46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6-up faux table">
  <p:cSld name="4_6-up faux table">
    <p:spTree>
      <p:nvGrpSpPr>
        <p:cNvPr id="6380" name="Shape 6380"/>
        <p:cNvGrpSpPr/>
        <p:nvPr/>
      </p:nvGrpSpPr>
      <p:grpSpPr>
        <a:xfrm>
          <a:off x="0" y="0"/>
          <a:ext cx="0" cy="0"/>
          <a:chOff x="0" y="0"/>
          <a:chExt cx="0" cy="0"/>
        </a:xfrm>
      </p:grpSpPr>
      <p:sp>
        <p:nvSpPr>
          <p:cNvPr id="6381" name="Google Shape;6381;p466"/>
          <p:cNvSpPr txBox="1"/>
          <p:nvPr>
            <p:ph idx="1" type="body"/>
          </p:nvPr>
        </p:nvSpPr>
        <p:spPr>
          <a:xfrm>
            <a:off x="-2158" y="1499082"/>
            <a:ext cx="11839639" cy="4630256"/>
          </a:xfrm>
          <a:prstGeom prst="rect">
            <a:avLst/>
          </a:prstGeom>
          <a:solidFill>
            <a:schemeClr val="accent6"/>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6"/>
              </a:buClr>
              <a:buSzPts val="1600"/>
              <a:buFont typeface="Arial"/>
              <a:buNone/>
              <a:defRPr sz="1600">
                <a:solidFill>
                  <a:schemeClr val="accent6"/>
                </a:solidFill>
              </a:defRPr>
            </a:lvl1pPr>
            <a:lvl2pPr indent="-330200" lvl="1" marL="914400" algn="l">
              <a:lnSpc>
                <a:spcPct val="110000"/>
              </a:lnSpc>
              <a:spcBef>
                <a:spcPts val="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Font typeface="Arial"/>
              <a:buChar char=" "/>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382" name="Google Shape;6382;p46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383" name="Google Shape;6383;p466"/>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384" name="Google Shape;6384;p466"/>
          <p:cNvSpPr txBox="1"/>
          <p:nvPr>
            <p:ph idx="3" type="body"/>
          </p:nvPr>
        </p:nvSpPr>
        <p:spPr>
          <a:xfrm>
            <a:off x="154406"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385" name="Google Shape;6385;p466"/>
          <p:cNvSpPr txBox="1"/>
          <p:nvPr>
            <p:ph idx="4"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386" name="Google Shape;6386;p466"/>
          <p:cNvSpPr txBox="1"/>
          <p:nvPr>
            <p:ph idx="5" type="body"/>
          </p:nvPr>
        </p:nvSpPr>
        <p:spPr>
          <a:xfrm rot="5400000">
            <a:off x="5891150" y="-1316719"/>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387" name="Google Shape;6387;p466"/>
          <p:cNvSpPr txBox="1"/>
          <p:nvPr>
            <p:ph idx="6" type="body"/>
          </p:nvPr>
        </p:nvSpPr>
        <p:spPr>
          <a:xfrm rot="5400000">
            <a:off x="5891150" y="-2888256"/>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388" name="Google Shape;6388;p466"/>
          <p:cNvSpPr txBox="1"/>
          <p:nvPr>
            <p:ph idx="7"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389" name="Google Shape;6389;p46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6390" name="Google Shape;6390;p466"/>
          <p:cNvSpPr txBox="1"/>
          <p:nvPr>
            <p:ph idx="8" type="body"/>
          </p:nvPr>
        </p:nvSpPr>
        <p:spPr>
          <a:xfrm>
            <a:off x="154406"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391" name="Google Shape;6391;p466"/>
          <p:cNvSpPr txBox="1"/>
          <p:nvPr>
            <p:ph idx="9" type="body"/>
          </p:nvPr>
        </p:nvSpPr>
        <p:spPr>
          <a:xfrm>
            <a:off x="154406"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392" name="Google Shape;6392;p466"/>
          <p:cNvSpPr txBox="1"/>
          <p:nvPr>
            <p:ph idx="13" type="body"/>
          </p:nvPr>
        </p:nvSpPr>
        <p:spPr>
          <a:xfrm>
            <a:off x="6088380"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393" name="Google Shape;6393;p466"/>
          <p:cNvSpPr txBox="1"/>
          <p:nvPr>
            <p:ph idx="14" type="body"/>
          </p:nvPr>
        </p:nvSpPr>
        <p:spPr>
          <a:xfrm>
            <a:off x="6088380"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394" name="Google Shape;6394;p466"/>
          <p:cNvSpPr txBox="1"/>
          <p:nvPr>
            <p:ph idx="15" type="body"/>
          </p:nvPr>
        </p:nvSpPr>
        <p:spPr>
          <a:xfrm>
            <a:off x="6088380"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4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4-up faux table">
  <p:cSld name="4_4-up faux table">
    <p:spTree>
      <p:nvGrpSpPr>
        <p:cNvPr id="6395" name="Shape 6395"/>
        <p:cNvGrpSpPr/>
        <p:nvPr/>
      </p:nvGrpSpPr>
      <p:grpSpPr>
        <a:xfrm>
          <a:off x="0" y="0"/>
          <a:ext cx="0" cy="0"/>
          <a:chOff x="0" y="0"/>
          <a:chExt cx="0" cy="0"/>
        </a:xfrm>
      </p:grpSpPr>
      <p:sp>
        <p:nvSpPr>
          <p:cNvPr id="6396" name="Google Shape;6396;p467"/>
          <p:cNvSpPr txBox="1"/>
          <p:nvPr>
            <p:ph idx="1" type="body"/>
          </p:nvPr>
        </p:nvSpPr>
        <p:spPr>
          <a:xfrm>
            <a:off x="-2158" y="1499082"/>
            <a:ext cx="11839639" cy="4630256"/>
          </a:xfrm>
          <a:prstGeom prst="rect">
            <a:avLst/>
          </a:prstGeom>
          <a:solidFill>
            <a:schemeClr val="accent6"/>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6"/>
              </a:buClr>
              <a:buSzPts val="1600"/>
              <a:buFont typeface="Arial"/>
              <a:buNone/>
              <a:defRPr sz="1600">
                <a:solidFill>
                  <a:schemeClr val="accent6"/>
                </a:solidFill>
              </a:defRPr>
            </a:lvl1pPr>
            <a:lvl2pPr indent="-228600" lvl="1" marL="914400" algn="l">
              <a:lnSpc>
                <a:spcPct val="110000"/>
              </a:lnSpc>
              <a:spcBef>
                <a:spcPts val="0"/>
              </a:spcBef>
              <a:spcAft>
                <a:spcPts val="0"/>
              </a:spcAft>
              <a:buClr>
                <a:schemeClr val="dk2"/>
              </a:buClr>
              <a:buSzPts val="1600"/>
              <a:buFont typeface="Arial"/>
              <a:buNone/>
              <a:defRPr>
                <a:solidFill>
                  <a:schemeClr val="dk2"/>
                </a:solidFill>
              </a:defRPr>
            </a:lvl2pPr>
            <a:lvl3pPr indent="-330200" lvl="2" marL="1371600" algn="l">
              <a:lnSpc>
                <a:spcPct val="11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397" name="Google Shape;6397;p467"/>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398" name="Google Shape;6398;p467"/>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399" name="Google Shape;6399;p467"/>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400" name="Google Shape;6400;p467"/>
          <p:cNvSpPr txBox="1"/>
          <p:nvPr>
            <p:ph idx="4" type="body"/>
          </p:nvPr>
        </p:nvSpPr>
        <p:spPr>
          <a:xfrm rot="5400000">
            <a:off x="5891150" y="-2107892"/>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401" name="Google Shape;6401;p467"/>
          <p:cNvSpPr txBox="1"/>
          <p:nvPr>
            <p:ph idx="5"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402" name="Google Shape;6402;p46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6403" name="Google Shape;6403;p467"/>
          <p:cNvSpPr txBox="1"/>
          <p:nvPr>
            <p:ph idx="6" type="body"/>
          </p:nvPr>
        </p:nvSpPr>
        <p:spPr>
          <a:xfrm>
            <a:off x="6262688"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404" name="Google Shape;6404;p467"/>
          <p:cNvSpPr txBox="1"/>
          <p:nvPr>
            <p:ph idx="7" type="body"/>
          </p:nvPr>
        </p:nvSpPr>
        <p:spPr>
          <a:xfrm>
            <a:off x="323650"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405" name="Google Shape;6405;p467"/>
          <p:cNvSpPr txBox="1"/>
          <p:nvPr>
            <p:ph idx="8" type="body"/>
          </p:nvPr>
        </p:nvSpPr>
        <p:spPr>
          <a:xfrm>
            <a:off x="6262688"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406" name="Google Shape;6406;p467"/>
          <p:cNvSpPr txBox="1"/>
          <p:nvPr>
            <p:ph idx="9" type="body"/>
          </p:nvPr>
        </p:nvSpPr>
        <p:spPr>
          <a:xfrm>
            <a:off x="323650"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4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2-column faux table">
  <p:cSld name="4_2-column faux table">
    <p:spTree>
      <p:nvGrpSpPr>
        <p:cNvPr id="6407" name="Shape 6407"/>
        <p:cNvGrpSpPr/>
        <p:nvPr/>
      </p:nvGrpSpPr>
      <p:grpSpPr>
        <a:xfrm>
          <a:off x="0" y="0"/>
          <a:ext cx="0" cy="0"/>
          <a:chOff x="0" y="0"/>
          <a:chExt cx="0" cy="0"/>
        </a:xfrm>
      </p:grpSpPr>
      <p:sp>
        <p:nvSpPr>
          <p:cNvPr id="6408" name="Google Shape;6408;p468"/>
          <p:cNvSpPr txBox="1"/>
          <p:nvPr>
            <p:ph idx="1" type="body"/>
          </p:nvPr>
        </p:nvSpPr>
        <p:spPr>
          <a:xfrm>
            <a:off x="0" y="1496542"/>
            <a:ext cx="11839639" cy="4630256"/>
          </a:xfrm>
          <a:prstGeom prst="rect">
            <a:avLst/>
          </a:prstGeom>
          <a:solidFill>
            <a:schemeClr val="accent6"/>
          </a:solidFill>
          <a:ln>
            <a:noFill/>
          </a:ln>
        </p:spPr>
        <p:txBody>
          <a:bodyPr anchorCtr="0" anchor="t" bIns="0" lIns="274300" spcFirstLastPara="1" rIns="6675100" wrap="square" tIns="182875">
            <a:noAutofit/>
          </a:bodyPr>
          <a:lstStyle>
            <a:lvl1pPr indent="-228600" lvl="0" marL="457200" algn="l">
              <a:lnSpc>
                <a:spcPct val="110000"/>
              </a:lnSpc>
              <a:spcBef>
                <a:spcPts val="0"/>
              </a:spcBef>
              <a:spcAft>
                <a:spcPts val="0"/>
              </a:spcAft>
              <a:buClr>
                <a:schemeClr val="accent6"/>
              </a:buClr>
              <a:buSzPts val="1600"/>
              <a:buFont typeface="Arial"/>
              <a:buNone/>
              <a:defRPr sz="1600">
                <a:solidFill>
                  <a:schemeClr val="accent6"/>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409" name="Google Shape;6409;p468"/>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410" name="Google Shape;6410;p468"/>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411" name="Google Shape;6411;p468"/>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412" name="Google Shape;6412;p468"/>
          <p:cNvSpPr txBox="1"/>
          <p:nvPr>
            <p:ph idx="4"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413" name="Google Shape;6413;p468"/>
          <p:cNvSpPr txBox="1"/>
          <p:nvPr>
            <p:ph idx="5" type="body"/>
          </p:nvPr>
        </p:nvSpPr>
        <p:spPr>
          <a:xfrm>
            <a:off x="5969456"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414" name="Google Shape;6414;p46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6415" name="Google Shape;6415;p468"/>
          <p:cNvSpPr txBox="1"/>
          <p:nvPr>
            <p:ph idx="6" type="body"/>
          </p:nvPr>
        </p:nvSpPr>
        <p:spPr>
          <a:xfrm>
            <a:off x="38097"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L, content R">
  <p:cSld name="picture L, content R">
    <p:spTree>
      <p:nvGrpSpPr>
        <p:cNvPr id="562" name="Shape 562"/>
        <p:cNvGrpSpPr/>
        <p:nvPr/>
      </p:nvGrpSpPr>
      <p:grpSpPr>
        <a:xfrm>
          <a:off x="0" y="0"/>
          <a:ext cx="0" cy="0"/>
          <a:chOff x="0" y="0"/>
          <a:chExt cx="0" cy="0"/>
        </a:xfrm>
      </p:grpSpPr>
      <p:sp>
        <p:nvSpPr>
          <p:cNvPr id="563" name="Google Shape;563;p223"/>
          <p:cNvSpPr/>
          <p:nvPr>
            <p:ph idx="2" type="pic"/>
          </p:nvPr>
        </p:nvSpPr>
        <p:spPr>
          <a:xfrm>
            <a:off x="-1" y="711202"/>
            <a:ext cx="5933661" cy="5404104"/>
          </a:xfrm>
          <a:prstGeom prst="rect">
            <a:avLst/>
          </a:prstGeom>
          <a:noFill/>
          <a:ln>
            <a:noFill/>
          </a:ln>
        </p:spPr>
      </p:sp>
      <p:sp>
        <p:nvSpPr>
          <p:cNvPr id="564" name="Google Shape;564;p22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65" name="Google Shape;565;p223"/>
          <p:cNvSpPr txBox="1"/>
          <p:nvPr>
            <p:ph idx="1" type="body"/>
          </p:nvPr>
        </p:nvSpPr>
        <p:spPr>
          <a:xfrm>
            <a:off x="6020735" y="711202"/>
            <a:ext cx="5803139" cy="5400987"/>
          </a:xfrm>
          <a:prstGeom prst="rect">
            <a:avLst/>
          </a:prstGeom>
          <a:solidFill>
            <a:schemeClr val="accent4"/>
          </a:solidFill>
          <a:ln>
            <a:noFill/>
          </a:ln>
        </p:spPr>
        <p:txBody>
          <a:bodyPr anchorCtr="0" anchor="t" bIns="0" lIns="320025" spcFirstLastPara="1" rIns="0" wrap="square" tIns="1243575">
            <a:noAutofit/>
          </a:bodyPr>
          <a:lstStyle>
            <a:lvl1pPr indent="-393700" lvl="0" marL="457200" algn="l">
              <a:lnSpc>
                <a:spcPct val="100000"/>
              </a:lnSpc>
              <a:spcBef>
                <a:spcPts val="7400"/>
              </a:spcBef>
              <a:spcAft>
                <a:spcPts val="0"/>
              </a:spcAft>
              <a:buClr>
                <a:schemeClr val="lt1"/>
              </a:buClr>
              <a:buSzPts val="2600"/>
              <a:buFont typeface="Arial"/>
              <a:buChar char=" "/>
              <a:defRPr b="1" sz="2600">
                <a:solidFill>
                  <a:schemeClr val="lt1"/>
                </a:solidFill>
                <a:latin typeface="Arial"/>
                <a:ea typeface="Arial"/>
                <a:cs typeface="Arial"/>
                <a:sym typeface="Arial"/>
              </a:defRPr>
            </a:lvl1pPr>
            <a:lvl2pPr indent="-1181100" lvl="1" marL="914400" algn="l">
              <a:lnSpc>
                <a:spcPct val="100000"/>
              </a:lnSpc>
              <a:spcBef>
                <a:spcPts val="1200"/>
              </a:spcBef>
              <a:spcAft>
                <a:spcPts val="0"/>
              </a:spcAft>
              <a:buClr>
                <a:schemeClr val="lt1"/>
              </a:buClr>
              <a:buSzPts val="15000"/>
              <a:buFont typeface="Arial"/>
              <a:buChar char=" "/>
              <a:defRPr b="1" sz="15000">
                <a:solidFill>
                  <a:schemeClr val="lt1"/>
                </a:solidFill>
                <a:latin typeface="Arial"/>
                <a:ea typeface="Arial"/>
                <a:cs typeface="Arial"/>
                <a:sym typeface="Arial"/>
              </a:defRPr>
            </a:lvl2pPr>
            <a:lvl3pPr indent="-330200" lvl="2" marL="1371600" algn="l">
              <a:lnSpc>
                <a:spcPct val="100000"/>
              </a:lnSpc>
              <a:spcBef>
                <a:spcPts val="0"/>
              </a:spcBef>
              <a:spcAft>
                <a:spcPts val="0"/>
              </a:spcAft>
              <a:buClr>
                <a:schemeClr val="lt1"/>
              </a:buClr>
              <a:buSzPts val="1600"/>
              <a:buFont typeface="Arial"/>
              <a:buChar char=" "/>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4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2-column content" showMasterSp="0">
  <p:cSld name="4_2-column content">
    <p:bg>
      <p:bgPr>
        <a:solidFill>
          <a:schemeClr val="accent6"/>
        </a:solidFill>
      </p:bgPr>
    </p:bg>
    <p:spTree>
      <p:nvGrpSpPr>
        <p:cNvPr id="6416" name="Shape 6416"/>
        <p:cNvGrpSpPr/>
        <p:nvPr/>
      </p:nvGrpSpPr>
      <p:grpSpPr>
        <a:xfrm>
          <a:off x="0" y="0"/>
          <a:ext cx="0" cy="0"/>
          <a:chOff x="0" y="0"/>
          <a:chExt cx="0" cy="0"/>
        </a:xfrm>
      </p:grpSpPr>
      <p:grpSp>
        <p:nvGrpSpPr>
          <p:cNvPr id="6417" name="Google Shape;6417;p469"/>
          <p:cNvGrpSpPr/>
          <p:nvPr/>
        </p:nvGrpSpPr>
        <p:grpSpPr>
          <a:xfrm>
            <a:off x="10692193" y="6607175"/>
            <a:ext cx="1143001" cy="107950"/>
            <a:chOff x="10692193" y="6607175"/>
            <a:chExt cx="1143001" cy="107950"/>
          </a:xfrm>
        </p:grpSpPr>
        <p:sp>
          <p:nvSpPr>
            <p:cNvPr id="6418" name="Google Shape;6418;p469"/>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19" name="Google Shape;6419;p469"/>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20" name="Google Shape;6420;p469"/>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21" name="Google Shape;6421;p469"/>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22" name="Google Shape;6422;p469"/>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23" name="Google Shape;6423;p469"/>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24" name="Google Shape;6424;p469"/>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25" name="Google Shape;6425;p469"/>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26" name="Google Shape;6426;p469"/>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27" name="Google Shape;6427;p469"/>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28" name="Google Shape;6428;p469"/>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29" name="Google Shape;6429;p469"/>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30" name="Google Shape;6430;p469"/>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31" name="Google Shape;6431;p469"/>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32" name="Google Shape;6432;p469"/>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33" name="Google Shape;6433;p469"/>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34" name="Google Shape;6434;p469"/>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6435" name="Google Shape;6435;p469"/>
          <p:cNvSpPr txBox="1"/>
          <p:nvPr>
            <p:ph type="title"/>
          </p:nvPr>
        </p:nvSpPr>
        <p:spPr>
          <a:xfrm>
            <a:off x="430364" y="405114"/>
            <a:ext cx="114300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6436" name="Google Shape;6436;p469"/>
          <p:cNvGrpSpPr/>
          <p:nvPr/>
        </p:nvGrpSpPr>
        <p:grpSpPr>
          <a:xfrm>
            <a:off x="10193718" y="6278563"/>
            <a:ext cx="1641475" cy="436562"/>
            <a:chOff x="10193718" y="6278563"/>
            <a:chExt cx="1641475" cy="436562"/>
          </a:xfrm>
        </p:grpSpPr>
        <p:sp>
          <p:nvSpPr>
            <p:cNvPr id="6437" name="Google Shape;6437;p469"/>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38" name="Google Shape;6438;p469"/>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6439" name="Google Shape;6439;p46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6440" name="Google Shape;6440;p469"/>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6441" name="Google Shape;6441;p469"/>
          <p:cNvSpPr txBox="1"/>
          <p:nvPr>
            <p:ph idx="2" type="body"/>
          </p:nvPr>
        </p:nvSpPr>
        <p:spPr>
          <a:xfrm>
            <a:off x="6711505"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4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3-column content" showMasterSp="0">
  <p:cSld name="4_3-column content">
    <p:bg>
      <p:bgPr>
        <a:solidFill>
          <a:schemeClr val="accent6"/>
        </a:solidFill>
      </p:bgPr>
    </p:bg>
    <p:spTree>
      <p:nvGrpSpPr>
        <p:cNvPr id="6442" name="Shape 6442"/>
        <p:cNvGrpSpPr/>
        <p:nvPr/>
      </p:nvGrpSpPr>
      <p:grpSpPr>
        <a:xfrm>
          <a:off x="0" y="0"/>
          <a:ext cx="0" cy="0"/>
          <a:chOff x="0" y="0"/>
          <a:chExt cx="0" cy="0"/>
        </a:xfrm>
      </p:grpSpPr>
      <p:sp>
        <p:nvSpPr>
          <p:cNvPr id="6443" name="Google Shape;6443;p470"/>
          <p:cNvSpPr txBox="1"/>
          <p:nvPr>
            <p:ph type="title"/>
          </p:nvPr>
        </p:nvSpPr>
        <p:spPr>
          <a:xfrm>
            <a:off x="430364" y="405114"/>
            <a:ext cx="11430000" cy="362407"/>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444" name="Google Shape;6444;p470"/>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6445" name="Google Shape;6445;p470"/>
          <p:cNvGrpSpPr/>
          <p:nvPr/>
        </p:nvGrpSpPr>
        <p:grpSpPr>
          <a:xfrm>
            <a:off x="10193718" y="6278563"/>
            <a:ext cx="1641476" cy="436562"/>
            <a:chOff x="10193718" y="6278563"/>
            <a:chExt cx="1641476" cy="436562"/>
          </a:xfrm>
        </p:grpSpPr>
        <p:grpSp>
          <p:nvGrpSpPr>
            <p:cNvPr id="6446" name="Google Shape;6446;p470"/>
            <p:cNvGrpSpPr/>
            <p:nvPr/>
          </p:nvGrpSpPr>
          <p:grpSpPr>
            <a:xfrm>
              <a:off x="10692193" y="6607175"/>
              <a:ext cx="1143001" cy="107950"/>
              <a:chOff x="10692193" y="6607175"/>
              <a:chExt cx="1143001" cy="107950"/>
            </a:xfrm>
          </p:grpSpPr>
          <p:sp>
            <p:nvSpPr>
              <p:cNvPr id="6447" name="Google Shape;6447;p470"/>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48" name="Google Shape;6448;p470"/>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49" name="Google Shape;6449;p470"/>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50" name="Google Shape;6450;p470"/>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51" name="Google Shape;6451;p470"/>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52" name="Google Shape;6452;p470"/>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53" name="Google Shape;6453;p470"/>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54" name="Google Shape;6454;p470"/>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55" name="Google Shape;6455;p470"/>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56" name="Google Shape;6456;p470"/>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57" name="Google Shape;6457;p470"/>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58" name="Google Shape;6458;p470"/>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59" name="Google Shape;6459;p470"/>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60" name="Google Shape;6460;p470"/>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61" name="Google Shape;6461;p470"/>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62" name="Google Shape;6462;p470"/>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63" name="Google Shape;6463;p470"/>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6464" name="Google Shape;6464;p470"/>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6465" name="Google Shape;6465;p47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6466" name="Google Shape;6466;p470"/>
          <p:cNvSpPr txBox="1"/>
          <p:nvPr>
            <p:ph idx="1" type="body"/>
          </p:nvPr>
        </p:nvSpPr>
        <p:spPr>
          <a:xfrm>
            <a:off x="328492"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6467" name="Google Shape;6467;p470"/>
          <p:cNvSpPr txBox="1"/>
          <p:nvPr>
            <p:ph idx="2" type="body"/>
          </p:nvPr>
        </p:nvSpPr>
        <p:spPr>
          <a:xfrm>
            <a:off x="4297680"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6468" name="Google Shape;6468;p470"/>
          <p:cNvSpPr txBox="1"/>
          <p:nvPr>
            <p:ph idx="3" type="body"/>
          </p:nvPr>
        </p:nvSpPr>
        <p:spPr>
          <a:xfrm>
            <a:off x="8339328"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4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color BG, content L, picture R" showMasterSp="0">
  <p:cSld name="4_color BG, content L, picture R">
    <p:bg>
      <p:bgPr>
        <a:solidFill>
          <a:schemeClr val="accent6"/>
        </a:solidFill>
      </p:bgPr>
    </p:bg>
    <p:spTree>
      <p:nvGrpSpPr>
        <p:cNvPr id="6469" name="Shape 6469"/>
        <p:cNvGrpSpPr/>
        <p:nvPr/>
      </p:nvGrpSpPr>
      <p:grpSpPr>
        <a:xfrm>
          <a:off x="0" y="0"/>
          <a:ext cx="0" cy="0"/>
          <a:chOff x="0" y="0"/>
          <a:chExt cx="0" cy="0"/>
        </a:xfrm>
      </p:grpSpPr>
      <p:sp>
        <p:nvSpPr>
          <p:cNvPr id="6470" name="Google Shape;6470;p471"/>
          <p:cNvSpPr txBox="1"/>
          <p:nvPr>
            <p:ph type="title"/>
          </p:nvPr>
        </p:nvSpPr>
        <p:spPr>
          <a:xfrm>
            <a:off x="430365" y="405114"/>
            <a:ext cx="50292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471" name="Google Shape;6471;p471"/>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grpSp>
        <p:nvGrpSpPr>
          <p:cNvPr id="6472" name="Google Shape;6472;p471"/>
          <p:cNvGrpSpPr/>
          <p:nvPr/>
        </p:nvGrpSpPr>
        <p:grpSpPr>
          <a:xfrm>
            <a:off x="10193718" y="6278563"/>
            <a:ext cx="1641476" cy="436562"/>
            <a:chOff x="10193718" y="6278563"/>
            <a:chExt cx="1641476" cy="436562"/>
          </a:xfrm>
        </p:grpSpPr>
        <p:grpSp>
          <p:nvGrpSpPr>
            <p:cNvPr id="6473" name="Google Shape;6473;p471"/>
            <p:cNvGrpSpPr/>
            <p:nvPr/>
          </p:nvGrpSpPr>
          <p:grpSpPr>
            <a:xfrm>
              <a:off x="10692193" y="6607175"/>
              <a:ext cx="1143001" cy="107950"/>
              <a:chOff x="10692193" y="6607175"/>
              <a:chExt cx="1143001" cy="107950"/>
            </a:xfrm>
          </p:grpSpPr>
          <p:sp>
            <p:nvSpPr>
              <p:cNvPr id="6474" name="Google Shape;6474;p471"/>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75" name="Google Shape;6475;p471"/>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76" name="Google Shape;6476;p471"/>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77" name="Google Shape;6477;p471"/>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78" name="Google Shape;6478;p471"/>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79" name="Google Shape;6479;p471"/>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80" name="Google Shape;6480;p471"/>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81" name="Google Shape;6481;p471"/>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82" name="Google Shape;6482;p471"/>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83" name="Google Shape;6483;p471"/>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84" name="Google Shape;6484;p471"/>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85" name="Google Shape;6485;p471"/>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86" name="Google Shape;6486;p471"/>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87" name="Google Shape;6487;p471"/>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88" name="Google Shape;6488;p471"/>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89" name="Google Shape;6489;p471"/>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90" name="Google Shape;6490;p471"/>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6491" name="Google Shape;6491;p471"/>
            <p:cNvGrpSpPr/>
            <p:nvPr/>
          </p:nvGrpSpPr>
          <p:grpSpPr>
            <a:xfrm>
              <a:off x="10193718" y="6278563"/>
              <a:ext cx="1641475" cy="436562"/>
              <a:chOff x="10193718" y="6278563"/>
              <a:chExt cx="1641475" cy="436562"/>
            </a:xfrm>
          </p:grpSpPr>
          <p:sp>
            <p:nvSpPr>
              <p:cNvPr id="6492" name="Google Shape;6492;p471"/>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93" name="Google Shape;6493;p47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6494" name="Google Shape;6494;p471"/>
          <p:cNvSpPr/>
          <p:nvPr>
            <p:ph idx="2" type="pic"/>
          </p:nvPr>
        </p:nvSpPr>
        <p:spPr>
          <a:xfrm>
            <a:off x="6026658" y="440440"/>
            <a:ext cx="5815584" cy="5678424"/>
          </a:xfrm>
          <a:prstGeom prst="rect">
            <a:avLst/>
          </a:prstGeom>
          <a:solidFill>
            <a:schemeClr val="lt1"/>
          </a:solidFill>
          <a:ln>
            <a:noFill/>
          </a:ln>
        </p:spPr>
      </p:sp>
      <p:sp>
        <p:nvSpPr>
          <p:cNvPr id="6495" name="Google Shape;6495;p47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4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picture L, content R">
  <p:cSld name="4_picture L, content R">
    <p:spTree>
      <p:nvGrpSpPr>
        <p:cNvPr id="6496" name="Shape 6496"/>
        <p:cNvGrpSpPr/>
        <p:nvPr/>
      </p:nvGrpSpPr>
      <p:grpSpPr>
        <a:xfrm>
          <a:off x="0" y="0"/>
          <a:ext cx="0" cy="0"/>
          <a:chOff x="0" y="0"/>
          <a:chExt cx="0" cy="0"/>
        </a:xfrm>
      </p:grpSpPr>
      <p:sp>
        <p:nvSpPr>
          <p:cNvPr id="6497" name="Google Shape;6497;p472"/>
          <p:cNvSpPr/>
          <p:nvPr>
            <p:ph idx="2" type="pic"/>
          </p:nvPr>
        </p:nvSpPr>
        <p:spPr>
          <a:xfrm>
            <a:off x="-1" y="711202"/>
            <a:ext cx="5933661" cy="5404104"/>
          </a:xfrm>
          <a:prstGeom prst="rect">
            <a:avLst/>
          </a:prstGeom>
          <a:noFill/>
          <a:ln>
            <a:noFill/>
          </a:ln>
        </p:spPr>
      </p:sp>
      <p:sp>
        <p:nvSpPr>
          <p:cNvPr id="6498" name="Google Shape;6498;p47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6499" name="Google Shape;6499;p472"/>
          <p:cNvSpPr txBox="1"/>
          <p:nvPr>
            <p:ph idx="1" type="body"/>
          </p:nvPr>
        </p:nvSpPr>
        <p:spPr>
          <a:xfrm>
            <a:off x="6020735" y="711202"/>
            <a:ext cx="5803139" cy="5400987"/>
          </a:xfrm>
          <a:prstGeom prst="rect">
            <a:avLst/>
          </a:prstGeom>
          <a:solidFill>
            <a:schemeClr val="accent6"/>
          </a:solidFill>
          <a:ln>
            <a:noFill/>
          </a:ln>
        </p:spPr>
        <p:txBody>
          <a:bodyPr anchorCtr="0" anchor="t" bIns="0" lIns="320025" spcFirstLastPara="1" rIns="0" wrap="square" tIns="1243575">
            <a:noAutofit/>
          </a:bodyPr>
          <a:lstStyle>
            <a:lvl1pPr indent="-393700" lvl="0" marL="457200" algn="l">
              <a:lnSpc>
                <a:spcPct val="100000"/>
              </a:lnSpc>
              <a:spcBef>
                <a:spcPts val="7400"/>
              </a:spcBef>
              <a:spcAft>
                <a:spcPts val="0"/>
              </a:spcAft>
              <a:buClr>
                <a:schemeClr val="lt1"/>
              </a:buClr>
              <a:buSzPts val="2600"/>
              <a:buFont typeface="Arial"/>
              <a:buChar char=" "/>
              <a:defRPr b="1" sz="2600">
                <a:solidFill>
                  <a:schemeClr val="lt1"/>
                </a:solidFill>
                <a:latin typeface="Arial"/>
                <a:ea typeface="Arial"/>
                <a:cs typeface="Arial"/>
                <a:sym typeface="Arial"/>
              </a:defRPr>
            </a:lvl1pPr>
            <a:lvl2pPr indent="-1181100" lvl="1" marL="914400" algn="l">
              <a:lnSpc>
                <a:spcPct val="100000"/>
              </a:lnSpc>
              <a:spcBef>
                <a:spcPts val="1200"/>
              </a:spcBef>
              <a:spcAft>
                <a:spcPts val="0"/>
              </a:spcAft>
              <a:buClr>
                <a:schemeClr val="lt1"/>
              </a:buClr>
              <a:buSzPts val="15000"/>
              <a:buFont typeface="Arial"/>
              <a:buChar char=" "/>
              <a:defRPr b="1" sz="15000">
                <a:solidFill>
                  <a:schemeClr val="lt1"/>
                </a:solidFill>
                <a:latin typeface="Arial"/>
                <a:ea typeface="Arial"/>
                <a:cs typeface="Arial"/>
                <a:sym typeface="Arial"/>
              </a:defRPr>
            </a:lvl2pPr>
            <a:lvl3pPr indent="-330200" lvl="2" marL="1371600" algn="l">
              <a:lnSpc>
                <a:spcPct val="100000"/>
              </a:lnSpc>
              <a:spcBef>
                <a:spcPts val="0"/>
              </a:spcBef>
              <a:spcAft>
                <a:spcPts val="0"/>
              </a:spcAft>
              <a:buClr>
                <a:schemeClr val="lt1"/>
              </a:buClr>
              <a:buSzPts val="1600"/>
              <a:buFont typeface="Arial"/>
              <a:buChar char=" "/>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4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2-col bold number">
  <p:cSld name="4_2-col bold number">
    <p:spTree>
      <p:nvGrpSpPr>
        <p:cNvPr id="6500" name="Shape 6500"/>
        <p:cNvGrpSpPr/>
        <p:nvPr/>
      </p:nvGrpSpPr>
      <p:grpSpPr>
        <a:xfrm>
          <a:off x="0" y="0"/>
          <a:ext cx="0" cy="0"/>
          <a:chOff x="0" y="0"/>
          <a:chExt cx="0" cy="0"/>
        </a:xfrm>
      </p:grpSpPr>
      <p:sp>
        <p:nvSpPr>
          <p:cNvPr id="6501" name="Google Shape;6501;p473"/>
          <p:cNvSpPr txBox="1"/>
          <p:nvPr>
            <p:ph idx="1" type="body"/>
          </p:nvPr>
        </p:nvSpPr>
        <p:spPr>
          <a:xfrm>
            <a:off x="6022943" y="711202"/>
            <a:ext cx="5803139" cy="5400987"/>
          </a:xfrm>
          <a:prstGeom prst="rect">
            <a:avLst/>
          </a:prstGeom>
          <a:solidFill>
            <a:schemeClr val="accent6"/>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b="0" sz="1600">
                <a:solidFill>
                  <a:schemeClr val="lt1"/>
                </a:solidFill>
                <a:latin typeface="Arial"/>
                <a:ea typeface="Arial"/>
                <a:cs typeface="Arial"/>
                <a:sym typeface="Aria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502" name="Google Shape;6502;p473"/>
          <p:cNvSpPr txBox="1"/>
          <p:nvPr>
            <p:ph idx="2" type="body"/>
          </p:nvPr>
        </p:nvSpPr>
        <p:spPr>
          <a:xfrm>
            <a:off x="0" y="711201"/>
            <a:ext cx="5933662" cy="5400988"/>
          </a:xfrm>
          <a:prstGeom prst="rect">
            <a:avLst/>
          </a:prstGeom>
          <a:solidFill>
            <a:schemeClr val="accent6"/>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sz="1600">
                <a:solidFill>
                  <a:schemeClr val="lt1"/>
                </a:solidFil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503" name="Google Shape;6503;p47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bulleted content" showMasterSp="0">
  <p:cSld name="4_bulleted content">
    <p:bg>
      <p:bgPr>
        <a:solidFill>
          <a:schemeClr val="accent6"/>
        </a:solidFill>
      </p:bgPr>
    </p:bg>
    <p:spTree>
      <p:nvGrpSpPr>
        <p:cNvPr id="6504" name="Shape 6504"/>
        <p:cNvGrpSpPr/>
        <p:nvPr/>
      </p:nvGrpSpPr>
      <p:grpSpPr>
        <a:xfrm>
          <a:off x="0" y="0"/>
          <a:ext cx="0" cy="0"/>
          <a:chOff x="0" y="0"/>
          <a:chExt cx="0" cy="0"/>
        </a:xfrm>
      </p:grpSpPr>
      <p:sp>
        <p:nvSpPr>
          <p:cNvPr id="6505" name="Google Shape;6505;p47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506" name="Google Shape;6506;p474"/>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507" name="Google Shape;6507;p47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6508" name="Google Shape;6508;p474"/>
          <p:cNvSpPr txBox="1"/>
          <p:nvPr>
            <p:ph idx="2" type="body"/>
          </p:nvPr>
        </p:nvSpPr>
        <p:spPr>
          <a:xfrm>
            <a:off x="323649" y="1747838"/>
            <a:ext cx="11511544" cy="3931067"/>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
              <a:defRPr i="1">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6509" name="Google Shape;6509;p474"/>
          <p:cNvGrpSpPr/>
          <p:nvPr/>
        </p:nvGrpSpPr>
        <p:grpSpPr>
          <a:xfrm>
            <a:off x="10193718" y="6278563"/>
            <a:ext cx="1641476" cy="436562"/>
            <a:chOff x="10193718" y="6278563"/>
            <a:chExt cx="1641476" cy="436562"/>
          </a:xfrm>
        </p:grpSpPr>
        <p:sp>
          <p:nvSpPr>
            <p:cNvPr id="6510" name="Google Shape;6510;p474"/>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11" name="Google Shape;6511;p47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6512" name="Google Shape;6512;p474"/>
            <p:cNvGrpSpPr/>
            <p:nvPr/>
          </p:nvGrpSpPr>
          <p:grpSpPr>
            <a:xfrm>
              <a:off x="10692193" y="6607175"/>
              <a:ext cx="1143001" cy="107950"/>
              <a:chOff x="10692193" y="6607175"/>
              <a:chExt cx="1143001" cy="107950"/>
            </a:xfrm>
          </p:grpSpPr>
          <p:sp>
            <p:nvSpPr>
              <p:cNvPr id="6513" name="Google Shape;6513;p47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14" name="Google Shape;6514;p47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15" name="Google Shape;6515;p47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16" name="Google Shape;6516;p47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17" name="Google Shape;6517;p47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18" name="Google Shape;6518;p47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19" name="Google Shape;6519;p47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20" name="Google Shape;6520;p47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21" name="Google Shape;6521;p47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22" name="Google Shape;6522;p47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23" name="Google Shape;6523;p47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24" name="Google Shape;6524;p47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25" name="Google Shape;6525;p47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26" name="Google Shape;6526;p47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27" name="Google Shape;6527;p47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28" name="Google Shape;6528;p47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29" name="Google Shape;6529;p47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sldLayout>
</file>

<file path=ppt/slideLayouts/slideLayout4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bulleted 2-col text/picture" showMasterSp="0">
  <p:cSld name="4_bulleted 2-col text/picture">
    <p:bg>
      <p:bgPr>
        <a:solidFill>
          <a:schemeClr val="accent6"/>
        </a:solidFill>
      </p:bgPr>
    </p:bg>
    <p:spTree>
      <p:nvGrpSpPr>
        <p:cNvPr id="6530" name="Shape 6530"/>
        <p:cNvGrpSpPr/>
        <p:nvPr/>
      </p:nvGrpSpPr>
      <p:grpSpPr>
        <a:xfrm>
          <a:off x="0" y="0"/>
          <a:ext cx="0" cy="0"/>
          <a:chOff x="0" y="0"/>
          <a:chExt cx="0" cy="0"/>
        </a:xfrm>
      </p:grpSpPr>
      <p:sp>
        <p:nvSpPr>
          <p:cNvPr id="6531" name="Google Shape;6531;p47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532" name="Google Shape;6532;p47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533" name="Google Shape;6533;p47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6534" name="Google Shape;6534;p475"/>
          <p:cNvGrpSpPr/>
          <p:nvPr/>
        </p:nvGrpSpPr>
        <p:grpSpPr>
          <a:xfrm>
            <a:off x="10193718" y="6278563"/>
            <a:ext cx="1641476" cy="436562"/>
            <a:chOff x="10193718" y="6278563"/>
            <a:chExt cx="1641476" cy="436562"/>
          </a:xfrm>
        </p:grpSpPr>
        <p:sp>
          <p:nvSpPr>
            <p:cNvPr id="6535" name="Google Shape;6535;p475"/>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36" name="Google Shape;6536;p475"/>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6537" name="Google Shape;6537;p475"/>
            <p:cNvGrpSpPr/>
            <p:nvPr/>
          </p:nvGrpSpPr>
          <p:grpSpPr>
            <a:xfrm>
              <a:off x="10692193" y="6607175"/>
              <a:ext cx="1143001" cy="107950"/>
              <a:chOff x="10692193" y="6607175"/>
              <a:chExt cx="1143001" cy="107950"/>
            </a:xfrm>
          </p:grpSpPr>
          <p:sp>
            <p:nvSpPr>
              <p:cNvPr id="6538" name="Google Shape;6538;p475"/>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39" name="Google Shape;6539;p475"/>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40" name="Google Shape;6540;p475"/>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41" name="Google Shape;6541;p475"/>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42" name="Google Shape;6542;p475"/>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43" name="Google Shape;6543;p475"/>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44" name="Google Shape;6544;p475"/>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45" name="Google Shape;6545;p475"/>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46" name="Google Shape;6546;p475"/>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47" name="Google Shape;6547;p475"/>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48" name="Google Shape;6548;p475"/>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49" name="Google Shape;6549;p475"/>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50" name="Google Shape;6550;p475"/>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51" name="Google Shape;6551;p475"/>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52" name="Google Shape;6552;p475"/>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53" name="Google Shape;6553;p475"/>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54" name="Google Shape;6554;p475"/>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6555" name="Google Shape;6555;p475"/>
          <p:cNvSpPr txBox="1"/>
          <p:nvPr>
            <p:ph idx="2" type="body"/>
          </p:nvPr>
        </p:nvSpPr>
        <p:spPr>
          <a:xfrm>
            <a:off x="323648" y="1747838"/>
            <a:ext cx="7577729"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556" name="Google Shape;6556;p475"/>
          <p:cNvSpPr/>
          <p:nvPr>
            <p:ph idx="3" type="pic"/>
          </p:nvPr>
        </p:nvSpPr>
        <p:spPr>
          <a:xfrm>
            <a:off x="8164513" y="1767270"/>
            <a:ext cx="3657600" cy="2121408"/>
          </a:xfrm>
          <a:prstGeom prst="rect">
            <a:avLst/>
          </a:prstGeom>
          <a:noFill/>
          <a:ln>
            <a:noFill/>
          </a:ln>
        </p:spPr>
      </p:sp>
      <p:sp>
        <p:nvSpPr>
          <p:cNvPr id="6557" name="Google Shape;6557;p475"/>
          <p:cNvSpPr/>
          <p:nvPr>
            <p:ph idx="4" type="pic"/>
          </p:nvPr>
        </p:nvSpPr>
        <p:spPr>
          <a:xfrm>
            <a:off x="8164513" y="4002065"/>
            <a:ext cx="3657600" cy="2121408"/>
          </a:xfrm>
          <a:prstGeom prst="rect">
            <a:avLst/>
          </a:prstGeom>
          <a:noFill/>
          <a:ln>
            <a:noFill/>
          </a:ln>
        </p:spPr>
      </p:sp>
    </p:spTree>
  </p:cSld>
  <p:clrMapOvr>
    <a:masterClrMapping/>
  </p:clrMapOvr>
</p:sldLayout>
</file>

<file path=ppt/slideLayouts/slideLayout4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bulleted 2-col text + pic" showMasterSp="0">
  <p:cSld name="4_bulleted 2-col text + pic">
    <p:bg>
      <p:bgPr>
        <a:solidFill>
          <a:schemeClr val="accent6"/>
        </a:solidFill>
      </p:bgPr>
    </p:bg>
    <p:spTree>
      <p:nvGrpSpPr>
        <p:cNvPr id="6558" name="Shape 6558"/>
        <p:cNvGrpSpPr/>
        <p:nvPr/>
      </p:nvGrpSpPr>
      <p:grpSpPr>
        <a:xfrm>
          <a:off x="0" y="0"/>
          <a:ext cx="0" cy="0"/>
          <a:chOff x="0" y="0"/>
          <a:chExt cx="0" cy="0"/>
        </a:xfrm>
      </p:grpSpPr>
      <p:sp>
        <p:nvSpPr>
          <p:cNvPr id="6559" name="Google Shape;6559;p47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560" name="Google Shape;6560;p476"/>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561" name="Google Shape;6561;p47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6562" name="Google Shape;6562;p476"/>
          <p:cNvGrpSpPr/>
          <p:nvPr/>
        </p:nvGrpSpPr>
        <p:grpSpPr>
          <a:xfrm>
            <a:off x="10193718" y="6278563"/>
            <a:ext cx="1641476" cy="436562"/>
            <a:chOff x="10193718" y="6278563"/>
            <a:chExt cx="1641476" cy="436562"/>
          </a:xfrm>
        </p:grpSpPr>
        <p:sp>
          <p:nvSpPr>
            <p:cNvPr id="6563" name="Google Shape;6563;p476"/>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64" name="Google Shape;6564;p476"/>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6565" name="Google Shape;6565;p476"/>
            <p:cNvGrpSpPr/>
            <p:nvPr/>
          </p:nvGrpSpPr>
          <p:grpSpPr>
            <a:xfrm>
              <a:off x="10692193" y="6607175"/>
              <a:ext cx="1143001" cy="107950"/>
              <a:chOff x="10692193" y="6607175"/>
              <a:chExt cx="1143001" cy="107950"/>
            </a:xfrm>
          </p:grpSpPr>
          <p:sp>
            <p:nvSpPr>
              <p:cNvPr id="6566" name="Google Shape;6566;p476"/>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67" name="Google Shape;6567;p476"/>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68" name="Google Shape;6568;p476"/>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69" name="Google Shape;6569;p476"/>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70" name="Google Shape;6570;p476"/>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71" name="Google Shape;6571;p476"/>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72" name="Google Shape;6572;p476"/>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73" name="Google Shape;6573;p476"/>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74" name="Google Shape;6574;p476"/>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75" name="Google Shape;6575;p476"/>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76" name="Google Shape;6576;p476"/>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77" name="Google Shape;6577;p476"/>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78" name="Google Shape;6578;p476"/>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79" name="Google Shape;6579;p476"/>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80" name="Google Shape;6580;p476"/>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81" name="Google Shape;6581;p476"/>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82" name="Google Shape;6582;p476"/>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6583" name="Google Shape;6583;p476"/>
          <p:cNvSpPr txBox="1"/>
          <p:nvPr>
            <p:ph idx="2" type="body"/>
          </p:nvPr>
        </p:nvSpPr>
        <p:spPr>
          <a:xfrm>
            <a:off x="323649"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584" name="Google Shape;6584;p476"/>
          <p:cNvSpPr/>
          <p:nvPr>
            <p:ph idx="3" type="pic"/>
          </p:nvPr>
        </p:nvSpPr>
        <p:spPr>
          <a:xfrm>
            <a:off x="8163945" y="1767270"/>
            <a:ext cx="3657600" cy="2121408"/>
          </a:xfrm>
          <a:prstGeom prst="rect">
            <a:avLst/>
          </a:prstGeom>
          <a:noFill/>
          <a:ln>
            <a:noFill/>
          </a:ln>
        </p:spPr>
      </p:sp>
      <p:sp>
        <p:nvSpPr>
          <p:cNvPr id="6585" name="Google Shape;6585;p476"/>
          <p:cNvSpPr/>
          <p:nvPr>
            <p:ph idx="4" type="pic"/>
          </p:nvPr>
        </p:nvSpPr>
        <p:spPr>
          <a:xfrm>
            <a:off x="8163945" y="4002065"/>
            <a:ext cx="3657600" cy="2121408"/>
          </a:xfrm>
          <a:prstGeom prst="rect">
            <a:avLst/>
          </a:prstGeom>
          <a:noFill/>
          <a:ln>
            <a:noFill/>
          </a:ln>
        </p:spPr>
      </p:sp>
      <p:sp>
        <p:nvSpPr>
          <p:cNvPr id="6586" name="Google Shape;6586;p476"/>
          <p:cNvSpPr txBox="1"/>
          <p:nvPr>
            <p:ph idx="5" type="body"/>
          </p:nvPr>
        </p:nvSpPr>
        <p:spPr>
          <a:xfrm>
            <a:off x="4243797"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4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User guide">
  <p:cSld name="4_User guide">
    <p:spTree>
      <p:nvGrpSpPr>
        <p:cNvPr id="6587" name="Shape 6587"/>
        <p:cNvGrpSpPr/>
        <p:nvPr/>
      </p:nvGrpSpPr>
      <p:grpSpPr>
        <a:xfrm>
          <a:off x="0" y="0"/>
          <a:ext cx="0" cy="0"/>
          <a:chOff x="0" y="0"/>
          <a:chExt cx="0" cy="0"/>
        </a:xfrm>
      </p:grpSpPr>
      <p:sp>
        <p:nvSpPr>
          <p:cNvPr id="6588" name="Google Shape;6588;p477"/>
          <p:cNvSpPr txBox="1"/>
          <p:nvPr/>
        </p:nvSpPr>
        <p:spPr>
          <a:xfrm>
            <a:off x="2846562" y="409229"/>
            <a:ext cx="607073" cy="1169551"/>
          </a:xfrm>
          <a:prstGeom prst="rect">
            <a:avLst/>
          </a:prstGeom>
          <a:noFill/>
          <a:ln>
            <a:noFill/>
          </a:ln>
        </p:spPr>
        <p:txBody>
          <a:bodyPr anchorCtr="0" anchor="t" bIns="0" lIns="0" spcFirstLastPara="1" rIns="0" wrap="square" tIns="0">
            <a:spAutoFit/>
          </a:bodyPr>
          <a:lstStyle/>
          <a:p>
            <a:pPr indent="0" lvl="0" marL="0" marR="0" rtl="0" algn="r">
              <a:lnSpc>
                <a:spcPct val="95000"/>
              </a:lnSpc>
              <a:spcBef>
                <a:spcPts val="0"/>
              </a:spcBef>
              <a:spcAft>
                <a:spcPts val="0"/>
              </a:spcAft>
              <a:buNone/>
            </a:pPr>
            <a:r>
              <a:rPr b="1" lang="en-US" sz="8000">
                <a:solidFill>
                  <a:srgbClr val="D9D5D0"/>
                </a:solidFill>
                <a:latin typeface="Arial"/>
                <a:ea typeface="Arial"/>
                <a:cs typeface="Arial"/>
                <a:sym typeface="Arial"/>
              </a:rPr>
              <a:t>1</a:t>
            </a:r>
            <a:endParaRPr sz="8000">
              <a:solidFill>
                <a:srgbClr val="D9D5D0"/>
              </a:solidFill>
              <a:latin typeface="Arial"/>
              <a:ea typeface="Arial"/>
              <a:cs typeface="Arial"/>
              <a:sym typeface="Arial"/>
            </a:endParaRPr>
          </a:p>
        </p:txBody>
      </p:sp>
      <p:cxnSp>
        <p:nvCxnSpPr>
          <p:cNvPr id="6589" name="Google Shape;6589;p477"/>
          <p:cNvCxnSpPr/>
          <p:nvPr/>
        </p:nvCxnSpPr>
        <p:spPr>
          <a:xfrm>
            <a:off x="5932486" y="1075913"/>
            <a:ext cx="0" cy="5336762"/>
          </a:xfrm>
          <a:prstGeom prst="straightConnector1">
            <a:avLst/>
          </a:prstGeom>
          <a:noFill/>
          <a:ln cap="flat" cmpd="sng" w="63500">
            <a:solidFill>
              <a:schemeClr val="lt1"/>
            </a:solidFill>
            <a:prstDash val="solid"/>
            <a:miter lim="800000"/>
            <a:headEnd len="sm" w="sm" type="none"/>
            <a:tailEnd len="sm" w="sm" type="none"/>
          </a:ln>
        </p:spPr>
      </p:cxnSp>
      <p:cxnSp>
        <p:nvCxnSpPr>
          <p:cNvPr id="6590" name="Google Shape;6590;p477"/>
          <p:cNvCxnSpPr/>
          <p:nvPr/>
        </p:nvCxnSpPr>
        <p:spPr>
          <a:xfrm rot="10800000">
            <a:off x="0" y="3814278"/>
            <a:ext cx="12020921" cy="0"/>
          </a:xfrm>
          <a:prstGeom prst="straightConnector1">
            <a:avLst/>
          </a:prstGeom>
          <a:noFill/>
          <a:ln cap="flat" cmpd="sng" w="63500">
            <a:solidFill>
              <a:schemeClr val="lt1"/>
            </a:solidFill>
            <a:prstDash val="solid"/>
            <a:miter lim="800000"/>
            <a:headEnd len="sm" w="sm" type="none"/>
            <a:tailEnd len="sm" w="sm" type="none"/>
          </a:ln>
        </p:spPr>
      </p:cxnSp>
      <p:sp>
        <p:nvSpPr>
          <p:cNvPr id="6591" name="Google Shape;6591;p477"/>
          <p:cNvSpPr/>
          <p:nvPr/>
        </p:nvSpPr>
        <p:spPr>
          <a:xfrm>
            <a:off x="3567198" y="669141"/>
            <a:ext cx="2884325" cy="3903633"/>
          </a:xfrm>
          <a:prstGeom prst="rect">
            <a:avLst/>
          </a:prstGeom>
          <a:noFill/>
          <a:ln>
            <a:noFill/>
          </a:ln>
        </p:spPr>
        <p:txBody>
          <a:bodyPr anchorCtr="0" anchor="t" bIns="45700" lIns="0" spcFirstLastPara="1" rIns="91425" wrap="square" tIns="0">
            <a:spAutoFit/>
          </a:bodyPr>
          <a:lstStyle/>
          <a:p>
            <a:pPr indent="0" lvl="0" marL="0" marR="0" rtl="0" algn="l">
              <a:spcBef>
                <a:spcPts val="0"/>
              </a:spcBef>
              <a:spcAft>
                <a:spcPts val="0"/>
              </a:spcAft>
              <a:buNone/>
            </a:pPr>
            <a:r>
              <a:rPr lang="en-US" sz="1800">
                <a:solidFill>
                  <a:srgbClr val="002169"/>
                </a:solidFill>
                <a:latin typeface="Arial"/>
                <a:ea typeface="Arial"/>
                <a:cs typeface="Arial"/>
                <a:sym typeface="Arial"/>
              </a:rPr>
              <a:t>Save the template to </a:t>
            </a:r>
            <a:br>
              <a:rPr lang="en-US" sz="1800">
                <a:solidFill>
                  <a:srgbClr val="002169"/>
                </a:solidFill>
                <a:latin typeface="Arial"/>
                <a:ea typeface="Arial"/>
                <a:cs typeface="Arial"/>
                <a:sym typeface="Arial"/>
              </a:rPr>
            </a:br>
            <a:r>
              <a:rPr lang="en-US" sz="1800">
                <a:solidFill>
                  <a:srgbClr val="002169"/>
                </a:solidFill>
                <a:latin typeface="Arial"/>
                <a:ea typeface="Arial"/>
                <a:cs typeface="Arial"/>
                <a:sym typeface="Arial"/>
              </a:rPr>
              <a:t>your templates folder</a:t>
            </a:r>
            <a:endParaRPr/>
          </a:p>
          <a:p>
            <a:pPr indent="-228600" lvl="2" marL="228600" marR="0" rtl="0" algn="l">
              <a:lnSpc>
                <a:spcPct val="140000"/>
              </a:lnSpc>
              <a:spcBef>
                <a:spcPts val="1200"/>
              </a:spcBef>
              <a:spcAft>
                <a:spcPts val="0"/>
              </a:spcAft>
              <a:buClr>
                <a:srgbClr val="002169"/>
              </a:buClr>
              <a:buSzPts val="1000"/>
              <a:buFont typeface="Arial"/>
              <a:buAutoNum type="arabicPeriod"/>
            </a:pPr>
            <a:r>
              <a:rPr b="0" i="0" lang="en-US" sz="1000" u="none" cap="none" strike="noStrike">
                <a:solidFill>
                  <a:srgbClr val="002169"/>
                </a:solidFill>
                <a:latin typeface="Arial"/>
                <a:ea typeface="Arial"/>
                <a:cs typeface="Arial"/>
                <a:sym typeface="Arial"/>
              </a:rPr>
              <a:t>Save a shortcut or alias to “Nestlé PPT Template.potx” to the desktop </a:t>
            </a:r>
            <a:endParaRPr/>
          </a:p>
          <a:p>
            <a:pPr indent="-228600" lvl="2" marL="228600" marR="0" rtl="0" algn="l">
              <a:lnSpc>
                <a:spcPct val="140000"/>
              </a:lnSpc>
              <a:spcBef>
                <a:spcPts val="0"/>
              </a:spcBef>
              <a:spcAft>
                <a:spcPts val="0"/>
              </a:spcAft>
              <a:buClr>
                <a:srgbClr val="002169"/>
              </a:buClr>
              <a:buSzPts val="1000"/>
              <a:buFont typeface="Arial"/>
              <a:buAutoNum type="arabicPeriod"/>
            </a:pPr>
            <a:r>
              <a:rPr b="0" i="0" lang="en-US" sz="1000" u="none" cap="none" strike="noStrike">
                <a:solidFill>
                  <a:srgbClr val="002169"/>
                </a:solidFill>
                <a:latin typeface="Arial"/>
                <a:ea typeface="Arial"/>
                <a:cs typeface="Arial"/>
                <a:sym typeface="Arial"/>
              </a:rPr>
              <a:t>Double-click on the shortcut / alias to launch, in PowerPoint, a fresh, unnamed presentation</a:t>
            </a:r>
            <a:endParaRPr/>
          </a:p>
          <a:p>
            <a:pPr indent="-228600" lvl="2" marL="228600" marR="0" rtl="0" algn="l">
              <a:lnSpc>
                <a:spcPct val="140000"/>
              </a:lnSpc>
              <a:spcBef>
                <a:spcPts val="0"/>
              </a:spcBef>
              <a:spcAft>
                <a:spcPts val="0"/>
              </a:spcAft>
              <a:buClr>
                <a:srgbClr val="002169"/>
              </a:buClr>
              <a:buSzPts val="1000"/>
              <a:buFont typeface="Arial"/>
              <a:buAutoNum type="arabicPeriod"/>
            </a:pPr>
            <a:r>
              <a:rPr b="0" i="0" lang="en-US" sz="1000" u="none" cap="none" strike="noStrike">
                <a:solidFill>
                  <a:srgbClr val="002169"/>
                </a:solidFill>
                <a:latin typeface="Arial"/>
                <a:ea typeface="Arial"/>
                <a:cs typeface="Arial"/>
                <a:sym typeface="Arial"/>
              </a:rPr>
              <a:t>Save the unnamed presentation as a template (*.potx) to the Custom Office Templates folder:</a:t>
            </a:r>
            <a:endParaRPr/>
          </a:p>
          <a:p>
            <a:pPr indent="-114300" lvl="2" marL="342900" marR="0" rtl="0" algn="l">
              <a:lnSpc>
                <a:spcPct val="140000"/>
              </a:lnSpc>
              <a:spcBef>
                <a:spcPts val="0"/>
              </a:spcBef>
              <a:spcAft>
                <a:spcPts val="0"/>
              </a:spcAft>
              <a:buClr>
                <a:srgbClr val="002169"/>
              </a:buClr>
              <a:buSzPts val="1000"/>
              <a:buFont typeface="Arial"/>
              <a:buChar char="•"/>
            </a:pPr>
            <a:r>
              <a:rPr b="0" i="0" lang="en-US" sz="1000" u="none" cap="none" strike="noStrike">
                <a:solidFill>
                  <a:srgbClr val="002169"/>
                </a:solidFill>
                <a:latin typeface="Arial"/>
                <a:ea typeface="Arial"/>
                <a:cs typeface="Arial"/>
                <a:sym typeface="Arial"/>
              </a:rPr>
              <a:t>File &gt; Save As &gt; Browse — In the resulting dialogue, when “Save As” type is PowerPoint Template (*.potx), PowerPoint will automatically navigate to the “Custom Office Templates” folder</a:t>
            </a:r>
            <a:endParaRPr/>
          </a:p>
          <a:p>
            <a:pPr indent="-228600" lvl="2" marL="228600" marR="0" rtl="0" algn="l">
              <a:lnSpc>
                <a:spcPct val="140000"/>
              </a:lnSpc>
              <a:spcBef>
                <a:spcPts val="0"/>
              </a:spcBef>
              <a:spcAft>
                <a:spcPts val="0"/>
              </a:spcAft>
              <a:buClr>
                <a:srgbClr val="002169"/>
              </a:buClr>
              <a:buSzPts val="1000"/>
              <a:buFont typeface="Arial"/>
              <a:buAutoNum type="arabicPeriod" startAt="4"/>
            </a:pPr>
            <a:r>
              <a:rPr b="0" i="0" lang="en-US" sz="1000" u="none" cap="none" strike="noStrike">
                <a:solidFill>
                  <a:srgbClr val="002169"/>
                </a:solidFill>
                <a:latin typeface="Arial"/>
                <a:ea typeface="Arial"/>
                <a:cs typeface="Arial"/>
                <a:sym typeface="Arial"/>
              </a:rPr>
              <a:t>Name the template “Nestlé PPT Template”; click Save; close</a:t>
            </a:r>
            <a:endParaRPr/>
          </a:p>
          <a:p>
            <a:pPr indent="0" lvl="0" marL="0" marR="0" rtl="0" algn="l">
              <a:lnSpc>
                <a:spcPct val="140000"/>
              </a:lnSpc>
              <a:spcBef>
                <a:spcPts val="0"/>
              </a:spcBef>
              <a:spcAft>
                <a:spcPts val="0"/>
              </a:spcAft>
              <a:buNone/>
            </a:pPr>
            <a:r>
              <a:t/>
            </a:r>
            <a:endParaRPr sz="1000">
              <a:solidFill>
                <a:srgbClr val="002169"/>
              </a:solidFill>
              <a:latin typeface="Arial"/>
              <a:ea typeface="Arial"/>
              <a:cs typeface="Arial"/>
              <a:sym typeface="Arial"/>
            </a:endParaRPr>
          </a:p>
          <a:p>
            <a:pPr indent="0" lvl="0" marL="0" marR="0" rtl="0" algn="l">
              <a:spcBef>
                <a:spcPts val="0"/>
              </a:spcBef>
              <a:spcAft>
                <a:spcPts val="0"/>
              </a:spcAft>
              <a:buNone/>
            </a:pPr>
            <a:r>
              <a:t/>
            </a:r>
            <a:endParaRPr sz="1800">
              <a:solidFill>
                <a:srgbClr val="002169"/>
              </a:solidFill>
              <a:latin typeface="Arial"/>
              <a:ea typeface="Arial"/>
              <a:cs typeface="Arial"/>
              <a:sym typeface="Arial"/>
            </a:endParaRPr>
          </a:p>
        </p:txBody>
      </p:sp>
      <p:sp>
        <p:nvSpPr>
          <p:cNvPr id="6592" name="Google Shape;6592;p477"/>
          <p:cNvSpPr/>
          <p:nvPr/>
        </p:nvSpPr>
        <p:spPr>
          <a:xfrm>
            <a:off x="7652537" y="669141"/>
            <a:ext cx="3324230" cy="3976345"/>
          </a:xfrm>
          <a:prstGeom prst="rect">
            <a:avLst/>
          </a:prstGeom>
          <a:noFill/>
          <a:ln>
            <a:noFill/>
          </a:ln>
        </p:spPr>
        <p:txBody>
          <a:bodyPr anchorCtr="0" anchor="t" bIns="45700" lIns="0" spcFirstLastPara="1" rIns="91425" wrap="square" tIns="0">
            <a:spAutoFit/>
          </a:bodyPr>
          <a:lstStyle/>
          <a:p>
            <a:pPr indent="0" lvl="0" marL="0" marR="0" rtl="0" algn="l">
              <a:spcBef>
                <a:spcPts val="0"/>
              </a:spcBef>
              <a:spcAft>
                <a:spcPts val="0"/>
              </a:spcAft>
              <a:buNone/>
            </a:pPr>
            <a:r>
              <a:rPr lang="en-US" sz="1800">
                <a:solidFill>
                  <a:srgbClr val="002169"/>
                </a:solidFill>
                <a:latin typeface="Arial"/>
                <a:ea typeface="Arial"/>
                <a:cs typeface="Arial"/>
                <a:sym typeface="Arial"/>
              </a:rPr>
              <a:t>Use the template to </a:t>
            </a:r>
            <a:br>
              <a:rPr lang="en-US" sz="1800">
                <a:solidFill>
                  <a:srgbClr val="002169"/>
                </a:solidFill>
                <a:latin typeface="Arial"/>
                <a:ea typeface="Arial"/>
                <a:cs typeface="Arial"/>
                <a:sym typeface="Arial"/>
              </a:rPr>
            </a:br>
            <a:r>
              <a:rPr lang="en-US" sz="1800">
                <a:solidFill>
                  <a:srgbClr val="002169"/>
                </a:solidFill>
                <a:latin typeface="Arial"/>
                <a:ea typeface="Arial"/>
                <a:cs typeface="Arial"/>
                <a:sym typeface="Arial"/>
              </a:rPr>
              <a:t>create a new presentation</a:t>
            </a:r>
            <a:endParaRPr/>
          </a:p>
          <a:p>
            <a:pPr indent="0" lvl="0" marL="0" marR="0" rtl="0" algn="l">
              <a:spcBef>
                <a:spcPts val="0"/>
              </a:spcBef>
              <a:spcAft>
                <a:spcPts val="0"/>
              </a:spcAft>
              <a:buNone/>
            </a:pPr>
            <a:r>
              <a:t/>
            </a:r>
            <a:endParaRPr b="1" sz="1000">
              <a:solidFill>
                <a:srgbClr val="002169"/>
              </a:solidFill>
              <a:latin typeface="Arial"/>
              <a:ea typeface="Arial"/>
              <a:cs typeface="Arial"/>
              <a:sym typeface="Arial"/>
            </a:endParaRPr>
          </a:p>
          <a:p>
            <a:pPr indent="0" lvl="0" marL="0" marR="0" rtl="0" algn="l">
              <a:lnSpc>
                <a:spcPct val="140000"/>
              </a:lnSpc>
              <a:spcBef>
                <a:spcPts val="0"/>
              </a:spcBef>
              <a:spcAft>
                <a:spcPts val="0"/>
              </a:spcAft>
              <a:buNone/>
            </a:pPr>
            <a:r>
              <a:rPr b="1" i="1" lang="en-US" sz="1000">
                <a:solidFill>
                  <a:srgbClr val="002169"/>
                </a:solidFill>
                <a:latin typeface="Arial"/>
                <a:ea typeface="Arial"/>
                <a:cs typeface="Arial"/>
                <a:sym typeface="Arial"/>
              </a:rPr>
              <a:t>Method 1: </a:t>
            </a:r>
            <a:r>
              <a:rPr lang="en-US" sz="1000">
                <a:solidFill>
                  <a:srgbClr val="002169"/>
                </a:solidFill>
                <a:latin typeface="Arial"/>
                <a:ea typeface="Arial"/>
                <a:cs typeface="Arial"/>
                <a:sym typeface="Arial"/>
              </a:rPr>
              <a:t>The easiest way to create a fresh, unnamed presentation is to double-click on the shortcut / alias that you saved to the desktop in step one.</a:t>
            </a:r>
            <a:endParaRPr/>
          </a:p>
          <a:p>
            <a:pPr indent="0" lvl="0" marL="0" marR="0" rtl="0" algn="l">
              <a:lnSpc>
                <a:spcPct val="140000"/>
              </a:lnSpc>
              <a:spcBef>
                <a:spcPts val="0"/>
              </a:spcBef>
              <a:spcAft>
                <a:spcPts val="0"/>
              </a:spcAft>
              <a:buNone/>
            </a:pPr>
            <a:r>
              <a:t/>
            </a:r>
            <a:endParaRPr sz="1000">
              <a:solidFill>
                <a:srgbClr val="002169"/>
              </a:solidFill>
              <a:latin typeface="Arial"/>
              <a:ea typeface="Arial"/>
              <a:cs typeface="Arial"/>
              <a:sym typeface="Arial"/>
            </a:endParaRPr>
          </a:p>
          <a:p>
            <a:pPr indent="0" lvl="0" marL="0" marR="0" rtl="0" algn="l">
              <a:lnSpc>
                <a:spcPct val="140000"/>
              </a:lnSpc>
              <a:spcBef>
                <a:spcPts val="0"/>
              </a:spcBef>
              <a:spcAft>
                <a:spcPts val="0"/>
              </a:spcAft>
              <a:buNone/>
            </a:pPr>
            <a:r>
              <a:rPr b="1" i="1" lang="en-US" sz="1000">
                <a:solidFill>
                  <a:srgbClr val="002169"/>
                </a:solidFill>
                <a:latin typeface="Arial"/>
                <a:ea typeface="Arial"/>
                <a:cs typeface="Arial"/>
                <a:sym typeface="Arial"/>
              </a:rPr>
              <a:t>Method 2: </a:t>
            </a:r>
            <a:r>
              <a:rPr lang="en-US" sz="1000">
                <a:solidFill>
                  <a:srgbClr val="002169"/>
                </a:solidFill>
                <a:latin typeface="Arial"/>
                <a:ea typeface="Arial"/>
                <a:cs typeface="Arial"/>
                <a:sym typeface="Arial"/>
              </a:rPr>
              <a:t>Once the template is saved to the </a:t>
            </a:r>
            <a:br>
              <a:rPr lang="en-US" sz="1000">
                <a:solidFill>
                  <a:srgbClr val="002169"/>
                </a:solidFill>
                <a:latin typeface="Arial"/>
                <a:ea typeface="Arial"/>
                <a:cs typeface="Arial"/>
                <a:sym typeface="Arial"/>
              </a:rPr>
            </a:br>
            <a:r>
              <a:rPr b="1" lang="en-US" sz="1000">
                <a:solidFill>
                  <a:srgbClr val="002169"/>
                </a:solidFill>
                <a:latin typeface="Arial"/>
                <a:ea typeface="Arial"/>
                <a:cs typeface="Arial"/>
                <a:sym typeface="Arial"/>
              </a:rPr>
              <a:t>CUSTOM OFFICE TEMPLATES </a:t>
            </a:r>
            <a:r>
              <a:rPr lang="en-US" sz="1000">
                <a:solidFill>
                  <a:srgbClr val="002169"/>
                </a:solidFill>
                <a:latin typeface="Arial"/>
                <a:ea typeface="Arial"/>
                <a:cs typeface="Arial"/>
                <a:sym typeface="Arial"/>
              </a:rPr>
              <a:t>folder (see Figure 1), </a:t>
            </a:r>
            <a:br>
              <a:rPr lang="en-US" sz="1000">
                <a:solidFill>
                  <a:srgbClr val="002169"/>
                </a:solidFill>
                <a:latin typeface="Arial"/>
                <a:ea typeface="Arial"/>
                <a:cs typeface="Arial"/>
                <a:sym typeface="Arial"/>
              </a:rPr>
            </a:br>
            <a:r>
              <a:rPr lang="en-US" sz="1000">
                <a:solidFill>
                  <a:srgbClr val="002169"/>
                </a:solidFill>
                <a:latin typeface="Arial"/>
                <a:ea typeface="Arial"/>
                <a:cs typeface="Arial"/>
                <a:sym typeface="Arial"/>
              </a:rPr>
              <a:t>a fresh, unnamed presentation can also be created from the File &gt; New menu:</a:t>
            </a:r>
            <a:endParaRPr/>
          </a:p>
          <a:p>
            <a:pPr indent="-171450" lvl="2" marL="171450" marR="0" rtl="0" algn="l">
              <a:lnSpc>
                <a:spcPct val="140000"/>
              </a:lnSpc>
              <a:spcBef>
                <a:spcPts val="0"/>
              </a:spcBef>
              <a:spcAft>
                <a:spcPts val="0"/>
              </a:spcAft>
              <a:buClr>
                <a:srgbClr val="002169"/>
              </a:buClr>
              <a:buSzPts val="1000"/>
              <a:buFont typeface="Arial"/>
              <a:buChar char="•"/>
            </a:pPr>
            <a:r>
              <a:rPr b="0" i="0" lang="en-US" sz="1000" u="none" cap="none" strike="noStrike">
                <a:solidFill>
                  <a:srgbClr val="002169"/>
                </a:solidFill>
                <a:latin typeface="Arial"/>
                <a:ea typeface="Arial"/>
                <a:cs typeface="Arial"/>
                <a:sym typeface="Arial"/>
              </a:rPr>
              <a:t>From the File tab, click </a:t>
            </a:r>
            <a:r>
              <a:rPr b="1" i="0" lang="en-US" sz="1000" u="none" cap="none" strike="noStrike">
                <a:solidFill>
                  <a:srgbClr val="002169"/>
                </a:solidFill>
                <a:latin typeface="Arial"/>
                <a:ea typeface="Arial"/>
                <a:cs typeface="Arial"/>
                <a:sym typeface="Arial"/>
              </a:rPr>
              <a:t>NEW</a:t>
            </a:r>
            <a:endParaRPr/>
          </a:p>
          <a:p>
            <a:pPr indent="-171450" lvl="2" marL="171450" marR="0" rtl="0" algn="l">
              <a:lnSpc>
                <a:spcPct val="140000"/>
              </a:lnSpc>
              <a:spcBef>
                <a:spcPts val="0"/>
              </a:spcBef>
              <a:spcAft>
                <a:spcPts val="0"/>
              </a:spcAft>
              <a:buClr>
                <a:srgbClr val="002169"/>
              </a:buClr>
              <a:buSzPts val="1000"/>
              <a:buFont typeface="Arial"/>
              <a:buChar char="•"/>
            </a:pPr>
            <a:r>
              <a:rPr b="0" i="0" lang="en-US" sz="1000" u="none" cap="none" strike="noStrike">
                <a:solidFill>
                  <a:srgbClr val="002169"/>
                </a:solidFill>
                <a:latin typeface="Arial"/>
                <a:ea typeface="Arial"/>
                <a:cs typeface="Arial"/>
                <a:sym typeface="Arial"/>
              </a:rPr>
              <a:t>Click on </a:t>
            </a:r>
            <a:r>
              <a:rPr b="1" i="0" lang="en-US" sz="1000" u="none" cap="none" strike="noStrike">
                <a:solidFill>
                  <a:srgbClr val="002169"/>
                </a:solidFill>
                <a:latin typeface="Arial"/>
                <a:ea typeface="Arial"/>
                <a:cs typeface="Arial"/>
                <a:sym typeface="Arial"/>
              </a:rPr>
              <a:t>CUSTOM</a:t>
            </a:r>
            <a:r>
              <a:rPr b="0" i="0" lang="en-US" sz="1000" u="none" cap="none" strike="noStrike">
                <a:solidFill>
                  <a:srgbClr val="002169"/>
                </a:solidFill>
                <a:latin typeface="Arial"/>
                <a:ea typeface="Arial"/>
                <a:cs typeface="Arial"/>
                <a:sym typeface="Arial"/>
              </a:rPr>
              <a:t> (see Figure 1)</a:t>
            </a:r>
            <a:endParaRPr/>
          </a:p>
          <a:p>
            <a:pPr indent="-171450" lvl="2" marL="171450" marR="0" rtl="0" algn="l">
              <a:lnSpc>
                <a:spcPct val="140000"/>
              </a:lnSpc>
              <a:spcBef>
                <a:spcPts val="0"/>
              </a:spcBef>
              <a:spcAft>
                <a:spcPts val="0"/>
              </a:spcAft>
              <a:buClr>
                <a:srgbClr val="002169"/>
              </a:buClr>
              <a:buSzPts val="1000"/>
              <a:buFont typeface="Arial"/>
              <a:buChar char="•"/>
            </a:pPr>
            <a:r>
              <a:rPr b="0" i="0" lang="en-US" sz="1000" u="none" cap="none" strike="noStrike">
                <a:solidFill>
                  <a:srgbClr val="002169"/>
                </a:solidFill>
                <a:latin typeface="Arial"/>
                <a:ea typeface="Arial"/>
                <a:cs typeface="Arial"/>
                <a:sym typeface="Arial"/>
              </a:rPr>
              <a:t>Click on </a:t>
            </a:r>
            <a:r>
              <a:rPr b="1" i="0" lang="en-US" sz="1000" u="none" cap="none" strike="noStrike">
                <a:solidFill>
                  <a:srgbClr val="002169"/>
                </a:solidFill>
                <a:latin typeface="Arial"/>
                <a:ea typeface="Arial"/>
                <a:cs typeface="Arial"/>
                <a:sym typeface="Arial"/>
              </a:rPr>
              <a:t>CUSTOM OFFICE TEMPLATES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(see Figure 1)</a:t>
            </a:r>
            <a:endParaRPr/>
          </a:p>
          <a:p>
            <a:pPr indent="-171450" lvl="2" marL="171450" marR="0" rtl="0" algn="l">
              <a:lnSpc>
                <a:spcPct val="140000"/>
              </a:lnSpc>
              <a:spcBef>
                <a:spcPts val="0"/>
              </a:spcBef>
              <a:spcAft>
                <a:spcPts val="0"/>
              </a:spcAft>
              <a:buClr>
                <a:srgbClr val="002169"/>
              </a:buClr>
              <a:buSzPts val="1000"/>
              <a:buFont typeface="Arial"/>
              <a:buChar char="•"/>
            </a:pPr>
            <a:r>
              <a:rPr b="0" i="0" lang="en-US" sz="1000" u="none" cap="none" strike="noStrike">
                <a:solidFill>
                  <a:srgbClr val="002169"/>
                </a:solidFill>
                <a:latin typeface="Arial"/>
                <a:ea typeface="Arial"/>
                <a:cs typeface="Arial"/>
                <a:sym typeface="Arial"/>
              </a:rPr>
              <a:t>The contents of the Custom Office Templates folder will display; click on “Nestlé PPT Template” (see Figure 2) </a:t>
            </a:r>
            <a:endParaRPr/>
          </a:p>
          <a:p>
            <a:pPr indent="-171450" lvl="2" marL="171450" marR="0" rtl="0" algn="l">
              <a:lnSpc>
                <a:spcPct val="140000"/>
              </a:lnSpc>
              <a:spcBef>
                <a:spcPts val="0"/>
              </a:spcBef>
              <a:spcAft>
                <a:spcPts val="0"/>
              </a:spcAft>
              <a:buClr>
                <a:srgbClr val="002169"/>
              </a:buClr>
              <a:buSzPts val="1000"/>
              <a:buFont typeface="Arial"/>
              <a:buChar char="•"/>
            </a:pPr>
            <a:r>
              <a:rPr b="0" i="0" lang="en-US" sz="1000" u="none" cap="none" strike="noStrike">
                <a:solidFill>
                  <a:srgbClr val="002169"/>
                </a:solidFill>
                <a:latin typeface="Arial"/>
                <a:ea typeface="Arial"/>
                <a:cs typeface="Arial"/>
                <a:sym typeface="Arial"/>
              </a:rPr>
              <a:t>Click the </a:t>
            </a:r>
            <a:r>
              <a:rPr b="1" i="0" lang="en-US" sz="1000" u="none" cap="none" strike="noStrike">
                <a:solidFill>
                  <a:srgbClr val="002169"/>
                </a:solidFill>
                <a:latin typeface="Arial"/>
                <a:ea typeface="Arial"/>
                <a:cs typeface="Arial"/>
                <a:sym typeface="Arial"/>
              </a:rPr>
              <a:t>CREATE</a:t>
            </a:r>
            <a:r>
              <a:rPr b="0" i="0" lang="en-US" sz="1000" u="none" cap="none" strike="noStrike">
                <a:solidFill>
                  <a:srgbClr val="002169"/>
                </a:solidFill>
                <a:latin typeface="Arial"/>
                <a:ea typeface="Arial"/>
                <a:cs typeface="Arial"/>
                <a:sym typeface="Arial"/>
              </a:rPr>
              <a:t> button (see Figure 2) to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create a new document based on the template. Name your file and save</a:t>
            </a:r>
            <a:endParaRPr b="0" i="0" sz="1800" u="none" cap="none" strike="noStrike">
              <a:solidFill>
                <a:srgbClr val="002169"/>
              </a:solidFill>
              <a:latin typeface="Arial"/>
              <a:ea typeface="Arial"/>
              <a:cs typeface="Arial"/>
              <a:sym typeface="Arial"/>
            </a:endParaRPr>
          </a:p>
        </p:txBody>
      </p:sp>
      <p:sp>
        <p:nvSpPr>
          <p:cNvPr id="6593" name="Google Shape;6593;p477"/>
          <p:cNvSpPr/>
          <p:nvPr/>
        </p:nvSpPr>
        <p:spPr>
          <a:xfrm>
            <a:off x="422045" y="2057148"/>
            <a:ext cx="1917576" cy="1200329"/>
          </a:xfrm>
          <a:prstGeom prst="rect">
            <a:avLst/>
          </a:prstGeom>
          <a:noFill/>
          <a:ln>
            <a:noFill/>
          </a:ln>
        </p:spPr>
        <p:txBody>
          <a:bodyPr anchorCtr="0" anchor="t" bIns="45700" lIns="0" spcFirstLastPara="1" rIns="91425" wrap="square" tIns="45700">
            <a:spAutoFit/>
          </a:bodyPr>
          <a:lstStyle/>
          <a:p>
            <a:pPr indent="0" lvl="0" marL="0" marR="0" rtl="0" algn="l">
              <a:spcBef>
                <a:spcPts val="0"/>
              </a:spcBef>
              <a:spcAft>
                <a:spcPts val="0"/>
              </a:spcAft>
              <a:buNone/>
            </a:pPr>
            <a:r>
              <a:rPr lang="en-US" sz="1800">
                <a:solidFill>
                  <a:srgbClr val="002169"/>
                </a:solidFill>
                <a:latin typeface="Arial"/>
                <a:ea typeface="Arial"/>
                <a:cs typeface="Arial"/>
                <a:sym typeface="Arial"/>
              </a:rPr>
              <a:t>Correct way to begin creating </a:t>
            </a:r>
            <a:br>
              <a:rPr lang="en-US" sz="1800">
                <a:solidFill>
                  <a:srgbClr val="002169"/>
                </a:solidFill>
                <a:latin typeface="Arial"/>
                <a:ea typeface="Arial"/>
                <a:cs typeface="Arial"/>
                <a:sym typeface="Arial"/>
              </a:rPr>
            </a:br>
            <a:r>
              <a:rPr lang="en-US" sz="1800">
                <a:solidFill>
                  <a:srgbClr val="002169"/>
                </a:solidFill>
                <a:latin typeface="Arial"/>
                <a:ea typeface="Arial"/>
                <a:cs typeface="Arial"/>
                <a:sym typeface="Arial"/>
              </a:rPr>
              <a:t>a presentation from a template</a:t>
            </a:r>
            <a:endParaRPr/>
          </a:p>
        </p:txBody>
      </p:sp>
      <p:grpSp>
        <p:nvGrpSpPr>
          <p:cNvPr id="6594" name="Google Shape;6594;p477"/>
          <p:cNvGrpSpPr/>
          <p:nvPr/>
        </p:nvGrpSpPr>
        <p:grpSpPr>
          <a:xfrm>
            <a:off x="3563693" y="4187984"/>
            <a:ext cx="2058641" cy="1894382"/>
            <a:chOff x="897081" y="4000195"/>
            <a:chExt cx="2058641" cy="1894382"/>
          </a:xfrm>
        </p:grpSpPr>
        <p:sp>
          <p:nvSpPr>
            <p:cNvPr id="6595" name="Google Shape;6595;p477"/>
            <p:cNvSpPr txBox="1"/>
            <p:nvPr/>
          </p:nvSpPr>
          <p:spPr>
            <a:xfrm>
              <a:off x="898321" y="5421527"/>
              <a:ext cx="2057401" cy="473050"/>
            </a:xfrm>
            <a:prstGeom prst="rect">
              <a:avLst/>
            </a:prstGeom>
            <a:noFill/>
            <a:ln>
              <a:noFill/>
            </a:ln>
          </p:spPr>
          <p:txBody>
            <a:bodyPr anchorCtr="0" anchor="t" bIns="0" lIns="0" spcFirstLastPara="1" rIns="0" wrap="square" tIns="45700">
              <a:noAutofit/>
            </a:bodyPr>
            <a:lstStyle/>
            <a:p>
              <a:pPr indent="0" lvl="0" marL="0" marR="0" rtl="0" algn="l">
                <a:spcBef>
                  <a:spcPts val="0"/>
                </a:spcBef>
                <a:spcAft>
                  <a:spcPts val="0"/>
                </a:spcAft>
                <a:buNone/>
              </a:pPr>
              <a:r>
                <a:rPr i="1" lang="en-US" sz="700">
                  <a:solidFill>
                    <a:schemeClr val="accent5"/>
                  </a:solidFill>
                  <a:latin typeface="Arial"/>
                  <a:ea typeface="Arial"/>
                  <a:cs typeface="Arial"/>
                  <a:sym typeface="Arial"/>
                </a:rPr>
                <a:t>Figure 1: </a:t>
              </a:r>
              <a:r>
                <a:rPr lang="en-US" sz="700">
                  <a:solidFill>
                    <a:schemeClr val="accent5"/>
                  </a:solidFill>
                  <a:latin typeface="Arial"/>
                  <a:ea typeface="Arial"/>
                  <a:cs typeface="Arial"/>
                  <a:sym typeface="Arial"/>
                </a:rPr>
                <a:t>Create from Custom Office Template</a:t>
              </a:r>
              <a:endParaRPr/>
            </a:p>
          </p:txBody>
        </p:sp>
        <p:pic>
          <p:nvPicPr>
            <p:cNvPr descr="C:\Users\Carrie Duncan\Documents\CLIENTS\Global\~art (Global)\PPT images GFM\Guide art\fig 1.jpg" id="6596" name="Google Shape;6596;p477"/>
            <p:cNvPicPr preferRelativeResize="0"/>
            <p:nvPr/>
          </p:nvPicPr>
          <p:blipFill rotWithShape="1">
            <a:blip r:embed="rId2">
              <a:alphaModFix/>
            </a:blip>
            <a:srcRect b="0" l="0" r="0" t="0"/>
            <a:stretch/>
          </p:blipFill>
          <p:spPr>
            <a:xfrm>
              <a:off x="897081" y="4000195"/>
              <a:ext cx="2057400" cy="1363287"/>
            </a:xfrm>
            <a:prstGeom prst="rect">
              <a:avLst/>
            </a:prstGeom>
            <a:noFill/>
            <a:ln>
              <a:noFill/>
            </a:ln>
          </p:spPr>
        </p:pic>
        <p:grpSp>
          <p:nvGrpSpPr>
            <p:cNvPr id="6597" name="Google Shape;6597;p477"/>
            <p:cNvGrpSpPr/>
            <p:nvPr/>
          </p:nvGrpSpPr>
          <p:grpSpPr>
            <a:xfrm>
              <a:off x="1194213" y="4007697"/>
              <a:ext cx="1513690" cy="597212"/>
              <a:chOff x="7983486" y="2006771"/>
              <a:chExt cx="1208142" cy="476660"/>
            </a:xfrm>
          </p:grpSpPr>
          <p:sp>
            <p:nvSpPr>
              <p:cNvPr id="6598" name="Google Shape;6598;p477"/>
              <p:cNvSpPr/>
              <p:nvPr/>
            </p:nvSpPr>
            <p:spPr>
              <a:xfrm>
                <a:off x="7983486" y="2325413"/>
                <a:ext cx="261015" cy="158018"/>
              </a:xfrm>
              <a:prstGeom prst="ellipse">
                <a:avLst/>
              </a:prstGeom>
              <a:noFill/>
              <a:ln cap="flat" cmpd="sng" w="9525">
                <a:solidFill>
                  <a:schemeClr val="accent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6599" name="Google Shape;6599;p477"/>
              <p:cNvCxnSpPr/>
              <p:nvPr/>
            </p:nvCxnSpPr>
            <p:spPr>
              <a:xfrm>
                <a:off x="8115427" y="2032111"/>
                <a:ext cx="0" cy="194411"/>
              </a:xfrm>
              <a:prstGeom prst="straightConnector1">
                <a:avLst/>
              </a:prstGeom>
              <a:noFill/>
              <a:ln cap="flat" cmpd="sng" w="9525">
                <a:solidFill>
                  <a:schemeClr val="accent5"/>
                </a:solidFill>
                <a:prstDash val="solid"/>
                <a:miter lim="800000"/>
                <a:headEnd len="sm" w="sm" type="none"/>
                <a:tailEnd len="sm" w="sm" type="triangle"/>
              </a:ln>
            </p:spPr>
          </p:cxnSp>
          <p:sp>
            <p:nvSpPr>
              <p:cNvPr id="6600" name="Google Shape;6600;p477"/>
              <p:cNvSpPr txBox="1"/>
              <p:nvPr/>
            </p:nvSpPr>
            <p:spPr>
              <a:xfrm>
                <a:off x="8103397" y="2006771"/>
                <a:ext cx="1088231" cy="98260"/>
              </a:xfrm>
              <a:prstGeom prst="rect">
                <a:avLst/>
              </a:prstGeom>
              <a:solidFill>
                <a:schemeClr val="lt1">
                  <a:alpha val="49803"/>
                </a:schemeClr>
              </a:solidFill>
              <a:ln>
                <a:noFill/>
              </a:ln>
            </p:spPr>
            <p:txBody>
              <a:bodyPr anchorCtr="0" anchor="t" bIns="0" lIns="45700" spcFirstLastPara="1" rIns="0" wrap="square" tIns="0">
                <a:spAutoFit/>
              </a:bodyPr>
              <a:lstStyle/>
              <a:p>
                <a:pPr indent="0" lvl="0" marL="0" marR="0" rtl="0" algn="l">
                  <a:spcBef>
                    <a:spcPts val="0"/>
                  </a:spcBef>
                  <a:spcAft>
                    <a:spcPts val="0"/>
                  </a:spcAft>
                  <a:buNone/>
                </a:pPr>
                <a:r>
                  <a:rPr lang="en-US" sz="800">
                    <a:solidFill>
                      <a:schemeClr val="accent5"/>
                    </a:solidFill>
                    <a:latin typeface="Arial"/>
                    <a:ea typeface="Arial"/>
                    <a:cs typeface="Arial"/>
                    <a:sym typeface="Arial"/>
                  </a:rPr>
                  <a:t>Click on “Custom”</a:t>
                </a:r>
                <a:endParaRPr/>
              </a:p>
            </p:txBody>
          </p:sp>
        </p:grpSp>
        <p:sp>
          <p:nvSpPr>
            <p:cNvPr id="6601" name="Google Shape;6601;p477"/>
            <p:cNvSpPr txBox="1"/>
            <p:nvPr/>
          </p:nvSpPr>
          <p:spPr>
            <a:xfrm>
              <a:off x="1551443" y="4774941"/>
              <a:ext cx="1116024" cy="246221"/>
            </a:xfrm>
            <a:prstGeom prst="rect">
              <a:avLst/>
            </a:prstGeom>
            <a:solidFill>
              <a:schemeClr val="lt1">
                <a:alpha val="49803"/>
              </a:schemeClr>
            </a:solidFill>
            <a:ln>
              <a:noFill/>
            </a:ln>
          </p:spPr>
          <p:txBody>
            <a:bodyPr anchorCtr="0" anchor="t" bIns="0" lIns="45700" spcFirstLastPara="1" rIns="0" wrap="square" tIns="0">
              <a:spAutoFit/>
            </a:bodyPr>
            <a:lstStyle/>
            <a:p>
              <a:pPr indent="0" lvl="0" marL="0" marR="0" rtl="0" algn="l">
                <a:spcBef>
                  <a:spcPts val="0"/>
                </a:spcBef>
                <a:spcAft>
                  <a:spcPts val="0"/>
                </a:spcAft>
                <a:buNone/>
              </a:pPr>
              <a:r>
                <a:rPr lang="en-US" sz="800">
                  <a:solidFill>
                    <a:schemeClr val="accent5"/>
                  </a:solidFill>
                  <a:latin typeface="Arial"/>
                  <a:ea typeface="Arial"/>
                  <a:cs typeface="Arial"/>
                  <a:sym typeface="Arial"/>
                </a:rPr>
                <a:t>Click on “Custom Office Templates”</a:t>
              </a:r>
              <a:endParaRPr/>
            </a:p>
          </p:txBody>
        </p:sp>
        <p:cxnSp>
          <p:nvCxnSpPr>
            <p:cNvPr id="6602" name="Google Shape;6602;p477"/>
            <p:cNvCxnSpPr>
              <a:stCxn id="6601" idx="1"/>
            </p:cNvCxnSpPr>
            <p:nvPr/>
          </p:nvCxnSpPr>
          <p:spPr>
            <a:xfrm rot="10800000">
              <a:off x="1344443" y="4681752"/>
              <a:ext cx="207000" cy="216300"/>
            </a:xfrm>
            <a:prstGeom prst="bentConnector2">
              <a:avLst/>
            </a:prstGeom>
            <a:noFill/>
            <a:ln cap="flat" cmpd="sng" w="9525">
              <a:solidFill>
                <a:schemeClr val="accent5"/>
              </a:solidFill>
              <a:prstDash val="solid"/>
              <a:miter lim="800000"/>
              <a:headEnd len="sm" w="sm" type="none"/>
              <a:tailEnd len="sm" w="sm" type="triangle"/>
            </a:ln>
          </p:spPr>
        </p:cxnSp>
      </p:grpSp>
      <p:grpSp>
        <p:nvGrpSpPr>
          <p:cNvPr id="6603" name="Google Shape;6603;p477"/>
          <p:cNvGrpSpPr/>
          <p:nvPr/>
        </p:nvGrpSpPr>
        <p:grpSpPr>
          <a:xfrm>
            <a:off x="7680221" y="4699674"/>
            <a:ext cx="2066605" cy="1954731"/>
            <a:chOff x="7203394" y="3647037"/>
            <a:chExt cx="2066605" cy="1954731"/>
          </a:xfrm>
        </p:grpSpPr>
        <p:pic>
          <p:nvPicPr>
            <p:cNvPr id="6604" name="Google Shape;6604;p477"/>
            <p:cNvPicPr preferRelativeResize="0"/>
            <p:nvPr/>
          </p:nvPicPr>
          <p:blipFill rotWithShape="1">
            <a:blip r:embed="rId3">
              <a:alphaModFix/>
            </a:blip>
            <a:srcRect b="0" l="0" r="0" t="0"/>
            <a:stretch/>
          </p:blipFill>
          <p:spPr>
            <a:xfrm>
              <a:off x="7203394" y="3647037"/>
              <a:ext cx="2057400" cy="1441925"/>
            </a:xfrm>
            <a:prstGeom prst="rect">
              <a:avLst/>
            </a:prstGeom>
            <a:noFill/>
            <a:ln>
              <a:noFill/>
            </a:ln>
          </p:spPr>
        </p:pic>
        <p:sp>
          <p:nvSpPr>
            <p:cNvPr id="6605" name="Google Shape;6605;p477"/>
            <p:cNvSpPr txBox="1"/>
            <p:nvPr/>
          </p:nvSpPr>
          <p:spPr>
            <a:xfrm>
              <a:off x="7223272" y="5128718"/>
              <a:ext cx="2046727" cy="473050"/>
            </a:xfrm>
            <a:prstGeom prst="rect">
              <a:avLst/>
            </a:prstGeom>
            <a:noFill/>
            <a:ln>
              <a:noFill/>
            </a:ln>
          </p:spPr>
          <p:txBody>
            <a:bodyPr anchorCtr="0" anchor="t" bIns="0" lIns="0" spcFirstLastPara="1" rIns="0" wrap="square" tIns="45700">
              <a:noAutofit/>
            </a:bodyPr>
            <a:lstStyle/>
            <a:p>
              <a:pPr indent="0" lvl="0" marL="0" marR="0" rtl="0" algn="l">
                <a:spcBef>
                  <a:spcPts val="0"/>
                </a:spcBef>
                <a:spcAft>
                  <a:spcPts val="0"/>
                </a:spcAft>
                <a:buNone/>
              </a:pPr>
              <a:r>
                <a:rPr i="1" lang="en-US" sz="700">
                  <a:solidFill>
                    <a:schemeClr val="accent5"/>
                  </a:solidFill>
                  <a:latin typeface="Arial"/>
                  <a:ea typeface="Arial"/>
                  <a:cs typeface="Arial"/>
                  <a:sym typeface="Arial"/>
                </a:rPr>
                <a:t>Figure 2: </a:t>
              </a:r>
              <a:r>
                <a:rPr lang="en-US" sz="700">
                  <a:solidFill>
                    <a:schemeClr val="accent5"/>
                  </a:solidFill>
                  <a:latin typeface="Arial"/>
                  <a:ea typeface="Arial"/>
                  <a:cs typeface="Arial"/>
                  <a:sym typeface="Arial"/>
                </a:rPr>
                <a:t>Create from Custom Office Template</a:t>
              </a:r>
              <a:endParaRPr/>
            </a:p>
          </p:txBody>
        </p:sp>
        <p:sp>
          <p:nvSpPr>
            <p:cNvPr id="6606" name="Google Shape;6606;p477"/>
            <p:cNvSpPr txBox="1"/>
            <p:nvPr/>
          </p:nvSpPr>
          <p:spPr>
            <a:xfrm>
              <a:off x="7719603" y="3747066"/>
              <a:ext cx="1550213" cy="250979"/>
            </a:xfrm>
            <a:prstGeom prst="rect">
              <a:avLst/>
            </a:prstGeom>
            <a:solidFill>
              <a:schemeClr val="lt1">
                <a:alpha val="71764"/>
              </a:schemeClr>
            </a:solidFill>
            <a:ln>
              <a:noFill/>
            </a:ln>
          </p:spPr>
          <p:txBody>
            <a:bodyPr anchorCtr="0" anchor="t" bIns="0" lIns="45700" spcFirstLastPara="1" rIns="0" wrap="square" tIns="0">
              <a:noAutofit/>
            </a:bodyPr>
            <a:lstStyle/>
            <a:p>
              <a:pPr indent="0" lvl="0" marL="0" marR="0" rtl="0" algn="l">
                <a:spcBef>
                  <a:spcPts val="0"/>
                </a:spcBef>
                <a:spcAft>
                  <a:spcPts val="0"/>
                </a:spcAft>
                <a:buNone/>
              </a:pPr>
              <a:r>
                <a:rPr lang="en-US" sz="800">
                  <a:solidFill>
                    <a:schemeClr val="accent5"/>
                  </a:solidFill>
                  <a:latin typeface="Arial"/>
                  <a:ea typeface="Arial"/>
                  <a:cs typeface="Arial"/>
                  <a:sym typeface="Arial"/>
                </a:rPr>
                <a:t>Click on Nestlé template; </a:t>
              </a:r>
              <a:br>
                <a:rPr lang="en-US" sz="800">
                  <a:solidFill>
                    <a:schemeClr val="accent5"/>
                  </a:solidFill>
                  <a:latin typeface="Arial"/>
                  <a:ea typeface="Arial"/>
                  <a:cs typeface="Arial"/>
                  <a:sym typeface="Arial"/>
                </a:rPr>
              </a:br>
              <a:r>
                <a:rPr lang="en-US" sz="800">
                  <a:solidFill>
                    <a:schemeClr val="accent5"/>
                  </a:solidFill>
                  <a:latin typeface="Arial"/>
                  <a:ea typeface="Arial"/>
                  <a:cs typeface="Arial"/>
                  <a:sym typeface="Arial"/>
                </a:rPr>
                <a:t>click “create”</a:t>
              </a:r>
              <a:endParaRPr/>
            </a:p>
          </p:txBody>
        </p:sp>
        <p:cxnSp>
          <p:nvCxnSpPr>
            <p:cNvPr id="6607" name="Google Shape;6607;p477"/>
            <p:cNvCxnSpPr/>
            <p:nvPr/>
          </p:nvCxnSpPr>
          <p:spPr>
            <a:xfrm>
              <a:off x="8608790" y="3923125"/>
              <a:ext cx="0" cy="301213"/>
            </a:xfrm>
            <a:prstGeom prst="straightConnector1">
              <a:avLst/>
            </a:prstGeom>
            <a:noFill/>
            <a:ln cap="flat" cmpd="sng" w="9525">
              <a:solidFill>
                <a:schemeClr val="accent5"/>
              </a:solidFill>
              <a:prstDash val="solid"/>
              <a:miter lim="800000"/>
              <a:headEnd len="sm" w="sm" type="none"/>
              <a:tailEnd len="sm" w="sm" type="triangle"/>
            </a:ln>
          </p:spPr>
        </p:cxnSp>
        <p:sp>
          <p:nvSpPr>
            <p:cNvPr id="6608" name="Google Shape;6608;p477"/>
            <p:cNvSpPr/>
            <p:nvPr/>
          </p:nvSpPr>
          <p:spPr>
            <a:xfrm>
              <a:off x="8494709" y="4351766"/>
              <a:ext cx="228162" cy="190764"/>
            </a:xfrm>
            <a:prstGeom prst="ellipse">
              <a:avLst/>
            </a:prstGeom>
            <a:noFill/>
            <a:ln cap="flat" cmpd="sng" w="9525">
              <a:solidFill>
                <a:schemeClr val="accent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sp>
        <p:nvSpPr>
          <p:cNvPr id="6609" name="Google Shape;6609;p477"/>
          <p:cNvSpPr txBox="1"/>
          <p:nvPr/>
        </p:nvSpPr>
        <p:spPr>
          <a:xfrm>
            <a:off x="6911666" y="409229"/>
            <a:ext cx="607073" cy="1169551"/>
          </a:xfrm>
          <a:prstGeom prst="rect">
            <a:avLst/>
          </a:prstGeom>
          <a:noFill/>
          <a:ln>
            <a:noFill/>
          </a:ln>
        </p:spPr>
        <p:txBody>
          <a:bodyPr anchorCtr="0" anchor="t" bIns="0" lIns="0" spcFirstLastPara="1" rIns="0" wrap="square" tIns="0">
            <a:spAutoFit/>
          </a:bodyPr>
          <a:lstStyle/>
          <a:p>
            <a:pPr indent="0" lvl="0" marL="0" marR="0" rtl="0" algn="r">
              <a:lnSpc>
                <a:spcPct val="95000"/>
              </a:lnSpc>
              <a:spcBef>
                <a:spcPts val="0"/>
              </a:spcBef>
              <a:spcAft>
                <a:spcPts val="0"/>
              </a:spcAft>
              <a:buNone/>
            </a:pPr>
            <a:r>
              <a:rPr b="1" lang="en-US" sz="8000">
                <a:solidFill>
                  <a:srgbClr val="D9D5D0"/>
                </a:solidFill>
                <a:latin typeface="Arial"/>
                <a:ea typeface="Arial"/>
                <a:cs typeface="Arial"/>
                <a:sym typeface="Arial"/>
              </a:rPr>
              <a:t>2</a:t>
            </a:r>
            <a:endParaRPr sz="8000">
              <a:solidFill>
                <a:srgbClr val="D9D5D0"/>
              </a:solidFill>
              <a:latin typeface="Arial"/>
              <a:ea typeface="Arial"/>
              <a:cs typeface="Arial"/>
              <a:sym typeface="Arial"/>
            </a:endParaRPr>
          </a:p>
        </p:txBody>
      </p:sp>
      <p:sp>
        <p:nvSpPr>
          <p:cNvPr id="6610" name="Google Shape;6610;p477"/>
          <p:cNvSpPr txBox="1"/>
          <p:nvPr/>
        </p:nvSpPr>
        <p:spPr>
          <a:xfrm>
            <a:off x="431800" y="712266"/>
            <a:ext cx="1651000" cy="1237583"/>
          </a:xfrm>
          <a:prstGeom prst="rect">
            <a:avLst/>
          </a:prstGeom>
          <a:noFill/>
          <a:ln>
            <a:noFill/>
          </a:ln>
        </p:spPr>
        <p:txBody>
          <a:bodyPr anchorCtr="0" anchor="t" bIns="0" lIns="0" spcFirstLastPara="1" rIns="0" wrap="square" tIns="0">
            <a:spAutoFit/>
          </a:bodyPr>
          <a:lstStyle/>
          <a:p>
            <a:pPr indent="0" lvl="0" marL="0" marR="0" rtl="0" algn="l">
              <a:lnSpc>
                <a:spcPct val="83000"/>
              </a:lnSpc>
              <a:spcBef>
                <a:spcPts val="0"/>
              </a:spcBef>
              <a:spcAft>
                <a:spcPts val="0"/>
              </a:spcAft>
              <a:buNone/>
            </a:pPr>
            <a:r>
              <a:rPr b="1" lang="en-US" sz="3200">
                <a:solidFill>
                  <a:srgbClr val="0067A0"/>
                </a:solidFill>
                <a:latin typeface="Arial"/>
                <a:ea typeface="Arial"/>
                <a:cs typeface="Arial"/>
                <a:sym typeface="Arial"/>
              </a:rPr>
              <a:t>User </a:t>
            </a:r>
            <a:br>
              <a:rPr b="1" lang="en-US" sz="3200">
                <a:solidFill>
                  <a:srgbClr val="0067A0"/>
                </a:solidFill>
                <a:latin typeface="Arial"/>
                <a:ea typeface="Arial"/>
                <a:cs typeface="Arial"/>
                <a:sym typeface="Arial"/>
              </a:rPr>
            </a:br>
            <a:r>
              <a:rPr b="1" lang="en-US" sz="3200">
                <a:solidFill>
                  <a:srgbClr val="0067A0"/>
                </a:solidFill>
                <a:latin typeface="Arial"/>
                <a:ea typeface="Arial"/>
                <a:cs typeface="Arial"/>
                <a:sym typeface="Arial"/>
              </a:rPr>
              <a:t>Quick </a:t>
            </a:r>
            <a:br>
              <a:rPr b="1" lang="en-US" sz="3200">
                <a:solidFill>
                  <a:srgbClr val="0067A0"/>
                </a:solidFill>
                <a:latin typeface="Arial"/>
                <a:ea typeface="Arial"/>
                <a:cs typeface="Arial"/>
                <a:sym typeface="Arial"/>
              </a:rPr>
            </a:br>
            <a:r>
              <a:rPr b="1" lang="en-US" sz="3200">
                <a:solidFill>
                  <a:srgbClr val="0067A0"/>
                </a:solidFill>
                <a:latin typeface="Arial"/>
                <a:ea typeface="Arial"/>
                <a:cs typeface="Arial"/>
                <a:sym typeface="Arial"/>
              </a:rPr>
              <a:t>Guide</a:t>
            </a:r>
            <a:endParaRPr/>
          </a:p>
        </p:txBody>
      </p:sp>
    </p:spTree>
  </p:cSld>
  <p:clrMapOvr>
    <a:masterClrMapping/>
  </p:clrMapOvr>
</p:sldLayout>
</file>

<file path=ppt/slideLayouts/slideLayout4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User guide">
  <p:cSld name="6_User guide">
    <p:spTree>
      <p:nvGrpSpPr>
        <p:cNvPr id="6611" name="Shape 6611"/>
        <p:cNvGrpSpPr/>
        <p:nvPr/>
      </p:nvGrpSpPr>
      <p:grpSpPr>
        <a:xfrm>
          <a:off x="0" y="0"/>
          <a:ext cx="0" cy="0"/>
          <a:chOff x="0" y="0"/>
          <a:chExt cx="0" cy="0"/>
        </a:xfrm>
      </p:grpSpPr>
      <p:cxnSp>
        <p:nvCxnSpPr>
          <p:cNvPr id="6612" name="Google Shape;6612;p478"/>
          <p:cNvCxnSpPr/>
          <p:nvPr/>
        </p:nvCxnSpPr>
        <p:spPr>
          <a:xfrm>
            <a:off x="5932486" y="1075913"/>
            <a:ext cx="0" cy="5336762"/>
          </a:xfrm>
          <a:prstGeom prst="straightConnector1">
            <a:avLst/>
          </a:prstGeom>
          <a:noFill/>
          <a:ln cap="flat" cmpd="sng" w="63500">
            <a:solidFill>
              <a:schemeClr val="lt1"/>
            </a:solidFill>
            <a:prstDash val="solid"/>
            <a:miter lim="800000"/>
            <a:headEnd len="sm" w="sm" type="none"/>
            <a:tailEnd len="sm" w="sm" type="none"/>
          </a:ln>
        </p:spPr>
      </p:cxnSp>
      <p:cxnSp>
        <p:nvCxnSpPr>
          <p:cNvPr id="6613" name="Google Shape;6613;p478"/>
          <p:cNvCxnSpPr/>
          <p:nvPr/>
        </p:nvCxnSpPr>
        <p:spPr>
          <a:xfrm rot="10800000">
            <a:off x="9340" y="3825164"/>
            <a:ext cx="12020921" cy="0"/>
          </a:xfrm>
          <a:prstGeom prst="straightConnector1">
            <a:avLst/>
          </a:prstGeom>
          <a:noFill/>
          <a:ln cap="flat" cmpd="sng" w="63500">
            <a:solidFill>
              <a:schemeClr val="lt1"/>
            </a:solidFill>
            <a:prstDash val="solid"/>
            <a:miter lim="800000"/>
            <a:headEnd len="sm" w="sm" type="none"/>
            <a:tailEnd len="sm" w="sm" type="none"/>
          </a:ln>
        </p:spPr>
      </p:cxnSp>
      <p:sp>
        <p:nvSpPr>
          <p:cNvPr id="6614" name="Google Shape;6614;p478"/>
          <p:cNvSpPr/>
          <p:nvPr/>
        </p:nvSpPr>
        <p:spPr>
          <a:xfrm>
            <a:off x="3549506" y="1075913"/>
            <a:ext cx="2604417" cy="1362232"/>
          </a:xfrm>
          <a:prstGeom prst="rect">
            <a:avLst/>
          </a:prstGeom>
          <a:noFill/>
          <a:ln>
            <a:noFill/>
          </a:ln>
        </p:spPr>
        <p:txBody>
          <a:bodyPr anchorCtr="0" anchor="t" bIns="45700" lIns="0" spcFirstLastPara="1" rIns="91425" wrap="square" tIns="0">
            <a:spAutoFit/>
          </a:bodyPr>
          <a:lstStyle/>
          <a:p>
            <a:pPr indent="0" lvl="0" marL="0" marR="0" rtl="0" algn="l">
              <a:lnSpc>
                <a:spcPct val="123821"/>
              </a:lnSpc>
              <a:spcBef>
                <a:spcPts val="0"/>
              </a:spcBef>
              <a:spcAft>
                <a:spcPts val="0"/>
              </a:spcAft>
              <a:buNone/>
            </a:pPr>
            <a:r>
              <a:rPr lang="en-US" sz="2000">
                <a:solidFill>
                  <a:schemeClr val="dk2"/>
                </a:solidFill>
                <a:latin typeface="Arial"/>
                <a:ea typeface="Arial"/>
                <a:cs typeface="Arial"/>
                <a:sym typeface="Arial"/>
              </a:rPr>
              <a:t>Nestlé Text Book</a:t>
            </a:r>
            <a:br>
              <a:rPr lang="en-US" sz="2000">
                <a:solidFill>
                  <a:schemeClr val="dk2"/>
                </a:solidFill>
                <a:latin typeface="Arial"/>
                <a:ea typeface="Arial"/>
                <a:cs typeface="Arial"/>
                <a:sym typeface="Arial"/>
              </a:rPr>
            </a:br>
            <a:r>
              <a:rPr lang="en-US" sz="2800">
                <a:solidFill>
                  <a:schemeClr val="dk2"/>
                </a:solidFill>
                <a:latin typeface="Arial"/>
                <a:ea typeface="Arial"/>
                <a:cs typeface="Arial"/>
                <a:sym typeface="Arial"/>
              </a:rPr>
              <a:t>Nestlé Script</a:t>
            </a:r>
            <a:endParaRPr/>
          </a:p>
          <a:p>
            <a:pPr indent="0" lvl="0" marL="0" marR="0" rtl="0" algn="l">
              <a:lnSpc>
                <a:spcPct val="123821"/>
              </a:lnSpc>
              <a:spcBef>
                <a:spcPts val="0"/>
              </a:spcBef>
              <a:spcAft>
                <a:spcPts val="0"/>
              </a:spcAft>
              <a:buNone/>
            </a:pPr>
            <a:r>
              <a:rPr lang="en-US" sz="2800">
                <a:solidFill>
                  <a:schemeClr val="dk2"/>
                </a:solidFill>
                <a:latin typeface="Arial"/>
                <a:ea typeface="Arial"/>
                <a:cs typeface="Arial"/>
                <a:sym typeface="Arial"/>
              </a:rPr>
              <a:t>Nestlé Brush</a:t>
            </a:r>
            <a:endParaRPr sz="2800">
              <a:solidFill>
                <a:schemeClr val="dk2"/>
              </a:solidFill>
              <a:latin typeface="Arial"/>
              <a:ea typeface="Arial"/>
              <a:cs typeface="Arial"/>
              <a:sym typeface="Arial"/>
            </a:endParaRPr>
          </a:p>
        </p:txBody>
      </p:sp>
      <p:sp>
        <p:nvSpPr>
          <p:cNvPr id="6615" name="Google Shape;6615;p478"/>
          <p:cNvSpPr/>
          <p:nvPr/>
        </p:nvSpPr>
        <p:spPr>
          <a:xfrm>
            <a:off x="3567198" y="669141"/>
            <a:ext cx="2884325" cy="323165"/>
          </a:xfrm>
          <a:prstGeom prst="rect">
            <a:avLst/>
          </a:prstGeom>
          <a:noFill/>
          <a:ln>
            <a:noFill/>
          </a:ln>
        </p:spPr>
        <p:txBody>
          <a:bodyPr anchorCtr="0" anchor="t" bIns="45700" lIns="0" spcFirstLastPara="1" rIns="91425" wrap="square" tIns="0">
            <a:spAutoFit/>
          </a:bodyPr>
          <a:lstStyle/>
          <a:p>
            <a:pPr indent="0" lvl="0" marL="0" marR="0" rtl="0" algn="l">
              <a:spcBef>
                <a:spcPts val="0"/>
              </a:spcBef>
              <a:spcAft>
                <a:spcPts val="0"/>
              </a:spcAft>
              <a:buNone/>
            </a:pPr>
            <a:r>
              <a:rPr b="1" lang="en-US" sz="1800">
                <a:solidFill>
                  <a:srgbClr val="002169"/>
                </a:solidFill>
                <a:latin typeface="Arial"/>
                <a:ea typeface="Arial"/>
                <a:cs typeface="Arial"/>
                <a:sym typeface="Arial"/>
              </a:rPr>
              <a:t>Font Usage</a:t>
            </a:r>
            <a:endParaRPr/>
          </a:p>
        </p:txBody>
      </p:sp>
      <p:sp>
        <p:nvSpPr>
          <p:cNvPr id="6616" name="Google Shape;6616;p478"/>
          <p:cNvSpPr/>
          <p:nvPr/>
        </p:nvSpPr>
        <p:spPr>
          <a:xfrm>
            <a:off x="6408834" y="669141"/>
            <a:ext cx="3086079" cy="323165"/>
          </a:xfrm>
          <a:prstGeom prst="rect">
            <a:avLst/>
          </a:prstGeom>
          <a:noFill/>
          <a:ln>
            <a:noFill/>
          </a:ln>
        </p:spPr>
        <p:txBody>
          <a:bodyPr anchorCtr="0" anchor="t" bIns="45700" lIns="0" spcFirstLastPara="1" rIns="91425" wrap="square" tIns="0">
            <a:spAutoFit/>
          </a:bodyPr>
          <a:lstStyle/>
          <a:p>
            <a:pPr indent="0" lvl="0" marL="0" marR="0" rtl="0" algn="l">
              <a:spcBef>
                <a:spcPts val="0"/>
              </a:spcBef>
              <a:spcAft>
                <a:spcPts val="0"/>
              </a:spcAft>
              <a:buNone/>
            </a:pPr>
            <a:r>
              <a:rPr b="1" lang="en-US" sz="1800">
                <a:solidFill>
                  <a:srgbClr val="002169"/>
                </a:solidFill>
                <a:latin typeface="Arial"/>
                <a:ea typeface="Arial"/>
                <a:cs typeface="Arial"/>
                <a:sym typeface="Arial"/>
              </a:rPr>
              <a:t>Photo Usage</a:t>
            </a:r>
            <a:endParaRPr/>
          </a:p>
        </p:txBody>
      </p:sp>
      <p:sp>
        <p:nvSpPr>
          <p:cNvPr id="6617" name="Google Shape;6617;p478"/>
          <p:cNvSpPr/>
          <p:nvPr/>
        </p:nvSpPr>
        <p:spPr>
          <a:xfrm>
            <a:off x="3567199" y="2540275"/>
            <a:ext cx="2452602" cy="3636893"/>
          </a:xfrm>
          <a:prstGeom prst="rect">
            <a:avLst/>
          </a:prstGeom>
          <a:noFill/>
          <a:ln>
            <a:noFill/>
          </a:ln>
        </p:spPr>
        <p:txBody>
          <a:bodyPr anchorCtr="0" anchor="t" bIns="45700" lIns="0" spcFirstLastPara="1" rIns="91425" wrap="square" tIns="0">
            <a:spAutoFit/>
          </a:bodyPr>
          <a:lstStyle/>
          <a:p>
            <a:pPr indent="0" lvl="2" marL="0" marR="0" rtl="0" algn="l">
              <a:lnSpc>
                <a:spcPct val="140000"/>
              </a:lnSpc>
              <a:spcBef>
                <a:spcPts val="0"/>
              </a:spcBef>
              <a:spcAft>
                <a:spcPts val="0"/>
              </a:spcAft>
              <a:buNone/>
            </a:pPr>
            <a:r>
              <a:rPr b="0" i="0" lang="en-US" sz="1000" u="none" cap="none" strike="noStrike">
                <a:solidFill>
                  <a:srgbClr val="002169"/>
                </a:solidFill>
                <a:latin typeface="Arial"/>
                <a:ea typeface="Arial"/>
                <a:cs typeface="Arial"/>
                <a:sym typeface="Arial"/>
              </a:rPr>
              <a:t>Consistent use of typography is essential for representing the Nestlé brand. The Nestlé type palette consists of three custom designed typefaces: Nestlé Text, Nestlé Script, and Nestlé Brush. Fonts are openly available to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the entire company and should be used for all communication materials and presentations. If you are on a Nestlé computer, you should already see these fonts as options in your Font drop-down. Otherwise, Fonts must be down-loaded and installed prior to using the presentation template. If you plan on sharing your presentation on a non-Nestlé device or are receiving help from an outside vendor or agency, you will need to share the Font files for installation ahead of time. </a:t>
            </a:r>
            <a:endParaRPr b="0"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t/>
            </a:r>
            <a:endParaRPr b="0" i="0" sz="1000" u="none" cap="none" strike="noStrike">
              <a:solidFill>
                <a:srgbClr val="002169"/>
              </a:solidFill>
              <a:latin typeface="Arial"/>
              <a:ea typeface="Arial"/>
              <a:cs typeface="Arial"/>
              <a:sym typeface="Arial"/>
            </a:endParaRPr>
          </a:p>
        </p:txBody>
      </p:sp>
      <p:sp>
        <p:nvSpPr>
          <p:cNvPr id="6618" name="Google Shape;6618;p478"/>
          <p:cNvSpPr/>
          <p:nvPr/>
        </p:nvSpPr>
        <p:spPr>
          <a:xfrm>
            <a:off x="6408834" y="1075913"/>
            <a:ext cx="2452602" cy="5243358"/>
          </a:xfrm>
          <a:prstGeom prst="rect">
            <a:avLst/>
          </a:prstGeom>
          <a:noFill/>
          <a:ln>
            <a:noFill/>
          </a:ln>
        </p:spPr>
        <p:txBody>
          <a:bodyPr anchorCtr="0" anchor="t" bIns="45700" lIns="0" spcFirstLastPara="1" rIns="91425" wrap="square" tIns="0">
            <a:spAutoFit/>
          </a:bodyPr>
          <a:lstStyle/>
          <a:p>
            <a:pPr indent="0" lvl="2" marL="0" marR="0" rtl="0" algn="l">
              <a:lnSpc>
                <a:spcPct val="140000"/>
              </a:lnSpc>
              <a:spcBef>
                <a:spcPts val="0"/>
              </a:spcBef>
              <a:spcAft>
                <a:spcPts val="0"/>
              </a:spcAft>
              <a:buNone/>
            </a:pPr>
            <a:r>
              <a:rPr b="0" i="0" lang="en-US" sz="1000" u="none" cap="none" strike="noStrike">
                <a:solidFill>
                  <a:srgbClr val="002169"/>
                </a:solidFill>
                <a:latin typeface="Arial"/>
                <a:ea typeface="Arial"/>
                <a:cs typeface="Arial"/>
                <a:sym typeface="Arial"/>
              </a:rPr>
              <a:t>Consistent image style is important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to building Nestlé’s brand. Using the curated Nestlé Photo Library is the easiest way to ensure the images within your presentation meet and exceed brand expectations. Sample photos are included in the template. Once you have access to the library,  save any images you’d like to work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with on your local drive. </a:t>
            </a:r>
            <a:endParaRPr/>
          </a:p>
          <a:p>
            <a:pPr indent="0" lvl="2" marL="0" marR="0" rtl="0" algn="l">
              <a:lnSpc>
                <a:spcPct val="140000"/>
              </a:lnSpc>
              <a:spcBef>
                <a:spcPts val="0"/>
              </a:spcBef>
              <a:spcAft>
                <a:spcPts val="0"/>
              </a:spcAft>
              <a:buNone/>
            </a:pPr>
            <a:r>
              <a:t/>
            </a:r>
            <a:endParaRPr b="0"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rPr b="0" i="0" lang="en-US" sz="1000" u="none" cap="none" strike="noStrike">
                <a:solidFill>
                  <a:srgbClr val="002169"/>
                </a:solidFill>
                <a:latin typeface="Arial"/>
                <a:ea typeface="Arial"/>
                <a:cs typeface="Arial"/>
                <a:sym typeface="Arial"/>
              </a:rPr>
              <a:t>While there are multiple ways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to add images to a presentation,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the easiest is to use the insert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picture icon: select the desired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slide format &gt; click on the insert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picture icon (shown below). </a:t>
            </a:r>
            <a:endParaRPr/>
          </a:p>
          <a:p>
            <a:pPr indent="0" lvl="2" marL="0" marR="0" rtl="0" algn="l">
              <a:lnSpc>
                <a:spcPct val="140000"/>
              </a:lnSpc>
              <a:spcBef>
                <a:spcPts val="0"/>
              </a:spcBef>
              <a:spcAft>
                <a:spcPts val="0"/>
              </a:spcAft>
              <a:buNone/>
            </a:pPr>
            <a:r>
              <a:t/>
            </a:r>
            <a:endParaRPr b="1"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t/>
            </a:r>
            <a:endParaRPr b="1"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t/>
            </a:r>
            <a:endParaRPr b="1"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t/>
            </a:r>
            <a:endParaRPr b="1"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rPr b="0" i="0" lang="en-US" sz="1000" u="none" cap="none" strike="noStrike">
                <a:solidFill>
                  <a:srgbClr val="002169"/>
                </a:solidFill>
                <a:latin typeface="Arial"/>
                <a:ea typeface="Arial"/>
                <a:cs typeface="Arial"/>
                <a:sym typeface="Arial"/>
              </a:rPr>
              <a:t>Deleting an existing picture before inserting a new one (rather than using the “Change Picture” command) allows for the new picture to fill the frame automatically. This eliminates the need to click “Reset” so that the picture will fill the frame.</a:t>
            </a:r>
            <a:endParaRPr/>
          </a:p>
        </p:txBody>
      </p:sp>
      <p:pic>
        <p:nvPicPr>
          <p:cNvPr descr="A picture containing clock&#10;&#10;Description automatically generated" id="6619" name="Google Shape;6619;p478"/>
          <p:cNvPicPr preferRelativeResize="0"/>
          <p:nvPr/>
        </p:nvPicPr>
        <p:blipFill rotWithShape="1">
          <a:blip r:embed="rId2">
            <a:alphaModFix/>
          </a:blip>
          <a:srcRect b="0" l="0" r="0" t="0"/>
          <a:stretch/>
        </p:blipFill>
        <p:spPr>
          <a:xfrm>
            <a:off x="6383660" y="4354233"/>
            <a:ext cx="493007" cy="493007"/>
          </a:xfrm>
          <a:prstGeom prst="rect">
            <a:avLst/>
          </a:prstGeom>
          <a:noFill/>
          <a:ln>
            <a:noFill/>
          </a:ln>
        </p:spPr>
      </p:pic>
      <p:sp>
        <p:nvSpPr>
          <p:cNvPr id="6620" name="Google Shape;6620;p478"/>
          <p:cNvSpPr/>
          <p:nvPr/>
        </p:nvSpPr>
        <p:spPr>
          <a:xfrm>
            <a:off x="9116347" y="1075913"/>
            <a:ext cx="2345551" cy="4704749"/>
          </a:xfrm>
          <a:prstGeom prst="rect">
            <a:avLst/>
          </a:prstGeom>
          <a:noFill/>
          <a:ln>
            <a:noFill/>
          </a:ln>
        </p:spPr>
        <p:txBody>
          <a:bodyPr anchorCtr="0" anchor="t" bIns="45700" lIns="0" spcFirstLastPara="1" rIns="91425" wrap="square" tIns="0">
            <a:spAutoFit/>
          </a:bodyPr>
          <a:lstStyle/>
          <a:p>
            <a:pPr indent="0" lvl="2" marL="0" marR="0" rtl="0" algn="l">
              <a:lnSpc>
                <a:spcPct val="140000"/>
              </a:lnSpc>
              <a:spcBef>
                <a:spcPts val="0"/>
              </a:spcBef>
              <a:spcAft>
                <a:spcPts val="0"/>
              </a:spcAft>
              <a:buNone/>
            </a:pPr>
            <a:r>
              <a:rPr b="0" i="0" lang="en-US" sz="1000" u="none" cap="none" strike="noStrike">
                <a:solidFill>
                  <a:srgbClr val="002169"/>
                </a:solidFill>
                <a:latin typeface="Arial"/>
                <a:ea typeface="Arial"/>
                <a:cs typeface="Arial"/>
                <a:sym typeface="Arial"/>
              </a:rPr>
              <a:t>The size, resolution, and proportion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of your image will determine how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the image imports into the frame.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To manually adjust a placed photo: select the image and notice the handles. The flat ones can be dragged to crop the image; the round circles allow for sizing the image without resizing the frame (shift + drag to constrain the picture’s aspect.)</a:t>
            </a:r>
            <a:endParaRPr/>
          </a:p>
          <a:p>
            <a:pPr indent="0" lvl="2" marL="0" marR="0" rtl="0" algn="l">
              <a:lnSpc>
                <a:spcPct val="140000"/>
              </a:lnSpc>
              <a:spcBef>
                <a:spcPts val="0"/>
              </a:spcBef>
              <a:spcAft>
                <a:spcPts val="0"/>
              </a:spcAft>
              <a:buNone/>
            </a:pPr>
            <a:r>
              <a:t/>
            </a:r>
            <a:endParaRPr b="0"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rPr b="0" i="1" lang="en-US" sz="1000" u="none" cap="none" strike="noStrike">
                <a:solidFill>
                  <a:srgbClr val="002169"/>
                </a:solidFill>
                <a:latin typeface="Arial"/>
                <a:ea typeface="Arial"/>
                <a:cs typeface="Arial"/>
                <a:sym typeface="Arial"/>
              </a:rPr>
              <a:t>Note: adjusting the scale of the </a:t>
            </a:r>
            <a:br>
              <a:rPr b="0" i="1" lang="en-US" sz="1000" u="none" cap="none" strike="noStrike">
                <a:solidFill>
                  <a:srgbClr val="002169"/>
                </a:solidFill>
                <a:latin typeface="Arial"/>
                <a:ea typeface="Arial"/>
                <a:cs typeface="Arial"/>
                <a:sym typeface="Arial"/>
              </a:rPr>
            </a:br>
            <a:r>
              <a:rPr b="0" i="1" lang="en-US" sz="1000" u="none" cap="none" strike="noStrike">
                <a:solidFill>
                  <a:srgbClr val="002169"/>
                </a:solidFill>
                <a:latin typeface="Arial"/>
                <a:ea typeface="Arial"/>
                <a:cs typeface="Arial"/>
                <a:sym typeface="Arial"/>
              </a:rPr>
              <a:t>Nestlé image frame with curves results in a distorted frame and corner radius. </a:t>
            </a:r>
            <a:br>
              <a:rPr b="0" i="1" lang="en-US" sz="1000" u="none" cap="none" strike="noStrike">
                <a:solidFill>
                  <a:srgbClr val="002169"/>
                </a:solidFill>
                <a:latin typeface="Arial"/>
                <a:ea typeface="Arial"/>
                <a:cs typeface="Arial"/>
                <a:sym typeface="Arial"/>
              </a:rPr>
            </a:br>
            <a:r>
              <a:rPr b="0" i="1" lang="en-US" sz="1000" u="none" cap="none" strike="noStrike">
                <a:solidFill>
                  <a:srgbClr val="002169"/>
                </a:solidFill>
                <a:latin typeface="Arial"/>
                <a:ea typeface="Arial"/>
                <a:cs typeface="Arial"/>
                <a:sym typeface="Arial"/>
              </a:rPr>
              <a:t>For this reason, scaling or distorting the frame is not allowed. </a:t>
            </a:r>
            <a:endParaRPr/>
          </a:p>
          <a:p>
            <a:pPr indent="0" lvl="2" marL="0" marR="0" rtl="0" algn="l">
              <a:lnSpc>
                <a:spcPct val="140000"/>
              </a:lnSpc>
              <a:spcBef>
                <a:spcPts val="0"/>
              </a:spcBef>
              <a:spcAft>
                <a:spcPts val="0"/>
              </a:spcAft>
              <a:buNone/>
            </a:pPr>
            <a:r>
              <a:t/>
            </a:r>
            <a:endParaRPr b="0"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rPr b="0" i="0" lang="en-US" sz="1000" u="none" cap="none" strike="noStrike">
                <a:solidFill>
                  <a:srgbClr val="002169"/>
                </a:solidFill>
                <a:latin typeface="Arial"/>
                <a:ea typeface="Arial"/>
                <a:cs typeface="Arial"/>
                <a:sym typeface="Arial"/>
              </a:rPr>
              <a:t>To reset the image or frame: select the image in the Home tab on the ribbon and select the Reset button </a:t>
            </a:r>
            <a:br>
              <a:rPr b="0" i="0" lang="en-US" sz="1000" u="none" cap="none" strike="noStrike">
                <a:solidFill>
                  <a:srgbClr val="002169"/>
                </a:solidFill>
                <a:latin typeface="Arial"/>
                <a:ea typeface="Arial"/>
                <a:cs typeface="Arial"/>
                <a:sym typeface="Arial"/>
              </a:rPr>
            </a:br>
            <a:r>
              <a:rPr b="0" i="0" lang="en-US" sz="1000" u="none" cap="none" strike="noStrike">
                <a:solidFill>
                  <a:srgbClr val="002169"/>
                </a:solidFill>
                <a:latin typeface="Arial"/>
                <a:ea typeface="Arial"/>
                <a:cs typeface="Arial"/>
                <a:sym typeface="Arial"/>
              </a:rPr>
              <a:t>in the Slides section.</a:t>
            </a:r>
            <a:endParaRPr/>
          </a:p>
          <a:p>
            <a:pPr indent="0" lvl="2" marL="0" marR="0" rtl="0" algn="l">
              <a:lnSpc>
                <a:spcPct val="140000"/>
              </a:lnSpc>
              <a:spcBef>
                <a:spcPts val="0"/>
              </a:spcBef>
              <a:spcAft>
                <a:spcPts val="0"/>
              </a:spcAft>
              <a:buNone/>
            </a:pPr>
            <a:r>
              <a:t/>
            </a:r>
            <a:endParaRPr b="0" i="0" sz="1000" u="none" cap="none" strike="noStrike">
              <a:solidFill>
                <a:srgbClr val="002169"/>
              </a:solidFill>
              <a:latin typeface="Arial"/>
              <a:ea typeface="Arial"/>
              <a:cs typeface="Arial"/>
              <a:sym typeface="Arial"/>
            </a:endParaRPr>
          </a:p>
          <a:p>
            <a:pPr indent="0" lvl="2" marL="0" marR="0" rtl="0" algn="l">
              <a:lnSpc>
                <a:spcPct val="140000"/>
              </a:lnSpc>
              <a:spcBef>
                <a:spcPts val="0"/>
              </a:spcBef>
              <a:spcAft>
                <a:spcPts val="0"/>
              </a:spcAft>
              <a:buNone/>
            </a:pPr>
            <a:r>
              <a:rPr b="0" i="0" lang="en-US" sz="1000" u="none" cap="none" strike="noStrike">
                <a:solidFill>
                  <a:srgbClr val="002169"/>
                </a:solidFill>
                <a:latin typeface="Arial"/>
                <a:ea typeface="Arial"/>
                <a:cs typeface="Arial"/>
                <a:sym typeface="Arial"/>
              </a:rPr>
              <a:t>For more information on importing and working with images in Microsoft PowerPoint, visit Microsoft.com. </a:t>
            </a:r>
            <a:endParaRPr/>
          </a:p>
        </p:txBody>
      </p:sp>
      <p:sp>
        <p:nvSpPr>
          <p:cNvPr id="6621" name="Google Shape;6621;p478"/>
          <p:cNvSpPr/>
          <p:nvPr/>
        </p:nvSpPr>
        <p:spPr>
          <a:xfrm>
            <a:off x="3567199" y="5921787"/>
            <a:ext cx="2365285" cy="784830"/>
          </a:xfrm>
          <a:prstGeom prst="rect">
            <a:avLst/>
          </a:prstGeom>
          <a:noFill/>
          <a:ln>
            <a:noFill/>
          </a:ln>
        </p:spPr>
        <p:txBody>
          <a:bodyPr anchorCtr="0" anchor="t" bIns="45700" lIns="0" spcFirstLastPara="1" rIns="91425" wrap="square" tIns="0">
            <a:spAutoFit/>
          </a:bodyPr>
          <a:lstStyle/>
          <a:p>
            <a:pPr indent="0" lvl="2" marL="0" marR="0" rtl="0" algn="l">
              <a:lnSpc>
                <a:spcPct val="100000"/>
              </a:lnSpc>
              <a:spcBef>
                <a:spcPts val="0"/>
              </a:spcBef>
              <a:spcAft>
                <a:spcPts val="0"/>
              </a:spcAft>
              <a:buNone/>
            </a:pPr>
            <a:r>
              <a:t/>
            </a:r>
            <a:endParaRPr b="0" i="0" sz="800" u="none" cap="none" strike="noStrike">
              <a:solidFill>
                <a:srgbClr val="002169"/>
              </a:solidFill>
              <a:latin typeface="Arial"/>
              <a:ea typeface="Arial"/>
              <a:cs typeface="Arial"/>
              <a:sym typeface="Arial"/>
            </a:endParaRPr>
          </a:p>
          <a:p>
            <a:pPr indent="0" lvl="2" marL="0" marR="0" rtl="0" algn="l">
              <a:lnSpc>
                <a:spcPct val="100000"/>
              </a:lnSpc>
              <a:spcBef>
                <a:spcPts val="0"/>
              </a:spcBef>
              <a:spcAft>
                <a:spcPts val="0"/>
              </a:spcAft>
              <a:buNone/>
            </a:pPr>
            <a:r>
              <a:rPr b="0" i="0" lang="en-US" sz="800" u="none" cap="none" strike="noStrike">
                <a:solidFill>
                  <a:srgbClr val="002169"/>
                </a:solidFill>
                <a:latin typeface="Arial"/>
                <a:ea typeface="Arial"/>
                <a:cs typeface="Arial"/>
                <a:sym typeface="Arial"/>
              </a:rPr>
              <a:t>Visit </a:t>
            </a:r>
            <a:r>
              <a:rPr b="0" i="0" lang="en-US" sz="800" u="sng" cap="none" strike="noStrike">
                <a:solidFill>
                  <a:srgbClr val="002169"/>
                </a:solidFill>
                <a:latin typeface="Arial"/>
                <a:ea typeface="Arial"/>
                <a:cs typeface="Arial"/>
                <a:sym typeface="Arial"/>
                <a:hlinkClick r:id="rId3">
                  <a:extLst>
                    <a:ext uri="{A12FA001-AC4F-418D-AE19-62706E023703}">
                      <ahyp:hlinkClr val="tx"/>
                    </a:ext>
                  </a:extLst>
                </a:hlinkClick>
              </a:rPr>
              <a:t>https://nestle.sharepoint.com/sites/intranet-us/SitePages/Nestl%C3%A9-Brand-Identity-%E2%80%93-US-Self-Service.aspx</a:t>
            </a:r>
            <a:r>
              <a:rPr b="0" i="0" lang="en-US" sz="800" u="none" cap="none" strike="noStrike">
                <a:solidFill>
                  <a:srgbClr val="002169"/>
                </a:solidFill>
                <a:latin typeface="Arial"/>
                <a:ea typeface="Arial"/>
                <a:cs typeface="Arial"/>
                <a:sym typeface="Arial"/>
              </a:rPr>
              <a:t> to download the fonts.</a:t>
            </a:r>
            <a:endParaRPr/>
          </a:p>
        </p:txBody>
      </p:sp>
      <p:sp>
        <p:nvSpPr>
          <p:cNvPr id="6622" name="Google Shape;6622;p478"/>
          <p:cNvSpPr txBox="1"/>
          <p:nvPr/>
        </p:nvSpPr>
        <p:spPr>
          <a:xfrm>
            <a:off x="431800" y="712266"/>
            <a:ext cx="1651000" cy="1237583"/>
          </a:xfrm>
          <a:prstGeom prst="rect">
            <a:avLst/>
          </a:prstGeom>
          <a:noFill/>
          <a:ln>
            <a:noFill/>
          </a:ln>
        </p:spPr>
        <p:txBody>
          <a:bodyPr anchorCtr="0" anchor="t" bIns="0" lIns="0" spcFirstLastPara="1" rIns="0" wrap="square" tIns="0">
            <a:spAutoFit/>
          </a:bodyPr>
          <a:lstStyle/>
          <a:p>
            <a:pPr indent="0" lvl="0" marL="0" marR="0" rtl="0" algn="l">
              <a:lnSpc>
                <a:spcPct val="83000"/>
              </a:lnSpc>
              <a:spcBef>
                <a:spcPts val="0"/>
              </a:spcBef>
              <a:spcAft>
                <a:spcPts val="0"/>
              </a:spcAft>
              <a:buNone/>
            </a:pPr>
            <a:r>
              <a:rPr b="1" lang="en-US" sz="3200">
                <a:solidFill>
                  <a:srgbClr val="0067A0"/>
                </a:solidFill>
                <a:latin typeface="Arial"/>
                <a:ea typeface="Arial"/>
                <a:cs typeface="Arial"/>
                <a:sym typeface="Arial"/>
              </a:rPr>
              <a:t>User </a:t>
            </a:r>
            <a:br>
              <a:rPr b="1" lang="en-US" sz="3200">
                <a:solidFill>
                  <a:srgbClr val="0067A0"/>
                </a:solidFill>
                <a:latin typeface="Arial"/>
                <a:ea typeface="Arial"/>
                <a:cs typeface="Arial"/>
                <a:sym typeface="Arial"/>
              </a:rPr>
            </a:br>
            <a:r>
              <a:rPr b="1" lang="en-US" sz="3200">
                <a:solidFill>
                  <a:srgbClr val="0067A0"/>
                </a:solidFill>
                <a:latin typeface="Arial"/>
                <a:ea typeface="Arial"/>
                <a:cs typeface="Arial"/>
                <a:sym typeface="Arial"/>
              </a:rPr>
              <a:t>Quick </a:t>
            </a:r>
            <a:br>
              <a:rPr b="1" lang="en-US" sz="3200">
                <a:solidFill>
                  <a:srgbClr val="0067A0"/>
                </a:solidFill>
                <a:latin typeface="Arial"/>
                <a:ea typeface="Arial"/>
                <a:cs typeface="Arial"/>
                <a:sym typeface="Arial"/>
              </a:rPr>
            </a:br>
            <a:r>
              <a:rPr b="1" lang="en-US" sz="3200">
                <a:solidFill>
                  <a:srgbClr val="0067A0"/>
                </a:solidFill>
                <a:latin typeface="Arial"/>
                <a:ea typeface="Arial"/>
                <a:cs typeface="Arial"/>
                <a:sym typeface="Arial"/>
              </a:rPr>
              <a:t>Guide</a:t>
            </a:r>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col bold number">
  <p:cSld name="2-col bold number">
    <p:spTree>
      <p:nvGrpSpPr>
        <p:cNvPr id="566" name="Shape 566"/>
        <p:cNvGrpSpPr/>
        <p:nvPr/>
      </p:nvGrpSpPr>
      <p:grpSpPr>
        <a:xfrm>
          <a:off x="0" y="0"/>
          <a:ext cx="0" cy="0"/>
          <a:chOff x="0" y="0"/>
          <a:chExt cx="0" cy="0"/>
        </a:xfrm>
      </p:grpSpPr>
      <p:sp>
        <p:nvSpPr>
          <p:cNvPr id="567" name="Google Shape;567;p224"/>
          <p:cNvSpPr txBox="1"/>
          <p:nvPr>
            <p:ph idx="1" type="body"/>
          </p:nvPr>
        </p:nvSpPr>
        <p:spPr>
          <a:xfrm>
            <a:off x="6022943" y="711202"/>
            <a:ext cx="5803139" cy="5400987"/>
          </a:xfrm>
          <a:prstGeom prst="rect">
            <a:avLst/>
          </a:prstGeom>
          <a:solidFill>
            <a:schemeClr val="accent4"/>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b="0" sz="1600">
                <a:solidFill>
                  <a:schemeClr val="lt1"/>
                </a:solidFill>
                <a:latin typeface="Arial"/>
                <a:ea typeface="Arial"/>
                <a:cs typeface="Arial"/>
                <a:sym typeface="Aria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68" name="Google Shape;568;p224"/>
          <p:cNvSpPr txBox="1"/>
          <p:nvPr>
            <p:ph idx="2" type="body"/>
          </p:nvPr>
        </p:nvSpPr>
        <p:spPr>
          <a:xfrm>
            <a:off x="0" y="711201"/>
            <a:ext cx="5933662" cy="5400988"/>
          </a:xfrm>
          <a:prstGeom prst="rect">
            <a:avLst/>
          </a:prstGeom>
          <a:solidFill>
            <a:schemeClr val="accent4"/>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sz="1600">
                <a:solidFill>
                  <a:schemeClr val="lt1"/>
                </a:solidFil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69" name="Google Shape;569;p22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User guide">
  <p:cSld name="8_User guide">
    <p:spTree>
      <p:nvGrpSpPr>
        <p:cNvPr id="6623" name="Shape 6623"/>
        <p:cNvGrpSpPr/>
        <p:nvPr/>
      </p:nvGrpSpPr>
      <p:grpSpPr>
        <a:xfrm>
          <a:off x="0" y="0"/>
          <a:ext cx="0" cy="0"/>
          <a:chOff x="0" y="0"/>
          <a:chExt cx="0" cy="0"/>
        </a:xfrm>
      </p:grpSpPr>
      <p:sp>
        <p:nvSpPr>
          <p:cNvPr id="6624" name="Google Shape;6624;p479"/>
          <p:cNvSpPr txBox="1"/>
          <p:nvPr/>
        </p:nvSpPr>
        <p:spPr>
          <a:xfrm>
            <a:off x="431800" y="712266"/>
            <a:ext cx="1651000" cy="1237583"/>
          </a:xfrm>
          <a:prstGeom prst="rect">
            <a:avLst/>
          </a:prstGeom>
          <a:noFill/>
          <a:ln>
            <a:noFill/>
          </a:ln>
        </p:spPr>
        <p:txBody>
          <a:bodyPr anchorCtr="0" anchor="t" bIns="0" lIns="0" spcFirstLastPara="1" rIns="0" wrap="square" tIns="0">
            <a:spAutoFit/>
          </a:bodyPr>
          <a:lstStyle/>
          <a:p>
            <a:pPr indent="0" lvl="0" marL="0" marR="0" rtl="0" algn="l">
              <a:lnSpc>
                <a:spcPct val="83000"/>
              </a:lnSpc>
              <a:spcBef>
                <a:spcPts val="0"/>
              </a:spcBef>
              <a:spcAft>
                <a:spcPts val="0"/>
              </a:spcAft>
              <a:buNone/>
            </a:pPr>
            <a:r>
              <a:rPr b="1" lang="en-US" sz="3200">
                <a:solidFill>
                  <a:srgbClr val="0067A0"/>
                </a:solidFill>
                <a:latin typeface="Arial"/>
                <a:ea typeface="Arial"/>
                <a:cs typeface="Arial"/>
                <a:sym typeface="Arial"/>
              </a:rPr>
              <a:t>User </a:t>
            </a:r>
            <a:br>
              <a:rPr b="1" lang="en-US" sz="3200">
                <a:solidFill>
                  <a:srgbClr val="0067A0"/>
                </a:solidFill>
                <a:latin typeface="Arial"/>
                <a:ea typeface="Arial"/>
                <a:cs typeface="Arial"/>
                <a:sym typeface="Arial"/>
              </a:rPr>
            </a:br>
            <a:r>
              <a:rPr b="1" lang="en-US" sz="3200">
                <a:solidFill>
                  <a:srgbClr val="0067A0"/>
                </a:solidFill>
                <a:latin typeface="Arial"/>
                <a:ea typeface="Arial"/>
                <a:cs typeface="Arial"/>
                <a:sym typeface="Arial"/>
              </a:rPr>
              <a:t>Quick </a:t>
            </a:r>
            <a:br>
              <a:rPr b="1" lang="en-US" sz="3200">
                <a:solidFill>
                  <a:srgbClr val="0067A0"/>
                </a:solidFill>
                <a:latin typeface="Arial"/>
                <a:ea typeface="Arial"/>
                <a:cs typeface="Arial"/>
                <a:sym typeface="Arial"/>
              </a:rPr>
            </a:br>
            <a:r>
              <a:rPr b="1" lang="en-US" sz="3200">
                <a:solidFill>
                  <a:srgbClr val="0067A0"/>
                </a:solidFill>
                <a:latin typeface="Arial"/>
                <a:ea typeface="Arial"/>
                <a:cs typeface="Arial"/>
                <a:sym typeface="Arial"/>
              </a:rPr>
              <a:t>Guide</a:t>
            </a:r>
            <a:endParaRPr/>
          </a:p>
        </p:txBody>
      </p:sp>
      <p:sp>
        <p:nvSpPr>
          <p:cNvPr id="6625" name="Google Shape;6625;p479"/>
          <p:cNvSpPr/>
          <p:nvPr/>
        </p:nvSpPr>
        <p:spPr>
          <a:xfrm>
            <a:off x="422045" y="2118108"/>
            <a:ext cx="1917576" cy="558679"/>
          </a:xfrm>
          <a:prstGeom prst="rect">
            <a:avLst/>
          </a:prstGeom>
          <a:noFill/>
          <a:ln>
            <a:noFill/>
          </a:ln>
        </p:spPr>
        <p:txBody>
          <a:bodyPr anchorCtr="0" anchor="t" bIns="45700" lIns="0" spcFirstLastPara="1" rIns="91425" wrap="square" tIns="45700">
            <a:spAutoFit/>
          </a:bodyPr>
          <a:lstStyle/>
          <a:p>
            <a:pPr indent="0" lvl="0" marL="0" marR="0" rtl="0" algn="l">
              <a:lnSpc>
                <a:spcPct val="83000"/>
              </a:lnSpc>
              <a:spcBef>
                <a:spcPts val="0"/>
              </a:spcBef>
              <a:spcAft>
                <a:spcPts val="0"/>
              </a:spcAft>
              <a:buNone/>
            </a:pPr>
            <a:r>
              <a:rPr lang="en-US" sz="1800">
                <a:solidFill>
                  <a:srgbClr val="002169"/>
                </a:solidFill>
                <a:latin typeface="Arial"/>
                <a:ea typeface="Arial"/>
                <a:cs typeface="Arial"/>
                <a:sym typeface="Arial"/>
              </a:rPr>
              <a:t>Tips and tricks: your user guide</a:t>
            </a:r>
            <a:endParaRPr/>
          </a:p>
        </p:txBody>
      </p:sp>
      <p:sp>
        <p:nvSpPr>
          <p:cNvPr id="6626" name="Google Shape;6626;p479"/>
          <p:cNvSpPr txBox="1"/>
          <p:nvPr/>
        </p:nvSpPr>
        <p:spPr>
          <a:xfrm>
            <a:off x="3554022" y="650586"/>
            <a:ext cx="2986376" cy="4154984"/>
          </a:xfrm>
          <a:prstGeom prst="rect">
            <a:avLst/>
          </a:prstGeom>
          <a:noFill/>
          <a:ln>
            <a:noFill/>
          </a:ln>
        </p:spPr>
        <p:txBody>
          <a:bodyPr anchorCtr="0" anchor="t" bIns="0" lIns="0" spcFirstLastPara="1" rIns="144000" wrap="square" tIns="0">
            <a:spAutoFit/>
          </a:bodyPr>
          <a:lstStyle/>
          <a:p>
            <a:pPr indent="0" lvl="0" marL="0" marR="0" rtl="0" algn="l">
              <a:lnSpc>
                <a:spcPct val="100000"/>
              </a:lnSpc>
              <a:spcBef>
                <a:spcPts val="0"/>
              </a:spcBef>
              <a:spcAft>
                <a:spcPts val="0"/>
              </a:spcAft>
              <a:buClr>
                <a:srgbClr val="002169"/>
              </a:buClr>
              <a:buSzPts val="1800"/>
              <a:buFont typeface="Arial"/>
              <a:buNone/>
            </a:pPr>
            <a:r>
              <a:rPr b="1" lang="en-US" sz="1800">
                <a:solidFill>
                  <a:srgbClr val="002169"/>
                </a:solidFill>
                <a:latin typeface="Arial"/>
                <a:ea typeface="Arial"/>
                <a:cs typeface="Arial"/>
                <a:sym typeface="Arial"/>
              </a:rPr>
              <a:t>Text styles</a:t>
            </a:r>
            <a:endParaRPr b="1" sz="1800">
              <a:solidFill>
                <a:srgbClr val="002169"/>
              </a:solidFill>
              <a:latin typeface="Arial"/>
              <a:ea typeface="Arial"/>
              <a:cs typeface="Arial"/>
              <a:sym typeface="Arial"/>
            </a:endParaRPr>
          </a:p>
          <a:p>
            <a:pPr indent="0" lvl="0" marL="0" marR="0" rtl="0" algn="l">
              <a:spcBef>
                <a:spcPts val="1200"/>
              </a:spcBef>
              <a:spcAft>
                <a:spcPts val="0"/>
              </a:spcAft>
              <a:buNone/>
            </a:pPr>
            <a:r>
              <a:rPr b="0" lang="en-US" sz="1000">
                <a:solidFill>
                  <a:schemeClr val="accent4"/>
                </a:solidFill>
                <a:latin typeface="Arial"/>
                <a:ea typeface="Arial"/>
                <a:cs typeface="Arial"/>
                <a:sym typeface="Arial"/>
              </a:rPr>
              <a:t>Use the </a:t>
            </a:r>
            <a:r>
              <a:rPr b="1" lang="en-US" sz="1000">
                <a:solidFill>
                  <a:schemeClr val="accent4"/>
                </a:solidFill>
                <a:latin typeface="Arial"/>
                <a:ea typeface="Arial"/>
                <a:cs typeface="Arial"/>
                <a:sym typeface="Arial"/>
              </a:rPr>
              <a:t>TAB</a:t>
            </a:r>
            <a:r>
              <a:rPr b="0" lang="en-US" sz="1000">
                <a:solidFill>
                  <a:schemeClr val="accent4"/>
                </a:solidFill>
                <a:latin typeface="Arial"/>
                <a:ea typeface="Arial"/>
                <a:cs typeface="Arial"/>
                <a:sym typeface="Arial"/>
              </a:rPr>
              <a:t>-key</a:t>
            </a:r>
            <a:r>
              <a:rPr b="0" lang="en-US" sz="1000">
                <a:solidFill>
                  <a:schemeClr val="accent4"/>
                </a:solidFill>
                <a:latin typeface="Arial"/>
                <a:ea typeface="Arial"/>
                <a:cs typeface="Arial"/>
                <a:sym typeface="Arial"/>
              </a:rPr>
              <a:t> to jump through levels. Click </a:t>
            </a:r>
            <a:r>
              <a:rPr b="1" lang="en-US" sz="1000">
                <a:solidFill>
                  <a:schemeClr val="accent4"/>
                </a:solidFill>
                <a:latin typeface="Arial"/>
                <a:ea typeface="Arial"/>
                <a:cs typeface="Arial"/>
                <a:sym typeface="Arial"/>
              </a:rPr>
              <a:t>ENTER</a:t>
            </a:r>
            <a:r>
              <a:rPr b="0" lang="en-US" sz="1000">
                <a:solidFill>
                  <a:schemeClr val="accent4"/>
                </a:solidFill>
                <a:latin typeface="Arial"/>
                <a:ea typeface="Arial"/>
                <a:cs typeface="Arial"/>
                <a:sym typeface="Arial"/>
              </a:rPr>
              <a:t>, then </a:t>
            </a:r>
            <a:r>
              <a:rPr b="1" lang="en-US" sz="1000">
                <a:solidFill>
                  <a:schemeClr val="accent4"/>
                </a:solidFill>
                <a:latin typeface="Arial"/>
                <a:ea typeface="Arial"/>
                <a:cs typeface="Arial"/>
                <a:sym typeface="Arial"/>
              </a:rPr>
              <a:t>TAB</a:t>
            </a:r>
            <a:r>
              <a:rPr b="0" lang="en-US" sz="1000">
                <a:solidFill>
                  <a:schemeClr val="accent4"/>
                </a:solidFill>
                <a:latin typeface="Arial"/>
                <a:ea typeface="Arial"/>
                <a:cs typeface="Arial"/>
                <a:sym typeface="Arial"/>
              </a:rPr>
              <a:t> to switch from one level to the next level</a:t>
            </a:r>
            <a:endParaRPr/>
          </a:p>
          <a:p>
            <a:pPr indent="0" lvl="0" marL="0" marR="0" rtl="0" algn="l">
              <a:spcBef>
                <a:spcPts val="600"/>
              </a:spcBef>
              <a:spcAft>
                <a:spcPts val="0"/>
              </a:spcAft>
              <a:buNone/>
            </a:pPr>
            <a:r>
              <a:rPr b="0" lang="en-US" sz="1000">
                <a:solidFill>
                  <a:schemeClr val="accent4"/>
                </a:solidFill>
                <a:latin typeface="Arial"/>
                <a:ea typeface="Arial"/>
                <a:cs typeface="Arial"/>
                <a:sym typeface="Arial"/>
              </a:rPr>
              <a:t>To go back in levels use </a:t>
            </a:r>
            <a:r>
              <a:rPr b="1" lang="en-US" sz="1000">
                <a:solidFill>
                  <a:schemeClr val="accent4"/>
                </a:solidFill>
                <a:latin typeface="Arial"/>
                <a:ea typeface="Arial"/>
                <a:cs typeface="Arial"/>
                <a:sym typeface="Arial"/>
              </a:rPr>
              <a:t>SHIFT-TAB</a:t>
            </a:r>
            <a:endParaRPr b="1" sz="1000">
              <a:solidFill>
                <a:schemeClr val="accent4"/>
              </a:solidFill>
              <a:latin typeface="Arial"/>
              <a:ea typeface="Arial"/>
              <a:cs typeface="Arial"/>
              <a:sym typeface="Arial"/>
            </a:endParaRPr>
          </a:p>
          <a:p>
            <a:pPr indent="0" lvl="0" marL="0" marR="0" rtl="0" algn="l">
              <a:spcBef>
                <a:spcPts val="600"/>
              </a:spcBef>
              <a:spcAft>
                <a:spcPts val="0"/>
              </a:spcAft>
              <a:buNone/>
            </a:pPr>
            <a:r>
              <a:rPr lang="en-US" sz="1000">
                <a:solidFill>
                  <a:schemeClr val="accent4"/>
                </a:solidFill>
                <a:latin typeface="Arial"/>
                <a:ea typeface="Arial"/>
                <a:cs typeface="Arial"/>
                <a:sym typeface="Arial"/>
              </a:rPr>
              <a:t>Alternatively, </a:t>
            </a:r>
            <a:r>
              <a:rPr b="1" lang="en-US" sz="1000">
                <a:solidFill>
                  <a:schemeClr val="accent4"/>
                </a:solidFill>
                <a:latin typeface="Arial"/>
                <a:ea typeface="Arial"/>
                <a:cs typeface="Arial"/>
                <a:sym typeface="Arial"/>
              </a:rPr>
              <a:t>Increase</a:t>
            </a:r>
            <a:r>
              <a:rPr lang="en-US" sz="1000">
                <a:solidFill>
                  <a:schemeClr val="accent4"/>
                </a:solidFill>
                <a:latin typeface="Arial"/>
                <a:ea typeface="Arial"/>
                <a:cs typeface="Arial"/>
                <a:sym typeface="Arial"/>
              </a:rPr>
              <a:t> and </a:t>
            </a:r>
            <a:r>
              <a:rPr b="1" lang="en-US" sz="1000">
                <a:solidFill>
                  <a:schemeClr val="accent4"/>
                </a:solidFill>
                <a:latin typeface="Arial"/>
                <a:ea typeface="Arial"/>
                <a:cs typeface="Arial"/>
                <a:sym typeface="Arial"/>
              </a:rPr>
              <a:t>Decrease </a:t>
            </a:r>
            <a:r>
              <a:rPr lang="en-US" sz="1000">
                <a:solidFill>
                  <a:schemeClr val="accent4"/>
                </a:solidFill>
                <a:latin typeface="Arial"/>
                <a:ea typeface="Arial"/>
                <a:cs typeface="Arial"/>
                <a:sym typeface="Arial"/>
              </a:rPr>
              <a:t>list level </a:t>
            </a:r>
            <a:br>
              <a:rPr lang="en-US" sz="1000">
                <a:solidFill>
                  <a:schemeClr val="accent4"/>
                </a:solidFill>
                <a:latin typeface="Arial"/>
                <a:ea typeface="Arial"/>
                <a:cs typeface="Arial"/>
                <a:sym typeface="Arial"/>
              </a:rPr>
            </a:br>
            <a:r>
              <a:rPr lang="en-US" sz="1000">
                <a:solidFill>
                  <a:schemeClr val="accent4"/>
                </a:solidFill>
                <a:latin typeface="Arial"/>
                <a:ea typeface="Arial"/>
                <a:cs typeface="Arial"/>
                <a:sym typeface="Arial"/>
              </a:rPr>
              <a:t>can be used</a:t>
            </a:r>
            <a:br>
              <a:rPr b="0" lang="en-US" sz="900">
                <a:solidFill>
                  <a:schemeClr val="accent4"/>
                </a:solidFill>
                <a:latin typeface="Arial"/>
                <a:ea typeface="Arial"/>
                <a:cs typeface="Arial"/>
                <a:sym typeface="Arial"/>
              </a:rPr>
            </a:br>
            <a:endParaRPr b="0" sz="900">
              <a:solidFill>
                <a:schemeClr val="accent4"/>
              </a:solidFill>
              <a:latin typeface="Arial"/>
              <a:ea typeface="Arial"/>
              <a:cs typeface="Arial"/>
              <a:sym typeface="Arial"/>
            </a:endParaRPr>
          </a:p>
          <a:p>
            <a:pPr indent="0" lvl="0" marL="0" marR="0" rtl="0" algn="l">
              <a:lnSpc>
                <a:spcPct val="100000"/>
              </a:lnSpc>
              <a:spcBef>
                <a:spcPts val="600"/>
              </a:spcBef>
              <a:spcAft>
                <a:spcPts val="0"/>
              </a:spcAft>
              <a:buClr>
                <a:srgbClr val="002169"/>
              </a:buClr>
              <a:buSzPts val="1800"/>
              <a:buFont typeface="Arial"/>
              <a:buNone/>
            </a:pPr>
            <a:r>
              <a:rPr b="1" lang="en-US" sz="1800">
                <a:solidFill>
                  <a:srgbClr val="002169"/>
                </a:solidFill>
                <a:latin typeface="Arial"/>
                <a:ea typeface="Arial"/>
                <a:cs typeface="Arial"/>
                <a:sym typeface="Arial"/>
              </a:rPr>
              <a:t>Slides and layouts</a:t>
            </a:r>
            <a:endParaRPr/>
          </a:p>
          <a:p>
            <a:pPr indent="0" lvl="0" marL="0" marR="0" rtl="0" algn="l">
              <a:lnSpc>
                <a:spcPct val="100000"/>
              </a:lnSpc>
              <a:spcBef>
                <a:spcPts val="600"/>
              </a:spcBef>
              <a:spcAft>
                <a:spcPts val="0"/>
              </a:spcAft>
              <a:buClr>
                <a:schemeClr val="accent4"/>
              </a:buClr>
              <a:buSzPts val="1000"/>
              <a:buFont typeface="Arial"/>
              <a:buNone/>
            </a:pPr>
            <a:r>
              <a:rPr b="0" lang="en-US" sz="1000">
                <a:solidFill>
                  <a:schemeClr val="accent4"/>
                </a:solidFill>
                <a:latin typeface="Arial"/>
                <a:ea typeface="Arial"/>
                <a:cs typeface="Arial"/>
                <a:sym typeface="Arial"/>
              </a:rPr>
              <a:t>Click on the menu </a:t>
            </a:r>
            <a:r>
              <a:rPr b="1" lang="en-US" sz="1000">
                <a:solidFill>
                  <a:schemeClr val="accent4"/>
                </a:solidFill>
                <a:latin typeface="Arial"/>
                <a:ea typeface="Arial"/>
                <a:cs typeface="Arial"/>
                <a:sym typeface="Arial"/>
              </a:rPr>
              <a:t>New Slide </a:t>
            </a:r>
            <a:r>
              <a:rPr b="0" lang="en-US" sz="1000">
                <a:solidFill>
                  <a:schemeClr val="accent4"/>
                </a:solidFill>
                <a:latin typeface="Arial"/>
                <a:ea typeface="Arial"/>
                <a:cs typeface="Arial"/>
                <a:sym typeface="Arial"/>
              </a:rPr>
              <a:t>in the </a:t>
            </a:r>
            <a:r>
              <a:rPr b="1" lang="en-US" sz="1000">
                <a:solidFill>
                  <a:schemeClr val="accent4"/>
                </a:solidFill>
                <a:latin typeface="Arial"/>
                <a:ea typeface="Arial"/>
                <a:cs typeface="Arial"/>
                <a:sym typeface="Arial"/>
              </a:rPr>
              <a:t>Home</a:t>
            </a:r>
            <a:r>
              <a:rPr b="0" lang="en-US" sz="1000">
                <a:solidFill>
                  <a:schemeClr val="accent4"/>
                </a:solidFill>
                <a:latin typeface="Arial"/>
                <a:ea typeface="Arial"/>
                <a:cs typeface="Arial"/>
                <a:sym typeface="Arial"/>
              </a:rPr>
              <a:t> tab to insert a new slide</a:t>
            </a:r>
            <a:br>
              <a:rPr b="0" lang="en-US" sz="1000">
                <a:solidFill>
                  <a:schemeClr val="accent4"/>
                </a:solidFill>
                <a:latin typeface="Arial"/>
                <a:ea typeface="Arial"/>
                <a:cs typeface="Arial"/>
                <a:sym typeface="Arial"/>
              </a:rPr>
            </a:br>
            <a:br>
              <a:rPr b="0" lang="en-US" sz="1000">
                <a:solidFill>
                  <a:schemeClr val="accent4"/>
                </a:solidFill>
                <a:latin typeface="Arial"/>
                <a:ea typeface="Arial"/>
                <a:cs typeface="Arial"/>
                <a:sym typeface="Arial"/>
              </a:rPr>
            </a:br>
            <a:r>
              <a:rPr b="1" lang="en-US" sz="1000">
                <a:solidFill>
                  <a:schemeClr val="accent4"/>
                </a:solidFill>
                <a:latin typeface="Arial"/>
                <a:ea typeface="Arial"/>
                <a:cs typeface="Arial"/>
                <a:sym typeface="Arial"/>
              </a:rPr>
              <a:t>Change layout</a:t>
            </a:r>
            <a:endParaRPr b="0" sz="1000">
              <a:solidFill>
                <a:schemeClr val="accent4"/>
              </a:solidFill>
              <a:latin typeface="Arial"/>
              <a:ea typeface="Arial"/>
              <a:cs typeface="Arial"/>
              <a:sym typeface="Arial"/>
            </a:endParaRPr>
          </a:p>
          <a:p>
            <a:pPr indent="0" lvl="0" marL="0" marR="0" rtl="0" algn="l">
              <a:spcBef>
                <a:spcPts val="600"/>
              </a:spcBef>
              <a:spcAft>
                <a:spcPts val="0"/>
              </a:spcAft>
              <a:buClr>
                <a:schemeClr val="accent4"/>
              </a:buClr>
              <a:buSzPts val="1000"/>
              <a:buFont typeface="Arial"/>
              <a:buNone/>
            </a:pPr>
            <a:r>
              <a:rPr lang="en-US" sz="1000">
                <a:solidFill>
                  <a:schemeClr val="accent4"/>
                </a:solidFill>
                <a:latin typeface="Arial"/>
                <a:ea typeface="Arial"/>
                <a:cs typeface="Arial"/>
                <a:sym typeface="Arial"/>
              </a:rPr>
              <a:t>Click on the arrow next to </a:t>
            </a:r>
            <a:r>
              <a:rPr b="1" lang="en-US" sz="1000">
                <a:solidFill>
                  <a:schemeClr val="accent4"/>
                </a:solidFill>
                <a:latin typeface="Arial"/>
                <a:ea typeface="Arial"/>
                <a:cs typeface="Arial"/>
                <a:sym typeface="Arial"/>
              </a:rPr>
              <a:t>Layout</a:t>
            </a:r>
            <a:br>
              <a:rPr b="1" lang="en-US" sz="1000">
                <a:solidFill>
                  <a:schemeClr val="accent4"/>
                </a:solidFill>
                <a:latin typeface="Arial"/>
                <a:ea typeface="Arial"/>
                <a:cs typeface="Arial"/>
                <a:sym typeface="Arial"/>
              </a:rPr>
            </a:br>
            <a:r>
              <a:rPr lang="en-US" sz="1000">
                <a:solidFill>
                  <a:schemeClr val="accent4"/>
                </a:solidFill>
                <a:latin typeface="Arial"/>
                <a:ea typeface="Arial"/>
                <a:cs typeface="Arial"/>
                <a:sym typeface="Arial"/>
              </a:rPr>
              <a:t>to view a dropdown menu of possible slide layouts</a:t>
            </a:r>
            <a:endParaRPr/>
          </a:p>
          <a:p>
            <a:pPr indent="0" lvl="0" marL="0" marR="0" rtl="0" algn="l">
              <a:spcBef>
                <a:spcPts val="1800"/>
              </a:spcBef>
              <a:spcAft>
                <a:spcPts val="0"/>
              </a:spcAft>
              <a:buClr>
                <a:schemeClr val="accent4"/>
              </a:buClr>
              <a:buSzPts val="1000"/>
              <a:buFont typeface="Arial"/>
              <a:buNone/>
            </a:pPr>
            <a:r>
              <a:rPr b="1" lang="en-US" sz="1000">
                <a:solidFill>
                  <a:schemeClr val="accent4"/>
                </a:solidFill>
                <a:latin typeface="Arial"/>
                <a:ea typeface="Arial"/>
                <a:cs typeface="Arial"/>
                <a:sym typeface="Arial"/>
              </a:rPr>
              <a:t>Reset slide</a:t>
            </a:r>
            <a:endParaRPr/>
          </a:p>
          <a:p>
            <a:pPr indent="0" lvl="0" marL="0" marR="0" rtl="0" algn="l">
              <a:lnSpc>
                <a:spcPct val="100000"/>
              </a:lnSpc>
              <a:spcBef>
                <a:spcPts val="600"/>
              </a:spcBef>
              <a:spcAft>
                <a:spcPts val="0"/>
              </a:spcAft>
              <a:buClr>
                <a:schemeClr val="accent4"/>
              </a:buClr>
              <a:buSzPts val="1000"/>
              <a:buFont typeface="Arial"/>
              <a:buNone/>
            </a:pPr>
            <a:r>
              <a:rPr lang="en-US" sz="1000">
                <a:solidFill>
                  <a:schemeClr val="accent4"/>
                </a:solidFill>
                <a:latin typeface="Arial"/>
                <a:ea typeface="Arial"/>
                <a:cs typeface="Arial"/>
                <a:sym typeface="Arial"/>
              </a:rPr>
              <a:t>Click the </a:t>
            </a:r>
            <a:r>
              <a:rPr b="1" lang="en-US" sz="1000">
                <a:solidFill>
                  <a:schemeClr val="accent4"/>
                </a:solidFill>
                <a:latin typeface="Arial"/>
                <a:ea typeface="Arial"/>
                <a:cs typeface="Arial"/>
                <a:sym typeface="Arial"/>
              </a:rPr>
              <a:t>Reset </a:t>
            </a:r>
            <a:r>
              <a:rPr lang="en-US" sz="1000">
                <a:solidFill>
                  <a:schemeClr val="accent4"/>
                </a:solidFill>
                <a:latin typeface="Arial"/>
                <a:ea typeface="Arial"/>
                <a:cs typeface="Arial"/>
                <a:sym typeface="Arial"/>
              </a:rPr>
              <a:t>menu to reset position, size</a:t>
            </a:r>
            <a:r>
              <a:rPr lang="en-US" sz="1000">
                <a:solidFill>
                  <a:schemeClr val="accent4"/>
                </a:solidFill>
                <a:latin typeface="Arial"/>
                <a:ea typeface="Arial"/>
                <a:cs typeface="Arial"/>
                <a:sym typeface="Arial"/>
              </a:rPr>
              <a:t> and formatting of the slide placeholders to their default settings</a:t>
            </a:r>
            <a:endParaRPr sz="1000">
              <a:solidFill>
                <a:schemeClr val="accent4"/>
              </a:solidFill>
              <a:latin typeface="Arial"/>
              <a:ea typeface="Arial"/>
              <a:cs typeface="Arial"/>
              <a:sym typeface="Arial"/>
            </a:endParaRPr>
          </a:p>
        </p:txBody>
      </p:sp>
      <p:sp>
        <p:nvSpPr>
          <p:cNvPr id="6627" name="Google Shape;6627;p479"/>
          <p:cNvSpPr txBox="1"/>
          <p:nvPr/>
        </p:nvSpPr>
        <p:spPr>
          <a:xfrm>
            <a:off x="7629763" y="639157"/>
            <a:ext cx="3469646" cy="5416868"/>
          </a:xfrm>
          <a:prstGeom prst="rect">
            <a:avLst/>
          </a:prstGeom>
          <a:noFill/>
          <a:ln>
            <a:noFill/>
          </a:ln>
        </p:spPr>
        <p:txBody>
          <a:bodyPr anchorCtr="0" anchor="t" bIns="0" lIns="0" spcFirstLastPara="1" rIns="144000" wrap="square" tIns="0">
            <a:spAutoFit/>
          </a:bodyPr>
          <a:lstStyle/>
          <a:p>
            <a:pPr indent="0" lvl="0" marL="0" marR="0" rtl="0" algn="l">
              <a:lnSpc>
                <a:spcPct val="100000"/>
              </a:lnSpc>
              <a:spcBef>
                <a:spcPts val="0"/>
              </a:spcBef>
              <a:spcAft>
                <a:spcPts val="0"/>
              </a:spcAft>
              <a:buClr>
                <a:srgbClr val="002169"/>
              </a:buClr>
              <a:buSzPts val="1800"/>
              <a:buFont typeface="Arial"/>
              <a:buNone/>
            </a:pPr>
            <a:r>
              <a:rPr b="1" lang="en-US" sz="1800">
                <a:solidFill>
                  <a:srgbClr val="002169"/>
                </a:solidFill>
                <a:latin typeface="Arial"/>
                <a:ea typeface="Arial"/>
                <a:cs typeface="Arial"/>
                <a:sym typeface="Arial"/>
              </a:rPr>
              <a:t>Pictures</a:t>
            </a:r>
            <a:endParaRPr b="1" sz="1800">
              <a:solidFill>
                <a:srgbClr val="002169"/>
              </a:solidFill>
              <a:latin typeface="Arial"/>
              <a:ea typeface="Arial"/>
              <a:cs typeface="Arial"/>
              <a:sym typeface="Arial"/>
            </a:endParaRPr>
          </a:p>
          <a:p>
            <a:pPr indent="0" lvl="0" marL="0" marR="0" rtl="0" algn="l">
              <a:spcBef>
                <a:spcPts val="1200"/>
              </a:spcBef>
              <a:spcAft>
                <a:spcPts val="0"/>
              </a:spcAft>
              <a:buNone/>
            </a:pPr>
            <a:r>
              <a:rPr b="0" lang="en-US" sz="1000">
                <a:solidFill>
                  <a:schemeClr val="accent4"/>
                </a:solidFill>
                <a:latin typeface="Arial"/>
                <a:ea typeface="Arial"/>
                <a:cs typeface="Arial"/>
                <a:sym typeface="Arial"/>
              </a:rPr>
              <a:t>On slides with a picture placeholder, click on the </a:t>
            </a:r>
            <a:br>
              <a:rPr b="0" lang="en-US" sz="1000">
                <a:solidFill>
                  <a:schemeClr val="accent4"/>
                </a:solidFill>
                <a:latin typeface="Arial"/>
                <a:ea typeface="Arial"/>
                <a:cs typeface="Arial"/>
                <a:sym typeface="Arial"/>
              </a:rPr>
            </a:br>
            <a:r>
              <a:rPr b="0" lang="en-US" sz="1000">
                <a:solidFill>
                  <a:schemeClr val="accent4"/>
                </a:solidFill>
                <a:latin typeface="Arial"/>
                <a:ea typeface="Arial"/>
                <a:cs typeface="Arial"/>
                <a:sym typeface="Arial"/>
              </a:rPr>
              <a:t>icon to </a:t>
            </a:r>
            <a:r>
              <a:rPr b="1" lang="en-US" sz="1000">
                <a:solidFill>
                  <a:schemeClr val="accent4"/>
                </a:solidFill>
                <a:latin typeface="Arial"/>
                <a:ea typeface="Arial"/>
                <a:cs typeface="Arial"/>
                <a:sym typeface="Arial"/>
              </a:rPr>
              <a:t>Insert. </a:t>
            </a:r>
            <a:endParaRPr/>
          </a:p>
          <a:p>
            <a:pPr indent="0" lvl="0" marL="0" marR="0" rtl="0" algn="l">
              <a:spcBef>
                <a:spcPts val="1800"/>
              </a:spcBef>
              <a:spcAft>
                <a:spcPts val="0"/>
              </a:spcAft>
              <a:buNone/>
            </a:pPr>
            <a:r>
              <a:rPr b="1" lang="en-US" sz="1000">
                <a:solidFill>
                  <a:schemeClr val="accent4"/>
                </a:solidFill>
                <a:latin typeface="Arial"/>
                <a:ea typeface="Arial"/>
                <a:cs typeface="Arial"/>
                <a:sym typeface="Arial"/>
              </a:rPr>
              <a:t>Crop picture</a:t>
            </a:r>
            <a:endParaRPr/>
          </a:p>
          <a:p>
            <a:pPr indent="0" lvl="0" marL="0" marR="0" rtl="0" algn="l">
              <a:spcBef>
                <a:spcPts val="600"/>
              </a:spcBef>
              <a:spcAft>
                <a:spcPts val="0"/>
              </a:spcAft>
              <a:buNone/>
            </a:pPr>
            <a:r>
              <a:rPr b="1" lang="en-US" sz="1000">
                <a:solidFill>
                  <a:schemeClr val="accent4"/>
                </a:solidFill>
                <a:latin typeface="Arial"/>
                <a:ea typeface="Arial"/>
                <a:cs typeface="Arial"/>
                <a:sym typeface="Arial"/>
              </a:rPr>
              <a:t>1. </a:t>
            </a:r>
            <a:r>
              <a:rPr b="0" lang="en-US" sz="1000">
                <a:solidFill>
                  <a:schemeClr val="accent4"/>
                </a:solidFill>
                <a:latin typeface="Arial"/>
                <a:ea typeface="Arial"/>
                <a:cs typeface="Arial"/>
                <a:sym typeface="Arial"/>
              </a:rPr>
              <a:t>Click </a:t>
            </a:r>
            <a:r>
              <a:rPr b="1" lang="en-US" sz="1000">
                <a:solidFill>
                  <a:schemeClr val="accent4"/>
                </a:solidFill>
                <a:latin typeface="Arial"/>
                <a:ea typeface="Arial"/>
                <a:cs typeface="Arial"/>
                <a:sym typeface="Arial"/>
              </a:rPr>
              <a:t>Crop</a:t>
            </a:r>
            <a:r>
              <a:rPr b="0" lang="en-US" sz="1000">
                <a:solidFill>
                  <a:schemeClr val="accent4"/>
                </a:solidFill>
                <a:latin typeface="Arial"/>
                <a:ea typeface="Arial"/>
                <a:cs typeface="Arial"/>
                <a:sym typeface="Arial"/>
              </a:rPr>
              <a:t> to change size or focus of the picture. </a:t>
            </a:r>
            <a:endParaRPr/>
          </a:p>
          <a:p>
            <a:pPr indent="0" lvl="0" marL="0" marR="0" rtl="0" algn="l">
              <a:spcBef>
                <a:spcPts val="600"/>
              </a:spcBef>
              <a:spcAft>
                <a:spcPts val="0"/>
              </a:spcAft>
              <a:buNone/>
            </a:pPr>
            <a:r>
              <a:rPr b="1" lang="en-US" sz="1000">
                <a:solidFill>
                  <a:schemeClr val="accent4"/>
                </a:solidFill>
                <a:latin typeface="Arial"/>
                <a:ea typeface="Arial"/>
                <a:cs typeface="Arial"/>
                <a:sym typeface="Arial"/>
              </a:rPr>
              <a:t>2. </a:t>
            </a:r>
            <a:r>
              <a:rPr b="0" lang="en-US" sz="1000">
                <a:solidFill>
                  <a:schemeClr val="accent4"/>
                </a:solidFill>
                <a:latin typeface="Arial"/>
                <a:ea typeface="Arial"/>
                <a:cs typeface="Arial"/>
                <a:sym typeface="Arial"/>
              </a:rPr>
              <a:t>If you want to scale the picture, hold </a:t>
            </a:r>
            <a:br>
              <a:rPr b="0" lang="en-US" sz="1000">
                <a:solidFill>
                  <a:schemeClr val="accent4"/>
                </a:solidFill>
                <a:latin typeface="Arial"/>
                <a:ea typeface="Arial"/>
                <a:cs typeface="Arial"/>
                <a:sym typeface="Arial"/>
              </a:rPr>
            </a:br>
            <a:r>
              <a:rPr b="1" lang="en-US" sz="1000">
                <a:solidFill>
                  <a:schemeClr val="accent4"/>
                </a:solidFill>
                <a:latin typeface="Arial"/>
                <a:ea typeface="Arial"/>
                <a:cs typeface="Arial"/>
                <a:sym typeface="Arial"/>
              </a:rPr>
              <a:t>SHIFT</a:t>
            </a:r>
            <a:r>
              <a:rPr b="0" lang="en-US" sz="1000">
                <a:solidFill>
                  <a:schemeClr val="accent4"/>
                </a:solidFill>
                <a:latin typeface="Arial"/>
                <a:ea typeface="Arial"/>
                <a:cs typeface="Arial"/>
                <a:sym typeface="Arial"/>
              </a:rPr>
              <a:t>-key down while dragging the corners of </a:t>
            </a:r>
            <a:br>
              <a:rPr b="0" lang="en-US" sz="1000">
                <a:solidFill>
                  <a:schemeClr val="accent4"/>
                </a:solidFill>
                <a:latin typeface="Arial"/>
                <a:ea typeface="Arial"/>
                <a:cs typeface="Arial"/>
                <a:sym typeface="Arial"/>
              </a:rPr>
            </a:br>
            <a:r>
              <a:rPr b="0" lang="en-US" sz="1000">
                <a:solidFill>
                  <a:schemeClr val="accent4"/>
                </a:solidFill>
                <a:latin typeface="Arial"/>
                <a:ea typeface="Arial"/>
                <a:cs typeface="Arial"/>
                <a:sym typeface="Arial"/>
              </a:rPr>
              <a:t>the picture</a:t>
            </a:r>
            <a:br>
              <a:rPr b="0" lang="en-US" sz="1000">
                <a:solidFill>
                  <a:schemeClr val="accent4"/>
                </a:solidFill>
                <a:latin typeface="Arial"/>
                <a:ea typeface="Arial"/>
                <a:cs typeface="Arial"/>
                <a:sym typeface="Arial"/>
              </a:rPr>
            </a:br>
            <a:endParaRPr b="0" sz="1000">
              <a:solidFill>
                <a:schemeClr val="accent4"/>
              </a:solidFill>
              <a:latin typeface="Arial"/>
              <a:ea typeface="Arial"/>
              <a:cs typeface="Arial"/>
              <a:sym typeface="Arial"/>
            </a:endParaRPr>
          </a:p>
          <a:p>
            <a:pPr indent="0" lvl="0" marL="0" marR="0" rtl="0" algn="l">
              <a:spcBef>
                <a:spcPts val="600"/>
              </a:spcBef>
              <a:spcAft>
                <a:spcPts val="0"/>
              </a:spcAft>
              <a:buNone/>
            </a:pPr>
            <a:r>
              <a:rPr b="1" lang="en-US" sz="1000">
                <a:solidFill>
                  <a:schemeClr val="accent4"/>
                </a:solidFill>
                <a:latin typeface="Arial"/>
                <a:ea typeface="Arial"/>
                <a:cs typeface="Arial"/>
                <a:sym typeface="Arial"/>
              </a:rPr>
              <a:t>HINT: </a:t>
            </a:r>
            <a:r>
              <a:rPr b="0" lang="en-US" sz="1000">
                <a:solidFill>
                  <a:schemeClr val="accent4"/>
                </a:solidFill>
                <a:latin typeface="Arial"/>
                <a:ea typeface="Arial"/>
                <a:cs typeface="Arial"/>
                <a:sym typeface="Arial"/>
              </a:rPr>
              <a:t>If you delete the picture and insert a new </a:t>
            </a:r>
            <a:br>
              <a:rPr b="0" lang="en-US" sz="1000">
                <a:solidFill>
                  <a:schemeClr val="accent4"/>
                </a:solidFill>
                <a:latin typeface="Arial"/>
                <a:ea typeface="Arial"/>
                <a:cs typeface="Arial"/>
                <a:sym typeface="Arial"/>
              </a:rPr>
            </a:br>
            <a:r>
              <a:rPr b="0" lang="en-US" sz="1000">
                <a:solidFill>
                  <a:schemeClr val="accent4"/>
                </a:solidFill>
                <a:latin typeface="Arial"/>
                <a:ea typeface="Arial"/>
                <a:cs typeface="Arial"/>
                <a:sym typeface="Arial"/>
              </a:rPr>
              <a:t>one, the picture may lie in front of the text or </a:t>
            </a:r>
            <a:br>
              <a:rPr b="0" lang="en-US" sz="1000">
                <a:solidFill>
                  <a:schemeClr val="accent4"/>
                </a:solidFill>
                <a:latin typeface="Arial"/>
                <a:ea typeface="Arial"/>
                <a:cs typeface="Arial"/>
                <a:sym typeface="Arial"/>
              </a:rPr>
            </a:br>
            <a:r>
              <a:rPr b="0" lang="en-US" sz="1000">
                <a:solidFill>
                  <a:schemeClr val="accent4"/>
                </a:solidFill>
                <a:latin typeface="Arial"/>
                <a:ea typeface="Arial"/>
                <a:cs typeface="Arial"/>
                <a:sym typeface="Arial"/>
              </a:rPr>
              <a:t>graphic. If this happens, select the picture, right-</a:t>
            </a:r>
            <a:br>
              <a:rPr b="0" lang="en-US" sz="1000">
                <a:solidFill>
                  <a:schemeClr val="accent4"/>
                </a:solidFill>
                <a:latin typeface="Arial"/>
                <a:ea typeface="Arial"/>
                <a:cs typeface="Arial"/>
                <a:sym typeface="Arial"/>
              </a:rPr>
            </a:br>
            <a:r>
              <a:rPr b="0" lang="en-US" sz="1000">
                <a:solidFill>
                  <a:schemeClr val="accent4"/>
                </a:solidFill>
                <a:latin typeface="Arial"/>
                <a:ea typeface="Arial"/>
                <a:cs typeface="Arial"/>
                <a:sym typeface="Arial"/>
              </a:rPr>
              <a:t>click and choose </a:t>
            </a:r>
            <a:r>
              <a:rPr b="1" lang="en-US" sz="1000">
                <a:solidFill>
                  <a:schemeClr val="accent4"/>
                </a:solidFill>
                <a:latin typeface="Arial"/>
                <a:ea typeface="Arial"/>
                <a:cs typeface="Arial"/>
                <a:sym typeface="Arial"/>
              </a:rPr>
              <a:t>Send to Back</a:t>
            </a:r>
            <a:endParaRPr/>
          </a:p>
          <a:p>
            <a:pPr indent="0" lvl="0" marL="0" marR="0" rtl="0" algn="l">
              <a:spcBef>
                <a:spcPts val="600"/>
              </a:spcBef>
              <a:spcAft>
                <a:spcPts val="0"/>
              </a:spcAft>
              <a:buNone/>
            </a:pPr>
            <a:r>
              <a:t/>
            </a:r>
            <a:endParaRPr b="1" sz="900">
              <a:solidFill>
                <a:schemeClr val="accent4"/>
              </a:solidFill>
              <a:latin typeface="Arial"/>
              <a:ea typeface="Arial"/>
              <a:cs typeface="Arial"/>
              <a:sym typeface="Arial"/>
            </a:endParaRPr>
          </a:p>
          <a:p>
            <a:pPr indent="0" lvl="0" marL="0" marR="0" rtl="0" algn="l">
              <a:lnSpc>
                <a:spcPct val="100000"/>
              </a:lnSpc>
              <a:spcBef>
                <a:spcPts val="600"/>
              </a:spcBef>
              <a:spcAft>
                <a:spcPts val="0"/>
              </a:spcAft>
              <a:buClr>
                <a:srgbClr val="002169"/>
              </a:buClr>
              <a:buSzPts val="1800"/>
              <a:buFont typeface="Arial"/>
              <a:buNone/>
            </a:pPr>
            <a:r>
              <a:rPr b="1" lang="en-US" sz="1800">
                <a:solidFill>
                  <a:srgbClr val="002169"/>
                </a:solidFill>
                <a:latin typeface="Arial"/>
                <a:ea typeface="Arial"/>
                <a:cs typeface="Arial"/>
                <a:sym typeface="Arial"/>
              </a:rPr>
              <a:t>Header and Footer</a:t>
            </a:r>
            <a:endParaRPr b="1" sz="1800">
              <a:solidFill>
                <a:srgbClr val="002169"/>
              </a:solidFill>
              <a:latin typeface="Arial"/>
              <a:ea typeface="Arial"/>
              <a:cs typeface="Arial"/>
              <a:sym typeface="Arial"/>
            </a:endParaRPr>
          </a:p>
          <a:p>
            <a:pPr indent="0" lvl="0" marL="0" marR="0" rtl="0" algn="l">
              <a:spcBef>
                <a:spcPts val="1200"/>
              </a:spcBef>
              <a:spcAft>
                <a:spcPts val="0"/>
              </a:spcAft>
              <a:buNone/>
            </a:pPr>
            <a:r>
              <a:rPr b="0" lang="en-US" sz="1000">
                <a:solidFill>
                  <a:schemeClr val="accent4"/>
                </a:solidFill>
                <a:latin typeface="Arial"/>
                <a:ea typeface="Arial"/>
                <a:cs typeface="Arial"/>
                <a:sym typeface="Arial"/>
              </a:rPr>
              <a:t>Do this at the very end to apply the changes on all slides</a:t>
            </a:r>
            <a:endParaRPr/>
          </a:p>
          <a:p>
            <a:pPr indent="0" lvl="0" marL="0" marR="0" rtl="0" algn="l">
              <a:spcBef>
                <a:spcPts val="600"/>
              </a:spcBef>
              <a:spcAft>
                <a:spcPts val="0"/>
              </a:spcAft>
              <a:buNone/>
            </a:pPr>
            <a:r>
              <a:rPr b="0" lang="en-US" sz="1000">
                <a:solidFill>
                  <a:schemeClr val="accent4"/>
                </a:solidFill>
                <a:latin typeface="Arial"/>
                <a:ea typeface="Arial"/>
                <a:cs typeface="Arial"/>
                <a:sym typeface="Arial"/>
              </a:rPr>
              <a:t>Click on </a:t>
            </a:r>
            <a:r>
              <a:rPr b="1" lang="en-US" sz="1000">
                <a:solidFill>
                  <a:schemeClr val="accent4"/>
                </a:solidFill>
                <a:latin typeface="Arial"/>
                <a:ea typeface="Arial"/>
                <a:cs typeface="Arial"/>
                <a:sym typeface="Arial"/>
              </a:rPr>
              <a:t>Header and Footer </a:t>
            </a:r>
            <a:r>
              <a:rPr b="0" lang="en-US" sz="1000">
                <a:solidFill>
                  <a:schemeClr val="accent4"/>
                </a:solidFill>
                <a:latin typeface="Arial"/>
                <a:ea typeface="Arial"/>
                <a:cs typeface="Arial"/>
                <a:sym typeface="Arial"/>
              </a:rPr>
              <a:t>in the </a:t>
            </a:r>
            <a:r>
              <a:rPr b="1" lang="en-US" sz="1000">
                <a:solidFill>
                  <a:schemeClr val="accent4"/>
                </a:solidFill>
                <a:latin typeface="Arial"/>
                <a:ea typeface="Arial"/>
                <a:cs typeface="Arial"/>
                <a:sym typeface="Arial"/>
              </a:rPr>
              <a:t>Insert</a:t>
            </a:r>
            <a:r>
              <a:rPr b="0" lang="en-US" sz="1000">
                <a:solidFill>
                  <a:schemeClr val="accent4"/>
                </a:solidFill>
                <a:latin typeface="Arial"/>
                <a:ea typeface="Arial"/>
                <a:cs typeface="Arial"/>
                <a:sym typeface="Arial"/>
              </a:rPr>
              <a:t> tab (write the desired text)</a:t>
            </a:r>
            <a:endParaRPr/>
          </a:p>
          <a:p>
            <a:pPr indent="0" lvl="0" marL="0" marR="0" rtl="0" algn="l">
              <a:spcBef>
                <a:spcPts val="600"/>
              </a:spcBef>
              <a:spcAft>
                <a:spcPts val="0"/>
              </a:spcAft>
              <a:buNone/>
            </a:pPr>
            <a:r>
              <a:rPr b="0" lang="en-US" sz="1000">
                <a:solidFill>
                  <a:schemeClr val="accent4"/>
                </a:solidFill>
                <a:latin typeface="Arial"/>
                <a:ea typeface="Arial"/>
                <a:cs typeface="Arial"/>
                <a:sym typeface="Arial"/>
              </a:rPr>
              <a:t>Click </a:t>
            </a:r>
            <a:r>
              <a:rPr b="1" lang="en-US" sz="1000">
                <a:solidFill>
                  <a:schemeClr val="accent4"/>
                </a:solidFill>
                <a:latin typeface="Arial"/>
                <a:ea typeface="Arial"/>
                <a:cs typeface="Arial"/>
                <a:sym typeface="Arial"/>
              </a:rPr>
              <a:t>Apply to All </a:t>
            </a:r>
            <a:r>
              <a:rPr b="0" lang="en-US" sz="1000">
                <a:solidFill>
                  <a:schemeClr val="accent4"/>
                </a:solidFill>
                <a:latin typeface="Arial"/>
                <a:ea typeface="Arial"/>
                <a:cs typeface="Arial"/>
                <a:sym typeface="Arial"/>
              </a:rPr>
              <a:t>or </a:t>
            </a:r>
            <a:r>
              <a:rPr b="1" lang="en-US" sz="1000">
                <a:solidFill>
                  <a:schemeClr val="accent4"/>
                </a:solidFill>
                <a:latin typeface="Arial"/>
                <a:ea typeface="Arial"/>
                <a:cs typeface="Arial"/>
                <a:sym typeface="Arial"/>
              </a:rPr>
              <a:t>Apply</a:t>
            </a:r>
            <a:r>
              <a:rPr b="0" lang="en-US" sz="1000">
                <a:solidFill>
                  <a:schemeClr val="accent4"/>
                </a:solidFill>
                <a:latin typeface="Arial"/>
                <a:ea typeface="Arial"/>
                <a:cs typeface="Arial"/>
                <a:sym typeface="Arial"/>
              </a:rPr>
              <a:t> if only used on one slide</a:t>
            </a:r>
            <a:br>
              <a:rPr b="0" lang="en-US" sz="1000">
                <a:solidFill>
                  <a:schemeClr val="accent4"/>
                </a:solidFill>
                <a:latin typeface="Arial"/>
                <a:ea typeface="Arial"/>
                <a:cs typeface="Arial"/>
                <a:sym typeface="Arial"/>
              </a:rPr>
            </a:br>
            <a:endParaRPr b="0" sz="900">
              <a:solidFill>
                <a:schemeClr val="accent4"/>
              </a:solidFill>
              <a:latin typeface="Arial"/>
              <a:ea typeface="Arial"/>
              <a:cs typeface="Arial"/>
              <a:sym typeface="Arial"/>
            </a:endParaRPr>
          </a:p>
          <a:p>
            <a:pPr indent="0" lvl="0" marL="0" marR="0" rtl="0" algn="l">
              <a:spcBef>
                <a:spcPts val="600"/>
              </a:spcBef>
              <a:spcAft>
                <a:spcPts val="0"/>
              </a:spcAft>
              <a:buNone/>
            </a:pPr>
            <a:r>
              <a:rPr b="1" lang="en-US" sz="1800">
                <a:solidFill>
                  <a:srgbClr val="002169"/>
                </a:solidFill>
                <a:latin typeface="Arial"/>
                <a:ea typeface="Arial"/>
                <a:cs typeface="Arial"/>
                <a:sym typeface="Arial"/>
              </a:rPr>
              <a:t>Guidelines</a:t>
            </a:r>
            <a:endParaRPr/>
          </a:p>
          <a:p>
            <a:pPr indent="0" lvl="0" marL="0" marR="0" rtl="0" algn="l">
              <a:spcBef>
                <a:spcPts val="1200"/>
              </a:spcBef>
              <a:spcAft>
                <a:spcPts val="0"/>
              </a:spcAft>
              <a:buNone/>
            </a:pPr>
            <a:r>
              <a:rPr b="0" lang="en-US" sz="1000">
                <a:solidFill>
                  <a:schemeClr val="accent4"/>
                </a:solidFill>
                <a:latin typeface="Arial"/>
                <a:ea typeface="Arial"/>
                <a:cs typeface="Arial"/>
                <a:sym typeface="Arial"/>
              </a:rPr>
              <a:t>Click the </a:t>
            </a:r>
            <a:r>
              <a:rPr b="1" lang="en-US" sz="1000">
                <a:solidFill>
                  <a:schemeClr val="accent4"/>
                </a:solidFill>
                <a:latin typeface="Arial"/>
                <a:ea typeface="Arial"/>
                <a:cs typeface="Arial"/>
                <a:sym typeface="Arial"/>
              </a:rPr>
              <a:t>View</a:t>
            </a:r>
            <a:r>
              <a:rPr b="0" lang="en-US" sz="1000">
                <a:solidFill>
                  <a:schemeClr val="accent4"/>
                </a:solidFill>
                <a:latin typeface="Arial"/>
                <a:ea typeface="Arial"/>
                <a:cs typeface="Arial"/>
                <a:sym typeface="Arial"/>
              </a:rPr>
              <a:t> tab and set tick mark next to </a:t>
            </a:r>
            <a:r>
              <a:rPr b="1" lang="en-US" sz="1000">
                <a:solidFill>
                  <a:schemeClr val="accent4"/>
                </a:solidFill>
                <a:latin typeface="Arial"/>
                <a:ea typeface="Arial"/>
                <a:cs typeface="Arial"/>
                <a:sym typeface="Arial"/>
              </a:rPr>
              <a:t>Guides</a:t>
            </a:r>
            <a:endParaRPr b="0" sz="1000">
              <a:solidFill>
                <a:schemeClr val="accent4"/>
              </a:solidFill>
              <a:latin typeface="Arial"/>
              <a:ea typeface="Arial"/>
              <a:cs typeface="Arial"/>
              <a:sym typeface="Arial"/>
            </a:endParaRPr>
          </a:p>
          <a:p>
            <a:pPr indent="0" lvl="0" marL="0" marR="0" rtl="0" algn="l">
              <a:spcBef>
                <a:spcPts val="600"/>
              </a:spcBef>
              <a:spcAft>
                <a:spcPts val="0"/>
              </a:spcAft>
              <a:buNone/>
            </a:pPr>
            <a:r>
              <a:rPr b="1" lang="en-US" sz="1000">
                <a:solidFill>
                  <a:schemeClr val="accent4"/>
                </a:solidFill>
                <a:latin typeface="Arial"/>
                <a:ea typeface="Arial"/>
                <a:cs typeface="Arial"/>
                <a:sym typeface="Arial"/>
              </a:rPr>
              <a:t>HINT: Alt + F9 </a:t>
            </a:r>
            <a:r>
              <a:rPr b="0" lang="en-US" sz="1000">
                <a:solidFill>
                  <a:schemeClr val="accent4"/>
                </a:solidFill>
                <a:latin typeface="Arial"/>
                <a:ea typeface="Arial"/>
                <a:cs typeface="Arial"/>
                <a:sym typeface="Arial"/>
              </a:rPr>
              <a:t>for quick view of guides</a:t>
            </a:r>
            <a:endParaRPr b="1" sz="1000">
              <a:solidFill>
                <a:schemeClr val="accent4"/>
              </a:solidFill>
              <a:latin typeface="Arial"/>
              <a:ea typeface="Arial"/>
              <a:cs typeface="Arial"/>
              <a:sym typeface="Arial"/>
            </a:endParaRPr>
          </a:p>
        </p:txBody>
      </p:sp>
      <p:pic>
        <p:nvPicPr>
          <p:cNvPr id="6628" name="Google Shape;6628;p479"/>
          <p:cNvPicPr preferRelativeResize="0"/>
          <p:nvPr/>
        </p:nvPicPr>
        <p:blipFill rotWithShape="1">
          <a:blip r:embed="rId2">
            <a:alphaModFix/>
          </a:blip>
          <a:srcRect b="0" l="0" r="0" t="0"/>
          <a:stretch/>
        </p:blipFill>
        <p:spPr>
          <a:xfrm>
            <a:off x="6532418" y="1804757"/>
            <a:ext cx="475488" cy="267462"/>
          </a:xfrm>
          <a:prstGeom prst="rect">
            <a:avLst/>
          </a:prstGeom>
          <a:noFill/>
          <a:ln>
            <a:noFill/>
          </a:ln>
        </p:spPr>
      </p:pic>
      <p:pic>
        <p:nvPicPr>
          <p:cNvPr id="6629" name="Google Shape;6629;p479"/>
          <p:cNvPicPr preferRelativeResize="0"/>
          <p:nvPr/>
        </p:nvPicPr>
        <p:blipFill rotWithShape="1">
          <a:blip r:embed="rId3">
            <a:alphaModFix/>
          </a:blip>
          <a:srcRect b="0" l="0" r="0" t="0"/>
          <a:stretch/>
        </p:blipFill>
        <p:spPr>
          <a:xfrm>
            <a:off x="6538840" y="3212401"/>
            <a:ext cx="475428" cy="176762"/>
          </a:xfrm>
          <a:prstGeom prst="rect">
            <a:avLst/>
          </a:prstGeom>
          <a:noFill/>
          <a:ln>
            <a:noFill/>
          </a:ln>
        </p:spPr>
      </p:pic>
      <p:pic>
        <p:nvPicPr>
          <p:cNvPr id="6630" name="Google Shape;6630;p479"/>
          <p:cNvPicPr preferRelativeResize="0"/>
          <p:nvPr/>
        </p:nvPicPr>
        <p:blipFill rotWithShape="1">
          <a:blip r:embed="rId4">
            <a:alphaModFix/>
          </a:blip>
          <a:srcRect b="0" l="0" r="0" t="0"/>
          <a:stretch/>
        </p:blipFill>
        <p:spPr>
          <a:xfrm>
            <a:off x="10811927" y="1048974"/>
            <a:ext cx="341204" cy="321707"/>
          </a:xfrm>
          <a:prstGeom prst="rect">
            <a:avLst/>
          </a:prstGeom>
          <a:noFill/>
          <a:ln>
            <a:noFill/>
          </a:ln>
        </p:spPr>
      </p:pic>
      <p:pic>
        <p:nvPicPr>
          <p:cNvPr id="6631" name="Google Shape;6631;p479"/>
          <p:cNvPicPr preferRelativeResize="0"/>
          <p:nvPr/>
        </p:nvPicPr>
        <p:blipFill rotWithShape="1">
          <a:blip r:embed="rId5">
            <a:alphaModFix/>
          </a:blip>
          <a:srcRect b="0" l="0" r="0" t="0"/>
          <a:stretch/>
        </p:blipFill>
        <p:spPr>
          <a:xfrm>
            <a:off x="6538841" y="2635223"/>
            <a:ext cx="328881" cy="505501"/>
          </a:xfrm>
          <a:prstGeom prst="rect">
            <a:avLst/>
          </a:prstGeom>
          <a:noFill/>
          <a:ln>
            <a:noFill/>
          </a:ln>
        </p:spPr>
      </p:pic>
      <p:pic>
        <p:nvPicPr>
          <p:cNvPr id="6632" name="Google Shape;6632;p479"/>
          <p:cNvPicPr preferRelativeResize="0"/>
          <p:nvPr/>
        </p:nvPicPr>
        <p:blipFill rotWithShape="1">
          <a:blip r:embed="rId6">
            <a:alphaModFix/>
          </a:blip>
          <a:srcRect b="0" l="0" r="0" t="0"/>
          <a:stretch/>
        </p:blipFill>
        <p:spPr>
          <a:xfrm>
            <a:off x="6536542" y="4137049"/>
            <a:ext cx="475488" cy="152626"/>
          </a:xfrm>
          <a:prstGeom prst="rect">
            <a:avLst/>
          </a:prstGeom>
          <a:noFill/>
          <a:ln>
            <a:noFill/>
          </a:ln>
        </p:spPr>
      </p:pic>
      <p:pic>
        <p:nvPicPr>
          <p:cNvPr id="6633" name="Google Shape;6633;p479"/>
          <p:cNvPicPr preferRelativeResize="0"/>
          <p:nvPr/>
        </p:nvPicPr>
        <p:blipFill rotWithShape="1">
          <a:blip r:embed="rId7">
            <a:alphaModFix/>
          </a:blip>
          <a:srcRect b="0" l="0" r="0" t="0"/>
          <a:stretch/>
        </p:blipFill>
        <p:spPr>
          <a:xfrm>
            <a:off x="10839343" y="1780498"/>
            <a:ext cx="313788" cy="543900"/>
          </a:xfrm>
          <a:prstGeom prst="rect">
            <a:avLst/>
          </a:prstGeom>
          <a:noFill/>
          <a:ln>
            <a:noFill/>
          </a:ln>
        </p:spPr>
      </p:pic>
    </p:spTree>
  </p:cSld>
  <p:clrMapOvr>
    <a:masterClrMapping/>
  </p:clrMapOvr>
  <p:extLst>
    <p:ext uri="{DCECCB84-F9BA-43D5-87BE-67443E8EF086}">
      <p15:sldGuideLst>
        <p15:guide id="1" pos="2232">
          <p15:clr>
            <a:srgbClr val="FBAE40"/>
          </p15:clr>
        </p15:guide>
        <p15:guide id="2" pos="4800">
          <p15:clr>
            <a:srgbClr val="FBAE40"/>
          </p15:clr>
        </p15:guide>
      </p15:sldGuideLst>
    </p:ext>
  </p:extLst>
</p:sldLayout>
</file>

<file path=ppt/slideLayouts/slideLayout4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t;Do not use layouts after this &gt;" showMasterSp="0">
  <p:cSld name="&gt;Do not use layouts after this &gt;">
    <p:bg>
      <p:bgPr>
        <a:solidFill>
          <a:schemeClr val="accent4"/>
        </a:solidFill>
      </p:bgPr>
    </p:bg>
    <p:spTree>
      <p:nvGrpSpPr>
        <p:cNvPr id="6634" name="Shape 6634"/>
        <p:cNvGrpSpPr/>
        <p:nvPr/>
      </p:nvGrpSpPr>
      <p:grpSpPr>
        <a:xfrm>
          <a:off x="0" y="0"/>
          <a:ext cx="0" cy="0"/>
          <a:chOff x="0" y="0"/>
          <a:chExt cx="0" cy="0"/>
        </a:xfrm>
      </p:grpSpPr>
      <p:sp>
        <p:nvSpPr>
          <p:cNvPr id="6635" name="Google Shape;6635;p480"/>
          <p:cNvSpPr/>
          <p:nvPr/>
        </p:nvSpPr>
        <p:spPr>
          <a:xfrm>
            <a:off x="0" y="0"/>
            <a:ext cx="12192000" cy="6858000"/>
          </a:xfrm>
          <a:prstGeom prst="rect">
            <a:avLst/>
          </a:prstGeom>
          <a:solidFill>
            <a:schemeClr val="accent4"/>
          </a:solidFill>
          <a:ln>
            <a:noFill/>
          </a:ln>
        </p:spPr>
        <p:txBody>
          <a:bodyPr anchorCtr="0" anchor="ctr" bIns="72000" lIns="72000" spcFirstLastPara="1" rIns="72000" wrap="square" tIns="720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6636" name="Google Shape;6636;p480"/>
          <p:cNvSpPr txBox="1"/>
          <p:nvPr/>
        </p:nvSpPr>
        <p:spPr>
          <a:xfrm>
            <a:off x="430213" y="656823"/>
            <a:ext cx="11356977" cy="28931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3755"/>
              </a:buClr>
              <a:buSzPts val="4400"/>
              <a:buFont typeface="Arial"/>
              <a:buNone/>
            </a:pPr>
            <a:r>
              <a:rPr b="0" lang="en-US" sz="4400">
                <a:solidFill>
                  <a:schemeClr val="lt1"/>
                </a:solidFill>
                <a:latin typeface="Arial"/>
                <a:ea typeface="Arial"/>
                <a:cs typeface="Arial"/>
                <a:sym typeface="Arial"/>
              </a:rPr>
              <a:t>If you see any </a:t>
            </a:r>
            <a:r>
              <a:rPr b="1" i="1" lang="en-US" sz="4400">
                <a:solidFill>
                  <a:schemeClr val="lt1"/>
                </a:solidFill>
                <a:latin typeface="Arial"/>
                <a:ea typeface="Arial"/>
                <a:cs typeface="Arial"/>
                <a:sym typeface="Arial"/>
              </a:rPr>
              <a:t>layouts after this </a:t>
            </a:r>
            <a:r>
              <a:rPr b="0" i="0" lang="en-US" sz="4400">
                <a:solidFill>
                  <a:schemeClr val="lt1"/>
                </a:solidFill>
                <a:latin typeface="Arial"/>
                <a:ea typeface="Arial"/>
                <a:cs typeface="Arial"/>
                <a:sym typeface="Arial"/>
              </a:rPr>
              <a:t>one</a:t>
            </a:r>
            <a:r>
              <a:rPr b="1" i="1" lang="en-US" sz="4400">
                <a:solidFill>
                  <a:schemeClr val="lt1"/>
                </a:solidFill>
                <a:latin typeface="Arial"/>
                <a:ea typeface="Arial"/>
                <a:cs typeface="Arial"/>
                <a:sym typeface="Arial"/>
              </a:rPr>
              <a:t>,</a:t>
            </a:r>
            <a:br>
              <a:rPr b="0" i="0" lang="en-US" sz="4400">
                <a:solidFill>
                  <a:schemeClr val="lt1"/>
                </a:solidFill>
                <a:latin typeface="Arial"/>
                <a:ea typeface="Arial"/>
                <a:cs typeface="Arial"/>
                <a:sym typeface="Arial"/>
              </a:rPr>
            </a:br>
            <a:r>
              <a:rPr b="0" lang="en-US" sz="4400">
                <a:solidFill>
                  <a:schemeClr val="lt1"/>
                </a:solidFill>
                <a:latin typeface="Arial"/>
                <a:ea typeface="Arial"/>
                <a:cs typeface="Arial"/>
                <a:sym typeface="Arial"/>
              </a:rPr>
              <a:t>do not use them. These layouts </a:t>
            </a:r>
            <a:r>
              <a:rPr b="1" i="1" lang="en-US" sz="4400" u="none">
                <a:solidFill>
                  <a:schemeClr val="lt1"/>
                </a:solidFill>
                <a:latin typeface="Arial"/>
                <a:ea typeface="Arial"/>
                <a:cs typeface="Arial"/>
                <a:sym typeface="Arial"/>
              </a:rPr>
              <a:t>are not </a:t>
            </a:r>
            <a:r>
              <a:rPr b="0" lang="en-US" sz="4400">
                <a:solidFill>
                  <a:schemeClr val="lt1"/>
                </a:solidFill>
                <a:latin typeface="Arial"/>
                <a:ea typeface="Arial"/>
                <a:cs typeface="Arial"/>
                <a:sym typeface="Arial"/>
              </a:rPr>
              <a:t>part of our corporate template.</a:t>
            </a:r>
            <a:br>
              <a:rPr b="0" lang="en-US" sz="2800">
                <a:solidFill>
                  <a:schemeClr val="lt1"/>
                </a:solidFill>
                <a:latin typeface="Arial"/>
                <a:ea typeface="Arial"/>
                <a:cs typeface="Arial"/>
                <a:sym typeface="Arial"/>
              </a:rPr>
            </a:br>
            <a:br>
              <a:rPr b="0" lang="en-US" sz="2800">
                <a:solidFill>
                  <a:schemeClr val="lt1"/>
                </a:solidFill>
                <a:latin typeface="Arial"/>
                <a:ea typeface="Arial"/>
                <a:cs typeface="Arial"/>
                <a:sym typeface="Arial"/>
              </a:rPr>
            </a:br>
            <a:endParaRPr b="0" sz="2800">
              <a:solidFill>
                <a:schemeClr val="lt1"/>
              </a:solidFill>
              <a:latin typeface="Arial"/>
              <a:ea typeface="Arial"/>
              <a:cs typeface="Arial"/>
              <a:sym typeface="Arial"/>
            </a:endParaRPr>
          </a:p>
        </p:txBody>
      </p:sp>
      <p:grpSp>
        <p:nvGrpSpPr>
          <p:cNvPr id="6637" name="Google Shape;6637;p480"/>
          <p:cNvGrpSpPr/>
          <p:nvPr/>
        </p:nvGrpSpPr>
        <p:grpSpPr>
          <a:xfrm rot="8100000">
            <a:off x="10404874" y="3325226"/>
            <a:ext cx="1036788" cy="1036788"/>
            <a:chOff x="6095999" y="4963130"/>
            <a:chExt cx="1456720" cy="1456719"/>
          </a:xfrm>
        </p:grpSpPr>
        <p:sp>
          <p:nvSpPr>
            <p:cNvPr id="6638" name="Google Shape;6638;p480"/>
            <p:cNvSpPr/>
            <p:nvPr/>
          </p:nvSpPr>
          <p:spPr>
            <a:xfrm rot="5400000">
              <a:off x="5534135" y="5524995"/>
              <a:ext cx="1456719" cy="332990"/>
            </a:xfrm>
            <a:prstGeom prst="rect">
              <a:avLst/>
            </a:prstGeom>
            <a:solidFill>
              <a:schemeClr val="lt1"/>
            </a:solidFill>
            <a:ln>
              <a:noFill/>
            </a:ln>
          </p:spPr>
          <p:txBody>
            <a:bodyPr anchorCtr="0" anchor="ctr" bIns="72000" lIns="72000" spcFirstLastPara="1" rIns="72000" wrap="square" tIns="720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sp>
          <p:nvSpPr>
            <p:cNvPr id="6639" name="Google Shape;6639;p480"/>
            <p:cNvSpPr/>
            <p:nvPr/>
          </p:nvSpPr>
          <p:spPr>
            <a:xfrm rot="10800000">
              <a:off x="6096000" y="4963130"/>
              <a:ext cx="1456719" cy="332990"/>
            </a:xfrm>
            <a:prstGeom prst="rect">
              <a:avLst/>
            </a:prstGeom>
            <a:solidFill>
              <a:schemeClr val="lt1"/>
            </a:solidFill>
            <a:ln>
              <a:noFill/>
            </a:ln>
          </p:spPr>
          <p:txBody>
            <a:bodyPr anchorCtr="0" anchor="ctr" bIns="72000" lIns="72000" spcFirstLastPara="1" rIns="72000" wrap="square" tIns="72000">
              <a:noAutofit/>
            </a:bodyPr>
            <a:lstStyle/>
            <a:p>
              <a:pPr indent="0" lvl="0" marL="0" marR="0" rtl="0" algn="ctr">
                <a:spcBef>
                  <a:spcPts val="0"/>
                </a:spcBef>
                <a:spcAft>
                  <a:spcPts val="0"/>
                </a:spcAft>
                <a:buNone/>
              </a:pPr>
              <a:r>
                <a:t/>
              </a:r>
              <a:endParaRPr sz="1400">
                <a:solidFill>
                  <a:schemeClr val="dk1"/>
                </a:solidFill>
                <a:latin typeface="Arial"/>
                <a:ea typeface="Arial"/>
                <a:cs typeface="Arial"/>
                <a:sym typeface="Arial"/>
              </a:endParaRPr>
            </a:p>
          </p:txBody>
        </p:sp>
      </p:grpSp>
      <p:sp>
        <p:nvSpPr>
          <p:cNvPr id="6640" name="Google Shape;6640;p480"/>
          <p:cNvSpPr/>
          <p:nvPr/>
        </p:nvSpPr>
        <p:spPr>
          <a:xfrm>
            <a:off x="430213" y="2588374"/>
            <a:ext cx="10152346" cy="221599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i="1" lang="en-US" sz="13800">
                <a:solidFill>
                  <a:schemeClr val="lt1"/>
                </a:solidFill>
                <a:latin typeface="Arial"/>
                <a:ea typeface="Arial"/>
                <a:cs typeface="Arial"/>
                <a:sym typeface="Arial"/>
              </a:rPr>
              <a:t>Do not use </a:t>
            </a:r>
            <a:endParaRPr b="1" i="1" sz="2400">
              <a:solidFill>
                <a:schemeClr val="dk1"/>
              </a:solidFill>
              <a:latin typeface="Arial"/>
              <a:ea typeface="Arial"/>
              <a:cs typeface="Arial"/>
              <a:sym typeface="Arial"/>
            </a:endParaRPr>
          </a:p>
        </p:txBody>
      </p:sp>
      <p:sp>
        <p:nvSpPr>
          <p:cNvPr id="6641" name="Google Shape;6641;p480"/>
          <p:cNvSpPr txBox="1"/>
          <p:nvPr/>
        </p:nvSpPr>
        <p:spPr>
          <a:xfrm>
            <a:off x="430214" y="5186455"/>
            <a:ext cx="11356974" cy="969496"/>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3755"/>
              </a:buClr>
              <a:buSzPts val="2000"/>
              <a:buFont typeface="Arial"/>
              <a:buNone/>
            </a:pPr>
            <a:r>
              <a:rPr b="0" lang="en-US" sz="2000">
                <a:solidFill>
                  <a:schemeClr val="lt1"/>
                </a:solidFill>
                <a:latin typeface="Arial"/>
                <a:ea typeface="Arial"/>
                <a:cs typeface="Arial"/>
                <a:sym typeface="Arial"/>
              </a:rPr>
              <a:t>Due to PowerPoint’s standard Copy/Paste functionality extra undesirable layouts can appear.</a:t>
            </a:r>
            <a:endParaRPr/>
          </a:p>
          <a:p>
            <a:pPr indent="0" lvl="0" marL="0" marR="0" rtl="0" algn="ctr">
              <a:lnSpc>
                <a:spcPct val="100000"/>
              </a:lnSpc>
              <a:spcBef>
                <a:spcPts val="600"/>
              </a:spcBef>
              <a:spcAft>
                <a:spcPts val="0"/>
              </a:spcAft>
              <a:buClr>
                <a:srgbClr val="003755"/>
              </a:buClr>
              <a:buSzPts val="2000"/>
              <a:buFont typeface="Arial"/>
              <a:buNone/>
            </a:pPr>
            <a:r>
              <a:rPr b="0" lang="en-US" sz="2000">
                <a:solidFill>
                  <a:schemeClr val="lt1"/>
                </a:solidFill>
                <a:latin typeface="Arial"/>
                <a:ea typeface="Arial"/>
                <a:cs typeface="Arial"/>
                <a:sym typeface="Arial"/>
              </a:rPr>
              <a:t>Also notice: Layouts after this might contain potential confidential information.</a:t>
            </a:r>
            <a:br>
              <a:rPr b="0" lang="en-US" sz="1800">
                <a:solidFill>
                  <a:schemeClr val="lt1"/>
                </a:solidFill>
                <a:latin typeface="Arial"/>
                <a:ea typeface="Arial"/>
                <a:cs typeface="Arial"/>
                <a:sym typeface="Arial"/>
              </a:rPr>
            </a:br>
            <a:endParaRPr b="0" sz="1800">
              <a:solidFill>
                <a:schemeClr val="lt1"/>
              </a:solidFill>
              <a:latin typeface="Arial"/>
              <a:ea typeface="Arial"/>
              <a:cs typeface="Arial"/>
              <a:sym typeface="Arial"/>
            </a:endParaRPr>
          </a:p>
        </p:txBody>
      </p:sp>
      <p:sp>
        <p:nvSpPr>
          <p:cNvPr id="6642" name="Google Shape;6642;p480"/>
          <p:cNvSpPr txBox="1"/>
          <p:nvPr>
            <p:ph idx="10" type="dt"/>
          </p:nvPr>
        </p:nvSpPr>
        <p:spPr>
          <a:xfrm>
            <a:off x="0" y="6912000"/>
            <a:ext cx="0" cy="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latin typeface="Arial"/>
                <a:ea typeface="Arial"/>
                <a:cs typeface="Arial"/>
                <a:sym typeface="Arial"/>
              </a:defRPr>
            </a:lvl1pPr>
            <a:lvl2pPr lvl="1" marR="0" rtl="0" algn="l">
              <a:spcBef>
                <a:spcPts val="0"/>
              </a:spcBef>
              <a:spcAft>
                <a:spcPts val="0"/>
              </a:spcAft>
              <a:buSzPts val="1400"/>
              <a:buNone/>
              <a:defRPr b="0" i="0" sz="1800" u="none" cap="none" strike="noStrike">
                <a:solidFill>
                  <a:schemeClr val="dk1"/>
                </a:solidFill>
                <a:latin typeface="Arial"/>
                <a:ea typeface="Arial"/>
                <a:cs typeface="Arial"/>
                <a:sym typeface="Arial"/>
              </a:defRPr>
            </a:lvl2pPr>
            <a:lvl3pPr lvl="2" marR="0" rtl="0" algn="l">
              <a:spcBef>
                <a:spcPts val="0"/>
              </a:spcBef>
              <a:spcAft>
                <a:spcPts val="0"/>
              </a:spcAft>
              <a:buSzPts val="1400"/>
              <a:buNone/>
              <a:defRPr b="0" i="0" sz="1800" u="none" cap="none" strike="noStrike">
                <a:solidFill>
                  <a:schemeClr val="dk1"/>
                </a:solidFill>
                <a:latin typeface="Arial"/>
                <a:ea typeface="Arial"/>
                <a:cs typeface="Arial"/>
                <a:sym typeface="Arial"/>
              </a:defRPr>
            </a:lvl3pPr>
            <a:lvl4pPr lvl="3" marR="0" rtl="0" algn="l">
              <a:spcBef>
                <a:spcPts val="0"/>
              </a:spcBef>
              <a:spcAft>
                <a:spcPts val="0"/>
              </a:spcAft>
              <a:buSzPts val="1400"/>
              <a:buNone/>
              <a:defRPr b="0" i="0" sz="1800" u="none" cap="none" strike="noStrike">
                <a:solidFill>
                  <a:schemeClr val="dk1"/>
                </a:solidFill>
                <a:latin typeface="Arial"/>
                <a:ea typeface="Arial"/>
                <a:cs typeface="Arial"/>
                <a:sym typeface="Arial"/>
              </a:defRPr>
            </a:lvl4pPr>
            <a:lvl5pPr lvl="4" marR="0" rtl="0" algn="l">
              <a:spcBef>
                <a:spcPts val="0"/>
              </a:spcBef>
              <a:spcAft>
                <a:spcPts val="0"/>
              </a:spcAft>
              <a:buSzPts val="1400"/>
              <a:buNone/>
              <a:defRPr b="0" i="0" sz="1800" u="none" cap="none" strike="noStrike">
                <a:solidFill>
                  <a:schemeClr val="dk1"/>
                </a:solidFill>
                <a:latin typeface="Arial"/>
                <a:ea typeface="Arial"/>
                <a:cs typeface="Arial"/>
                <a:sym typeface="Arial"/>
              </a:defRPr>
            </a:lvl5pPr>
            <a:lvl6pPr lvl="5" marR="0" rtl="0" algn="l">
              <a:spcBef>
                <a:spcPts val="0"/>
              </a:spcBef>
              <a:spcAft>
                <a:spcPts val="0"/>
              </a:spcAft>
              <a:buSzPts val="1400"/>
              <a:buNone/>
              <a:defRPr b="0" i="0" sz="1800" u="none" cap="none" strike="noStrike">
                <a:solidFill>
                  <a:schemeClr val="dk1"/>
                </a:solidFill>
                <a:latin typeface="Arial"/>
                <a:ea typeface="Arial"/>
                <a:cs typeface="Arial"/>
                <a:sym typeface="Arial"/>
              </a:defRPr>
            </a:lvl6pPr>
            <a:lvl7pPr lvl="6" marR="0" rtl="0" algn="l">
              <a:spcBef>
                <a:spcPts val="0"/>
              </a:spcBef>
              <a:spcAft>
                <a:spcPts val="0"/>
              </a:spcAft>
              <a:buSzPts val="1400"/>
              <a:buNone/>
              <a:defRPr b="0" i="0" sz="1800" u="none" cap="none" strike="noStrike">
                <a:solidFill>
                  <a:schemeClr val="dk1"/>
                </a:solidFill>
                <a:latin typeface="Arial"/>
                <a:ea typeface="Arial"/>
                <a:cs typeface="Arial"/>
                <a:sym typeface="Arial"/>
              </a:defRPr>
            </a:lvl7pPr>
            <a:lvl8pPr lvl="7" marR="0" rtl="0" algn="l">
              <a:spcBef>
                <a:spcPts val="0"/>
              </a:spcBef>
              <a:spcAft>
                <a:spcPts val="0"/>
              </a:spcAft>
              <a:buSzPts val="1400"/>
              <a:buNone/>
              <a:defRPr b="0" i="0" sz="1800" u="none" cap="none" strike="noStrike">
                <a:solidFill>
                  <a:schemeClr val="dk1"/>
                </a:solidFill>
                <a:latin typeface="Arial"/>
                <a:ea typeface="Arial"/>
                <a:cs typeface="Arial"/>
                <a:sym typeface="Arial"/>
              </a:defRPr>
            </a:lvl8pPr>
            <a:lvl9pPr lvl="8" marR="0" rtl="0" algn="l">
              <a:spcBef>
                <a:spcPts val="0"/>
              </a:spcBef>
              <a:spcAft>
                <a:spcPts val="0"/>
              </a:spcAft>
              <a:buSzPts val="1400"/>
              <a:buNone/>
              <a:defRPr b="0" i="0" sz="1800" u="none" cap="none" strike="noStrike">
                <a:solidFill>
                  <a:schemeClr val="dk1"/>
                </a:solidFill>
                <a:latin typeface="Arial"/>
                <a:ea typeface="Arial"/>
                <a:cs typeface="Arial"/>
                <a:sym typeface="Arial"/>
              </a:defRPr>
            </a:lvl9pPr>
          </a:lstStyle>
          <a:p/>
        </p:txBody>
      </p:sp>
      <p:sp>
        <p:nvSpPr>
          <p:cNvPr id="6643" name="Google Shape;6643;p480"/>
          <p:cNvSpPr txBox="1"/>
          <p:nvPr>
            <p:ph idx="11" type="ftr"/>
          </p:nvPr>
        </p:nvSpPr>
        <p:spPr>
          <a:xfrm>
            <a:off x="0" y="6912000"/>
            <a:ext cx="0" cy="0"/>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latin typeface="Arial"/>
                <a:ea typeface="Arial"/>
                <a:cs typeface="Arial"/>
                <a:sym typeface="Arial"/>
              </a:defRPr>
            </a:lvl1pPr>
            <a:lvl2pPr lvl="1" marR="0" rtl="0" algn="l">
              <a:spcBef>
                <a:spcPts val="0"/>
              </a:spcBef>
              <a:spcAft>
                <a:spcPts val="0"/>
              </a:spcAft>
              <a:buSzPts val="1400"/>
              <a:buNone/>
              <a:defRPr b="0" i="0" sz="1800" u="none" cap="none" strike="noStrike">
                <a:solidFill>
                  <a:schemeClr val="dk1"/>
                </a:solidFill>
                <a:latin typeface="Arial"/>
                <a:ea typeface="Arial"/>
                <a:cs typeface="Arial"/>
                <a:sym typeface="Arial"/>
              </a:defRPr>
            </a:lvl2pPr>
            <a:lvl3pPr lvl="2" marR="0" rtl="0" algn="l">
              <a:spcBef>
                <a:spcPts val="0"/>
              </a:spcBef>
              <a:spcAft>
                <a:spcPts val="0"/>
              </a:spcAft>
              <a:buSzPts val="1400"/>
              <a:buNone/>
              <a:defRPr b="0" i="0" sz="1800" u="none" cap="none" strike="noStrike">
                <a:solidFill>
                  <a:schemeClr val="dk1"/>
                </a:solidFill>
                <a:latin typeface="Arial"/>
                <a:ea typeface="Arial"/>
                <a:cs typeface="Arial"/>
                <a:sym typeface="Arial"/>
              </a:defRPr>
            </a:lvl3pPr>
            <a:lvl4pPr lvl="3" marR="0" rtl="0" algn="l">
              <a:spcBef>
                <a:spcPts val="0"/>
              </a:spcBef>
              <a:spcAft>
                <a:spcPts val="0"/>
              </a:spcAft>
              <a:buSzPts val="1400"/>
              <a:buNone/>
              <a:defRPr b="0" i="0" sz="1800" u="none" cap="none" strike="noStrike">
                <a:solidFill>
                  <a:schemeClr val="dk1"/>
                </a:solidFill>
                <a:latin typeface="Arial"/>
                <a:ea typeface="Arial"/>
                <a:cs typeface="Arial"/>
                <a:sym typeface="Arial"/>
              </a:defRPr>
            </a:lvl4pPr>
            <a:lvl5pPr lvl="4" marR="0" rtl="0" algn="l">
              <a:spcBef>
                <a:spcPts val="0"/>
              </a:spcBef>
              <a:spcAft>
                <a:spcPts val="0"/>
              </a:spcAft>
              <a:buSzPts val="1400"/>
              <a:buNone/>
              <a:defRPr b="0" i="0" sz="1800" u="none" cap="none" strike="noStrike">
                <a:solidFill>
                  <a:schemeClr val="dk1"/>
                </a:solidFill>
                <a:latin typeface="Arial"/>
                <a:ea typeface="Arial"/>
                <a:cs typeface="Arial"/>
                <a:sym typeface="Arial"/>
              </a:defRPr>
            </a:lvl5pPr>
            <a:lvl6pPr lvl="5" marR="0" rtl="0" algn="l">
              <a:spcBef>
                <a:spcPts val="0"/>
              </a:spcBef>
              <a:spcAft>
                <a:spcPts val="0"/>
              </a:spcAft>
              <a:buSzPts val="1400"/>
              <a:buNone/>
              <a:defRPr b="0" i="0" sz="1800" u="none" cap="none" strike="noStrike">
                <a:solidFill>
                  <a:schemeClr val="dk1"/>
                </a:solidFill>
                <a:latin typeface="Arial"/>
                <a:ea typeface="Arial"/>
                <a:cs typeface="Arial"/>
                <a:sym typeface="Arial"/>
              </a:defRPr>
            </a:lvl6pPr>
            <a:lvl7pPr lvl="6" marR="0" rtl="0" algn="l">
              <a:spcBef>
                <a:spcPts val="0"/>
              </a:spcBef>
              <a:spcAft>
                <a:spcPts val="0"/>
              </a:spcAft>
              <a:buSzPts val="1400"/>
              <a:buNone/>
              <a:defRPr b="0" i="0" sz="1800" u="none" cap="none" strike="noStrike">
                <a:solidFill>
                  <a:schemeClr val="dk1"/>
                </a:solidFill>
                <a:latin typeface="Arial"/>
                <a:ea typeface="Arial"/>
                <a:cs typeface="Arial"/>
                <a:sym typeface="Arial"/>
              </a:defRPr>
            </a:lvl7pPr>
            <a:lvl8pPr lvl="7" marR="0" rtl="0" algn="l">
              <a:spcBef>
                <a:spcPts val="0"/>
              </a:spcBef>
              <a:spcAft>
                <a:spcPts val="0"/>
              </a:spcAft>
              <a:buSzPts val="1400"/>
              <a:buNone/>
              <a:defRPr b="0" i="0" sz="1800" u="none" cap="none" strike="noStrike">
                <a:solidFill>
                  <a:schemeClr val="dk1"/>
                </a:solidFill>
                <a:latin typeface="Arial"/>
                <a:ea typeface="Arial"/>
                <a:cs typeface="Arial"/>
                <a:sym typeface="Arial"/>
              </a:defRPr>
            </a:lvl8pPr>
            <a:lvl9pPr lvl="8" marR="0" rtl="0" algn="l">
              <a:spcBef>
                <a:spcPts val="0"/>
              </a:spcBef>
              <a:spcAft>
                <a:spcPts val="0"/>
              </a:spcAft>
              <a:buSzPts val="1400"/>
              <a:buNone/>
              <a:defRPr b="0" i="0" sz="1800" u="none" cap="none" strike="noStrike">
                <a:solidFill>
                  <a:schemeClr val="dk1"/>
                </a:solidFill>
                <a:latin typeface="Arial"/>
                <a:ea typeface="Arial"/>
                <a:cs typeface="Arial"/>
                <a:sym typeface="Arial"/>
              </a:defRPr>
            </a:lvl9pPr>
          </a:lstStyle>
          <a:p/>
        </p:txBody>
      </p:sp>
      <p:sp>
        <p:nvSpPr>
          <p:cNvPr id="6644" name="Google Shape;6644;p480"/>
          <p:cNvSpPr txBox="1"/>
          <p:nvPr>
            <p:ph idx="12" type="sldNum"/>
          </p:nvPr>
        </p:nvSpPr>
        <p:spPr>
          <a:xfrm>
            <a:off x="0" y="6912000"/>
            <a:ext cx="0" cy="0"/>
          </a:xfrm>
          <a:prstGeom prst="rect">
            <a:avLst/>
          </a:prstGeom>
          <a:noFill/>
          <a:ln>
            <a:noFill/>
          </a:ln>
        </p:spPr>
        <p:txBody>
          <a:bodyPr anchorCtr="0" anchor="b" bIns="0" lIns="0" spcFirstLastPara="1" rIns="0" wrap="square" tIns="0">
            <a:spAutoFit/>
          </a:bodyPr>
          <a:lstStyle>
            <a:lvl1pPr indent="0" lvl="0" marL="0" algn="l">
              <a:spcBef>
                <a:spcPts val="0"/>
              </a:spcBef>
              <a:buNone/>
              <a:defRPr sz="800">
                <a:latin typeface="Arial"/>
                <a:ea typeface="Arial"/>
                <a:cs typeface="Arial"/>
                <a:sym typeface="Arial"/>
              </a:defRPr>
            </a:lvl1pPr>
            <a:lvl2pPr indent="0" lvl="1" marL="0" algn="l">
              <a:spcBef>
                <a:spcPts val="0"/>
              </a:spcBef>
              <a:buNone/>
              <a:defRPr sz="800">
                <a:latin typeface="Arial"/>
                <a:ea typeface="Arial"/>
                <a:cs typeface="Arial"/>
                <a:sym typeface="Arial"/>
              </a:defRPr>
            </a:lvl2pPr>
            <a:lvl3pPr indent="0" lvl="2" marL="0" algn="l">
              <a:spcBef>
                <a:spcPts val="0"/>
              </a:spcBef>
              <a:buNone/>
              <a:defRPr sz="800">
                <a:latin typeface="Arial"/>
                <a:ea typeface="Arial"/>
                <a:cs typeface="Arial"/>
                <a:sym typeface="Arial"/>
              </a:defRPr>
            </a:lvl3pPr>
            <a:lvl4pPr indent="0" lvl="3" marL="0" algn="l">
              <a:spcBef>
                <a:spcPts val="0"/>
              </a:spcBef>
              <a:buNone/>
              <a:defRPr sz="800">
                <a:latin typeface="Arial"/>
                <a:ea typeface="Arial"/>
                <a:cs typeface="Arial"/>
                <a:sym typeface="Arial"/>
              </a:defRPr>
            </a:lvl4pPr>
            <a:lvl5pPr indent="0" lvl="4" marL="0" algn="l">
              <a:spcBef>
                <a:spcPts val="0"/>
              </a:spcBef>
              <a:buNone/>
              <a:defRPr sz="800">
                <a:latin typeface="Arial"/>
                <a:ea typeface="Arial"/>
                <a:cs typeface="Arial"/>
                <a:sym typeface="Arial"/>
              </a:defRPr>
            </a:lvl5pPr>
            <a:lvl6pPr indent="0" lvl="5" marL="0" algn="l">
              <a:spcBef>
                <a:spcPts val="0"/>
              </a:spcBef>
              <a:buNone/>
              <a:defRPr sz="800">
                <a:latin typeface="Arial"/>
                <a:ea typeface="Arial"/>
                <a:cs typeface="Arial"/>
                <a:sym typeface="Arial"/>
              </a:defRPr>
            </a:lvl6pPr>
            <a:lvl7pPr indent="0" lvl="6" marL="0" algn="l">
              <a:spcBef>
                <a:spcPts val="0"/>
              </a:spcBef>
              <a:buNone/>
              <a:defRPr sz="800">
                <a:latin typeface="Arial"/>
                <a:ea typeface="Arial"/>
                <a:cs typeface="Arial"/>
                <a:sym typeface="Arial"/>
              </a:defRPr>
            </a:lvl7pPr>
            <a:lvl8pPr indent="0" lvl="7" marL="0" algn="l">
              <a:spcBef>
                <a:spcPts val="0"/>
              </a:spcBef>
              <a:buNone/>
              <a:defRPr sz="800">
                <a:latin typeface="Arial"/>
                <a:ea typeface="Arial"/>
                <a:cs typeface="Arial"/>
                <a:sym typeface="Arial"/>
              </a:defRPr>
            </a:lvl8pPr>
            <a:lvl9pPr indent="0" lvl="8" marL="0" algn="l">
              <a:spcBef>
                <a:spcPts val="0"/>
              </a:spcBef>
              <a:buNone/>
              <a:defRPr sz="800">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p:cSld name="Title and two columns">
    <p:spTree>
      <p:nvGrpSpPr>
        <p:cNvPr id="6645" name="Shape 6645"/>
        <p:cNvGrpSpPr/>
        <p:nvPr/>
      </p:nvGrpSpPr>
      <p:grpSpPr>
        <a:xfrm>
          <a:off x="0" y="0"/>
          <a:ext cx="0" cy="0"/>
          <a:chOff x="0" y="0"/>
          <a:chExt cx="0" cy="0"/>
        </a:xfrm>
      </p:grpSpPr>
      <p:sp>
        <p:nvSpPr>
          <p:cNvPr id="6646" name="Google Shape;6646;p481"/>
          <p:cNvSpPr txBox="1"/>
          <p:nvPr>
            <p:ph idx="1" type="body"/>
          </p:nvPr>
        </p:nvSpPr>
        <p:spPr>
          <a:xfrm>
            <a:off x="415601" y="2640371"/>
            <a:ext cx="5586738" cy="385726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600"/>
              </a:spcBef>
              <a:spcAft>
                <a:spcPts val="0"/>
              </a:spcAft>
              <a:buClr>
                <a:schemeClr val="dk2"/>
              </a:buClr>
              <a:buSzPts val="2000"/>
              <a:buFont typeface="Arial"/>
              <a:buNone/>
              <a:defRPr sz="2000"/>
            </a:lvl1pPr>
            <a:lvl2pPr indent="-228600" lvl="1" marL="914400" algn="l">
              <a:lnSpc>
                <a:spcPct val="100000"/>
              </a:lnSpc>
              <a:spcBef>
                <a:spcPts val="800"/>
              </a:spcBef>
              <a:spcAft>
                <a:spcPts val="0"/>
              </a:spcAft>
              <a:buClr>
                <a:schemeClr val="dk2"/>
              </a:buClr>
              <a:buSzPts val="1800"/>
              <a:buFont typeface="Arial"/>
              <a:buNone/>
              <a:defRPr/>
            </a:lvl2pPr>
            <a:lvl3pPr indent="-342900" lvl="2" marL="1371600" algn="l">
              <a:lnSpc>
                <a:spcPct val="100000"/>
              </a:lnSpc>
              <a:spcBef>
                <a:spcPts val="800"/>
              </a:spcBef>
              <a:spcAft>
                <a:spcPts val="0"/>
              </a:spcAft>
              <a:buClr>
                <a:schemeClr val="dk2"/>
              </a:buClr>
              <a:buSzPts val="1800"/>
              <a:buChar char="•"/>
              <a:defRPr/>
            </a:lvl3pPr>
            <a:lvl4pPr indent="-228600" lvl="3" marL="1828800" algn="l">
              <a:lnSpc>
                <a:spcPct val="100000"/>
              </a:lnSpc>
              <a:spcBef>
                <a:spcPts val="1400"/>
              </a:spcBef>
              <a:spcAft>
                <a:spcPts val="0"/>
              </a:spcAft>
              <a:buClr>
                <a:schemeClr val="dk2"/>
              </a:buClr>
              <a:buSzPts val="1400"/>
              <a:buNone/>
              <a:defRPr/>
            </a:lvl4pPr>
            <a:lvl5pPr indent="-228600" lvl="4" marL="2286000" algn="l">
              <a:lnSpc>
                <a:spcPct val="100000"/>
              </a:lnSpc>
              <a:spcBef>
                <a:spcPts val="0"/>
              </a:spcBef>
              <a:spcAft>
                <a:spcPts val="0"/>
              </a:spcAft>
              <a:buClr>
                <a:schemeClr val="dk2"/>
              </a:buClr>
              <a:buSzPts val="1400"/>
              <a:buNone/>
              <a:defRPr/>
            </a:lvl5pPr>
            <a:lvl6pPr indent="-228600" lvl="5" marL="2743200" algn="l">
              <a:lnSpc>
                <a:spcPct val="100000"/>
              </a:lnSpc>
              <a:spcBef>
                <a:spcPts val="0"/>
              </a:spcBef>
              <a:spcAft>
                <a:spcPts val="0"/>
              </a:spcAft>
              <a:buClr>
                <a:schemeClr val="dk2"/>
              </a:buClr>
              <a:buSzPts val="1400"/>
              <a:buNone/>
              <a:defRPr/>
            </a:lvl6pPr>
            <a:lvl7pPr indent="-228600" lvl="6" marL="3200400" algn="l">
              <a:lnSpc>
                <a:spcPct val="100000"/>
              </a:lnSpc>
              <a:spcBef>
                <a:spcPts val="0"/>
              </a:spcBef>
              <a:spcAft>
                <a:spcPts val="0"/>
              </a:spcAft>
              <a:buClr>
                <a:schemeClr val="dk2"/>
              </a:buClr>
              <a:buSzPts val="1400"/>
              <a:buNone/>
              <a:defRPr/>
            </a:lvl7pPr>
            <a:lvl8pPr indent="-228600" lvl="7" marL="3657600" algn="l">
              <a:lnSpc>
                <a:spcPct val="100000"/>
              </a:lnSpc>
              <a:spcBef>
                <a:spcPts val="0"/>
              </a:spcBef>
              <a:spcAft>
                <a:spcPts val="0"/>
              </a:spcAft>
              <a:buClr>
                <a:schemeClr val="dk2"/>
              </a:buClr>
              <a:buSzPts val="1400"/>
              <a:buNone/>
              <a:defRPr/>
            </a:lvl8pPr>
            <a:lvl9pPr indent="-228600" lvl="8" marL="4114800" algn="l">
              <a:lnSpc>
                <a:spcPct val="100000"/>
              </a:lnSpc>
              <a:spcBef>
                <a:spcPts val="0"/>
              </a:spcBef>
              <a:spcAft>
                <a:spcPts val="0"/>
              </a:spcAft>
              <a:buClr>
                <a:schemeClr val="dk2"/>
              </a:buClr>
              <a:buSzPts val="1400"/>
              <a:buNone/>
              <a:defRPr/>
            </a:lvl9pPr>
          </a:lstStyle>
          <a:p/>
        </p:txBody>
      </p:sp>
      <p:sp>
        <p:nvSpPr>
          <p:cNvPr id="6647" name="Google Shape;6647;p481"/>
          <p:cNvSpPr txBox="1"/>
          <p:nvPr>
            <p:ph idx="2" type="body"/>
          </p:nvPr>
        </p:nvSpPr>
        <p:spPr>
          <a:xfrm>
            <a:off x="415600" y="1908851"/>
            <a:ext cx="5586738" cy="731520"/>
          </a:xfrm>
          <a:prstGeom prst="rect">
            <a:avLst/>
          </a:prstGeom>
          <a:solidFill>
            <a:schemeClr val="accent3"/>
          </a:solidFill>
          <a:ln>
            <a:noFill/>
          </a:ln>
        </p:spPr>
        <p:txBody>
          <a:bodyPr anchorCtr="0" anchor="b" bIns="45700" lIns="91425" spcFirstLastPara="1" rIns="91425" wrap="square" tIns="45700">
            <a:noAutofit/>
          </a:bodyPr>
          <a:lstStyle>
            <a:lvl1pPr indent="-228600" lvl="0" marL="457200" algn="l">
              <a:lnSpc>
                <a:spcPct val="100000"/>
              </a:lnSpc>
              <a:spcBef>
                <a:spcPts val="600"/>
              </a:spcBef>
              <a:spcAft>
                <a:spcPts val="0"/>
              </a:spcAft>
              <a:buClr>
                <a:schemeClr val="lt1"/>
              </a:buClr>
              <a:buSzPts val="2400"/>
              <a:buFont typeface="Arial"/>
              <a:buNone/>
              <a:defRPr b="1" sz="2400">
                <a:solidFill>
                  <a:schemeClr val="lt1"/>
                </a:solidFill>
              </a:defRPr>
            </a:lvl1pPr>
            <a:lvl2pPr indent="-342900" lvl="1" marL="914400" algn="l">
              <a:lnSpc>
                <a:spcPct val="100000"/>
              </a:lnSpc>
              <a:spcBef>
                <a:spcPts val="1400"/>
              </a:spcBef>
              <a:spcAft>
                <a:spcPts val="0"/>
              </a:spcAft>
              <a:buClr>
                <a:schemeClr val="dk2"/>
              </a:buClr>
              <a:buSzPts val="1800"/>
              <a:buFont typeface="Arial"/>
              <a:buChar char="▪"/>
              <a:defRPr/>
            </a:lvl2pPr>
            <a:lvl3pPr indent="-342900" lvl="2" marL="1371600" algn="l">
              <a:lnSpc>
                <a:spcPct val="100000"/>
              </a:lnSpc>
              <a:spcBef>
                <a:spcPts val="1400"/>
              </a:spcBef>
              <a:spcAft>
                <a:spcPts val="0"/>
              </a:spcAft>
              <a:buClr>
                <a:schemeClr val="dk2"/>
              </a:buClr>
              <a:buSzPts val="1800"/>
              <a:buChar char="•"/>
              <a:defRPr/>
            </a:lvl3pPr>
            <a:lvl4pPr indent="-228600" lvl="3" marL="1828800" algn="l">
              <a:lnSpc>
                <a:spcPct val="100000"/>
              </a:lnSpc>
              <a:spcBef>
                <a:spcPts val="1400"/>
              </a:spcBef>
              <a:spcAft>
                <a:spcPts val="0"/>
              </a:spcAft>
              <a:buClr>
                <a:schemeClr val="dk2"/>
              </a:buClr>
              <a:buSzPts val="1400"/>
              <a:buNone/>
              <a:defRPr/>
            </a:lvl4pPr>
            <a:lvl5pPr indent="-228600" lvl="4" marL="2286000" algn="l">
              <a:lnSpc>
                <a:spcPct val="100000"/>
              </a:lnSpc>
              <a:spcBef>
                <a:spcPts val="0"/>
              </a:spcBef>
              <a:spcAft>
                <a:spcPts val="0"/>
              </a:spcAft>
              <a:buClr>
                <a:schemeClr val="dk2"/>
              </a:buClr>
              <a:buSzPts val="1400"/>
              <a:buNone/>
              <a:defRPr/>
            </a:lvl5pPr>
            <a:lvl6pPr indent="-228600" lvl="5" marL="2743200" algn="l">
              <a:lnSpc>
                <a:spcPct val="100000"/>
              </a:lnSpc>
              <a:spcBef>
                <a:spcPts val="0"/>
              </a:spcBef>
              <a:spcAft>
                <a:spcPts val="0"/>
              </a:spcAft>
              <a:buClr>
                <a:schemeClr val="dk2"/>
              </a:buClr>
              <a:buSzPts val="1400"/>
              <a:buNone/>
              <a:defRPr/>
            </a:lvl6pPr>
            <a:lvl7pPr indent="-228600" lvl="6" marL="3200400" algn="l">
              <a:lnSpc>
                <a:spcPct val="100000"/>
              </a:lnSpc>
              <a:spcBef>
                <a:spcPts val="0"/>
              </a:spcBef>
              <a:spcAft>
                <a:spcPts val="0"/>
              </a:spcAft>
              <a:buClr>
                <a:schemeClr val="dk2"/>
              </a:buClr>
              <a:buSzPts val="1400"/>
              <a:buNone/>
              <a:defRPr/>
            </a:lvl7pPr>
            <a:lvl8pPr indent="-228600" lvl="7" marL="3657600" algn="l">
              <a:lnSpc>
                <a:spcPct val="100000"/>
              </a:lnSpc>
              <a:spcBef>
                <a:spcPts val="0"/>
              </a:spcBef>
              <a:spcAft>
                <a:spcPts val="0"/>
              </a:spcAft>
              <a:buClr>
                <a:schemeClr val="dk2"/>
              </a:buClr>
              <a:buSzPts val="1400"/>
              <a:buNone/>
              <a:defRPr/>
            </a:lvl8pPr>
            <a:lvl9pPr indent="-228600" lvl="8" marL="4114800" algn="l">
              <a:lnSpc>
                <a:spcPct val="100000"/>
              </a:lnSpc>
              <a:spcBef>
                <a:spcPts val="0"/>
              </a:spcBef>
              <a:spcAft>
                <a:spcPts val="0"/>
              </a:spcAft>
              <a:buClr>
                <a:schemeClr val="dk2"/>
              </a:buClr>
              <a:buSzPts val="1400"/>
              <a:buNone/>
              <a:defRPr/>
            </a:lvl9pPr>
          </a:lstStyle>
          <a:p/>
        </p:txBody>
      </p:sp>
      <p:sp>
        <p:nvSpPr>
          <p:cNvPr id="6648" name="Google Shape;6648;p481"/>
          <p:cNvSpPr txBox="1"/>
          <p:nvPr>
            <p:ph idx="3" type="body"/>
          </p:nvPr>
        </p:nvSpPr>
        <p:spPr>
          <a:xfrm>
            <a:off x="6252785" y="2637335"/>
            <a:ext cx="5586738" cy="385726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600"/>
              </a:spcBef>
              <a:spcAft>
                <a:spcPts val="0"/>
              </a:spcAft>
              <a:buClr>
                <a:schemeClr val="dk2"/>
              </a:buClr>
              <a:buSzPts val="2000"/>
              <a:buFont typeface="Arial"/>
              <a:buNone/>
              <a:defRPr sz="2000"/>
            </a:lvl1pPr>
            <a:lvl2pPr indent="-228600" lvl="1" marL="914400" algn="l">
              <a:lnSpc>
                <a:spcPct val="100000"/>
              </a:lnSpc>
              <a:spcBef>
                <a:spcPts val="800"/>
              </a:spcBef>
              <a:spcAft>
                <a:spcPts val="0"/>
              </a:spcAft>
              <a:buClr>
                <a:schemeClr val="dk2"/>
              </a:buClr>
              <a:buSzPts val="1800"/>
              <a:buFont typeface="Arial"/>
              <a:buNone/>
              <a:defRPr/>
            </a:lvl2pPr>
            <a:lvl3pPr indent="-342900" lvl="2" marL="1371600" algn="l">
              <a:lnSpc>
                <a:spcPct val="100000"/>
              </a:lnSpc>
              <a:spcBef>
                <a:spcPts val="800"/>
              </a:spcBef>
              <a:spcAft>
                <a:spcPts val="0"/>
              </a:spcAft>
              <a:buClr>
                <a:schemeClr val="dk2"/>
              </a:buClr>
              <a:buSzPts val="1800"/>
              <a:buChar char="•"/>
              <a:defRPr/>
            </a:lvl3pPr>
            <a:lvl4pPr indent="-228600" lvl="3" marL="1828800" algn="l">
              <a:lnSpc>
                <a:spcPct val="100000"/>
              </a:lnSpc>
              <a:spcBef>
                <a:spcPts val="1400"/>
              </a:spcBef>
              <a:spcAft>
                <a:spcPts val="0"/>
              </a:spcAft>
              <a:buClr>
                <a:schemeClr val="dk2"/>
              </a:buClr>
              <a:buSzPts val="1400"/>
              <a:buNone/>
              <a:defRPr/>
            </a:lvl4pPr>
            <a:lvl5pPr indent="-228600" lvl="4" marL="2286000" algn="l">
              <a:lnSpc>
                <a:spcPct val="100000"/>
              </a:lnSpc>
              <a:spcBef>
                <a:spcPts val="0"/>
              </a:spcBef>
              <a:spcAft>
                <a:spcPts val="0"/>
              </a:spcAft>
              <a:buClr>
                <a:schemeClr val="dk2"/>
              </a:buClr>
              <a:buSzPts val="1400"/>
              <a:buNone/>
              <a:defRPr/>
            </a:lvl5pPr>
            <a:lvl6pPr indent="-228600" lvl="5" marL="2743200" algn="l">
              <a:lnSpc>
                <a:spcPct val="100000"/>
              </a:lnSpc>
              <a:spcBef>
                <a:spcPts val="0"/>
              </a:spcBef>
              <a:spcAft>
                <a:spcPts val="0"/>
              </a:spcAft>
              <a:buClr>
                <a:schemeClr val="dk2"/>
              </a:buClr>
              <a:buSzPts val="1400"/>
              <a:buNone/>
              <a:defRPr/>
            </a:lvl6pPr>
            <a:lvl7pPr indent="-228600" lvl="6" marL="3200400" algn="l">
              <a:lnSpc>
                <a:spcPct val="100000"/>
              </a:lnSpc>
              <a:spcBef>
                <a:spcPts val="0"/>
              </a:spcBef>
              <a:spcAft>
                <a:spcPts val="0"/>
              </a:spcAft>
              <a:buClr>
                <a:schemeClr val="dk2"/>
              </a:buClr>
              <a:buSzPts val="1400"/>
              <a:buNone/>
              <a:defRPr/>
            </a:lvl7pPr>
            <a:lvl8pPr indent="-228600" lvl="7" marL="3657600" algn="l">
              <a:lnSpc>
                <a:spcPct val="100000"/>
              </a:lnSpc>
              <a:spcBef>
                <a:spcPts val="0"/>
              </a:spcBef>
              <a:spcAft>
                <a:spcPts val="0"/>
              </a:spcAft>
              <a:buClr>
                <a:schemeClr val="dk2"/>
              </a:buClr>
              <a:buSzPts val="1400"/>
              <a:buNone/>
              <a:defRPr/>
            </a:lvl8pPr>
            <a:lvl9pPr indent="-228600" lvl="8" marL="4114800" algn="l">
              <a:lnSpc>
                <a:spcPct val="100000"/>
              </a:lnSpc>
              <a:spcBef>
                <a:spcPts val="0"/>
              </a:spcBef>
              <a:spcAft>
                <a:spcPts val="0"/>
              </a:spcAft>
              <a:buClr>
                <a:schemeClr val="dk2"/>
              </a:buClr>
              <a:buSzPts val="1400"/>
              <a:buNone/>
              <a:defRPr/>
            </a:lvl9pPr>
          </a:lstStyle>
          <a:p/>
        </p:txBody>
      </p:sp>
      <p:sp>
        <p:nvSpPr>
          <p:cNvPr id="6649" name="Google Shape;6649;p481"/>
          <p:cNvSpPr txBox="1"/>
          <p:nvPr>
            <p:ph idx="4" type="body"/>
          </p:nvPr>
        </p:nvSpPr>
        <p:spPr>
          <a:xfrm>
            <a:off x="6252784" y="1905815"/>
            <a:ext cx="5586738" cy="731520"/>
          </a:xfrm>
          <a:prstGeom prst="rect">
            <a:avLst/>
          </a:prstGeom>
          <a:solidFill>
            <a:schemeClr val="accent3"/>
          </a:solidFill>
          <a:ln>
            <a:noFill/>
          </a:ln>
        </p:spPr>
        <p:txBody>
          <a:bodyPr anchorCtr="0" anchor="b" bIns="45700" lIns="91425" spcFirstLastPara="1" rIns="91425" wrap="square" tIns="45700">
            <a:noAutofit/>
          </a:bodyPr>
          <a:lstStyle>
            <a:lvl1pPr indent="-228600" lvl="0" marL="457200" algn="l">
              <a:lnSpc>
                <a:spcPct val="100000"/>
              </a:lnSpc>
              <a:spcBef>
                <a:spcPts val="600"/>
              </a:spcBef>
              <a:spcAft>
                <a:spcPts val="0"/>
              </a:spcAft>
              <a:buClr>
                <a:schemeClr val="lt1"/>
              </a:buClr>
              <a:buSzPts val="2400"/>
              <a:buFont typeface="Arial"/>
              <a:buNone/>
              <a:defRPr b="1" sz="2400">
                <a:solidFill>
                  <a:schemeClr val="lt1"/>
                </a:solidFill>
              </a:defRPr>
            </a:lvl1pPr>
            <a:lvl2pPr indent="-342900" lvl="1" marL="914400" algn="l">
              <a:lnSpc>
                <a:spcPct val="100000"/>
              </a:lnSpc>
              <a:spcBef>
                <a:spcPts val="1400"/>
              </a:spcBef>
              <a:spcAft>
                <a:spcPts val="0"/>
              </a:spcAft>
              <a:buClr>
                <a:schemeClr val="dk2"/>
              </a:buClr>
              <a:buSzPts val="1800"/>
              <a:buFont typeface="Arial"/>
              <a:buChar char="▪"/>
              <a:defRPr/>
            </a:lvl2pPr>
            <a:lvl3pPr indent="-342900" lvl="2" marL="1371600" algn="l">
              <a:lnSpc>
                <a:spcPct val="100000"/>
              </a:lnSpc>
              <a:spcBef>
                <a:spcPts val="1400"/>
              </a:spcBef>
              <a:spcAft>
                <a:spcPts val="0"/>
              </a:spcAft>
              <a:buClr>
                <a:schemeClr val="dk2"/>
              </a:buClr>
              <a:buSzPts val="1800"/>
              <a:buChar char="•"/>
              <a:defRPr/>
            </a:lvl3pPr>
            <a:lvl4pPr indent="-228600" lvl="3" marL="1828800" algn="l">
              <a:lnSpc>
                <a:spcPct val="100000"/>
              </a:lnSpc>
              <a:spcBef>
                <a:spcPts val="1400"/>
              </a:spcBef>
              <a:spcAft>
                <a:spcPts val="0"/>
              </a:spcAft>
              <a:buClr>
                <a:schemeClr val="dk2"/>
              </a:buClr>
              <a:buSzPts val="1400"/>
              <a:buNone/>
              <a:defRPr/>
            </a:lvl4pPr>
            <a:lvl5pPr indent="-228600" lvl="4" marL="2286000" algn="l">
              <a:lnSpc>
                <a:spcPct val="100000"/>
              </a:lnSpc>
              <a:spcBef>
                <a:spcPts val="0"/>
              </a:spcBef>
              <a:spcAft>
                <a:spcPts val="0"/>
              </a:spcAft>
              <a:buClr>
                <a:schemeClr val="dk2"/>
              </a:buClr>
              <a:buSzPts val="1400"/>
              <a:buNone/>
              <a:defRPr/>
            </a:lvl5pPr>
            <a:lvl6pPr indent="-228600" lvl="5" marL="2743200" algn="l">
              <a:lnSpc>
                <a:spcPct val="100000"/>
              </a:lnSpc>
              <a:spcBef>
                <a:spcPts val="0"/>
              </a:spcBef>
              <a:spcAft>
                <a:spcPts val="0"/>
              </a:spcAft>
              <a:buClr>
                <a:schemeClr val="dk2"/>
              </a:buClr>
              <a:buSzPts val="1400"/>
              <a:buNone/>
              <a:defRPr/>
            </a:lvl6pPr>
            <a:lvl7pPr indent="-228600" lvl="6" marL="3200400" algn="l">
              <a:lnSpc>
                <a:spcPct val="100000"/>
              </a:lnSpc>
              <a:spcBef>
                <a:spcPts val="0"/>
              </a:spcBef>
              <a:spcAft>
                <a:spcPts val="0"/>
              </a:spcAft>
              <a:buClr>
                <a:schemeClr val="dk2"/>
              </a:buClr>
              <a:buSzPts val="1400"/>
              <a:buNone/>
              <a:defRPr/>
            </a:lvl7pPr>
            <a:lvl8pPr indent="-228600" lvl="7" marL="3657600" algn="l">
              <a:lnSpc>
                <a:spcPct val="100000"/>
              </a:lnSpc>
              <a:spcBef>
                <a:spcPts val="0"/>
              </a:spcBef>
              <a:spcAft>
                <a:spcPts val="0"/>
              </a:spcAft>
              <a:buClr>
                <a:schemeClr val="dk2"/>
              </a:buClr>
              <a:buSzPts val="1400"/>
              <a:buNone/>
              <a:defRPr/>
            </a:lvl8pPr>
            <a:lvl9pPr indent="-228600" lvl="8" marL="4114800" algn="l">
              <a:lnSpc>
                <a:spcPct val="100000"/>
              </a:lnSpc>
              <a:spcBef>
                <a:spcPts val="0"/>
              </a:spcBef>
              <a:spcAft>
                <a:spcPts val="0"/>
              </a:spcAft>
              <a:buClr>
                <a:schemeClr val="dk2"/>
              </a:buClr>
              <a:buSzPts val="1400"/>
              <a:buNone/>
              <a:defRPr/>
            </a:lvl9pPr>
          </a:lstStyle>
          <a:p/>
        </p:txBody>
      </p:sp>
      <p:sp>
        <p:nvSpPr>
          <p:cNvPr id="6650" name="Google Shape;6650;p481"/>
          <p:cNvSpPr txBox="1"/>
          <p:nvPr>
            <p:ph type="title"/>
          </p:nvPr>
        </p:nvSpPr>
        <p:spPr>
          <a:xfrm>
            <a:off x="415600" y="593367"/>
            <a:ext cx="11360700" cy="763500"/>
          </a:xfrm>
          <a:prstGeom prst="rect">
            <a:avLst/>
          </a:prstGeom>
          <a:noFill/>
          <a:ln>
            <a:noFill/>
          </a:ln>
        </p:spPr>
        <p:txBody>
          <a:bodyPr anchorCtr="0" anchor="t" bIns="121900" lIns="121900" spcFirstLastPara="1" rIns="121900" wrap="square" tIns="121900">
            <a:noAutofit/>
          </a:bodyPr>
          <a:lstStyle>
            <a:lvl1pPr lvl="0" algn="l">
              <a:lnSpc>
                <a:spcPct val="100000"/>
              </a:lnSpc>
              <a:spcBef>
                <a:spcPts val="0"/>
              </a:spcBef>
              <a:spcAft>
                <a:spcPts val="0"/>
              </a:spcAft>
              <a:buClr>
                <a:srgbClr val="0067A0"/>
              </a:buClr>
              <a:buSzPts val="3700"/>
              <a:buFont typeface="Arial"/>
              <a:buNone/>
              <a:defRPr/>
            </a:lvl1pPr>
            <a:lvl2pPr lvl="1" algn="l">
              <a:lnSpc>
                <a:spcPct val="100000"/>
              </a:lnSpc>
              <a:spcBef>
                <a:spcPts val="0"/>
              </a:spcBef>
              <a:spcAft>
                <a:spcPts val="0"/>
              </a:spcAft>
              <a:buSzPts val="3700"/>
              <a:buNone/>
              <a:defRPr/>
            </a:lvl2pPr>
            <a:lvl3pPr lvl="2" algn="l">
              <a:lnSpc>
                <a:spcPct val="100000"/>
              </a:lnSpc>
              <a:spcBef>
                <a:spcPts val="0"/>
              </a:spcBef>
              <a:spcAft>
                <a:spcPts val="0"/>
              </a:spcAft>
              <a:buSzPts val="3700"/>
              <a:buNone/>
              <a:defRPr/>
            </a:lvl3pPr>
            <a:lvl4pPr lvl="3" algn="l">
              <a:lnSpc>
                <a:spcPct val="100000"/>
              </a:lnSpc>
              <a:spcBef>
                <a:spcPts val="0"/>
              </a:spcBef>
              <a:spcAft>
                <a:spcPts val="0"/>
              </a:spcAft>
              <a:buSzPts val="3700"/>
              <a:buNone/>
              <a:defRPr/>
            </a:lvl4pPr>
            <a:lvl5pPr lvl="4" algn="l">
              <a:lnSpc>
                <a:spcPct val="100000"/>
              </a:lnSpc>
              <a:spcBef>
                <a:spcPts val="0"/>
              </a:spcBef>
              <a:spcAft>
                <a:spcPts val="0"/>
              </a:spcAft>
              <a:buSzPts val="3700"/>
              <a:buNone/>
              <a:defRPr/>
            </a:lvl5pPr>
            <a:lvl6pPr lvl="5" algn="l">
              <a:lnSpc>
                <a:spcPct val="100000"/>
              </a:lnSpc>
              <a:spcBef>
                <a:spcPts val="0"/>
              </a:spcBef>
              <a:spcAft>
                <a:spcPts val="0"/>
              </a:spcAft>
              <a:buSzPts val="3700"/>
              <a:buNone/>
              <a:defRPr/>
            </a:lvl6pPr>
            <a:lvl7pPr lvl="6" algn="l">
              <a:lnSpc>
                <a:spcPct val="100000"/>
              </a:lnSpc>
              <a:spcBef>
                <a:spcPts val="0"/>
              </a:spcBef>
              <a:spcAft>
                <a:spcPts val="0"/>
              </a:spcAft>
              <a:buSzPts val="3700"/>
              <a:buNone/>
              <a:defRPr/>
            </a:lvl7pPr>
            <a:lvl8pPr lvl="7" algn="l">
              <a:lnSpc>
                <a:spcPct val="100000"/>
              </a:lnSpc>
              <a:spcBef>
                <a:spcPts val="0"/>
              </a:spcBef>
              <a:spcAft>
                <a:spcPts val="0"/>
              </a:spcAft>
              <a:buSzPts val="3700"/>
              <a:buNone/>
              <a:defRPr/>
            </a:lvl8pPr>
            <a:lvl9pPr lvl="8" algn="l">
              <a:lnSpc>
                <a:spcPct val="100000"/>
              </a:lnSpc>
              <a:spcBef>
                <a:spcPts val="0"/>
              </a:spcBef>
              <a:spcAft>
                <a:spcPts val="0"/>
              </a:spcAft>
              <a:buSzPts val="3700"/>
              <a:buNone/>
              <a:defRPr/>
            </a:lvl9pPr>
          </a:lstStyle>
          <a:p/>
        </p:txBody>
      </p:sp>
    </p:spTree>
  </p:cSld>
  <p:clrMapOvr>
    <a:masterClrMapping/>
  </p:clrMapOvr>
</p:sldLayout>
</file>

<file path=ppt/slideLayouts/slideLayout4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1_Title and Content">
  <p:cSld name="21_Title and Content">
    <p:bg>
      <p:bgPr>
        <a:blipFill>
          <a:blip r:embed="rId2">
            <a:alphaModFix/>
          </a:blip>
          <a:stretch>
            <a:fillRect/>
          </a:stretch>
        </a:blipFill>
      </p:bgPr>
    </p:bg>
    <p:spTree>
      <p:nvGrpSpPr>
        <p:cNvPr id="6651" name="Shape 6651"/>
        <p:cNvGrpSpPr/>
        <p:nvPr/>
      </p:nvGrpSpPr>
      <p:grpSpPr>
        <a:xfrm>
          <a:off x="0" y="0"/>
          <a:ext cx="0" cy="0"/>
          <a:chOff x="0" y="0"/>
          <a:chExt cx="0" cy="0"/>
        </a:xfrm>
      </p:grpSpPr>
      <p:sp>
        <p:nvSpPr>
          <p:cNvPr id="6652" name="Google Shape;6652;p482"/>
          <p:cNvSpPr txBox="1"/>
          <p:nvPr>
            <p:ph idx="1" type="body"/>
          </p:nvPr>
        </p:nvSpPr>
        <p:spPr>
          <a:xfrm>
            <a:off x="1457325" y="1571626"/>
            <a:ext cx="6172200" cy="3643313"/>
          </a:xfrm>
          <a:prstGeom prst="rect">
            <a:avLst/>
          </a:prstGeom>
          <a:noFill/>
          <a:ln>
            <a:noFill/>
          </a:ln>
        </p:spPr>
        <p:txBody>
          <a:bodyPr anchorCtr="0" anchor="ctr" bIns="0" lIns="0" spcFirstLastPara="1" rIns="0" wrap="square" tIns="0">
            <a:noAutofit/>
          </a:bodyPr>
          <a:lstStyle>
            <a:lvl1pPr indent="-228600" lvl="0" marL="457200" algn="l">
              <a:lnSpc>
                <a:spcPct val="110000"/>
              </a:lnSpc>
              <a:spcBef>
                <a:spcPts val="0"/>
              </a:spcBef>
              <a:spcAft>
                <a:spcPts val="0"/>
              </a:spcAft>
              <a:buClr>
                <a:schemeClr val="lt1"/>
              </a:buClr>
              <a:buSzPts val="6000"/>
              <a:buFont typeface="Arial Narrow"/>
              <a:buNone/>
              <a:defRPr b="1" i="0" sz="6000">
                <a:solidFill>
                  <a:schemeClr val="lt1"/>
                </a:solidFill>
                <a:latin typeface="Arial Narrow"/>
                <a:ea typeface="Arial Narrow"/>
                <a:cs typeface="Arial Narrow"/>
                <a:sym typeface="Arial Narrow"/>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653" name="Google Shape;6653;p482"/>
          <p:cNvSpPr txBox="1"/>
          <p:nvPr/>
        </p:nvSpPr>
        <p:spPr>
          <a:xfrm>
            <a:off x="573138" y="6334125"/>
            <a:ext cx="2168526"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0" i="0" lang="en-US" sz="1200">
                <a:solidFill>
                  <a:schemeClr val="lt1"/>
                </a:solidFill>
                <a:latin typeface="Arial"/>
                <a:ea typeface="Arial"/>
                <a:cs typeface="Arial"/>
                <a:sym typeface="Arial"/>
              </a:rPr>
              <a:t>Nestlé USA</a:t>
            </a:r>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ed content" showMasterSp="0">
  <p:cSld name="bulleted content">
    <p:bg>
      <p:bgPr>
        <a:solidFill>
          <a:schemeClr val="accent4"/>
        </a:solidFill>
      </p:bgPr>
    </p:bg>
    <p:spTree>
      <p:nvGrpSpPr>
        <p:cNvPr id="570" name="Shape 570"/>
        <p:cNvGrpSpPr/>
        <p:nvPr/>
      </p:nvGrpSpPr>
      <p:grpSpPr>
        <a:xfrm>
          <a:off x="0" y="0"/>
          <a:ext cx="0" cy="0"/>
          <a:chOff x="0" y="0"/>
          <a:chExt cx="0" cy="0"/>
        </a:xfrm>
      </p:grpSpPr>
      <p:sp>
        <p:nvSpPr>
          <p:cNvPr id="571" name="Google Shape;571;p22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72" name="Google Shape;572;p22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73" name="Google Shape;573;p22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74" name="Google Shape;574;p225"/>
          <p:cNvSpPr txBox="1"/>
          <p:nvPr>
            <p:ph idx="2" type="body"/>
          </p:nvPr>
        </p:nvSpPr>
        <p:spPr>
          <a:xfrm>
            <a:off x="323649" y="1747838"/>
            <a:ext cx="11511544" cy="3931067"/>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
              <a:defRPr i="1">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575" name="Google Shape;575;p225"/>
          <p:cNvGrpSpPr/>
          <p:nvPr/>
        </p:nvGrpSpPr>
        <p:grpSpPr>
          <a:xfrm>
            <a:off x="10193718" y="6278563"/>
            <a:ext cx="1641476" cy="436562"/>
            <a:chOff x="10193718" y="6278563"/>
            <a:chExt cx="1641476" cy="436562"/>
          </a:xfrm>
        </p:grpSpPr>
        <p:sp>
          <p:nvSpPr>
            <p:cNvPr id="576" name="Google Shape;576;p225"/>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77" name="Google Shape;577;p225"/>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578" name="Google Shape;578;p225"/>
            <p:cNvGrpSpPr/>
            <p:nvPr/>
          </p:nvGrpSpPr>
          <p:grpSpPr>
            <a:xfrm>
              <a:off x="10692193" y="6607175"/>
              <a:ext cx="1143001" cy="107950"/>
              <a:chOff x="10692193" y="6607175"/>
              <a:chExt cx="1143001" cy="107950"/>
            </a:xfrm>
          </p:grpSpPr>
          <p:sp>
            <p:nvSpPr>
              <p:cNvPr id="579" name="Google Shape;579;p225"/>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0" name="Google Shape;580;p225"/>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1" name="Google Shape;581;p225"/>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2" name="Google Shape;582;p225"/>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3" name="Google Shape;583;p225"/>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4" name="Google Shape;584;p225"/>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5" name="Google Shape;585;p225"/>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6" name="Google Shape;586;p225"/>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7" name="Google Shape;587;p225"/>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8" name="Google Shape;588;p225"/>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89" name="Google Shape;589;p225"/>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0" name="Google Shape;590;p225"/>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1" name="Google Shape;591;p225"/>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2" name="Google Shape;592;p225"/>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3" name="Google Shape;593;p225"/>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4" name="Google Shape;594;p225"/>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595" name="Google Shape;595;p225"/>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ed 2-col text/picture" showMasterSp="0">
  <p:cSld name="bulleted 2-col text/picture">
    <p:bg>
      <p:bgPr>
        <a:solidFill>
          <a:schemeClr val="accent4"/>
        </a:solidFill>
      </p:bgPr>
    </p:bg>
    <p:spTree>
      <p:nvGrpSpPr>
        <p:cNvPr id="596" name="Shape 596"/>
        <p:cNvGrpSpPr/>
        <p:nvPr/>
      </p:nvGrpSpPr>
      <p:grpSpPr>
        <a:xfrm>
          <a:off x="0" y="0"/>
          <a:ext cx="0" cy="0"/>
          <a:chOff x="0" y="0"/>
          <a:chExt cx="0" cy="0"/>
        </a:xfrm>
      </p:grpSpPr>
      <p:sp>
        <p:nvSpPr>
          <p:cNvPr id="597" name="Google Shape;597;p22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98" name="Google Shape;598;p226"/>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99" name="Google Shape;599;p22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600" name="Google Shape;600;p226"/>
          <p:cNvSpPr txBox="1"/>
          <p:nvPr>
            <p:ph idx="2" type="body"/>
          </p:nvPr>
        </p:nvSpPr>
        <p:spPr>
          <a:xfrm>
            <a:off x="323648" y="1747838"/>
            <a:ext cx="7577729"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01" name="Google Shape;601;p226"/>
          <p:cNvSpPr/>
          <p:nvPr>
            <p:ph idx="3" type="pic"/>
          </p:nvPr>
        </p:nvSpPr>
        <p:spPr>
          <a:xfrm>
            <a:off x="8164513" y="1767270"/>
            <a:ext cx="3657600" cy="2121408"/>
          </a:xfrm>
          <a:prstGeom prst="rect">
            <a:avLst/>
          </a:prstGeom>
          <a:noFill/>
          <a:ln>
            <a:noFill/>
          </a:ln>
        </p:spPr>
      </p:sp>
      <p:sp>
        <p:nvSpPr>
          <p:cNvPr id="602" name="Google Shape;602;p226"/>
          <p:cNvSpPr/>
          <p:nvPr>
            <p:ph idx="4" type="pic"/>
          </p:nvPr>
        </p:nvSpPr>
        <p:spPr>
          <a:xfrm>
            <a:off x="8164513" y="4002065"/>
            <a:ext cx="3657600" cy="2121408"/>
          </a:xfrm>
          <a:prstGeom prst="rect">
            <a:avLst/>
          </a:prstGeom>
          <a:noFill/>
          <a:ln>
            <a:noFill/>
          </a:ln>
        </p:spPr>
      </p:sp>
      <p:grpSp>
        <p:nvGrpSpPr>
          <p:cNvPr id="603" name="Google Shape;603;p226"/>
          <p:cNvGrpSpPr/>
          <p:nvPr/>
        </p:nvGrpSpPr>
        <p:grpSpPr>
          <a:xfrm>
            <a:off x="10193718" y="6278563"/>
            <a:ext cx="1641476" cy="436562"/>
            <a:chOff x="10193718" y="6278563"/>
            <a:chExt cx="1641476" cy="436562"/>
          </a:xfrm>
        </p:grpSpPr>
        <p:sp>
          <p:nvSpPr>
            <p:cNvPr id="604" name="Google Shape;604;p226"/>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05" name="Google Shape;605;p226"/>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606" name="Google Shape;606;p226"/>
            <p:cNvGrpSpPr/>
            <p:nvPr/>
          </p:nvGrpSpPr>
          <p:grpSpPr>
            <a:xfrm>
              <a:off x="10692193" y="6607175"/>
              <a:ext cx="1143001" cy="107950"/>
              <a:chOff x="10692193" y="6607175"/>
              <a:chExt cx="1143001" cy="107950"/>
            </a:xfrm>
          </p:grpSpPr>
          <p:sp>
            <p:nvSpPr>
              <p:cNvPr id="607" name="Google Shape;607;p226"/>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08" name="Google Shape;608;p226"/>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09" name="Google Shape;609;p226"/>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0" name="Google Shape;610;p226"/>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1" name="Google Shape;611;p226"/>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2" name="Google Shape;612;p226"/>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3" name="Google Shape;613;p226"/>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4" name="Google Shape;614;p226"/>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5" name="Google Shape;615;p226"/>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6" name="Google Shape;616;p226"/>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7" name="Google Shape;617;p226"/>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8" name="Google Shape;618;p226"/>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9" name="Google Shape;619;p226"/>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0" name="Google Shape;620;p226"/>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1" name="Google Shape;621;p226"/>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2" name="Google Shape;622;p226"/>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23" name="Google Shape;623;p226"/>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ed 2-col text + pic" showMasterSp="0">
  <p:cSld name="bulleted 2-col text + pic">
    <p:bg>
      <p:bgPr>
        <a:solidFill>
          <a:schemeClr val="accent4"/>
        </a:solidFill>
      </p:bgPr>
    </p:bg>
    <p:spTree>
      <p:nvGrpSpPr>
        <p:cNvPr id="624" name="Shape 624"/>
        <p:cNvGrpSpPr/>
        <p:nvPr/>
      </p:nvGrpSpPr>
      <p:grpSpPr>
        <a:xfrm>
          <a:off x="0" y="0"/>
          <a:ext cx="0" cy="0"/>
          <a:chOff x="0" y="0"/>
          <a:chExt cx="0" cy="0"/>
        </a:xfrm>
      </p:grpSpPr>
      <p:sp>
        <p:nvSpPr>
          <p:cNvPr id="625" name="Google Shape;625;p227"/>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26" name="Google Shape;626;p227"/>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27" name="Google Shape;627;p22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628" name="Google Shape;628;p227"/>
          <p:cNvGrpSpPr/>
          <p:nvPr/>
        </p:nvGrpSpPr>
        <p:grpSpPr>
          <a:xfrm>
            <a:off x="10193718" y="6278563"/>
            <a:ext cx="1641476" cy="436562"/>
            <a:chOff x="10193718" y="6278563"/>
            <a:chExt cx="1641476" cy="436562"/>
          </a:xfrm>
        </p:grpSpPr>
        <p:sp>
          <p:nvSpPr>
            <p:cNvPr id="629" name="Google Shape;629;p227"/>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30" name="Google Shape;630;p227"/>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631" name="Google Shape;631;p227"/>
            <p:cNvGrpSpPr/>
            <p:nvPr/>
          </p:nvGrpSpPr>
          <p:grpSpPr>
            <a:xfrm>
              <a:off x="10692193" y="6607175"/>
              <a:ext cx="1143001" cy="107950"/>
              <a:chOff x="10692193" y="6607175"/>
              <a:chExt cx="1143001" cy="107950"/>
            </a:xfrm>
          </p:grpSpPr>
          <p:sp>
            <p:nvSpPr>
              <p:cNvPr id="632" name="Google Shape;632;p227"/>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33" name="Google Shape;633;p227"/>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34" name="Google Shape;634;p227"/>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35" name="Google Shape;635;p227"/>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36" name="Google Shape;636;p227"/>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37" name="Google Shape;637;p227"/>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38" name="Google Shape;638;p227"/>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39" name="Google Shape;639;p227"/>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0" name="Google Shape;640;p227"/>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1" name="Google Shape;641;p227"/>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2" name="Google Shape;642;p227"/>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3" name="Google Shape;643;p227"/>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4" name="Google Shape;644;p227"/>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5" name="Google Shape;645;p227"/>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6" name="Google Shape;646;p227"/>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7" name="Google Shape;647;p227"/>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48" name="Google Shape;648;p227"/>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649" name="Google Shape;649;p227"/>
          <p:cNvSpPr txBox="1"/>
          <p:nvPr>
            <p:ph idx="2" type="body"/>
          </p:nvPr>
        </p:nvSpPr>
        <p:spPr>
          <a:xfrm>
            <a:off x="323649"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50" name="Google Shape;650;p227"/>
          <p:cNvSpPr/>
          <p:nvPr>
            <p:ph idx="3" type="pic"/>
          </p:nvPr>
        </p:nvSpPr>
        <p:spPr>
          <a:xfrm>
            <a:off x="8163945" y="1767270"/>
            <a:ext cx="3657600" cy="2121408"/>
          </a:xfrm>
          <a:prstGeom prst="rect">
            <a:avLst/>
          </a:prstGeom>
          <a:noFill/>
          <a:ln>
            <a:noFill/>
          </a:ln>
        </p:spPr>
      </p:sp>
      <p:sp>
        <p:nvSpPr>
          <p:cNvPr id="651" name="Google Shape;651;p227"/>
          <p:cNvSpPr/>
          <p:nvPr>
            <p:ph idx="4" type="pic"/>
          </p:nvPr>
        </p:nvSpPr>
        <p:spPr>
          <a:xfrm>
            <a:off x="8163945" y="4002065"/>
            <a:ext cx="3657600" cy="2121408"/>
          </a:xfrm>
          <a:prstGeom prst="rect">
            <a:avLst/>
          </a:prstGeom>
          <a:noFill/>
          <a:ln>
            <a:noFill/>
          </a:ln>
        </p:spPr>
      </p:sp>
      <p:sp>
        <p:nvSpPr>
          <p:cNvPr id="652" name="Google Shape;652;p227"/>
          <p:cNvSpPr txBox="1"/>
          <p:nvPr>
            <p:ph idx="5" type="body"/>
          </p:nvPr>
        </p:nvSpPr>
        <p:spPr>
          <a:xfrm>
            <a:off x="4243797"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4" showMasterSp="0">
  <p:cSld name="Cover 4">
    <p:spTree>
      <p:nvGrpSpPr>
        <p:cNvPr id="49" name="Shape 49"/>
        <p:cNvGrpSpPr/>
        <p:nvPr/>
      </p:nvGrpSpPr>
      <p:grpSpPr>
        <a:xfrm>
          <a:off x="0" y="0"/>
          <a:ext cx="0" cy="0"/>
          <a:chOff x="0" y="0"/>
          <a:chExt cx="0" cy="0"/>
        </a:xfrm>
      </p:grpSpPr>
      <p:sp>
        <p:nvSpPr>
          <p:cNvPr id="50" name="Google Shape;50;p184"/>
          <p:cNvSpPr/>
          <p:nvPr>
            <p:ph idx="2" type="pic"/>
          </p:nvPr>
        </p:nvSpPr>
        <p:spPr>
          <a:xfrm>
            <a:off x="340827" y="1151246"/>
            <a:ext cx="11494008" cy="5350864"/>
          </a:xfrm>
          <a:prstGeom prst="rect">
            <a:avLst/>
          </a:prstGeom>
          <a:noFill/>
          <a:ln>
            <a:noFill/>
          </a:ln>
        </p:spPr>
      </p:sp>
      <p:sp>
        <p:nvSpPr>
          <p:cNvPr id="51" name="Google Shape;51;p184"/>
          <p:cNvSpPr txBox="1"/>
          <p:nvPr>
            <p:ph idx="1" type="body"/>
          </p:nvPr>
        </p:nvSpPr>
        <p:spPr>
          <a:xfrm>
            <a:off x="6438415" y="1338942"/>
            <a:ext cx="5412274" cy="5169491"/>
          </a:xfrm>
          <a:prstGeom prst="rect">
            <a:avLst/>
          </a:prstGeom>
          <a:noFill/>
          <a:ln>
            <a:noFill/>
          </a:ln>
        </p:spPr>
        <p:txBody>
          <a:bodyPr anchorCtr="0" anchor="t" bIns="0" lIns="164575" spcFirstLastPara="1" rIns="502900" wrap="square" tIns="612625">
            <a:noAutofit/>
          </a:bodyPr>
          <a:lstStyle>
            <a:lvl1pPr indent="-431800" lvl="0" marL="457200" algn="r">
              <a:lnSpc>
                <a:spcPct val="83000"/>
              </a:lnSpc>
              <a:spcBef>
                <a:spcPts val="0"/>
              </a:spcBef>
              <a:spcAft>
                <a:spcPts val="0"/>
              </a:spcAft>
              <a:buClr>
                <a:schemeClr val="accent2"/>
              </a:buClr>
              <a:buSzPts val="3200"/>
              <a:buFont typeface="Arial"/>
              <a:buChar char=" "/>
              <a:defRPr b="1" sz="3200">
                <a:solidFill>
                  <a:schemeClr val="accent2"/>
                </a:solidFill>
                <a:latin typeface="Arial"/>
                <a:ea typeface="Arial"/>
                <a:cs typeface="Arial"/>
                <a:sym typeface="Arial"/>
              </a:defRPr>
            </a:lvl1pPr>
            <a:lvl2pPr indent="-330200" lvl="1" marL="914400" algn="r">
              <a:lnSpc>
                <a:spcPct val="100000"/>
              </a:lnSpc>
              <a:spcBef>
                <a:spcPts val="800"/>
              </a:spcBef>
              <a:spcAft>
                <a:spcPts val="0"/>
              </a:spcAft>
              <a:buClr>
                <a:schemeClr val="dk2"/>
              </a:buClr>
              <a:buSzPts val="1600"/>
              <a:buFont typeface="Arial"/>
              <a:buChar char=" "/>
              <a:defRPr b="1" sz="1600">
                <a:solidFill>
                  <a:schemeClr val="dk2"/>
                </a:solidFill>
              </a:defRPr>
            </a:lvl2pPr>
            <a:lvl3pPr indent="-431800" lvl="2" marL="1371600" algn="l">
              <a:lnSpc>
                <a:spcPct val="110000"/>
              </a:lnSpc>
              <a:spcBef>
                <a:spcPts val="0"/>
              </a:spcBef>
              <a:spcAft>
                <a:spcPts val="0"/>
              </a:spcAft>
              <a:buClr>
                <a:schemeClr val="lt1"/>
              </a:buClr>
              <a:buSzPts val="3200"/>
              <a:buFont typeface="Arial"/>
              <a:buChar char=" "/>
              <a:defRPr sz="3200">
                <a:solidFill>
                  <a:schemeClr val="lt1"/>
                </a:solidFill>
              </a:defRPr>
            </a:lvl3pPr>
            <a:lvl4pPr indent="-431800" lvl="3" marL="1828800" algn="l">
              <a:lnSpc>
                <a:spcPct val="110000"/>
              </a:lnSpc>
              <a:spcBef>
                <a:spcPts val="0"/>
              </a:spcBef>
              <a:spcAft>
                <a:spcPts val="0"/>
              </a:spcAft>
              <a:buClr>
                <a:schemeClr val="lt1"/>
              </a:buClr>
              <a:buSzPts val="3200"/>
              <a:buFont typeface="Arial"/>
              <a:buChar char=" "/>
              <a:defRPr sz="3200">
                <a:solidFill>
                  <a:schemeClr val="lt1"/>
                </a:solidFill>
              </a:defRPr>
            </a:lvl4pPr>
            <a:lvl5pPr indent="-431800" lvl="4" marL="2286000" algn="l">
              <a:lnSpc>
                <a:spcPct val="110000"/>
              </a:lnSpc>
              <a:spcBef>
                <a:spcPts val="0"/>
              </a:spcBef>
              <a:spcAft>
                <a:spcPts val="0"/>
              </a:spcAft>
              <a:buClr>
                <a:schemeClr val="lt1"/>
              </a:buClr>
              <a:buSzPts val="3200"/>
              <a:buFont typeface="Arial"/>
              <a:buChar char=" "/>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pic>
        <p:nvPicPr>
          <p:cNvPr id="52" name="Google Shape;52;p184"/>
          <p:cNvPicPr preferRelativeResize="0"/>
          <p:nvPr/>
        </p:nvPicPr>
        <p:blipFill rotWithShape="1">
          <a:blip r:embed="rId2">
            <a:alphaModFix/>
          </a:blip>
          <a:srcRect b="0" l="0" r="0" t="0"/>
          <a:stretch/>
        </p:blipFill>
        <p:spPr>
          <a:xfrm>
            <a:off x="340205" y="263012"/>
            <a:ext cx="2766138" cy="736797"/>
          </a:xfrm>
          <a:prstGeom prst="rect">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Agenda">
  <p:cSld name="5_Agenda">
    <p:spTree>
      <p:nvGrpSpPr>
        <p:cNvPr id="653" name="Shape 653"/>
        <p:cNvGrpSpPr/>
        <p:nvPr/>
      </p:nvGrpSpPr>
      <p:grpSpPr>
        <a:xfrm>
          <a:off x="0" y="0"/>
          <a:ext cx="0" cy="0"/>
          <a:chOff x="0" y="0"/>
          <a:chExt cx="0" cy="0"/>
        </a:xfrm>
      </p:grpSpPr>
      <p:sp>
        <p:nvSpPr>
          <p:cNvPr id="654" name="Google Shape;654;p228"/>
          <p:cNvSpPr txBox="1"/>
          <p:nvPr>
            <p:ph idx="1" type="body"/>
          </p:nvPr>
        </p:nvSpPr>
        <p:spPr>
          <a:xfrm>
            <a:off x="1524" y="711202"/>
            <a:ext cx="11819946" cy="5418836"/>
          </a:xfrm>
          <a:prstGeom prst="rect">
            <a:avLst/>
          </a:prstGeom>
          <a:solidFill>
            <a:schemeClr val="l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lt2"/>
              </a:buClr>
              <a:buSzPts val="1800"/>
              <a:buFont typeface="Arial"/>
              <a:buChar char=" "/>
              <a:defRPr>
                <a:solidFill>
                  <a:schemeClr val="lt2"/>
                </a:solidFill>
              </a:defRPr>
            </a:lvl1pPr>
            <a:lvl2pPr indent="-228600" lvl="1" marL="914400" algn="l">
              <a:lnSpc>
                <a:spcPct val="110000"/>
              </a:lnSpc>
              <a:spcBef>
                <a:spcPts val="0"/>
              </a:spcBef>
              <a:spcAft>
                <a:spcPts val="0"/>
              </a:spcAft>
              <a:buClr>
                <a:schemeClr val="accent4"/>
              </a:buClr>
              <a:buSzPts val="1600"/>
              <a:buFont typeface="Arial"/>
              <a:buNone/>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55" name="Google Shape;655;p228"/>
          <p:cNvSpPr txBox="1"/>
          <p:nvPr>
            <p:ph idx="2" type="body"/>
          </p:nvPr>
        </p:nvSpPr>
        <p:spPr>
          <a:xfrm>
            <a:off x="4932033" y="2985099"/>
            <a:ext cx="6467348" cy="926792"/>
          </a:xfrm>
          <a:prstGeom prst="rect">
            <a:avLst/>
          </a:prstGeom>
          <a:noFill/>
          <a:ln>
            <a:noFill/>
          </a:ln>
        </p:spPr>
        <p:txBody>
          <a:bodyPr anchorCtr="0" anchor="ctr" bIns="0" lIns="0" spcFirstLastPara="1" rIns="0" wrap="square" tIns="0">
            <a:spAutoFit/>
          </a:bodyPr>
          <a:lstStyle>
            <a:lvl1pPr indent="-431800" lvl="0" marL="457200" algn="l">
              <a:lnSpc>
                <a:spcPct val="110000"/>
              </a:lnSpc>
              <a:spcBef>
                <a:spcPts val="0"/>
              </a:spcBef>
              <a:spcAft>
                <a:spcPts val="0"/>
              </a:spcAft>
              <a:buClr>
                <a:schemeClr val="dk2"/>
              </a:buClr>
              <a:buSzPts val="3200"/>
              <a:buFont typeface="Arial"/>
              <a:buChar char=" "/>
              <a:defRPr b="1" sz="3200">
                <a:solidFill>
                  <a:schemeClr val="dk2"/>
                </a:solidFill>
              </a:defRPr>
            </a:lvl1pPr>
            <a:lvl2pPr indent="-330200" lvl="1" marL="914400" algn="l">
              <a:lnSpc>
                <a:spcPct val="150000"/>
              </a:lnSpc>
              <a:spcBef>
                <a:spcPts val="4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56" name="Google Shape;656;p22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content L, picture R">
  <p:cSld name="5_content L, picture R">
    <p:spTree>
      <p:nvGrpSpPr>
        <p:cNvPr id="657" name="Shape 657"/>
        <p:cNvGrpSpPr/>
        <p:nvPr/>
      </p:nvGrpSpPr>
      <p:grpSpPr>
        <a:xfrm>
          <a:off x="0" y="0"/>
          <a:ext cx="0" cy="0"/>
          <a:chOff x="0" y="0"/>
          <a:chExt cx="0" cy="0"/>
        </a:xfrm>
      </p:grpSpPr>
      <p:sp>
        <p:nvSpPr>
          <p:cNvPr id="658" name="Google Shape;658;p229"/>
          <p:cNvSpPr txBox="1"/>
          <p:nvPr>
            <p:ph idx="1" type="body"/>
          </p:nvPr>
        </p:nvSpPr>
        <p:spPr>
          <a:xfrm>
            <a:off x="0" y="711202"/>
            <a:ext cx="5907024" cy="5418836"/>
          </a:xfrm>
          <a:prstGeom prst="rect">
            <a:avLst/>
          </a:prstGeom>
          <a:solidFill>
            <a:schemeClr val="l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lt2"/>
              </a:buClr>
              <a:buSzPts val="1800"/>
              <a:buFont typeface="Arial"/>
              <a:buChar char=" "/>
              <a:defRPr>
                <a:solidFill>
                  <a:schemeClr val="lt2"/>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59" name="Google Shape;659;p229"/>
          <p:cNvSpPr txBox="1"/>
          <p:nvPr>
            <p:ph idx="2" type="body"/>
          </p:nvPr>
        </p:nvSpPr>
        <p:spPr>
          <a:xfrm>
            <a:off x="1716948" y="2715752"/>
            <a:ext cx="2710363" cy="1964705"/>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dk2"/>
              </a:buClr>
              <a:buSzPts val="3200"/>
              <a:buFont typeface="Arial"/>
              <a:buChar char=" "/>
              <a:defRPr b="1" sz="3200">
                <a:solidFill>
                  <a:schemeClr val="dk2"/>
                </a:solidFill>
              </a:defRPr>
            </a:lvl1pPr>
            <a:lvl2pPr indent="-330200" lvl="1" marL="914400" algn="l">
              <a:lnSpc>
                <a:spcPct val="110000"/>
              </a:lnSpc>
              <a:spcBef>
                <a:spcPts val="1600"/>
              </a:spcBef>
              <a:spcAft>
                <a:spcPts val="0"/>
              </a:spcAft>
              <a:buClr>
                <a:schemeClr val="dk2"/>
              </a:buClr>
              <a:buSzPts val="1600"/>
              <a:buFont typeface="Arial"/>
              <a:buChar char=" "/>
              <a:defRPr b="1">
                <a:solidFill>
                  <a:schemeClr val="dk2"/>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60" name="Google Shape;660;p229"/>
          <p:cNvSpPr/>
          <p:nvPr>
            <p:ph idx="3" type="pic"/>
          </p:nvPr>
        </p:nvSpPr>
        <p:spPr>
          <a:xfrm>
            <a:off x="6003035" y="711202"/>
            <a:ext cx="5822317" cy="5418836"/>
          </a:xfrm>
          <a:prstGeom prst="rect">
            <a:avLst/>
          </a:prstGeom>
          <a:noFill/>
          <a:ln>
            <a:noFill/>
          </a:ln>
        </p:spPr>
      </p:sp>
      <p:sp>
        <p:nvSpPr>
          <p:cNvPr id="661" name="Google Shape;661;p22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Divider title">
  <p:cSld name="5_Divider title">
    <p:spTree>
      <p:nvGrpSpPr>
        <p:cNvPr id="662" name="Shape 662"/>
        <p:cNvGrpSpPr/>
        <p:nvPr/>
      </p:nvGrpSpPr>
      <p:grpSpPr>
        <a:xfrm>
          <a:off x="0" y="0"/>
          <a:ext cx="0" cy="0"/>
          <a:chOff x="0" y="0"/>
          <a:chExt cx="0" cy="0"/>
        </a:xfrm>
      </p:grpSpPr>
      <p:sp>
        <p:nvSpPr>
          <p:cNvPr id="663" name="Google Shape;663;p230"/>
          <p:cNvSpPr txBox="1"/>
          <p:nvPr>
            <p:ph idx="1" type="body"/>
          </p:nvPr>
        </p:nvSpPr>
        <p:spPr>
          <a:xfrm>
            <a:off x="1524" y="711202"/>
            <a:ext cx="11819946" cy="5418836"/>
          </a:xfrm>
          <a:prstGeom prst="rect">
            <a:avLst/>
          </a:prstGeom>
          <a:solidFill>
            <a:schemeClr val="l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lt2"/>
              </a:buClr>
              <a:buSzPts val="1800"/>
              <a:buFont typeface="Arial"/>
              <a:buChar char=" "/>
              <a:defRPr>
                <a:solidFill>
                  <a:schemeClr val="lt2"/>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64" name="Google Shape;664;p230"/>
          <p:cNvSpPr txBox="1"/>
          <p:nvPr>
            <p:ph idx="2" type="body"/>
          </p:nvPr>
        </p:nvSpPr>
        <p:spPr>
          <a:xfrm>
            <a:off x="1715000" y="2720477"/>
            <a:ext cx="6328610" cy="1592262"/>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dk2"/>
              </a:buClr>
              <a:buSzPts val="3200"/>
              <a:buFont typeface="Arial"/>
              <a:buChar char=" "/>
              <a:defRPr b="1" sz="3200">
                <a:solidFill>
                  <a:schemeClr val="dk2"/>
                </a:solidFill>
              </a:defRPr>
            </a:lvl1pPr>
            <a:lvl2pPr indent="-330200" lvl="1" marL="914400" algn="l">
              <a:lnSpc>
                <a:spcPct val="110000"/>
              </a:lnSpc>
              <a:spcBef>
                <a:spcPts val="0"/>
              </a:spcBef>
              <a:spcAft>
                <a:spcPts val="0"/>
              </a:spcAft>
              <a:buClr>
                <a:schemeClr val="dk2"/>
              </a:buClr>
              <a:buSzPts val="1600"/>
              <a:buFont typeface="Arial"/>
              <a:buChar char=" "/>
              <a:defRPr sz="1600">
                <a:solidFill>
                  <a:schemeClr val="dk2"/>
                </a:solidFill>
              </a:defRPr>
            </a:lvl2pPr>
            <a:lvl3pPr indent="-431800" lvl="2" marL="1371600" algn="l">
              <a:lnSpc>
                <a:spcPct val="110000"/>
              </a:lnSpc>
              <a:spcBef>
                <a:spcPts val="0"/>
              </a:spcBef>
              <a:spcAft>
                <a:spcPts val="0"/>
              </a:spcAft>
              <a:buClr>
                <a:schemeClr val="lt1"/>
              </a:buClr>
              <a:buSzPts val="3200"/>
              <a:buChar char="•"/>
              <a:defRPr sz="3200">
                <a:solidFill>
                  <a:schemeClr val="lt1"/>
                </a:solidFill>
              </a:defRPr>
            </a:lvl3pPr>
            <a:lvl4pPr indent="-431800" lvl="3" marL="1828800" algn="l">
              <a:lnSpc>
                <a:spcPct val="110000"/>
              </a:lnSpc>
              <a:spcBef>
                <a:spcPts val="0"/>
              </a:spcBef>
              <a:spcAft>
                <a:spcPts val="0"/>
              </a:spcAft>
              <a:buClr>
                <a:schemeClr val="lt1"/>
              </a:buClr>
              <a:buSzPts val="3200"/>
              <a:buChar char="•"/>
              <a:defRPr sz="3200">
                <a:solidFill>
                  <a:schemeClr val="lt1"/>
                </a:solidFill>
              </a:defRPr>
            </a:lvl4pPr>
            <a:lvl5pPr indent="-431800" lvl="4" marL="2286000" algn="l">
              <a:lnSpc>
                <a:spcPct val="110000"/>
              </a:lnSpc>
              <a:spcBef>
                <a:spcPts val="0"/>
              </a:spcBef>
              <a:spcAft>
                <a:spcPts val="0"/>
              </a:spcAft>
              <a:buClr>
                <a:schemeClr val="lt1"/>
              </a:buClr>
              <a:buSzPts val="3200"/>
              <a:buChar char="•"/>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65" name="Google Shape;665;p23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divider w/quote">
  <p:cSld name="5_divider w/quote">
    <p:spTree>
      <p:nvGrpSpPr>
        <p:cNvPr id="666" name="Shape 666"/>
        <p:cNvGrpSpPr/>
        <p:nvPr/>
      </p:nvGrpSpPr>
      <p:grpSpPr>
        <a:xfrm>
          <a:off x="0" y="0"/>
          <a:ext cx="0" cy="0"/>
          <a:chOff x="0" y="0"/>
          <a:chExt cx="0" cy="0"/>
        </a:xfrm>
      </p:grpSpPr>
      <p:sp>
        <p:nvSpPr>
          <p:cNvPr id="667" name="Google Shape;667;p231"/>
          <p:cNvSpPr txBox="1"/>
          <p:nvPr>
            <p:ph idx="1" type="body"/>
          </p:nvPr>
        </p:nvSpPr>
        <p:spPr>
          <a:xfrm>
            <a:off x="1524" y="711202"/>
            <a:ext cx="11819946" cy="5418836"/>
          </a:xfrm>
          <a:prstGeom prst="rect">
            <a:avLst/>
          </a:prstGeom>
          <a:solidFill>
            <a:schemeClr val="l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lt2"/>
              </a:buClr>
              <a:buSzPts val="1800"/>
              <a:buFont typeface="Arial"/>
              <a:buChar char=" "/>
              <a:defRPr>
                <a:solidFill>
                  <a:schemeClr val="lt2"/>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68" name="Google Shape;668;p231"/>
          <p:cNvSpPr txBox="1"/>
          <p:nvPr>
            <p:ph idx="2"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dk2"/>
              </a:buClr>
              <a:buSzPts val="2600"/>
              <a:buFont typeface="Arial"/>
              <a:buChar char=" "/>
              <a:defRPr b="1" sz="2600">
                <a:solidFill>
                  <a:schemeClr val="dk2"/>
                </a:solidFill>
              </a:defRPr>
            </a:lvl1pPr>
            <a:lvl2pPr indent="-457200" lvl="1" marL="914400" algn="l">
              <a:lnSpc>
                <a:spcPct val="110000"/>
              </a:lnSpc>
              <a:spcBef>
                <a:spcPts val="200"/>
              </a:spcBef>
              <a:spcAft>
                <a:spcPts val="0"/>
              </a:spcAft>
              <a:buClr>
                <a:schemeClr val="dk2"/>
              </a:buClr>
              <a:buSzPts val="3600"/>
              <a:buFont typeface="Arial"/>
              <a:buChar char=" "/>
              <a:defRPr sz="3600">
                <a:solidFill>
                  <a:schemeClr val="dk2"/>
                </a:solidFill>
                <a:latin typeface="Arial"/>
                <a:ea typeface="Arial"/>
                <a:cs typeface="Arial"/>
                <a:sym typeface="Arial"/>
              </a:defRPr>
            </a:lvl2pPr>
            <a:lvl3pPr indent="-469900" lvl="2" marL="1371600" algn="l">
              <a:lnSpc>
                <a:spcPct val="83000"/>
              </a:lnSpc>
              <a:spcBef>
                <a:spcPts val="0"/>
              </a:spcBef>
              <a:spcAft>
                <a:spcPts val="0"/>
              </a:spcAft>
              <a:buClr>
                <a:schemeClr val="dk2"/>
              </a:buClr>
              <a:buSzPts val="3800"/>
              <a:buFont typeface="Arial"/>
              <a:buChar char=" "/>
              <a:defRPr sz="3800">
                <a:solidFill>
                  <a:schemeClr val="dk2"/>
                </a:solidFill>
                <a:latin typeface="Arial"/>
                <a:ea typeface="Arial"/>
                <a:cs typeface="Arial"/>
                <a:sym typeface="Arial"/>
              </a:defRPr>
            </a:lvl3pPr>
            <a:lvl4pPr indent="-330200" lvl="3" marL="1828800" algn="l">
              <a:lnSpc>
                <a:spcPct val="110000"/>
              </a:lnSpc>
              <a:spcBef>
                <a:spcPts val="0"/>
              </a:spcBef>
              <a:spcAft>
                <a:spcPts val="0"/>
              </a:spcAft>
              <a:buClr>
                <a:schemeClr val="dk2"/>
              </a:buClr>
              <a:buSzPts val="1600"/>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69" name="Google Shape;669;p23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full bleed divider w/quote">
  <p:cSld name="5_full bleed divider w/quote">
    <p:bg>
      <p:bgPr>
        <a:solidFill>
          <a:schemeClr val="lt2"/>
        </a:solidFill>
      </p:bgPr>
    </p:bg>
    <p:spTree>
      <p:nvGrpSpPr>
        <p:cNvPr id="670" name="Shape 670"/>
        <p:cNvGrpSpPr/>
        <p:nvPr/>
      </p:nvGrpSpPr>
      <p:grpSpPr>
        <a:xfrm>
          <a:off x="0" y="0"/>
          <a:ext cx="0" cy="0"/>
          <a:chOff x="0" y="0"/>
          <a:chExt cx="0" cy="0"/>
        </a:xfrm>
      </p:grpSpPr>
      <p:sp>
        <p:nvSpPr>
          <p:cNvPr id="671" name="Google Shape;671;p232"/>
          <p:cNvSpPr txBox="1"/>
          <p:nvPr>
            <p:ph idx="1"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dk2"/>
              </a:buClr>
              <a:buSzPts val="2600"/>
              <a:buFont typeface="Arial"/>
              <a:buChar char=" "/>
              <a:defRPr b="1" sz="2600">
                <a:solidFill>
                  <a:schemeClr val="dk2"/>
                </a:solidFill>
              </a:defRPr>
            </a:lvl1pPr>
            <a:lvl2pPr indent="-457200" lvl="1" marL="914400" algn="l">
              <a:lnSpc>
                <a:spcPct val="110000"/>
              </a:lnSpc>
              <a:spcBef>
                <a:spcPts val="200"/>
              </a:spcBef>
              <a:spcAft>
                <a:spcPts val="0"/>
              </a:spcAft>
              <a:buClr>
                <a:schemeClr val="dk2"/>
              </a:buClr>
              <a:buSzPts val="3600"/>
              <a:buFont typeface="Arial"/>
              <a:buChar char=" "/>
              <a:defRPr sz="3600">
                <a:solidFill>
                  <a:schemeClr val="dk2"/>
                </a:solidFill>
                <a:latin typeface="Arial"/>
                <a:ea typeface="Arial"/>
                <a:cs typeface="Arial"/>
                <a:sym typeface="Arial"/>
              </a:defRPr>
            </a:lvl2pPr>
            <a:lvl3pPr indent="-469900" lvl="2" marL="1371600" algn="l">
              <a:lnSpc>
                <a:spcPct val="83000"/>
              </a:lnSpc>
              <a:spcBef>
                <a:spcPts val="0"/>
              </a:spcBef>
              <a:spcAft>
                <a:spcPts val="0"/>
              </a:spcAft>
              <a:buClr>
                <a:schemeClr val="dk2"/>
              </a:buClr>
              <a:buSzPts val="3800"/>
              <a:buFont typeface="Arial"/>
              <a:buChar char=" "/>
              <a:defRPr sz="3800">
                <a:solidFill>
                  <a:schemeClr val="dk2"/>
                </a:solidFill>
                <a:latin typeface="Arial"/>
                <a:ea typeface="Arial"/>
                <a:cs typeface="Arial"/>
                <a:sym typeface="Arial"/>
              </a:defRPr>
            </a:lvl3pPr>
            <a:lvl4pPr indent="-330200" lvl="3" marL="1828800" algn="l">
              <a:lnSpc>
                <a:spcPct val="110000"/>
              </a:lnSpc>
              <a:spcBef>
                <a:spcPts val="0"/>
              </a:spcBef>
              <a:spcAft>
                <a:spcPts val="0"/>
              </a:spcAft>
              <a:buClr>
                <a:schemeClr val="dk2"/>
              </a:buClr>
              <a:buSzPts val="1600"/>
              <a:buFont typeface="Arial"/>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72" name="Google Shape;672;p23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picture L, content R w/headline">
  <p:cSld name="5_picture L, content R w/headline">
    <p:spTree>
      <p:nvGrpSpPr>
        <p:cNvPr id="673" name="Shape 673"/>
        <p:cNvGrpSpPr/>
        <p:nvPr/>
      </p:nvGrpSpPr>
      <p:grpSpPr>
        <a:xfrm>
          <a:off x="0" y="0"/>
          <a:ext cx="0" cy="0"/>
          <a:chOff x="0" y="0"/>
          <a:chExt cx="0" cy="0"/>
        </a:xfrm>
      </p:grpSpPr>
      <p:sp>
        <p:nvSpPr>
          <p:cNvPr id="674" name="Google Shape;674;p233"/>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75" name="Google Shape;675;p233"/>
          <p:cNvSpPr/>
          <p:nvPr>
            <p:ph idx="2" type="pic"/>
          </p:nvPr>
        </p:nvSpPr>
        <p:spPr>
          <a:xfrm>
            <a:off x="0" y="1501355"/>
            <a:ext cx="5918414" cy="4631438"/>
          </a:xfrm>
          <a:prstGeom prst="rect">
            <a:avLst/>
          </a:prstGeom>
          <a:noFill/>
          <a:ln>
            <a:noFill/>
          </a:ln>
        </p:spPr>
      </p:sp>
      <p:sp>
        <p:nvSpPr>
          <p:cNvPr id="676" name="Google Shape;676;p233"/>
          <p:cNvSpPr txBox="1"/>
          <p:nvPr>
            <p:ph idx="1" type="body"/>
          </p:nvPr>
        </p:nvSpPr>
        <p:spPr>
          <a:xfrm>
            <a:off x="6011757" y="1501355"/>
            <a:ext cx="5819766" cy="4631438"/>
          </a:xfrm>
          <a:prstGeom prst="rect">
            <a:avLst/>
          </a:prstGeom>
          <a:solidFill>
            <a:schemeClr val="lt2"/>
          </a:solidFill>
          <a:ln>
            <a:noFill/>
          </a:ln>
        </p:spPr>
        <p:txBody>
          <a:bodyPr anchorCtr="0" anchor="t" bIns="274300" lIns="64000" spcFirstLastPara="1" rIns="274300" wrap="square" tIns="420600">
            <a:noAutofit/>
          </a:bodyPr>
          <a:lstStyle>
            <a:lvl1pPr indent="-381000" lvl="0" marL="457200" algn="l">
              <a:lnSpc>
                <a:spcPct val="83000"/>
              </a:lnSpc>
              <a:spcBef>
                <a:spcPts val="1600"/>
              </a:spcBef>
              <a:spcAft>
                <a:spcPts val="0"/>
              </a:spcAft>
              <a:buClr>
                <a:schemeClr val="dk2"/>
              </a:buClr>
              <a:buSzPts val="2400"/>
              <a:buFont typeface="Arial"/>
              <a:buChar char=" "/>
              <a:defRPr sz="2400">
                <a:solidFill>
                  <a:schemeClr val="dk2"/>
                </a:solidFill>
              </a:defRPr>
            </a:lvl1pPr>
            <a:lvl2pPr indent="-431800" lvl="1" marL="914400" algn="l">
              <a:lnSpc>
                <a:spcPct val="83000"/>
              </a:lnSpc>
              <a:spcBef>
                <a:spcPts val="600"/>
              </a:spcBef>
              <a:spcAft>
                <a:spcPts val="0"/>
              </a:spcAft>
              <a:buClr>
                <a:schemeClr val="dk2"/>
              </a:buClr>
              <a:buSzPts val="3200"/>
              <a:buFont typeface="Arial"/>
              <a:buChar char=" "/>
              <a:defRPr sz="3200">
                <a:solidFill>
                  <a:schemeClr val="dk2"/>
                </a:solidFill>
                <a:latin typeface="Arial"/>
                <a:ea typeface="Arial"/>
                <a:cs typeface="Arial"/>
                <a:sym typeface="Arial"/>
              </a:defRPr>
            </a:lvl2pPr>
            <a:lvl3pPr indent="-330200" lvl="2" marL="1371600" algn="l">
              <a:lnSpc>
                <a:spcPct val="83000"/>
              </a:lnSpc>
              <a:spcBef>
                <a:spcPts val="12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Char char="•"/>
              <a:defRPr/>
            </a:lvl4pPr>
            <a:lvl5pPr indent="-330200" lvl="4" marL="2286000" algn="l">
              <a:lnSpc>
                <a:spcPct val="110000"/>
              </a:lnSpc>
              <a:spcBef>
                <a:spcPts val="600"/>
              </a:spcBef>
              <a:spcAft>
                <a:spcPts val="0"/>
              </a:spcAft>
              <a:buClr>
                <a:schemeClr val="dk2"/>
              </a:buClr>
              <a:buSzPts val="1600"/>
              <a:buChar char="•"/>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77" name="Google Shape;677;p233"/>
          <p:cNvSpPr txBox="1"/>
          <p:nvPr>
            <p:ph idx="3"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78" name="Google Shape;678;p23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2-up pictures, color BG">
  <p:cSld name="5_2-up pictures, color BG">
    <p:bg>
      <p:bgPr>
        <a:solidFill>
          <a:schemeClr val="lt2"/>
        </a:solidFill>
      </p:bgPr>
    </p:bg>
    <p:spTree>
      <p:nvGrpSpPr>
        <p:cNvPr id="679" name="Shape 679"/>
        <p:cNvGrpSpPr/>
        <p:nvPr/>
      </p:nvGrpSpPr>
      <p:grpSpPr>
        <a:xfrm>
          <a:off x="0" y="0"/>
          <a:ext cx="0" cy="0"/>
          <a:chOff x="0" y="0"/>
          <a:chExt cx="0" cy="0"/>
        </a:xfrm>
      </p:grpSpPr>
      <p:sp>
        <p:nvSpPr>
          <p:cNvPr id="680" name="Google Shape;680;p234"/>
          <p:cNvSpPr txBox="1"/>
          <p:nvPr>
            <p:ph type="title"/>
          </p:nvPr>
        </p:nvSpPr>
        <p:spPr>
          <a:xfrm>
            <a:off x="430364"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81" name="Google Shape;681;p234"/>
          <p:cNvSpPr txBox="1"/>
          <p:nvPr>
            <p:ph idx="1" type="body"/>
          </p:nvPr>
        </p:nvSpPr>
        <p:spPr>
          <a:xfrm>
            <a:off x="431800" y="5389581"/>
            <a:ext cx="460022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82" name="Google Shape;682;p234"/>
          <p:cNvSpPr txBox="1"/>
          <p:nvPr>
            <p:ph idx="2" type="body"/>
          </p:nvPr>
        </p:nvSpPr>
        <p:spPr>
          <a:xfrm>
            <a:off x="6004387" y="5389581"/>
            <a:ext cx="4599432"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83" name="Google Shape;683;p234"/>
          <p:cNvSpPr txBox="1"/>
          <p:nvPr>
            <p:ph idx="3" type="body"/>
          </p:nvPr>
        </p:nvSpPr>
        <p:spPr>
          <a:xfrm>
            <a:off x="430214" y="872672"/>
            <a:ext cx="113981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84" name="Google Shape;684;p234"/>
          <p:cNvSpPr/>
          <p:nvPr>
            <p:ph idx="4" type="pic"/>
          </p:nvPr>
        </p:nvSpPr>
        <p:spPr>
          <a:xfrm>
            <a:off x="0" y="1500135"/>
            <a:ext cx="5908281" cy="3867912"/>
          </a:xfrm>
          <a:prstGeom prst="rect">
            <a:avLst/>
          </a:prstGeom>
          <a:solidFill>
            <a:schemeClr val="lt1"/>
          </a:solidFill>
          <a:ln>
            <a:noFill/>
          </a:ln>
        </p:spPr>
      </p:sp>
      <p:sp>
        <p:nvSpPr>
          <p:cNvPr id="685" name="Google Shape;685;p234"/>
          <p:cNvSpPr/>
          <p:nvPr>
            <p:ph idx="5" type="pic"/>
          </p:nvPr>
        </p:nvSpPr>
        <p:spPr>
          <a:xfrm>
            <a:off x="6004387" y="1500135"/>
            <a:ext cx="5819766" cy="3867912"/>
          </a:xfrm>
          <a:prstGeom prst="rect">
            <a:avLst/>
          </a:prstGeom>
          <a:solidFill>
            <a:schemeClr val="lt1"/>
          </a:solidFill>
          <a:ln>
            <a:noFill/>
          </a:ln>
        </p:spPr>
      </p:sp>
      <p:sp>
        <p:nvSpPr>
          <p:cNvPr id="686" name="Google Shape;686;p23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3384">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3-up pictures, color BG">
  <p:cSld name="5_3-up pictures, color BG">
    <p:bg>
      <p:bgPr>
        <a:solidFill>
          <a:schemeClr val="lt2"/>
        </a:solidFill>
      </p:bgPr>
    </p:bg>
    <p:spTree>
      <p:nvGrpSpPr>
        <p:cNvPr id="687" name="Shape 687"/>
        <p:cNvGrpSpPr/>
        <p:nvPr/>
      </p:nvGrpSpPr>
      <p:grpSpPr>
        <a:xfrm>
          <a:off x="0" y="0"/>
          <a:ext cx="0" cy="0"/>
          <a:chOff x="0" y="0"/>
          <a:chExt cx="0" cy="0"/>
        </a:xfrm>
      </p:grpSpPr>
      <p:sp>
        <p:nvSpPr>
          <p:cNvPr id="688" name="Google Shape;688;p23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89" name="Google Shape;689;p23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90" name="Google Shape;690;p235"/>
          <p:cNvSpPr/>
          <p:nvPr>
            <p:ph idx="2" type="pic"/>
          </p:nvPr>
        </p:nvSpPr>
        <p:spPr>
          <a:xfrm>
            <a:off x="0" y="1500135"/>
            <a:ext cx="3909569" cy="3867912"/>
          </a:xfrm>
          <a:prstGeom prst="rect">
            <a:avLst/>
          </a:prstGeom>
          <a:solidFill>
            <a:schemeClr val="lt1"/>
          </a:solidFill>
          <a:ln>
            <a:noFill/>
          </a:ln>
        </p:spPr>
      </p:sp>
      <p:sp>
        <p:nvSpPr>
          <p:cNvPr id="691" name="Google Shape;691;p235"/>
          <p:cNvSpPr/>
          <p:nvPr>
            <p:ph idx="3" type="pic"/>
          </p:nvPr>
        </p:nvSpPr>
        <p:spPr>
          <a:xfrm>
            <a:off x="7956471" y="1500135"/>
            <a:ext cx="3867912" cy="3867912"/>
          </a:xfrm>
          <a:prstGeom prst="rect">
            <a:avLst/>
          </a:prstGeom>
          <a:solidFill>
            <a:schemeClr val="lt1"/>
          </a:solidFill>
          <a:ln>
            <a:noFill/>
          </a:ln>
        </p:spPr>
      </p:sp>
      <p:sp>
        <p:nvSpPr>
          <p:cNvPr id="692" name="Google Shape;692;p235"/>
          <p:cNvSpPr txBox="1"/>
          <p:nvPr>
            <p:ph idx="4"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93" name="Google Shape;693;p235"/>
          <p:cNvSpPr txBox="1"/>
          <p:nvPr>
            <p:ph idx="5" type="body"/>
          </p:nvPr>
        </p:nvSpPr>
        <p:spPr>
          <a:xfrm>
            <a:off x="398534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94" name="Google Shape;694;p235"/>
          <p:cNvSpPr/>
          <p:nvPr>
            <p:ph idx="6" type="pic"/>
          </p:nvPr>
        </p:nvSpPr>
        <p:spPr>
          <a:xfrm>
            <a:off x="3985348" y="1500135"/>
            <a:ext cx="3895344" cy="3867912"/>
          </a:xfrm>
          <a:prstGeom prst="rect">
            <a:avLst/>
          </a:prstGeom>
          <a:solidFill>
            <a:schemeClr val="lt1"/>
          </a:solidFill>
          <a:ln>
            <a:noFill/>
          </a:ln>
        </p:spPr>
      </p:sp>
      <p:sp>
        <p:nvSpPr>
          <p:cNvPr id="695" name="Google Shape;695;p235"/>
          <p:cNvSpPr txBox="1"/>
          <p:nvPr>
            <p:ph idx="7" type="body"/>
          </p:nvPr>
        </p:nvSpPr>
        <p:spPr>
          <a:xfrm>
            <a:off x="7956471"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96" name="Google Shape;696;p23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4-up pictures, color BG">
  <p:cSld name="5_4-up pictures, color BG">
    <p:bg>
      <p:bgPr>
        <a:solidFill>
          <a:schemeClr val="lt2"/>
        </a:solidFill>
      </p:bgPr>
    </p:bg>
    <p:spTree>
      <p:nvGrpSpPr>
        <p:cNvPr id="697" name="Shape 697"/>
        <p:cNvGrpSpPr/>
        <p:nvPr/>
      </p:nvGrpSpPr>
      <p:grpSpPr>
        <a:xfrm>
          <a:off x="0" y="0"/>
          <a:ext cx="0" cy="0"/>
          <a:chOff x="0" y="0"/>
          <a:chExt cx="0" cy="0"/>
        </a:xfrm>
      </p:grpSpPr>
      <p:sp>
        <p:nvSpPr>
          <p:cNvPr id="698" name="Google Shape;698;p23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99" name="Google Shape;699;p236"/>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00" name="Google Shape;700;p236"/>
          <p:cNvSpPr/>
          <p:nvPr>
            <p:ph idx="2" type="pic"/>
          </p:nvPr>
        </p:nvSpPr>
        <p:spPr>
          <a:xfrm>
            <a:off x="0" y="1500135"/>
            <a:ext cx="2973322" cy="3867912"/>
          </a:xfrm>
          <a:prstGeom prst="rect">
            <a:avLst/>
          </a:prstGeom>
          <a:solidFill>
            <a:schemeClr val="lt1"/>
          </a:solidFill>
          <a:ln>
            <a:noFill/>
          </a:ln>
        </p:spPr>
      </p:sp>
      <p:sp>
        <p:nvSpPr>
          <p:cNvPr id="701" name="Google Shape;701;p236"/>
          <p:cNvSpPr/>
          <p:nvPr>
            <p:ph idx="3" type="pic"/>
          </p:nvPr>
        </p:nvSpPr>
        <p:spPr>
          <a:xfrm>
            <a:off x="3054110" y="1500135"/>
            <a:ext cx="2871216" cy="3867912"/>
          </a:xfrm>
          <a:prstGeom prst="rect">
            <a:avLst/>
          </a:prstGeom>
          <a:solidFill>
            <a:schemeClr val="lt1"/>
          </a:solidFill>
          <a:ln>
            <a:noFill/>
          </a:ln>
        </p:spPr>
      </p:sp>
      <p:sp>
        <p:nvSpPr>
          <p:cNvPr id="702" name="Google Shape;702;p236"/>
          <p:cNvSpPr/>
          <p:nvPr>
            <p:ph idx="4" type="pic"/>
          </p:nvPr>
        </p:nvSpPr>
        <p:spPr>
          <a:xfrm>
            <a:off x="6006114" y="1500135"/>
            <a:ext cx="2871216" cy="3867912"/>
          </a:xfrm>
          <a:prstGeom prst="rect">
            <a:avLst/>
          </a:prstGeom>
          <a:solidFill>
            <a:schemeClr val="lt1"/>
          </a:solidFill>
          <a:ln>
            <a:noFill/>
          </a:ln>
        </p:spPr>
      </p:sp>
      <p:sp>
        <p:nvSpPr>
          <p:cNvPr id="703" name="Google Shape;703;p236"/>
          <p:cNvSpPr/>
          <p:nvPr>
            <p:ph idx="5" type="pic"/>
          </p:nvPr>
        </p:nvSpPr>
        <p:spPr>
          <a:xfrm>
            <a:off x="8958118" y="1500135"/>
            <a:ext cx="2870063" cy="3867912"/>
          </a:xfrm>
          <a:prstGeom prst="rect">
            <a:avLst/>
          </a:prstGeom>
          <a:solidFill>
            <a:schemeClr val="lt1"/>
          </a:solidFill>
          <a:ln>
            <a:noFill/>
          </a:ln>
        </p:spPr>
      </p:sp>
      <p:sp>
        <p:nvSpPr>
          <p:cNvPr id="704" name="Google Shape;704;p236"/>
          <p:cNvSpPr txBox="1"/>
          <p:nvPr>
            <p:ph idx="6" type="body"/>
          </p:nvPr>
        </p:nvSpPr>
        <p:spPr>
          <a:xfrm>
            <a:off x="3054110"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05" name="Google Shape;705;p236"/>
          <p:cNvSpPr txBox="1"/>
          <p:nvPr>
            <p:ph idx="7" type="body"/>
          </p:nvPr>
        </p:nvSpPr>
        <p:spPr>
          <a:xfrm>
            <a:off x="895811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06" name="Google Shape;706;p236"/>
          <p:cNvSpPr txBox="1"/>
          <p:nvPr>
            <p:ph idx="8" type="body"/>
          </p:nvPr>
        </p:nvSpPr>
        <p:spPr>
          <a:xfrm>
            <a:off x="6006114"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07" name="Google Shape;707;p236"/>
          <p:cNvSpPr txBox="1"/>
          <p:nvPr>
            <p:ph idx="9"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dk2"/>
              </a:buClr>
              <a:buSzPts val="1200"/>
              <a:buFont typeface="Arial"/>
              <a:buNone/>
              <a:defRPr sz="12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08" name="Google Shape;708;p23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6-up faux table">
  <p:cSld name="5_6-up faux table">
    <p:spTree>
      <p:nvGrpSpPr>
        <p:cNvPr id="709" name="Shape 709"/>
        <p:cNvGrpSpPr/>
        <p:nvPr/>
      </p:nvGrpSpPr>
      <p:grpSpPr>
        <a:xfrm>
          <a:off x="0" y="0"/>
          <a:ext cx="0" cy="0"/>
          <a:chOff x="0" y="0"/>
          <a:chExt cx="0" cy="0"/>
        </a:xfrm>
      </p:grpSpPr>
      <p:sp>
        <p:nvSpPr>
          <p:cNvPr id="710" name="Google Shape;710;p237"/>
          <p:cNvSpPr txBox="1"/>
          <p:nvPr>
            <p:ph idx="1" type="body"/>
          </p:nvPr>
        </p:nvSpPr>
        <p:spPr>
          <a:xfrm>
            <a:off x="-2158" y="1499082"/>
            <a:ext cx="11839639" cy="4630256"/>
          </a:xfrm>
          <a:prstGeom prst="rect">
            <a:avLst/>
          </a:prstGeom>
          <a:solidFill>
            <a:schemeClr val="lt2"/>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lt2"/>
              </a:buClr>
              <a:buSzPts val="1600"/>
              <a:buFont typeface="Arial"/>
              <a:buNone/>
              <a:defRPr sz="1600">
                <a:solidFill>
                  <a:schemeClr val="lt2"/>
                </a:solidFill>
              </a:defRPr>
            </a:lvl1pPr>
            <a:lvl2pPr indent="-330200" lvl="1" marL="914400" algn="l">
              <a:lnSpc>
                <a:spcPct val="110000"/>
              </a:lnSpc>
              <a:spcBef>
                <a:spcPts val="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Font typeface="Arial"/>
              <a:buChar char=" "/>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11" name="Google Shape;711;p237"/>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12" name="Google Shape;712;p237"/>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13" name="Google Shape;713;p237"/>
          <p:cNvSpPr txBox="1"/>
          <p:nvPr>
            <p:ph idx="3" type="body"/>
          </p:nvPr>
        </p:nvSpPr>
        <p:spPr>
          <a:xfrm>
            <a:off x="154406"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0"/>
              </a:spcBef>
              <a:spcAft>
                <a:spcPts val="0"/>
              </a:spcAft>
              <a:buClr>
                <a:schemeClr val="dk2"/>
              </a:buClr>
              <a:buSzPts val="1600"/>
              <a:buFont typeface="Arial"/>
              <a:buChar char="•"/>
              <a:defRPr>
                <a:solidFill>
                  <a:schemeClr val="dk2"/>
                </a:solidFill>
              </a:defRPr>
            </a:lvl2pPr>
            <a:lvl3pPr indent="-330200" lvl="2" marL="1371600" algn="l">
              <a:lnSpc>
                <a:spcPct val="10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0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0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14" name="Google Shape;714;p237"/>
          <p:cNvSpPr txBox="1"/>
          <p:nvPr>
            <p:ph idx="4"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15" name="Google Shape;715;p237"/>
          <p:cNvSpPr txBox="1"/>
          <p:nvPr>
            <p:ph idx="5" type="body"/>
          </p:nvPr>
        </p:nvSpPr>
        <p:spPr>
          <a:xfrm rot="5400000">
            <a:off x="5891150" y="-1316719"/>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16" name="Google Shape;716;p237"/>
          <p:cNvSpPr txBox="1"/>
          <p:nvPr>
            <p:ph idx="6" type="body"/>
          </p:nvPr>
        </p:nvSpPr>
        <p:spPr>
          <a:xfrm rot="5400000">
            <a:off x="5891150" y="-2888256"/>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17" name="Google Shape;717;p237"/>
          <p:cNvSpPr txBox="1"/>
          <p:nvPr>
            <p:ph idx="7"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18" name="Google Shape;718;p23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719" name="Google Shape;719;p237"/>
          <p:cNvSpPr txBox="1"/>
          <p:nvPr>
            <p:ph idx="8" type="body"/>
          </p:nvPr>
        </p:nvSpPr>
        <p:spPr>
          <a:xfrm>
            <a:off x="154406"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0"/>
              </a:spcBef>
              <a:spcAft>
                <a:spcPts val="0"/>
              </a:spcAft>
              <a:buClr>
                <a:schemeClr val="dk2"/>
              </a:buClr>
              <a:buSzPts val="1600"/>
              <a:buFont typeface="Arial"/>
              <a:buChar char="•"/>
              <a:defRPr>
                <a:solidFill>
                  <a:schemeClr val="dk2"/>
                </a:solidFill>
              </a:defRPr>
            </a:lvl2pPr>
            <a:lvl3pPr indent="-330200" lvl="2" marL="1371600" algn="l">
              <a:lnSpc>
                <a:spcPct val="10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0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0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20" name="Google Shape;720;p237"/>
          <p:cNvSpPr txBox="1"/>
          <p:nvPr>
            <p:ph idx="9" type="body"/>
          </p:nvPr>
        </p:nvSpPr>
        <p:spPr>
          <a:xfrm>
            <a:off x="154406"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0"/>
              </a:spcBef>
              <a:spcAft>
                <a:spcPts val="0"/>
              </a:spcAft>
              <a:buClr>
                <a:schemeClr val="dk2"/>
              </a:buClr>
              <a:buSzPts val="1600"/>
              <a:buFont typeface="Arial"/>
              <a:buChar char="•"/>
              <a:defRPr>
                <a:solidFill>
                  <a:schemeClr val="dk2"/>
                </a:solidFill>
              </a:defRPr>
            </a:lvl2pPr>
            <a:lvl3pPr indent="-330200" lvl="2" marL="1371600" algn="l">
              <a:lnSpc>
                <a:spcPct val="10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0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0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21" name="Google Shape;721;p237"/>
          <p:cNvSpPr txBox="1"/>
          <p:nvPr>
            <p:ph idx="13" type="body"/>
          </p:nvPr>
        </p:nvSpPr>
        <p:spPr>
          <a:xfrm>
            <a:off x="6088380"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0"/>
              </a:spcBef>
              <a:spcAft>
                <a:spcPts val="0"/>
              </a:spcAft>
              <a:buClr>
                <a:schemeClr val="dk2"/>
              </a:buClr>
              <a:buSzPts val="1600"/>
              <a:buFont typeface="Arial"/>
              <a:buChar char="•"/>
              <a:defRPr>
                <a:solidFill>
                  <a:schemeClr val="dk2"/>
                </a:solidFill>
              </a:defRPr>
            </a:lvl2pPr>
            <a:lvl3pPr indent="-330200" lvl="2" marL="1371600" algn="l">
              <a:lnSpc>
                <a:spcPct val="10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0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0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22" name="Google Shape;722;p237"/>
          <p:cNvSpPr txBox="1"/>
          <p:nvPr>
            <p:ph idx="14" type="body"/>
          </p:nvPr>
        </p:nvSpPr>
        <p:spPr>
          <a:xfrm>
            <a:off x="6088380"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0"/>
              </a:spcBef>
              <a:spcAft>
                <a:spcPts val="0"/>
              </a:spcAft>
              <a:buClr>
                <a:schemeClr val="dk2"/>
              </a:buClr>
              <a:buSzPts val="1600"/>
              <a:buFont typeface="Arial"/>
              <a:buChar char="•"/>
              <a:defRPr>
                <a:solidFill>
                  <a:schemeClr val="dk2"/>
                </a:solidFill>
              </a:defRPr>
            </a:lvl2pPr>
            <a:lvl3pPr indent="-330200" lvl="2" marL="1371600" algn="l">
              <a:lnSpc>
                <a:spcPct val="10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0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0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23" name="Google Shape;723;p237"/>
          <p:cNvSpPr txBox="1"/>
          <p:nvPr>
            <p:ph idx="15" type="body"/>
          </p:nvPr>
        </p:nvSpPr>
        <p:spPr>
          <a:xfrm>
            <a:off x="6088380"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0"/>
              </a:spcBef>
              <a:spcAft>
                <a:spcPts val="0"/>
              </a:spcAft>
              <a:buClr>
                <a:schemeClr val="dk2"/>
              </a:buClr>
              <a:buSzPts val="1600"/>
              <a:buFont typeface="Arial"/>
              <a:buChar char="•"/>
              <a:defRPr>
                <a:solidFill>
                  <a:schemeClr val="dk2"/>
                </a:solidFill>
              </a:defRPr>
            </a:lvl2pPr>
            <a:lvl3pPr indent="-330200" lvl="2" marL="1371600" algn="l">
              <a:lnSpc>
                <a:spcPct val="10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0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0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se shape content">
  <p:cSld name="base shape content">
    <p:spTree>
      <p:nvGrpSpPr>
        <p:cNvPr id="53" name="Shape 53"/>
        <p:cNvGrpSpPr/>
        <p:nvPr/>
      </p:nvGrpSpPr>
      <p:grpSpPr>
        <a:xfrm>
          <a:off x="0" y="0"/>
          <a:ext cx="0" cy="0"/>
          <a:chOff x="0" y="0"/>
          <a:chExt cx="0" cy="0"/>
        </a:xfrm>
      </p:grpSpPr>
      <p:sp>
        <p:nvSpPr>
          <p:cNvPr id="54" name="Google Shape;54;p18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5" name="Google Shape;55;p18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56" name="Google Shape;56;p18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57" name="Google Shape;57;p185"/>
          <p:cNvSpPr/>
          <p:nvPr/>
        </p:nvSpPr>
        <p:spPr>
          <a:xfrm>
            <a:off x="0" y="1507066"/>
            <a:ext cx="11834361" cy="4626864"/>
          </a:xfrm>
          <a:custGeom>
            <a:rect b="b" l="l" r="r" t="t"/>
            <a:pathLst>
              <a:path extrusionOk="0" h="3473576" w="8884539">
                <a:moveTo>
                  <a:pt x="0" y="0"/>
                </a:moveTo>
                <a:lnTo>
                  <a:pt x="8624983" y="0"/>
                </a:lnTo>
                <a:cubicBezTo>
                  <a:pt x="8768332" y="0"/>
                  <a:pt x="8884539" y="116207"/>
                  <a:pt x="8884539" y="259556"/>
                </a:cubicBezTo>
                <a:lnTo>
                  <a:pt x="8884539" y="3214021"/>
                </a:lnTo>
                <a:cubicBezTo>
                  <a:pt x="8884539" y="3357370"/>
                  <a:pt x="8768332" y="3473577"/>
                  <a:pt x="8624983" y="3473577"/>
                </a:cubicBezTo>
                <a:lnTo>
                  <a:pt x="0" y="3473577"/>
                </a:lnTo>
                <a:lnTo>
                  <a:pt x="0" y="3473577"/>
                </a:lnTo>
                <a:lnTo>
                  <a:pt x="0" y="0"/>
                </a:lnTo>
                <a:lnTo>
                  <a:pt x="0" y="0"/>
                </a:lnTo>
                <a:close/>
              </a:path>
            </a:pathLst>
          </a:cu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 name="Google Shape;58;p185"/>
          <p:cNvSpPr txBox="1"/>
          <p:nvPr>
            <p:ph idx="2" type="body"/>
          </p:nvPr>
        </p:nvSpPr>
        <p:spPr>
          <a:xfrm>
            <a:off x="330201" y="1700376"/>
            <a:ext cx="10134600" cy="3857625"/>
          </a:xfrm>
          <a:prstGeom prst="rect">
            <a:avLst/>
          </a:prstGeom>
          <a:noFill/>
          <a:ln>
            <a:noFill/>
          </a:ln>
        </p:spPr>
        <p:txBody>
          <a:bodyPr anchorCtr="0" anchor="t" bIns="0" lIns="0" spcFirstLastPara="1" rIns="0" wrap="square" tIns="0">
            <a:noAutofit/>
          </a:bodyPr>
          <a:lstStyle>
            <a:lvl1pPr indent="-342900" lvl="0" marL="457200" algn="l">
              <a:lnSpc>
                <a:spcPct val="110000"/>
              </a:lnSpc>
              <a:spcBef>
                <a:spcPts val="1600"/>
              </a:spcBef>
              <a:spcAft>
                <a:spcPts val="0"/>
              </a:spcAft>
              <a:buClr>
                <a:schemeClr val="dk2"/>
              </a:buClr>
              <a:buSzPts val="1800"/>
              <a:buFont typeface="Arial"/>
              <a:buChar char=" "/>
              <a:defRPr/>
            </a:lvl1pPr>
            <a:lvl2pPr indent="-330200" lvl="1" marL="914400" algn="l">
              <a:lnSpc>
                <a:spcPct val="110000"/>
              </a:lnSpc>
              <a:spcBef>
                <a:spcPts val="600"/>
              </a:spcBef>
              <a:spcAft>
                <a:spcPts val="0"/>
              </a:spcAft>
              <a:buClr>
                <a:schemeClr val="dk2"/>
              </a:buClr>
              <a:buSzPts val="1600"/>
              <a:buFont typeface="Arial"/>
              <a:buChar char="•"/>
              <a:defRPr/>
            </a:lvl2pPr>
            <a:lvl3pPr indent="-330200" lvl="2" marL="1371600" algn="l">
              <a:lnSpc>
                <a:spcPct val="110000"/>
              </a:lnSpc>
              <a:spcBef>
                <a:spcPts val="600"/>
              </a:spcBef>
              <a:spcAft>
                <a:spcPts val="0"/>
              </a:spcAft>
              <a:buClr>
                <a:schemeClr val="dk2"/>
              </a:buClr>
              <a:buSzPts val="1600"/>
              <a:buFont typeface="Arial"/>
              <a:buChar char="•"/>
              <a:defRPr/>
            </a:lvl3pPr>
            <a:lvl4pPr indent="-330200" lvl="3" marL="1828800" algn="l">
              <a:lnSpc>
                <a:spcPct val="110000"/>
              </a:lnSpc>
              <a:spcBef>
                <a:spcPts val="600"/>
              </a:spcBef>
              <a:spcAft>
                <a:spcPts val="0"/>
              </a:spcAft>
              <a:buClr>
                <a:schemeClr val="dk2"/>
              </a:buClr>
              <a:buSzPts val="1600"/>
              <a:buFont typeface="Arial"/>
              <a:buChar char="•"/>
              <a:defRPr/>
            </a:lvl4pPr>
            <a:lvl5pPr indent="-330200" lvl="4" marL="2286000" algn="l">
              <a:lnSpc>
                <a:spcPct val="110000"/>
              </a:lnSpc>
              <a:spcBef>
                <a:spcPts val="600"/>
              </a:spcBef>
              <a:spcAft>
                <a:spcPts val="0"/>
              </a:spcAft>
              <a:buClr>
                <a:schemeClr val="dk2"/>
              </a:buClr>
              <a:buSzPts val="1600"/>
              <a:buFont typeface="Arial"/>
              <a:buChar char="•"/>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4-up faux table">
  <p:cSld name="5_4-up faux table">
    <p:spTree>
      <p:nvGrpSpPr>
        <p:cNvPr id="724" name="Shape 724"/>
        <p:cNvGrpSpPr/>
        <p:nvPr/>
      </p:nvGrpSpPr>
      <p:grpSpPr>
        <a:xfrm>
          <a:off x="0" y="0"/>
          <a:ext cx="0" cy="0"/>
          <a:chOff x="0" y="0"/>
          <a:chExt cx="0" cy="0"/>
        </a:xfrm>
      </p:grpSpPr>
      <p:sp>
        <p:nvSpPr>
          <p:cNvPr id="725" name="Google Shape;725;p238"/>
          <p:cNvSpPr txBox="1"/>
          <p:nvPr>
            <p:ph idx="1" type="body"/>
          </p:nvPr>
        </p:nvSpPr>
        <p:spPr>
          <a:xfrm>
            <a:off x="-2158" y="1499082"/>
            <a:ext cx="11839639" cy="4630256"/>
          </a:xfrm>
          <a:prstGeom prst="rect">
            <a:avLst/>
          </a:prstGeom>
          <a:solidFill>
            <a:schemeClr val="lt2"/>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lt2"/>
              </a:buClr>
              <a:buSzPts val="1600"/>
              <a:buFont typeface="Arial"/>
              <a:buNone/>
              <a:defRPr sz="1600">
                <a:solidFill>
                  <a:schemeClr val="lt2"/>
                </a:solidFill>
              </a:defRPr>
            </a:lvl1pPr>
            <a:lvl2pPr indent="-228600" lvl="1" marL="914400" algn="l">
              <a:lnSpc>
                <a:spcPct val="110000"/>
              </a:lnSpc>
              <a:spcBef>
                <a:spcPts val="0"/>
              </a:spcBef>
              <a:spcAft>
                <a:spcPts val="0"/>
              </a:spcAft>
              <a:buClr>
                <a:schemeClr val="dk2"/>
              </a:buClr>
              <a:buSzPts val="1600"/>
              <a:buFont typeface="Arial"/>
              <a:buNone/>
              <a:defRPr>
                <a:solidFill>
                  <a:schemeClr val="dk2"/>
                </a:solidFill>
              </a:defRPr>
            </a:lvl2pPr>
            <a:lvl3pPr indent="-330200" lvl="2" marL="1371600" algn="l">
              <a:lnSpc>
                <a:spcPct val="11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26" name="Google Shape;726;p238"/>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27" name="Google Shape;727;p238"/>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28" name="Google Shape;728;p238"/>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29" name="Google Shape;729;p238"/>
          <p:cNvSpPr txBox="1"/>
          <p:nvPr>
            <p:ph idx="4" type="body"/>
          </p:nvPr>
        </p:nvSpPr>
        <p:spPr>
          <a:xfrm rot="5400000">
            <a:off x="5891150" y="-2107892"/>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00"/>
              <a:buFont typeface="Arial"/>
              <a:buNone/>
              <a:defRPr sz="100">
                <a:solidFill>
                  <a:schemeClr val="dk2"/>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30" name="Google Shape;730;p238"/>
          <p:cNvSpPr txBox="1"/>
          <p:nvPr>
            <p:ph idx="5"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31" name="Google Shape;731;p23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732" name="Google Shape;732;p238"/>
          <p:cNvSpPr txBox="1"/>
          <p:nvPr>
            <p:ph idx="6" type="body"/>
          </p:nvPr>
        </p:nvSpPr>
        <p:spPr>
          <a:xfrm>
            <a:off x="6262688"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2pPr>
            <a:lvl3pPr indent="-330200" lvl="2" marL="13716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3pPr>
            <a:lvl4pPr indent="-330200" lvl="3" marL="18288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33" name="Google Shape;733;p238"/>
          <p:cNvSpPr txBox="1"/>
          <p:nvPr>
            <p:ph idx="7" type="body"/>
          </p:nvPr>
        </p:nvSpPr>
        <p:spPr>
          <a:xfrm>
            <a:off x="323650"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2pPr>
            <a:lvl3pPr indent="-330200" lvl="2" marL="13716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3pPr>
            <a:lvl4pPr indent="-330200" lvl="3" marL="18288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34" name="Google Shape;734;p238"/>
          <p:cNvSpPr txBox="1"/>
          <p:nvPr>
            <p:ph idx="8" type="body"/>
          </p:nvPr>
        </p:nvSpPr>
        <p:spPr>
          <a:xfrm>
            <a:off x="6262688"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2pPr>
            <a:lvl3pPr indent="-330200" lvl="2" marL="13716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3pPr>
            <a:lvl4pPr indent="-330200" lvl="3" marL="18288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35" name="Google Shape;735;p238"/>
          <p:cNvSpPr txBox="1"/>
          <p:nvPr>
            <p:ph idx="9" type="body"/>
          </p:nvPr>
        </p:nvSpPr>
        <p:spPr>
          <a:xfrm>
            <a:off x="323650"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dk2"/>
              </a:buClr>
              <a:buSzPts val="1600"/>
              <a:buFont typeface="Arial"/>
              <a:buChar char=" "/>
              <a:defRPr sz="1600">
                <a:solidFill>
                  <a:schemeClr val="dk2"/>
                </a:solidFill>
              </a:defRPr>
            </a:lvl1pPr>
            <a:lvl2pPr indent="-330200" lvl="1" marL="9144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2pPr>
            <a:lvl3pPr indent="-330200" lvl="2" marL="13716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3pPr>
            <a:lvl4pPr indent="-330200" lvl="3" marL="18288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0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2-column faux table">
  <p:cSld name="5_2-column faux table">
    <p:spTree>
      <p:nvGrpSpPr>
        <p:cNvPr id="736" name="Shape 736"/>
        <p:cNvGrpSpPr/>
        <p:nvPr/>
      </p:nvGrpSpPr>
      <p:grpSpPr>
        <a:xfrm>
          <a:off x="0" y="0"/>
          <a:ext cx="0" cy="0"/>
          <a:chOff x="0" y="0"/>
          <a:chExt cx="0" cy="0"/>
        </a:xfrm>
      </p:grpSpPr>
      <p:sp>
        <p:nvSpPr>
          <p:cNvPr id="737" name="Google Shape;737;p239"/>
          <p:cNvSpPr txBox="1"/>
          <p:nvPr>
            <p:ph idx="1" type="body"/>
          </p:nvPr>
        </p:nvSpPr>
        <p:spPr>
          <a:xfrm>
            <a:off x="-2158" y="1499082"/>
            <a:ext cx="11839639" cy="4630256"/>
          </a:xfrm>
          <a:prstGeom prst="rect">
            <a:avLst/>
          </a:prstGeom>
          <a:solidFill>
            <a:schemeClr val="lt2"/>
          </a:solidFill>
          <a:ln>
            <a:noFill/>
          </a:ln>
        </p:spPr>
        <p:txBody>
          <a:bodyPr anchorCtr="0" anchor="t" bIns="0" lIns="274300" spcFirstLastPara="1" rIns="6675100" wrap="square" tIns="182875">
            <a:noAutofit/>
          </a:bodyPr>
          <a:lstStyle>
            <a:lvl1pPr indent="-228600" lvl="0" marL="457200" algn="l">
              <a:lnSpc>
                <a:spcPct val="110000"/>
              </a:lnSpc>
              <a:spcBef>
                <a:spcPts val="0"/>
              </a:spcBef>
              <a:spcAft>
                <a:spcPts val="0"/>
              </a:spcAft>
              <a:buClr>
                <a:schemeClr val="lt2"/>
              </a:buClr>
              <a:buSzPts val="1600"/>
              <a:buFont typeface="Arial"/>
              <a:buNone/>
              <a:defRPr sz="1600">
                <a:solidFill>
                  <a:schemeClr val="lt2"/>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38" name="Google Shape;738;p239"/>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39" name="Google Shape;739;p239"/>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40" name="Google Shape;740;p239"/>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41" name="Google Shape;741;p239"/>
          <p:cNvSpPr txBox="1"/>
          <p:nvPr>
            <p:ph idx="4"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42" name="Google Shape;742;p239"/>
          <p:cNvSpPr txBox="1"/>
          <p:nvPr>
            <p:ph idx="5" type="body"/>
          </p:nvPr>
        </p:nvSpPr>
        <p:spPr>
          <a:xfrm>
            <a:off x="5969456"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dk2"/>
              </a:buClr>
              <a:buSzPts val="1600"/>
              <a:buFont typeface="Arial"/>
              <a:buChar char=" "/>
              <a:defRPr sz="1600">
                <a:solidFill>
                  <a:schemeClr val="dk2"/>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43" name="Google Shape;743;p23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744" name="Google Shape;744;p239"/>
          <p:cNvSpPr txBox="1"/>
          <p:nvPr>
            <p:ph idx="6" type="body"/>
          </p:nvPr>
        </p:nvSpPr>
        <p:spPr>
          <a:xfrm>
            <a:off x="38097"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dk2"/>
              </a:buClr>
              <a:buSzPts val="1600"/>
              <a:buFont typeface="Arial"/>
              <a:buChar char=" "/>
              <a:defRPr sz="1600">
                <a:solidFill>
                  <a:schemeClr val="dk2"/>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2-column content">
  <p:cSld name="5_2-column content">
    <p:bg>
      <p:bgPr>
        <a:solidFill>
          <a:schemeClr val="lt2"/>
        </a:solidFill>
      </p:bgPr>
    </p:bg>
    <p:spTree>
      <p:nvGrpSpPr>
        <p:cNvPr id="745" name="Shape 745"/>
        <p:cNvGrpSpPr/>
        <p:nvPr/>
      </p:nvGrpSpPr>
      <p:grpSpPr>
        <a:xfrm>
          <a:off x="0" y="0"/>
          <a:ext cx="0" cy="0"/>
          <a:chOff x="0" y="0"/>
          <a:chExt cx="0" cy="0"/>
        </a:xfrm>
      </p:grpSpPr>
      <p:sp>
        <p:nvSpPr>
          <p:cNvPr id="746" name="Google Shape;746;p240"/>
          <p:cNvSpPr txBox="1"/>
          <p:nvPr>
            <p:ph type="title"/>
          </p:nvPr>
        </p:nvSpPr>
        <p:spPr>
          <a:xfrm>
            <a:off x="430364" y="405114"/>
            <a:ext cx="114300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47" name="Google Shape;747;p24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748" name="Google Shape;748;p240"/>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90000"/>
              </a:lnSpc>
              <a:spcBef>
                <a:spcPts val="1600"/>
              </a:spcBef>
              <a:spcAft>
                <a:spcPts val="0"/>
              </a:spcAft>
              <a:buClr>
                <a:schemeClr val="dk2"/>
              </a:buClr>
              <a:buSzPts val="1600"/>
              <a:buFont typeface="Arial"/>
              <a:buChar char=" "/>
              <a:defRPr b="1" sz="1600">
                <a:solidFill>
                  <a:schemeClr val="dk2"/>
                </a:solidFill>
              </a:defRPr>
            </a:lvl2pPr>
            <a:lvl3pPr indent="-330200" lvl="2" marL="1371600" algn="l">
              <a:lnSpc>
                <a:spcPct val="110000"/>
              </a:lnSpc>
              <a:spcBef>
                <a:spcPts val="600"/>
              </a:spcBef>
              <a:spcAft>
                <a:spcPts val="0"/>
              </a:spcAft>
              <a:buClr>
                <a:schemeClr val="dk2"/>
              </a:buClr>
              <a:buSzPts val="1600"/>
              <a:buFont typeface="Arial"/>
              <a:buChar char=" "/>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b="0" sz="1600">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749" name="Google Shape;749;p240"/>
          <p:cNvSpPr txBox="1"/>
          <p:nvPr>
            <p:ph idx="2" type="body"/>
          </p:nvPr>
        </p:nvSpPr>
        <p:spPr>
          <a:xfrm>
            <a:off x="6711505"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90000"/>
              </a:lnSpc>
              <a:spcBef>
                <a:spcPts val="1600"/>
              </a:spcBef>
              <a:spcAft>
                <a:spcPts val="0"/>
              </a:spcAft>
              <a:buClr>
                <a:schemeClr val="dk2"/>
              </a:buClr>
              <a:buSzPts val="1600"/>
              <a:buFont typeface="Arial"/>
              <a:buChar char=" "/>
              <a:defRPr b="1" sz="1600">
                <a:solidFill>
                  <a:schemeClr val="dk2"/>
                </a:solidFill>
              </a:defRPr>
            </a:lvl2pPr>
            <a:lvl3pPr indent="-330200" lvl="2" marL="1371600" algn="l">
              <a:lnSpc>
                <a:spcPct val="110000"/>
              </a:lnSpc>
              <a:spcBef>
                <a:spcPts val="600"/>
              </a:spcBef>
              <a:spcAft>
                <a:spcPts val="0"/>
              </a:spcAft>
              <a:buClr>
                <a:schemeClr val="dk2"/>
              </a:buClr>
              <a:buSzPts val="1600"/>
              <a:buFont typeface="Arial"/>
              <a:buChar char=" "/>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b="0" sz="1600">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3-column content">
  <p:cSld name="5_3-column content">
    <p:bg>
      <p:bgPr>
        <a:solidFill>
          <a:schemeClr val="lt2"/>
        </a:solidFill>
      </p:bgPr>
    </p:bg>
    <p:spTree>
      <p:nvGrpSpPr>
        <p:cNvPr id="750" name="Shape 750"/>
        <p:cNvGrpSpPr/>
        <p:nvPr/>
      </p:nvGrpSpPr>
      <p:grpSpPr>
        <a:xfrm>
          <a:off x="0" y="0"/>
          <a:ext cx="0" cy="0"/>
          <a:chOff x="0" y="0"/>
          <a:chExt cx="0" cy="0"/>
        </a:xfrm>
      </p:grpSpPr>
      <p:sp>
        <p:nvSpPr>
          <p:cNvPr id="751" name="Google Shape;751;p241"/>
          <p:cNvSpPr txBox="1"/>
          <p:nvPr>
            <p:ph type="title"/>
          </p:nvPr>
        </p:nvSpPr>
        <p:spPr>
          <a:xfrm>
            <a:off x="430364" y="405114"/>
            <a:ext cx="11430000" cy="362407"/>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52" name="Google Shape;752;p24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753" name="Google Shape;753;p241"/>
          <p:cNvSpPr txBox="1"/>
          <p:nvPr>
            <p:ph idx="1" type="body"/>
          </p:nvPr>
        </p:nvSpPr>
        <p:spPr>
          <a:xfrm>
            <a:off x="328492"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90000"/>
              </a:lnSpc>
              <a:spcBef>
                <a:spcPts val="1600"/>
              </a:spcBef>
              <a:spcAft>
                <a:spcPts val="0"/>
              </a:spcAft>
              <a:buClr>
                <a:schemeClr val="dk2"/>
              </a:buClr>
              <a:buSzPts val="1600"/>
              <a:buFont typeface="Arial"/>
              <a:buChar char=" "/>
              <a:defRPr b="0" sz="1600">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b="0" sz="1600">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754" name="Google Shape;754;p241"/>
          <p:cNvSpPr txBox="1"/>
          <p:nvPr>
            <p:ph idx="2" type="body"/>
          </p:nvPr>
        </p:nvSpPr>
        <p:spPr>
          <a:xfrm>
            <a:off x="4297680"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90000"/>
              </a:lnSpc>
              <a:spcBef>
                <a:spcPts val="1600"/>
              </a:spcBef>
              <a:spcAft>
                <a:spcPts val="0"/>
              </a:spcAft>
              <a:buClr>
                <a:schemeClr val="dk2"/>
              </a:buClr>
              <a:buSzPts val="1600"/>
              <a:buFont typeface="Arial"/>
              <a:buChar char=" "/>
              <a:defRPr b="0" sz="1600">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b="0" sz="1600">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755" name="Google Shape;755;p241"/>
          <p:cNvSpPr txBox="1"/>
          <p:nvPr>
            <p:ph idx="3" type="body"/>
          </p:nvPr>
        </p:nvSpPr>
        <p:spPr>
          <a:xfrm>
            <a:off x="8339328"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90000"/>
              </a:lnSpc>
              <a:spcBef>
                <a:spcPts val="1600"/>
              </a:spcBef>
              <a:spcAft>
                <a:spcPts val="0"/>
              </a:spcAft>
              <a:buClr>
                <a:schemeClr val="dk2"/>
              </a:buClr>
              <a:buSzPts val="1600"/>
              <a:buFont typeface="Arial"/>
              <a:buChar char=" "/>
              <a:defRPr b="0" sz="1600">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b="0" sz="1600">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color BG, content L, picture R">
  <p:cSld name="5_color BG, content L, picture R">
    <p:bg>
      <p:bgPr>
        <a:solidFill>
          <a:schemeClr val="lt2"/>
        </a:solidFill>
      </p:bgPr>
    </p:bg>
    <p:spTree>
      <p:nvGrpSpPr>
        <p:cNvPr id="756" name="Shape 756"/>
        <p:cNvGrpSpPr/>
        <p:nvPr/>
      </p:nvGrpSpPr>
      <p:grpSpPr>
        <a:xfrm>
          <a:off x="0" y="0"/>
          <a:ext cx="0" cy="0"/>
          <a:chOff x="0" y="0"/>
          <a:chExt cx="0" cy="0"/>
        </a:xfrm>
      </p:grpSpPr>
      <p:sp>
        <p:nvSpPr>
          <p:cNvPr id="757" name="Google Shape;757;p242"/>
          <p:cNvSpPr txBox="1"/>
          <p:nvPr>
            <p:ph type="title"/>
          </p:nvPr>
        </p:nvSpPr>
        <p:spPr>
          <a:xfrm>
            <a:off x="430365" y="405114"/>
            <a:ext cx="50292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58" name="Google Shape;758;p242"/>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90000"/>
              </a:lnSpc>
              <a:spcBef>
                <a:spcPts val="1600"/>
              </a:spcBef>
              <a:spcAft>
                <a:spcPts val="0"/>
              </a:spcAft>
              <a:buClr>
                <a:schemeClr val="dk2"/>
              </a:buClr>
              <a:buSzPts val="1600"/>
              <a:buFont typeface="Arial"/>
              <a:buChar char=" "/>
              <a:defRPr b="1" sz="1600">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sz="1600">
                <a:solidFill>
                  <a:schemeClr val="dk2"/>
                </a:solidFill>
              </a:defRPr>
            </a:lvl3pPr>
            <a:lvl4pPr indent="-330200" lvl="3" marL="1828800" algn="l">
              <a:lnSpc>
                <a:spcPct val="110000"/>
              </a:lnSpc>
              <a:spcBef>
                <a:spcPts val="600"/>
              </a:spcBef>
              <a:spcAft>
                <a:spcPts val="0"/>
              </a:spcAft>
              <a:buClr>
                <a:schemeClr val="dk2"/>
              </a:buClr>
              <a:buSzPts val="1600"/>
              <a:buChar char="•"/>
              <a:defRPr>
                <a:solidFill>
                  <a:schemeClr val="dk2"/>
                </a:solidFill>
              </a:defRPr>
            </a:lvl4pPr>
            <a:lvl5pPr indent="-330200" lvl="4" marL="2286000" algn="l">
              <a:lnSpc>
                <a:spcPct val="110000"/>
              </a:lnSpc>
              <a:spcBef>
                <a:spcPts val="600"/>
              </a:spcBef>
              <a:spcAft>
                <a:spcPts val="0"/>
              </a:spcAft>
              <a:buClr>
                <a:schemeClr val="dk2"/>
              </a:buClr>
              <a:buSzPts val="1600"/>
              <a:buChar char="•"/>
              <a:defRPr>
                <a:solidFill>
                  <a:schemeClr val="dk2"/>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759" name="Google Shape;759;p242"/>
          <p:cNvSpPr/>
          <p:nvPr>
            <p:ph idx="2" type="pic"/>
          </p:nvPr>
        </p:nvSpPr>
        <p:spPr>
          <a:xfrm>
            <a:off x="6026658" y="440440"/>
            <a:ext cx="5815584" cy="5678424"/>
          </a:xfrm>
          <a:prstGeom prst="rect">
            <a:avLst/>
          </a:prstGeom>
          <a:solidFill>
            <a:schemeClr val="lt1"/>
          </a:solidFill>
          <a:ln>
            <a:noFill/>
          </a:ln>
        </p:spPr>
      </p:sp>
      <p:sp>
        <p:nvSpPr>
          <p:cNvPr id="760" name="Google Shape;760;p24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picture L, content R">
  <p:cSld name="5_picture L, content R">
    <p:spTree>
      <p:nvGrpSpPr>
        <p:cNvPr id="761" name="Shape 761"/>
        <p:cNvGrpSpPr/>
        <p:nvPr/>
      </p:nvGrpSpPr>
      <p:grpSpPr>
        <a:xfrm>
          <a:off x="0" y="0"/>
          <a:ext cx="0" cy="0"/>
          <a:chOff x="0" y="0"/>
          <a:chExt cx="0" cy="0"/>
        </a:xfrm>
      </p:grpSpPr>
      <p:sp>
        <p:nvSpPr>
          <p:cNvPr id="762" name="Google Shape;762;p243"/>
          <p:cNvSpPr/>
          <p:nvPr>
            <p:ph idx="2" type="pic"/>
          </p:nvPr>
        </p:nvSpPr>
        <p:spPr>
          <a:xfrm>
            <a:off x="-1" y="711202"/>
            <a:ext cx="5933661" cy="5404104"/>
          </a:xfrm>
          <a:prstGeom prst="rect">
            <a:avLst/>
          </a:prstGeom>
          <a:noFill/>
          <a:ln>
            <a:noFill/>
          </a:ln>
        </p:spPr>
      </p:sp>
      <p:sp>
        <p:nvSpPr>
          <p:cNvPr id="763" name="Google Shape;763;p24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764" name="Google Shape;764;p243"/>
          <p:cNvSpPr txBox="1"/>
          <p:nvPr>
            <p:ph idx="1" type="body"/>
          </p:nvPr>
        </p:nvSpPr>
        <p:spPr>
          <a:xfrm>
            <a:off x="6020735" y="711202"/>
            <a:ext cx="5803139" cy="5400987"/>
          </a:xfrm>
          <a:prstGeom prst="rect">
            <a:avLst/>
          </a:prstGeom>
          <a:solidFill>
            <a:schemeClr val="lt2"/>
          </a:solidFill>
          <a:ln>
            <a:noFill/>
          </a:ln>
        </p:spPr>
        <p:txBody>
          <a:bodyPr anchorCtr="0" anchor="t" bIns="0" lIns="320025" spcFirstLastPara="1" rIns="0" wrap="square" tIns="1243575">
            <a:noAutofit/>
          </a:bodyPr>
          <a:lstStyle>
            <a:lvl1pPr indent="-393700" lvl="0" marL="457200" algn="l">
              <a:lnSpc>
                <a:spcPct val="100000"/>
              </a:lnSpc>
              <a:spcBef>
                <a:spcPts val="7400"/>
              </a:spcBef>
              <a:spcAft>
                <a:spcPts val="0"/>
              </a:spcAft>
              <a:buClr>
                <a:schemeClr val="dk2"/>
              </a:buClr>
              <a:buSzPts val="2600"/>
              <a:buFont typeface="Arial"/>
              <a:buChar char=" "/>
              <a:defRPr b="1" sz="2600">
                <a:solidFill>
                  <a:schemeClr val="dk2"/>
                </a:solidFill>
                <a:latin typeface="Arial"/>
                <a:ea typeface="Arial"/>
                <a:cs typeface="Arial"/>
                <a:sym typeface="Arial"/>
              </a:defRPr>
            </a:lvl1pPr>
            <a:lvl2pPr indent="-1181100" lvl="1" marL="914400" algn="l">
              <a:lnSpc>
                <a:spcPct val="100000"/>
              </a:lnSpc>
              <a:spcBef>
                <a:spcPts val="1200"/>
              </a:spcBef>
              <a:spcAft>
                <a:spcPts val="0"/>
              </a:spcAft>
              <a:buClr>
                <a:schemeClr val="dk2"/>
              </a:buClr>
              <a:buSzPts val="15000"/>
              <a:buFont typeface="Arial"/>
              <a:buChar char=" "/>
              <a:defRPr b="1" sz="15000">
                <a:solidFill>
                  <a:schemeClr val="dk2"/>
                </a:solidFill>
                <a:latin typeface="Arial"/>
                <a:ea typeface="Arial"/>
                <a:cs typeface="Arial"/>
                <a:sym typeface="Arial"/>
              </a:defRPr>
            </a:lvl2pPr>
            <a:lvl3pPr indent="-330200" lvl="2" marL="1371600" algn="l">
              <a:lnSpc>
                <a:spcPct val="100000"/>
              </a:lnSpc>
              <a:spcBef>
                <a:spcPts val="0"/>
              </a:spcBef>
              <a:spcAft>
                <a:spcPts val="0"/>
              </a:spcAft>
              <a:buClr>
                <a:schemeClr val="lt1"/>
              </a:buClr>
              <a:buSzPts val="1600"/>
              <a:buFont typeface="Arial"/>
              <a:buChar char=" "/>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2-col bold number">
  <p:cSld name="5_2-col bold number">
    <p:spTree>
      <p:nvGrpSpPr>
        <p:cNvPr id="765" name="Shape 765"/>
        <p:cNvGrpSpPr/>
        <p:nvPr/>
      </p:nvGrpSpPr>
      <p:grpSpPr>
        <a:xfrm>
          <a:off x="0" y="0"/>
          <a:ext cx="0" cy="0"/>
          <a:chOff x="0" y="0"/>
          <a:chExt cx="0" cy="0"/>
        </a:xfrm>
      </p:grpSpPr>
      <p:sp>
        <p:nvSpPr>
          <p:cNvPr id="766" name="Google Shape;766;p244"/>
          <p:cNvSpPr txBox="1"/>
          <p:nvPr>
            <p:ph idx="1" type="body"/>
          </p:nvPr>
        </p:nvSpPr>
        <p:spPr>
          <a:xfrm>
            <a:off x="6022943" y="711202"/>
            <a:ext cx="5803139" cy="5400987"/>
          </a:xfrm>
          <a:prstGeom prst="rect">
            <a:avLst/>
          </a:prstGeom>
          <a:solidFill>
            <a:schemeClr val="lt2"/>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dk2"/>
              </a:buClr>
              <a:buSzPts val="15000"/>
              <a:buFont typeface="Arial"/>
              <a:buChar char=" "/>
              <a:defRPr b="1" sz="15000">
                <a:solidFill>
                  <a:schemeClr val="dk2"/>
                </a:solidFill>
              </a:defRPr>
            </a:lvl1pPr>
            <a:lvl2pPr indent="-330200" lvl="1" marL="914400" algn="l">
              <a:lnSpc>
                <a:spcPct val="110000"/>
              </a:lnSpc>
              <a:spcBef>
                <a:spcPts val="1200"/>
              </a:spcBef>
              <a:spcAft>
                <a:spcPts val="0"/>
              </a:spcAft>
              <a:buClr>
                <a:schemeClr val="dk2"/>
              </a:buClr>
              <a:buSzPts val="1600"/>
              <a:buFont typeface="Arial"/>
              <a:buChar char=" "/>
              <a:defRPr b="0" sz="1600">
                <a:solidFill>
                  <a:schemeClr val="dk2"/>
                </a:solidFill>
                <a:latin typeface="Arial"/>
                <a:ea typeface="Arial"/>
                <a:cs typeface="Arial"/>
                <a:sym typeface="Arial"/>
              </a:defRPr>
            </a:lvl2pPr>
            <a:lvl3pPr indent="-330200" lvl="2" marL="1371600" algn="l">
              <a:lnSpc>
                <a:spcPct val="110000"/>
              </a:lnSpc>
              <a:spcBef>
                <a:spcPts val="0"/>
              </a:spcBef>
              <a:spcAft>
                <a:spcPts val="0"/>
              </a:spcAft>
              <a:buClr>
                <a:schemeClr val="dk2"/>
              </a:buClr>
              <a:buSzPts val="1600"/>
              <a:buFont typeface="Arial"/>
              <a:buChar char="•"/>
              <a:defRPr sz="1600">
                <a:solidFill>
                  <a:schemeClr val="dk2"/>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67" name="Google Shape;767;p244"/>
          <p:cNvSpPr txBox="1"/>
          <p:nvPr>
            <p:ph idx="2" type="body"/>
          </p:nvPr>
        </p:nvSpPr>
        <p:spPr>
          <a:xfrm>
            <a:off x="0" y="711201"/>
            <a:ext cx="5933662" cy="5400988"/>
          </a:xfrm>
          <a:prstGeom prst="rect">
            <a:avLst/>
          </a:prstGeom>
          <a:solidFill>
            <a:schemeClr val="lt2"/>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dk2"/>
              </a:buClr>
              <a:buSzPts val="15000"/>
              <a:buFont typeface="Arial"/>
              <a:buChar char=" "/>
              <a:defRPr b="1" sz="15000">
                <a:solidFill>
                  <a:schemeClr val="dk2"/>
                </a:solidFill>
              </a:defRPr>
            </a:lvl1pPr>
            <a:lvl2pPr indent="-330200" lvl="1" marL="914400" algn="l">
              <a:lnSpc>
                <a:spcPct val="110000"/>
              </a:lnSpc>
              <a:spcBef>
                <a:spcPts val="1200"/>
              </a:spcBef>
              <a:spcAft>
                <a:spcPts val="0"/>
              </a:spcAft>
              <a:buClr>
                <a:schemeClr val="dk2"/>
              </a:buClr>
              <a:buSzPts val="1600"/>
              <a:buFont typeface="Arial"/>
              <a:buChar char=" "/>
              <a:defRPr sz="1600">
                <a:solidFill>
                  <a:schemeClr val="dk2"/>
                </a:solidFill>
              </a:defRPr>
            </a:lvl2pPr>
            <a:lvl3pPr indent="-330200" lvl="2" marL="1371600" algn="l">
              <a:lnSpc>
                <a:spcPct val="110000"/>
              </a:lnSpc>
              <a:spcBef>
                <a:spcPts val="0"/>
              </a:spcBef>
              <a:spcAft>
                <a:spcPts val="0"/>
              </a:spcAft>
              <a:buClr>
                <a:schemeClr val="dk2"/>
              </a:buClr>
              <a:buSzPts val="1600"/>
              <a:buFont typeface="Arial"/>
              <a:buChar char="•"/>
              <a:defRPr sz="1600">
                <a:solidFill>
                  <a:schemeClr val="dk2"/>
                </a:solidFill>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68" name="Google Shape;768;p24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bulleted content">
  <p:cSld name="5_bulleted content">
    <p:bg>
      <p:bgPr>
        <a:solidFill>
          <a:schemeClr val="lt2"/>
        </a:solidFill>
      </p:bgPr>
    </p:bg>
    <p:spTree>
      <p:nvGrpSpPr>
        <p:cNvPr id="769" name="Shape 769"/>
        <p:cNvGrpSpPr/>
        <p:nvPr/>
      </p:nvGrpSpPr>
      <p:grpSpPr>
        <a:xfrm>
          <a:off x="0" y="0"/>
          <a:ext cx="0" cy="0"/>
          <a:chOff x="0" y="0"/>
          <a:chExt cx="0" cy="0"/>
        </a:xfrm>
      </p:grpSpPr>
      <p:sp>
        <p:nvSpPr>
          <p:cNvPr id="770" name="Google Shape;770;p24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71" name="Google Shape;771;p24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72" name="Google Shape;772;p24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773" name="Google Shape;773;p245"/>
          <p:cNvSpPr txBox="1"/>
          <p:nvPr>
            <p:ph idx="2" type="body"/>
          </p:nvPr>
        </p:nvSpPr>
        <p:spPr>
          <a:xfrm>
            <a:off x="323649" y="1747838"/>
            <a:ext cx="11511544" cy="3931067"/>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110000"/>
              </a:lnSpc>
              <a:spcBef>
                <a:spcPts val="1000"/>
              </a:spcBef>
              <a:spcAft>
                <a:spcPts val="0"/>
              </a:spcAft>
              <a:buClr>
                <a:schemeClr val="dk2"/>
              </a:buClr>
              <a:buSzPts val="1600"/>
              <a:buFont typeface="Arial"/>
              <a:buChar char="•"/>
              <a:defRPr>
                <a:solidFill>
                  <a:schemeClr val="dk2"/>
                </a:solidFill>
                <a:latin typeface="Arial"/>
                <a:ea typeface="Arial"/>
                <a:cs typeface="Arial"/>
                <a:sym typeface="Arial"/>
              </a:defRPr>
            </a:lvl2pPr>
            <a:lvl3pPr indent="-330200" lvl="2" marL="1371600" algn="l">
              <a:lnSpc>
                <a:spcPct val="110000"/>
              </a:lnSpc>
              <a:spcBef>
                <a:spcPts val="600"/>
              </a:spcBef>
              <a:spcAft>
                <a:spcPts val="0"/>
              </a:spcAft>
              <a:buClr>
                <a:schemeClr val="dk2"/>
              </a:buClr>
              <a:buSzPts val="1600"/>
              <a:buFont typeface="Arial"/>
              <a:buChar char=" "/>
              <a:defRPr i="1">
                <a:solidFill>
                  <a:schemeClr val="dk2"/>
                </a:solidFill>
                <a:latin typeface="Arial"/>
                <a:ea typeface="Arial"/>
                <a:cs typeface="Arial"/>
                <a:sym typeface="Aria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bulleted 2-col text/picture">
  <p:cSld name="5_bulleted 2-col text/picture">
    <p:bg>
      <p:bgPr>
        <a:solidFill>
          <a:schemeClr val="lt2"/>
        </a:solidFill>
      </p:bgPr>
    </p:bg>
    <p:spTree>
      <p:nvGrpSpPr>
        <p:cNvPr id="774" name="Shape 774"/>
        <p:cNvGrpSpPr/>
        <p:nvPr/>
      </p:nvGrpSpPr>
      <p:grpSpPr>
        <a:xfrm>
          <a:off x="0" y="0"/>
          <a:ext cx="0" cy="0"/>
          <a:chOff x="0" y="0"/>
          <a:chExt cx="0" cy="0"/>
        </a:xfrm>
      </p:grpSpPr>
      <p:sp>
        <p:nvSpPr>
          <p:cNvPr id="775" name="Google Shape;775;p24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76" name="Google Shape;776;p246"/>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77" name="Google Shape;777;p24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778" name="Google Shape;778;p246"/>
          <p:cNvSpPr txBox="1"/>
          <p:nvPr>
            <p:ph idx="2" type="body"/>
          </p:nvPr>
        </p:nvSpPr>
        <p:spPr>
          <a:xfrm>
            <a:off x="323648" y="1747838"/>
            <a:ext cx="7577729"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110000"/>
              </a:lnSpc>
              <a:spcBef>
                <a:spcPts val="1000"/>
              </a:spcBef>
              <a:spcAft>
                <a:spcPts val="0"/>
              </a:spcAft>
              <a:buClr>
                <a:schemeClr val="dk2"/>
              </a:buClr>
              <a:buSzPts val="1600"/>
              <a:buFont typeface="Arial"/>
              <a:buChar char=" "/>
              <a:defRPr>
                <a:solidFill>
                  <a:schemeClr val="dk2"/>
                </a:solidFill>
                <a:latin typeface="Arial"/>
                <a:ea typeface="Arial"/>
                <a:cs typeface="Arial"/>
                <a:sym typeface="Arial"/>
              </a:defRPr>
            </a:lvl2pPr>
            <a:lvl3pPr indent="-330200" lvl="2" marL="1371600" algn="l">
              <a:lnSpc>
                <a:spcPct val="110000"/>
              </a:lnSpc>
              <a:spcBef>
                <a:spcPts val="600"/>
              </a:spcBef>
              <a:spcAft>
                <a:spcPts val="0"/>
              </a:spcAft>
              <a:buClr>
                <a:schemeClr val="dk2"/>
              </a:buClr>
              <a:buSzPts val="1600"/>
              <a:buFont typeface="Arial"/>
              <a:buChar char="•"/>
              <a:defRPr i="0">
                <a:solidFill>
                  <a:schemeClr val="dk2"/>
                </a:solidFill>
                <a:latin typeface="Arial"/>
                <a:ea typeface="Arial"/>
                <a:cs typeface="Arial"/>
                <a:sym typeface="Aria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79" name="Google Shape;779;p246"/>
          <p:cNvSpPr/>
          <p:nvPr>
            <p:ph idx="3" type="pic"/>
          </p:nvPr>
        </p:nvSpPr>
        <p:spPr>
          <a:xfrm>
            <a:off x="8164513" y="1767270"/>
            <a:ext cx="3657600" cy="2121408"/>
          </a:xfrm>
          <a:prstGeom prst="rect">
            <a:avLst/>
          </a:prstGeom>
          <a:noFill/>
          <a:ln>
            <a:noFill/>
          </a:ln>
        </p:spPr>
      </p:sp>
      <p:sp>
        <p:nvSpPr>
          <p:cNvPr id="780" name="Google Shape;780;p246"/>
          <p:cNvSpPr/>
          <p:nvPr>
            <p:ph idx="4" type="pic"/>
          </p:nvPr>
        </p:nvSpPr>
        <p:spPr>
          <a:xfrm>
            <a:off x="8164513" y="4002065"/>
            <a:ext cx="3657600" cy="2121408"/>
          </a:xfrm>
          <a:prstGeom prst="rect">
            <a:avLst/>
          </a:prstGeom>
          <a:noFill/>
          <a:ln>
            <a:noFill/>
          </a:ln>
        </p:spPr>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bulleted 2-col text + pic">
  <p:cSld name="5_bulleted 2-col text + pic">
    <p:bg>
      <p:bgPr>
        <a:solidFill>
          <a:schemeClr val="lt2"/>
        </a:solidFill>
      </p:bgPr>
    </p:bg>
    <p:spTree>
      <p:nvGrpSpPr>
        <p:cNvPr id="781" name="Shape 781"/>
        <p:cNvGrpSpPr/>
        <p:nvPr/>
      </p:nvGrpSpPr>
      <p:grpSpPr>
        <a:xfrm>
          <a:off x="0" y="0"/>
          <a:ext cx="0" cy="0"/>
          <a:chOff x="0" y="0"/>
          <a:chExt cx="0" cy="0"/>
        </a:xfrm>
      </p:grpSpPr>
      <p:sp>
        <p:nvSpPr>
          <p:cNvPr id="782" name="Google Shape;782;p247"/>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accent2"/>
              </a:buClr>
              <a:buSzPts val="2600"/>
              <a:buFont typeface="Arial"/>
              <a:buNone/>
              <a:defRPr>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83" name="Google Shape;783;p247"/>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84" name="Google Shape;784;p24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785" name="Google Shape;785;p247"/>
          <p:cNvSpPr txBox="1"/>
          <p:nvPr>
            <p:ph idx="2" type="body"/>
          </p:nvPr>
        </p:nvSpPr>
        <p:spPr>
          <a:xfrm>
            <a:off x="323649"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110000"/>
              </a:lnSpc>
              <a:spcBef>
                <a:spcPts val="1000"/>
              </a:spcBef>
              <a:spcAft>
                <a:spcPts val="0"/>
              </a:spcAft>
              <a:buClr>
                <a:schemeClr val="dk2"/>
              </a:buClr>
              <a:buSzPts val="1600"/>
              <a:buFont typeface="Arial"/>
              <a:buChar char=" "/>
              <a:defRPr>
                <a:solidFill>
                  <a:schemeClr val="dk2"/>
                </a:solidFill>
                <a:latin typeface="Arial"/>
                <a:ea typeface="Arial"/>
                <a:cs typeface="Arial"/>
                <a:sym typeface="Arial"/>
              </a:defRPr>
            </a:lvl2pPr>
            <a:lvl3pPr indent="-330200" lvl="2" marL="1371600" algn="l">
              <a:lnSpc>
                <a:spcPct val="110000"/>
              </a:lnSpc>
              <a:spcBef>
                <a:spcPts val="600"/>
              </a:spcBef>
              <a:spcAft>
                <a:spcPts val="0"/>
              </a:spcAft>
              <a:buClr>
                <a:schemeClr val="dk2"/>
              </a:buClr>
              <a:buSzPts val="1600"/>
              <a:buFont typeface="Arial"/>
              <a:buChar char="•"/>
              <a:defRPr i="0">
                <a:solidFill>
                  <a:schemeClr val="dk2"/>
                </a:solidFill>
                <a:latin typeface="Arial"/>
                <a:ea typeface="Arial"/>
                <a:cs typeface="Arial"/>
                <a:sym typeface="Aria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86" name="Google Shape;786;p247"/>
          <p:cNvSpPr/>
          <p:nvPr>
            <p:ph idx="3" type="pic"/>
          </p:nvPr>
        </p:nvSpPr>
        <p:spPr>
          <a:xfrm>
            <a:off x="8163945" y="1767270"/>
            <a:ext cx="3657600" cy="2121408"/>
          </a:xfrm>
          <a:prstGeom prst="rect">
            <a:avLst/>
          </a:prstGeom>
          <a:noFill/>
          <a:ln>
            <a:noFill/>
          </a:ln>
        </p:spPr>
      </p:sp>
      <p:sp>
        <p:nvSpPr>
          <p:cNvPr id="787" name="Google Shape;787;p247"/>
          <p:cNvSpPr/>
          <p:nvPr>
            <p:ph idx="4" type="pic"/>
          </p:nvPr>
        </p:nvSpPr>
        <p:spPr>
          <a:xfrm>
            <a:off x="8163945" y="4002065"/>
            <a:ext cx="3657600" cy="2121408"/>
          </a:xfrm>
          <a:prstGeom prst="rect">
            <a:avLst/>
          </a:prstGeom>
          <a:noFill/>
          <a:ln>
            <a:noFill/>
          </a:ln>
        </p:spPr>
      </p:sp>
      <p:sp>
        <p:nvSpPr>
          <p:cNvPr id="788" name="Google Shape;788;p247"/>
          <p:cNvSpPr txBox="1"/>
          <p:nvPr>
            <p:ph idx="5" type="body"/>
          </p:nvPr>
        </p:nvSpPr>
        <p:spPr>
          <a:xfrm>
            <a:off x="4243797" y="1747836"/>
            <a:ext cx="3657600" cy="4386263"/>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dk2"/>
              </a:buClr>
              <a:buSzPts val="1600"/>
              <a:buFont typeface="Arial"/>
              <a:buChar char=" "/>
              <a:defRPr b="1" sz="1600">
                <a:solidFill>
                  <a:schemeClr val="dk2"/>
                </a:solidFill>
              </a:defRPr>
            </a:lvl1pPr>
            <a:lvl2pPr indent="-330200" lvl="1" marL="914400" algn="l">
              <a:lnSpc>
                <a:spcPct val="110000"/>
              </a:lnSpc>
              <a:spcBef>
                <a:spcPts val="1000"/>
              </a:spcBef>
              <a:spcAft>
                <a:spcPts val="0"/>
              </a:spcAft>
              <a:buClr>
                <a:schemeClr val="dk2"/>
              </a:buClr>
              <a:buSzPts val="1600"/>
              <a:buFont typeface="Arial"/>
              <a:buChar char=" "/>
              <a:defRPr>
                <a:solidFill>
                  <a:schemeClr val="dk2"/>
                </a:solidFill>
                <a:latin typeface="Arial"/>
                <a:ea typeface="Arial"/>
                <a:cs typeface="Arial"/>
                <a:sym typeface="Arial"/>
              </a:defRPr>
            </a:lvl2pPr>
            <a:lvl3pPr indent="-330200" lvl="2" marL="1371600" algn="l">
              <a:lnSpc>
                <a:spcPct val="110000"/>
              </a:lnSpc>
              <a:spcBef>
                <a:spcPts val="600"/>
              </a:spcBef>
              <a:spcAft>
                <a:spcPts val="0"/>
              </a:spcAft>
              <a:buClr>
                <a:schemeClr val="dk2"/>
              </a:buClr>
              <a:buSzPts val="1600"/>
              <a:buFont typeface="Arial"/>
              <a:buChar char="•"/>
              <a:defRPr i="0">
                <a:solidFill>
                  <a:schemeClr val="dk2"/>
                </a:solidFill>
                <a:latin typeface="Arial"/>
                <a:ea typeface="Arial"/>
                <a:cs typeface="Arial"/>
                <a:sym typeface="Aria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ubhead">
  <p:cSld name="Title and subhead">
    <p:spTree>
      <p:nvGrpSpPr>
        <p:cNvPr id="59" name="Shape 59"/>
        <p:cNvGrpSpPr/>
        <p:nvPr/>
      </p:nvGrpSpPr>
      <p:grpSpPr>
        <a:xfrm>
          <a:off x="0" y="0"/>
          <a:ext cx="0" cy="0"/>
          <a:chOff x="0" y="0"/>
          <a:chExt cx="0" cy="0"/>
        </a:xfrm>
      </p:grpSpPr>
      <p:sp>
        <p:nvSpPr>
          <p:cNvPr id="60" name="Google Shape;60;p18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1" name="Google Shape;61;p186"/>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62" name="Google Shape;62;p18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Agenda">
  <p:cSld name="1_Agenda">
    <p:spTree>
      <p:nvGrpSpPr>
        <p:cNvPr id="789" name="Shape 789"/>
        <p:cNvGrpSpPr/>
        <p:nvPr/>
      </p:nvGrpSpPr>
      <p:grpSpPr>
        <a:xfrm>
          <a:off x="0" y="0"/>
          <a:ext cx="0" cy="0"/>
          <a:chOff x="0" y="0"/>
          <a:chExt cx="0" cy="0"/>
        </a:xfrm>
      </p:grpSpPr>
      <p:sp>
        <p:nvSpPr>
          <p:cNvPr id="790" name="Google Shape;790;p248"/>
          <p:cNvSpPr txBox="1"/>
          <p:nvPr>
            <p:ph idx="1" type="body"/>
          </p:nvPr>
        </p:nvSpPr>
        <p:spPr>
          <a:xfrm>
            <a:off x="1524" y="711202"/>
            <a:ext cx="11819946" cy="5418836"/>
          </a:xfrm>
          <a:prstGeom prst="rect">
            <a:avLst/>
          </a:prstGeom>
          <a:solidFill>
            <a:schemeClr val="accen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2"/>
              </a:buClr>
              <a:buSzPts val="1800"/>
              <a:buFont typeface="Arial"/>
              <a:buChar char=" "/>
              <a:defRPr>
                <a:solidFill>
                  <a:schemeClr val="accent2"/>
                </a:solidFill>
              </a:defRPr>
            </a:lvl1pPr>
            <a:lvl2pPr indent="-228600" lvl="1" marL="914400" algn="l">
              <a:lnSpc>
                <a:spcPct val="110000"/>
              </a:lnSpc>
              <a:spcBef>
                <a:spcPts val="0"/>
              </a:spcBef>
              <a:spcAft>
                <a:spcPts val="0"/>
              </a:spcAft>
              <a:buClr>
                <a:schemeClr val="accent4"/>
              </a:buClr>
              <a:buSzPts val="1600"/>
              <a:buFont typeface="Arial"/>
              <a:buNone/>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91" name="Google Shape;791;p248"/>
          <p:cNvSpPr txBox="1"/>
          <p:nvPr>
            <p:ph idx="2" type="body"/>
          </p:nvPr>
        </p:nvSpPr>
        <p:spPr>
          <a:xfrm>
            <a:off x="4932033" y="2985099"/>
            <a:ext cx="6467348" cy="926792"/>
          </a:xfrm>
          <a:prstGeom prst="rect">
            <a:avLst/>
          </a:prstGeom>
          <a:noFill/>
          <a:ln>
            <a:noFill/>
          </a:ln>
        </p:spPr>
        <p:txBody>
          <a:bodyPr anchorCtr="0" anchor="ctr" bIns="0" lIns="0" spcFirstLastPara="1" rIns="0" wrap="square" tIns="0">
            <a:sp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50000"/>
              </a:lnSpc>
              <a:spcBef>
                <a:spcPts val="4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92" name="Google Shape;792;p24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content L, picture R">
  <p:cSld name="1_content L, picture R">
    <p:spTree>
      <p:nvGrpSpPr>
        <p:cNvPr id="793" name="Shape 793"/>
        <p:cNvGrpSpPr/>
        <p:nvPr/>
      </p:nvGrpSpPr>
      <p:grpSpPr>
        <a:xfrm>
          <a:off x="0" y="0"/>
          <a:ext cx="0" cy="0"/>
          <a:chOff x="0" y="0"/>
          <a:chExt cx="0" cy="0"/>
        </a:xfrm>
      </p:grpSpPr>
      <p:sp>
        <p:nvSpPr>
          <p:cNvPr id="794" name="Google Shape;794;p249"/>
          <p:cNvSpPr txBox="1"/>
          <p:nvPr>
            <p:ph idx="1" type="body"/>
          </p:nvPr>
        </p:nvSpPr>
        <p:spPr>
          <a:xfrm>
            <a:off x="0" y="711202"/>
            <a:ext cx="5907024" cy="5418836"/>
          </a:xfrm>
          <a:prstGeom prst="rect">
            <a:avLst/>
          </a:prstGeom>
          <a:solidFill>
            <a:schemeClr val="accen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2"/>
              </a:buClr>
              <a:buSzPts val="1800"/>
              <a:buFont typeface="Arial"/>
              <a:buChar char=" "/>
              <a:defRPr>
                <a:solidFill>
                  <a:schemeClr val="accent2"/>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95" name="Google Shape;795;p249"/>
          <p:cNvSpPr txBox="1"/>
          <p:nvPr>
            <p:ph idx="2" type="body"/>
          </p:nvPr>
        </p:nvSpPr>
        <p:spPr>
          <a:xfrm>
            <a:off x="1716948" y="2715752"/>
            <a:ext cx="2710363" cy="1964705"/>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1600"/>
              </a:spcBef>
              <a:spcAft>
                <a:spcPts val="0"/>
              </a:spcAft>
              <a:buClr>
                <a:schemeClr val="lt1"/>
              </a:buClr>
              <a:buSzPts val="1600"/>
              <a:buFont typeface="Arial"/>
              <a:buChar char=" "/>
              <a:defRPr b="1">
                <a:solidFill>
                  <a:schemeClr val="lt1"/>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796" name="Google Shape;796;p249"/>
          <p:cNvSpPr/>
          <p:nvPr>
            <p:ph idx="3" type="pic"/>
          </p:nvPr>
        </p:nvSpPr>
        <p:spPr>
          <a:xfrm>
            <a:off x="6003035" y="711202"/>
            <a:ext cx="5822317" cy="5418836"/>
          </a:xfrm>
          <a:prstGeom prst="rect">
            <a:avLst/>
          </a:prstGeom>
          <a:noFill/>
          <a:ln>
            <a:noFill/>
          </a:ln>
        </p:spPr>
      </p:sp>
      <p:sp>
        <p:nvSpPr>
          <p:cNvPr id="797" name="Google Shape;797;p24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Divider title">
  <p:cSld name="1_Divider title">
    <p:spTree>
      <p:nvGrpSpPr>
        <p:cNvPr id="798" name="Shape 798"/>
        <p:cNvGrpSpPr/>
        <p:nvPr/>
      </p:nvGrpSpPr>
      <p:grpSpPr>
        <a:xfrm>
          <a:off x="0" y="0"/>
          <a:ext cx="0" cy="0"/>
          <a:chOff x="0" y="0"/>
          <a:chExt cx="0" cy="0"/>
        </a:xfrm>
      </p:grpSpPr>
      <p:sp>
        <p:nvSpPr>
          <p:cNvPr id="799" name="Google Shape;799;p250"/>
          <p:cNvSpPr txBox="1"/>
          <p:nvPr>
            <p:ph idx="1" type="body"/>
          </p:nvPr>
        </p:nvSpPr>
        <p:spPr>
          <a:xfrm>
            <a:off x="1524" y="711202"/>
            <a:ext cx="11819946" cy="5418836"/>
          </a:xfrm>
          <a:prstGeom prst="rect">
            <a:avLst/>
          </a:prstGeom>
          <a:solidFill>
            <a:schemeClr val="accen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2"/>
              </a:buClr>
              <a:buSzPts val="1800"/>
              <a:buFont typeface="Arial"/>
              <a:buChar char=" "/>
              <a:defRPr>
                <a:solidFill>
                  <a:schemeClr val="accent2"/>
                </a:solidFill>
              </a:defRPr>
            </a:lvl1pPr>
            <a:lvl2pPr indent="-330200" lvl="1" marL="914400" algn="l">
              <a:lnSpc>
                <a:spcPct val="110000"/>
              </a:lnSpc>
              <a:spcBef>
                <a:spcPts val="0"/>
              </a:spcBef>
              <a:spcAft>
                <a:spcPts val="0"/>
              </a:spcAft>
              <a:buClr>
                <a:schemeClr val="accent2"/>
              </a:buClr>
              <a:buSzPts val="1600"/>
              <a:buFont typeface="Arial"/>
              <a:buChar char=" "/>
              <a:defRPr>
                <a:solidFill>
                  <a:schemeClr val="accent2"/>
                </a:solidFill>
              </a:defRPr>
            </a:lvl2pPr>
            <a:lvl3pPr indent="-330200" lvl="2" marL="1371600" algn="l">
              <a:lnSpc>
                <a:spcPct val="110000"/>
              </a:lnSpc>
              <a:spcBef>
                <a:spcPts val="0"/>
              </a:spcBef>
              <a:spcAft>
                <a:spcPts val="0"/>
              </a:spcAft>
              <a:buClr>
                <a:schemeClr val="accent2"/>
              </a:buClr>
              <a:buSzPts val="1600"/>
              <a:buChar char="•"/>
              <a:defRPr>
                <a:solidFill>
                  <a:schemeClr val="accent2"/>
                </a:solidFill>
              </a:defRPr>
            </a:lvl3pPr>
            <a:lvl4pPr indent="-330200" lvl="3" marL="1828800" algn="l">
              <a:lnSpc>
                <a:spcPct val="110000"/>
              </a:lnSpc>
              <a:spcBef>
                <a:spcPts val="0"/>
              </a:spcBef>
              <a:spcAft>
                <a:spcPts val="0"/>
              </a:spcAft>
              <a:buClr>
                <a:schemeClr val="accent2"/>
              </a:buClr>
              <a:buSzPts val="1600"/>
              <a:buChar char="•"/>
              <a:defRPr>
                <a:solidFill>
                  <a:schemeClr val="accent2"/>
                </a:solidFill>
              </a:defRPr>
            </a:lvl4pPr>
            <a:lvl5pPr indent="-330200" lvl="4" marL="2286000" algn="l">
              <a:lnSpc>
                <a:spcPct val="110000"/>
              </a:lnSpc>
              <a:spcBef>
                <a:spcPts val="0"/>
              </a:spcBef>
              <a:spcAft>
                <a:spcPts val="0"/>
              </a:spcAft>
              <a:buClr>
                <a:schemeClr val="accent2"/>
              </a:buClr>
              <a:buSzPts val="1600"/>
              <a:buChar char="•"/>
              <a:defRPr>
                <a:solidFill>
                  <a:schemeClr val="accent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800" name="Google Shape;800;p250"/>
          <p:cNvSpPr txBox="1"/>
          <p:nvPr>
            <p:ph idx="2" type="body"/>
          </p:nvPr>
        </p:nvSpPr>
        <p:spPr>
          <a:xfrm>
            <a:off x="1715000" y="2720477"/>
            <a:ext cx="6328610" cy="1592262"/>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0"/>
              </a:spcBef>
              <a:spcAft>
                <a:spcPts val="0"/>
              </a:spcAft>
              <a:buClr>
                <a:schemeClr val="lt1"/>
              </a:buClr>
              <a:buSzPts val="1600"/>
              <a:buFont typeface="Arial"/>
              <a:buChar char=" "/>
              <a:defRPr sz="1600">
                <a:solidFill>
                  <a:schemeClr val="lt1"/>
                </a:solidFill>
              </a:defRPr>
            </a:lvl2pPr>
            <a:lvl3pPr indent="-431800" lvl="2" marL="1371600" algn="l">
              <a:lnSpc>
                <a:spcPct val="110000"/>
              </a:lnSpc>
              <a:spcBef>
                <a:spcPts val="0"/>
              </a:spcBef>
              <a:spcAft>
                <a:spcPts val="0"/>
              </a:spcAft>
              <a:buClr>
                <a:schemeClr val="lt1"/>
              </a:buClr>
              <a:buSzPts val="3200"/>
              <a:buChar char="•"/>
              <a:defRPr sz="3200">
                <a:solidFill>
                  <a:schemeClr val="lt1"/>
                </a:solidFill>
              </a:defRPr>
            </a:lvl3pPr>
            <a:lvl4pPr indent="-431800" lvl="3" marL="1828800" algn="l">
              <a:lnSpc>
                <a:spcPct val="110000"/>
              </a:lnSpc>
              <a:spcBef>
                <a:spcPts val="0"/>
              </a:spcBef>
              <a:spcAft>
                <a:spcPts val="0"/>
              </a:spcAft>
              <a:buClr>
                <a:schemeClr val="lt1"/>
              </a:buClr>
              <a:buSzPts val="3200"/>
              <a:buChar char="•"/>
              <a:defRPr sz="3200">
                <a:solidFill>
                  <a:schemeClr val="lt1"/>
                </a:solidFill>
              </a:defRPr>
            </a:lvl4pPr>
            <a:lvl5pPr indent="-431800" lvl="4" marL="2286000" algn="l">
              <a:lnSpc>
                <a:spcPct val="110000"/>
              </a:lnSpc>
              <a:spcBef>
                <a:spcPts val="0"/>
              </a:spcBef>
              <a:spcAft>
                <a:spcPts val="0"/>
              </a:spcAft>
              <a:buClr>
                <a:schemeClr val="lt1"/>
              </a:buClr>
              <a:buSzPts val="3200"/>
              <a:buChar char="•"/>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801" name="Google Shape;801;p25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divider w/quote">
  <p:cSld name="1_divider w/quote">
    <p:spTree>
      <p:nvGrpSpPr>
        <p:cNvPr id="802" name="Shape 802"/>
        <p:cNvGrpSpPr/>
        <p:nvPr/>
      </p:nvGrpSpPr>
      <p:grpSpPr>
        <a:xfrm>
          <a:off x="0" y="0"/>
          <a:ext cx="0" cy="0"/>
          <a:chOff x="0" y="0"/>
          <a:chExt cx="0" cy="0"/>
        </a:xfrm>
      </p:grpSpPr>
      <p:sp>
        <p:nvSpPr>
          <p:cNvPr id="803" name="Google Shape;803;p251"/>
          <p:cNvSpPr txBox="1"/>
          <p:nvPr>
            <p:ph idx="1" type="body"/>
          </p:nvPr>
        </p:nvSpPr>
        <p:spPr>
          <a:xfrm>
            <a:off x="1524" y="711202"/>
            <a:ext cx="11819946" cy="5418836"/>
          </a:xfrm>
          <a:prstGeom prst="rect">
            <a:avLst/>
          </a:prstGeom>
          <a:solidFill>
            <a:schemeClr val="accent2"/>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2"/>
              </a:buClr>
              <a:buSzPts val="1800"/>
              <a:buFont typeface="Arial"/>
              <a:buChar char=" "/>
              <a:defRPr>
                <a:solidFill>
                  <a:schemeClr val="accent2"/>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804" name="Google Shape;804;p251"/>
          <p:cNvSpPr txBox="1"/>
          <p:nvPr>
            <p:ph idx="2"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805" name="Google Shape;805;p25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full bleed divider w/quote" showMasterSp="0">
  <p:cSld name="1_full bleed divider w/quote">
    <p:bg>
      <p:bgPr>
        <a:solidFill>
          <a:schemeClr val="accent2"/>
        </a:solidFill>
      </p:bgPr>
    </p:bg>
    <p:spTree>
      <p:nvGrpSpPr>
        <p:cNvPr id="806" name="Shape 806"/>
        <p:cNvGrpSpPr/>
        <p:nvPr/>
      </p:nvGrpSpPr>
      <p:grpSpPr>
        <a:xfrm>
          <a:off x="0" y="0"/>
          <a:ext cx="0" cy="0"/>
          <a:chOff x="0" y="0"/>
          <a:chExt cx="0" cy="0"/>
        </a:xfrm>
      </p:grpSpPr>
      <p:sp>
        <p:nvSpPr>
          <p:cNvPr id="807" name="Google Shape;807;p252"/>
          <p:cNvSpPr txBox="1"/>
          <p:nvPr>
            <p:ph idx="1"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808" name="Google Shape;808;p25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809" name="Google Shape;809;p252"/>
          <p:cNvGrpSpPr/>
          <p:nvPr/>
        </p:nvGrpSpPr>
        <p:grpSpPr>
          <a:xfrm>
            <a:off x="10193718" y="6278563"/>
            <a:ext cx="1641476" cy="436562"/>
            <a:chOff x="10193718" y="6278563"/>
            <a:chExt cx="1641476" cy="436562"/>
          </a:xfrm>
        </p:grpSpPr>
        <p:sp>
          <p:nvSpPr>
            <p:cNvPr id="810" name="Google Shape;810;p252"/>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811" name="Google Shape;811;p252"/>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812" name="Google Shape;812;p252"/>
            <p:cNvGrpSpPr/>
            <p:nvPr/>
          </p:nvGrpSpPr>
          <p:grpSpPr>
            <a:xfrm>
              <a:off x="10692193" y="6607175"/>
              <a:ext cx="1143001" cy="107950"/>
              <a:chOff x="10692193" y="6607175"/>
              <a:chExt cx="1143001" cy="107950"/>
            </a:xfrm>
          </p:grpSpPr>
          <p:sp>
            <p:nvSpPr>
              <p:cNvPr id="813" name="Google Shape;813;p252"/>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814" name="Google Shape;814;p252"/>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815" name="Google Shape;815;p252"/>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816" name="Google Shape;816;p252"/>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817" name="Google Shape;817;p252"/>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818" name="Google Shape;818;p252"/>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819" name="Google Shape;819;p252"/>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820" name="Google Shape;820;p252"/>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821" name="Google Shape;821;p252"/>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822" name="Google Shape;822;p252"/>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823" name="Google Shape;823;p252"/>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824" name="Google Shape;824;p252"/>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825" name="Google Shape;825;p252"/>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826" name="Google Shape;826;p252"/>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827" name="Google Shape;827;p252"/>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828" name="Google Shape;828;p252"/>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829" name="Google Shape;829;p252"/>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extLst>
    <p:ext uri="{DCECCB84-F9BA-43D5-87BE-67443E8EF086}">
      <p15:sldGuideLst>
        <p15:guide id="1" orient="horz" pos="2160">
          <p15:clr>
            <a:srgbClr val="FBAE40"/>
          </p15:clr>
        </p15:guide>
      </p15:sldGuideLst>
    </p:ext>
  </p:extLst>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picture L, content R w/headline">
  <p:cSld name="1_picture L, content R w/headline">
    <p:spTree>
      <p:nvGrpSpPr>
        <p:cNvPr id="830" name="Shape 830"/>
        <p:cNvGrpSpPr/>
        <p:nvPr/>
      </p:nvGrpSpPr>
      <p:grpSpPr>
        <a:xfrm>
          <a:off x="0" y="0"/>
          <a:ext cx="0" cy="0"/>
          <a:chOff x="0" y="0"/>
          <a:chExt cx="0" cy="0"/>
        </a:xfrm>
      </p:grpSpPr>
      <p:sp>
        <p:nvSpPr>
          <p:cNvPr id="831" name="Google Shape;831;p253"/>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832" name="Google Shape;832;p253"/>
          <p:cNvSpPr/>
          <p:nvPr>
            <p:ph idx="2" type="pic"/>
          </p:nvPr>
        </p:nvSpPr>
        <p:spPr>
          <a:xfrm>
            <a:off x="0" y="1501355"/>
            <a:ext cx="5918414" cy="4631438"/>
          </a:xfrm>
          <a:prstGeom prst="rect">
            <a:avLst/>
          </a:prstGeom>
          <a:noFill/>
          <a:ln>
            <a:noFill/>
          </a:ln>
        </p:spPr>
      </p:sp>
      <p:sp>
        <p:nvSpPr>
          <p:cNvPr id="833" name="Google Shape;833;p253"/>
          <p:cNvSpPr txBox="1"/>
          <p:nvPr>
            <p:ph idx="1" type="body"/>
          </p:nvPr>
        </p:nvSpPr>
        <p:spPr>
          <a:xfrm>
            <a:off x="6011757" y="1501355"/>
            <a:ext cx="5819766" cy="4631438"/>
          </a:xfrm>
          <a:prstGeom prst="rect">
            <a:avLst/>
          </a:prstGeom>
          <a:solidFill>
            <a:schemeClr val="accent2"/>
          </a:solidFill>
          <a:ln>
            <a:noFill/>
          </a:ln>
        </p:spPr>
        <p:txBody>
          <a:bodyPr anchorCtr="0" anchor="t" bIns="274300" lIns="64000" spcFirstLastPara="1" rIns="274300" wrap="square" tIns="420600">
            <a:noAutofit/>
          </a:bodyPr>
          <a:lstStyle>
            <a:lvl1pPr indent="-381000" lvl="0" marL="457200" algn="l">
              <a:lnSpc>
                <a:spcPct val="83000"/>
              </a:lnSpc>
              <a:spcBef>
                <a:spcPts val="1600"/>
              </a:spcBef>
              <a:spcAft>
                <a:spcPts val="0"/>
              </a:spcAft>
              <a:buClr>
                <a:schemeClr val="lt1"/>
              </a:buClr>
              <a:buSzPts val="2400"/>
              <a:buFont typeface="Arial"/>
              <a:buChar char=" "/>
              <a:defRPr sz="2400">
                <a:solidFill>
                  <a:schemeClr val="lt1"/>
                </a:solidFill>
              </a:defRPr>
            </a:lvl1pPr>
            <a:lvl2pPr indent="-431800" lvl="1" marL="914400" algn="l">
              <a:lnSpc>
                <a:spcPct val="83000"/>
              </a:lnSpc>
              <a:spcBef>
                <a:spcPts val="600"/>
              </a:spcBef>
              <a:spcAft>
                <a:spcPts val="0"/>
              </a:spcAft>
              <a:buClr>
                <a:schemeClr val="lt1"/>
              </a:buClr>
              <a:buSzPts val="3200"/>
              <a:buFont typeface="Arial"/>
              <a:buChar char=" "/>
              <a:defRPr sz="3200">
                <a:solidFill>
                  <a:schemeClr val="lt1"/>
                </a:solidFill>
                <a:latin typeface="Arial"/>
                <a:ea typeface="Arial"/>
                <a:cs typeface="Arial"/>
                <a:sym typeface="Arial"/>
              </a:defRPr>
            </a:lvl2pPr>
            <a:lvl3pPr indent="-330200" lvl="2" marL="1371600" algn="l">
              <a:lnSpc>
                <a:spcPct val="83000"/>
              </a:lnSpc>
              <a:spcBef>
                <a:spcPts val="12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834" name="Google Shape;834;p253"/>
          <p:cNvSpPr txBox="1"/>
          <p:nvPr>
            <p:ph idx="3"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835" name="Google Shape;835;p25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2-up pictures, color BG" showMasterSp="0">
  <p:cSld name="1_2-up pictures, color BG">
    <p:bg>
      <p:bgPr>
        <a:solidFill>
          <a:schemeClr val="accent2"/>
        </a:solidFill>
      </p:bgPr>
    </p:bg>
    <p:spTree>
      <p:nvGrpSpPr>
        <p:cNvPr id="836" name="Shape 836"/>
        <p:cNvGrpSpPr/>
        <p:nvPr/>
      </p:nvGrpSpPr>
      <p:grpSpPr>
        <a:xfrm>
          <a:off x="0" y="0"/>
          <a:ext cx="0" cy="0"/>
          <a:chOff x="0" y="0"/>
          <a:chExt cx="0" cy="0"/>
        </a:xfrm>
      </p:grpSpPr>
      <p:sp>
        <p:nvSpPr>
          <p:cNvPr id="837" name="Google Shape;837;p254"/>
          <p:cNvSpPr txBox="1"/>
          <p:nvPr>
            <p:ph type="title"/>
          </p:nvPr>
        </p:nvSpPr>
        <p:spPr>
          <a:xfrm>
            <a:off x="430364"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838" name="Google Shape;838;p254"/>
          <p:cNvSpPr txBox="1"/>
          <p:nvPr>
            <p:ph idx="1" type="body"/>
          </p:nvPr>
        </p:nvSpPr>
        <p:spPr>
          <a:xfrm>
            <a:off x="431800" y="5389581"/>
            <a:ext cx="460022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839" name="Google Shape;839;p254"/>
          <p:cNvSpPr txBox="1"/>
          <p:nvPr>
            <p:ph idx="2" type="body"/>
          </p:nvPr>
        </p:nvSpPr>
        <p:spPr>
          <a:xfrm>
            <a:off x="6004387" y="5389581"/>
            <a:ext cx="4599432"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840" name="Google Shape;840;p254"/>
          <p:cNvSpPr txBox="1"/>
          <p:nvPr>
            <p:ph idx="3" type="body"/>
          </p:nvPr>
        </p:nvSpPr>
        <p:spPr>
          <a:xfrm>
            <a:off x="430214" y="872672"/>
            <a:ext cx="113981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841" name="Google Shape;841;p254"/>
          <p:cNvSpPr/>
          <p:nvPr>
            <p:ph idx="4" type="pic"/>
          </p:nvPr>
        </p:nvSpPr>
        <p:spPr>
          <a:xfrm>
            <a:off x="0" y="1500135"/>
            <a:ext cx="5908281" cy="3867912"/>
          </a:xfrm>
          <a:prstGeom prst="rect">
            <a:avLst/>
          </a:prstGeom>
          <a:solidFill>
            <a:schemeClr val="lt1"/>
          </a:solidFill>
          <a:ln>
            <a:noFill/>
          </a:ln>
        </p:spPr>
      </p:sp>
      <p:sp>
        <p:nvSpPr>
          <p:cNvPr id="842" name="Google Shape;842;p254"/>
          <p:cNvSpPr/>
          <p:nvPr>
            <p:ph idx="5" type="pic"/>
          </p:nvPr>
        </p:nvSpPr>
        <p:spPr>
          <a:xfrm>
            <a:off x="6004387" y="1500135"/>
            <a:ext cx="5819766" cy="3867912"/>
          </a:xfrm>
          <a:prstGeom prst="rect">
            <a:avLst/>
          </a:prstGeom>
          <a:solidFill>
            <a:schemeClr val="lt1"/>
          </a:solidFill>
          <a:ln>
            <a:noFill/>
          </a:ln>
        </p:spPr>
      </p:sp>
      <p:grpSp>
        <p:nvGrpSpPr>
          <p:cNvPr id="843" name="Google Shape;843;p254"/>
          <p:cNvGrpSpPr/>
          <p:nvPr/>
        </p:nvGrpSpPr>
        <p:grpSpPr>
          <a:xfrm>
            <a:off x="10193718" y="6278563"/>
            <a:ext cx="1641476" cy="436562"/>
            <a:chOff x="10193718" y="6278563"/>
            <a:chExt cx="1641476" cy="436562"/>
          </a:xfrm>
        </p:grpSpPr>
        <p:sp>
          <p:nvSpPr>
            <p:cNvPr id="844" name="Google Shape;844;p254"/>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5" name="Google Shape;845;p25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6" name="Google Shape;846;p25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7" name="Google Shape;847;p25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8" name="Google Shape;848;p25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49" name="Google Shape;849;p25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0" name="Google Shape;850;p25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1" name="Google Shape;851;p25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2" name="Google Shape;852;p25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3" name="Google Shape;853;p25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4" name="Google Shape;854;p25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5" name="Google Shape;855;p25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6" name="Google Shape;856;p25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7" name="Google Shape;857;p25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8" name="Google Shape;858;p25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59" name="Google Shape;859;p25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0" name="Google Shape;860;p25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1" name="Google Shape;861;p25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2" name="Google Shape;862;p25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63" name="Google Shape;863;p25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864" name="Google Shape;864;p25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3384">
          <p15:clr>
            <a:srgbClr val="FBAE40"/>
          </p15:clr>
        </p15:guide>
      </p15:sldGuideLst>
    </p:ext>
  </p:extLst>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3-up pictures, color BG" showMasterSp="0">
  <p:cSld name="1_3-up pictures, color BG">
    <p:bg>
      <p:bgPr>
        <a:solidFill>
          <a:schemeClr val="accent2"/>
        </a:solidFill>
      </p:bgPr>
    </p:bg>
    <p:spTree>
      <p:nvGrpSpPr>
        <p:cNvPr id="865" name="Shape 865"/>
        <p:cNvGrpSpPr/>
        <p:nvPr/>
      </p:nvGrpSpPr>
      <p:grpSpPr>
        <a:xfrm>
          <a:off x="0" y="0"/>
          <a:ext cx="0" cy="0"/>
          <a:chOff x="0" y="0"/>
          <a:chExt cx="0" cy="0"/>
        </a:xfrm>
      </p:grpSpPr>
      <p:sp>
        <p:nvSpPr>
          <p:cNvPr id="866" name="Google Shape;866;p25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867" name="Google Shape;867;p25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868" name="Google Shape;868;p255"/>
          <p:cNvSpPr/>
          <p:nvPr>
            <p:ph idx="2" type="pic"/>
          </p:nvPr>
        </p:nvSpPr>
        <p:spPr>
          <a:xfrm>
            <a:off x="0" y="1500135"/>
            <a:ext cx="3909569" cy="3867912"/>
          </a:xfrm>
          <a:prstGeom prst="rect">
            <a:avLst/>
          </a:prstGeom>
          <a:solidFill>
            <a:schemeClr val="lt1"/>
          </a:solidFill>
          <a:ln>
            <a:noFill/>
          </a:ln>
        </p:spPr>
      </p:sp>
      <p:sp>
        <p:nvSpPr>
          <p:cNvPr id="869" name="Google Shape;869;p255"/>
          <p:cNvSpPr/>
          <p:nvPr>
            <p:ph idx="3" type="pic"/>
          </p:nvPr>
        </p:nvSpPr>
        <p:spPr>
          <a:xfrm>
            <a:off x="7956471" y="1500135"/>
            <a:ext cx="3867912" cy="3867912"/>
          </a:xfrm>
          <a:prstGeom prst="rect">
            <a:avLst/>
          </a:prstGeom>
          <a:solidFill>
            <a:schemeClr val="lt1"/>
          </a:solidFill>
          <a:ln>
            <a:noFill/>
          </a:ln>
        </p:spPr>
      </p:sp>
      <p:sp>
        <p:nvSpPr>
          <p:cNvPr id="870" name="Google Shape;870;p255"/>
          <p:cNvSpPr txBox="1"/>
          <p:nvPr>
            <p:ph idx="4"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871" name="Google Shape;871;p255"/>
          <p:cNvSpPr txBox="1"/>
          <p:nvPr>
            <p:ph idx="5" type="body"/>
          </p:nvPr>
        </p:nvSpPr>
        <p:spPr>
          <a:xfrm>
            <a:off x="398534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872" name="Google Shape;872;p255"/>
          <p:cNvSpPr/>
          <p:nvPr>
            <p:ph idx="6" type="pic"/>
          </p:nvPr>
        </p:nvSpPr>
        <p:spPr>
          <a:xfrm>
            <a:off x="3985348" y="1500135"/>
            <a:ext cx="3895344" cy="3867912"/>
          </a:xfrm>
          <a:prstGeom prst="rect">
            <a:avLst/>
          </a:prstGeom>
          <a:solidFill>
            <a:schemeClr val="lt1"/>
          </a:solidFill>
          <a:ln>
            <a:noFill/>
          </a:ln>
        </p:spPr>
      </p:sp>
      <p:sp>
        <p:nvSpPr>
          <p:cNvPr id="873" name="Google Shape;873;p255"/>
          <p:cNvSpPr txBox="1"/>
          <p:nvPr>
            <p:ph idx="7" type="body"/>
          </p:nvPr>
        </p:nvSpPr>
        <p:spPr>
          <a:xfrm>
            <a:off x="7956471"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874" name="Google Shape;874;p255"/>
          <p:cNvGrpSpPr/>
          <p:nvPr/>
        </p:nvGrpSpPr>
        <p:grpSpPr>
          <a:xfrm>
            <a:off x="10193718" y="6278563"/>
            <a:ext cx="1641476" cy="436562"/>
            <a:chOff x="10193718" y="6278563"/>
            <a:chExt cx="1641476" cy="436562"/>
          </a:xfrm>
        </p:grpSpPr>
        <p:sp>
          <p:nvSpPr>
            <p:cNvPr id="875" name="Google Shape;875;p255"/>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6" name="Google Shape;876;p255"/>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7" name="Google Shape;877;p255"/>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8" name="Google Shape;878;p255"/>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79" name="Google Shape;879;p255"/>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0" name="Google Shape;880;p255"/>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1" name="Google Shape;881;p255"/>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2" name="Google Shape;882;p255"/>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3" name="Google Shape;883;p255"/>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4" name="Google Shape;884;p255"/>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5" name="Google Shape;885;p255"/>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6" name="Google Shape;886;p255"/>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7" name="Google Shape;887;p255"/>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8" name="Google Shape;888;p255"/>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89" name="Google Shape;889;p255"/>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0" name="Google Shape;890;p255"/>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1" name="Google Shape;891;p255"/>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92" name="Google Shape;892;p255"/>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893" name="Google Shape;893;p25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4-up pictures, color BG" showMasterSp="0">
  <p:cSld name="1_4-up pictures, color BG">
    <p:bg>
      <p:bgPr>
        <a:solidFill>
          <a:schemeClr val="accent2"/>
        </a:solidFill>
      </p:bgPr>
    </p:bg>
    <p:spTree>
      <p:nvGrpSpPr>
        <p:cNvPr id="894" name="Shape 894"/>
        <p:cNvGrpSpPr/>
        <p:nvPr/>
      </p:nvGrpSpPr>
      <p:grpSpPr>
        <a:xfrm>
          <a:off x="0" y="0"/>
          <a:ext cx="0" cy="0"/>
          <a:chOff x="0" y="0"/>
          <a:chExt cx="0" cy="0"/>
        </a:xfrm>
      </p:grpSpPr>
      <p:sp>
        <p:nvSpPr>
          <p:cNvPr id="895" name="Google Shape;895;p25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896" name="Google Shape;896;p256"/>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897" name="Google Shape;897;p256"/>
          <p:cNvSpPr/>
          <p:nvPr>
            <p:ph idx="2" type="pic"/>
          </p:nvPr>
        </p:nvSpPr>
        <p:spPr>
          <a:xfrm>
            <a:off x="0" y="1500135"/>
            <a:ext cx="2973322" cy="3867912"/>
          </a:xfrm>
          <a:prstGeom prst="rect">
            <a:avLst/>
          </a:prstGeom>
          <a:solidFill>
            <a:schemeClr val="lt1"/>
          </a:solidFill>
          <a:ln>
            <a:noFill/>
          </a:ln>
        </p:spPr>
      </p:sp>
      <p:sp>
        <p:nvSpPr>
          <p:cNvPr id="898" name="Google Shape;898;p256"/>
          <p:cNvSpPr/>
          <p:nvPr>
            <p:ph idx="3" type="pic"/>
          </p:nvPr>
        </p:nvSpPr>
        <p:spPr>
          <a:xfrm>
            <a:off x="3054110" y="1500135"/>
            <a:ext cx="2871216" cy="3867912"/>
          </a:xfrm>
          <a:prstGeom prst="rect">
            <a:avLst/>
          </a:prstGeom>
          <a:solidFill>
            <a:schemeClr val="lt1"/>
          </a:solidFill>
          <a:ln>
            <a:noFill/>
          </a:ln>
        </p:spPr>
      </p:sp>
      <p:sp>
        <p:nvSpPr>
          <p:cNvPr id="899" name="Google Shape;899;p256"/>
          <p:cNvSpPr/>
          <p:nvPr>
            <p:ph idx="4" type="pic"/>
          </p:nvPr>
        </p:nvSpPr>
        <p:spPr>
          <a:xfrm>
            <a:off x="6006114" y="1500135"/>
            <a:ext cx="2871216" cy="3867912"/>
          </a:xfrm>
          <a:prstGeom prst="rect">
            <a:avLst/>
          </a:prstGeom>
          <a:solidFill>
            <a:schemeClr val="lt1"/>
          </a:solidFill>
          <a:ln>
            <a:noFill/>
          </a:ln>
        </p:spPr>
      </p:sp>
      <p:sp>
        <p:nvSpPr>
          <p:cNvPr id="900" name="Google Shape;900;p256"/>
          <p:cNvSpPr/>
          <p:nvPr>
            <p:ph idx="5" type="pic"/>
          </p:nvPr>
        </p:nvSpPr>
        <p:spPr>
          <a:xfrm>
            <a:off x="8958118" y="1500135"/>
            <a:ext cx="2870063" cy="3867912"/>
          </a:xfrm>
          <a:prstGeom prst="rect">
            <a:avLst/>
          </a:prstGeom>
          <a:solidFill>
            <a:schemeClr val="lt1"/>
          </a:solidFill>
          <a:ln>
            <a:noFill/>
          </a:ln>
        </p:spPr>
      </p:sp>
      <p:sp>
        <p:nvSpPr>
          <p:cNvPr id="901" name="Google Shape;901;p256"/>
          <p:cNvSpPr txBox="1"/>
          <p:nvPr>
            <p:ph idx="6" type="body"/>
          </p:nvPr>
        </p:nvSpPr>
        <p:spPr>
          <a:xfrm>
            <a:off x="3054110"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02" name="Google Shape;902;p256"/>
          <p:cNvSpPr txBox="1"/>
          <p:nvPr>
            <p:ph idx="7" type="body"/>
          </p:nvPr>
        </p:nvSpPr>
        <p:spPr>
          <a:xfrm>
            <a:off x="895811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03" name="Google Shape;903;p256"/>
          <p:cNvSpPr txBox="1"/>
          <p:nvPr>
            <p:ph idx="8" type="body"/>
          </p:nvPr>
        </p:nvSpPr>
        <p:spPr>
          <a:xfrm>
            <a:off x="6006114"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04" name="Google Shape;904;p256"/>
          <p:cNvSpPr txBox="1"/>
          <p:nvPr>
            <p:ph idx="9"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905" name="Google Shape;905;p256"/>
          <p:cNvGrpSpPr/>
          <p:nvPr/>
        </p:nvGrpSpPr>
        <p:grpSpPr>
          <a:xfrm>
            <a:off x="10193718" y="6278563"/>
            <a:ext cx="1641476" cy="436562"/>
            <a:chOff x="10193718" y="6278563"/>
            <a:chExt cx="1641476" cy="436562"/>
          </a:xfrm>
        </p:grpSpPr>
        <p:sp>
          <p:nvSpPr>
            <p:cNvPr id="906" name="Google Shape;906;p256"/>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7" name="Google Shape;907;p256"/>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8" name="Google Shape;908;p256"/>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09" name="Google Shape;909;p256"/>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0" name="Google Shape;910;p256"/>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1" name="Google Shape;911;p256"/>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2" name="Google Shape;912;p256"/>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3" name="Google Shape;913;p256"/>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4" name="Google Shape;914;p256"/>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5" name="Google Shape;915;p256"/>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6" name="Google Shape;916;p256"/>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7" name="Google Shape;917;p256"/>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8" name="Google Shape;918;p256"/>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19" name="Google Shape;919;p256"/>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0" name="Google Shape;920;p256"/>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1" name="Google Shape;921;p256"/>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2" name="Google Shape;922;p256"/>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923" name="Google Shape;923;p256"/>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924" name="Google Shape;924;p25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6-up faux table">
  <p:cSld name="1_6-up faux table">
    <p:spTree>
      <p:nvGrpSpPr>
        <p:cNvPr id="925" name="Shape 925"/>
        <p:cNvGrpSpPr/>
        <p:nvPr/>
      </p:nvGrpSpPr>
      <p:grpSpPr>
        <a:xfrm>
          <a:off x="0" y="0"/>
          <a:ext cx="0" cy="0"/>
          <a:chOff x="0" y="0"/>
          <a:chExt cx="0" cy="0"/>
        </a:xfrm>
      </p:grpSpPr>
      <p:sp>
        <p:nvSpPr>
          <p:cNvPr id="926" name="Google Shape;926;p257"/>
          <p:cNvSpPr txBox="1"/>
          <p:nvPr>
            <p:ph idx="1" type="body"/>
          </p:nvPr>
        </p:nvSpPr>
        <p:spPr>
          <a:xfrm>
            <a:off x="-2158" y="1499082"/>
            <a:ext cx="11839639" cy="4630256"/>
          </a:xfrm>
          <a:prstGeom prst="rect">
            <a:avLst/>
          </a:prstGeom>
          <a:solidFill>
            <a:schemeClr val="accent2"/>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2"/>
              </a:buClr>
              <a:buSzPts val="1600"/>
              <a:buFont typeface="Arial"/>
              <a:buNone/>
              <a:defRPr sz="1600">
                <a:solidFill>
                  <a:schemeClr val="accent2"/>
                </a:solidFill>
              </a:defRPr>
            </a:lvl1pPr>
            <a:lvl2pPr indent="-330200" lvl="1" marL="914400" algn="l">
              <a:lnSpc>
                <a:spcPct val="110000"/>
              </a:lnSpc>
              <a:spcBef>
                <a:spcPts val="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Font typeface="Arial"/>
              <a:buChar char=" "/>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27" name="Google Shape;927;p257"/>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928" name="Google Shape;928;p257"/>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29" name="Google Shape;929;p257"/>
          <p:cNvSpPr txBox="1"/>
          <p:nvPr>
            <p:ph idx="3" type="body"/>
          </p:nvPr>
        </p:nvSpPr>
        <p:spPr>
          <a:xfrm>
            <a:off x="154406"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30" name="Google Shape;930;p257"/>
          <p:cNvSpPr txBox="1"/>
          <p:nvPr>
            <p:ph idx="4"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31" name="Google Shape;931;p257"/>
          <p:cNvSpPr txBox="1"/>
          <p:nvPr>
            <p:ph idx="5" type="body"/>
          </p:nvPr>
        </p:nvSpPr>
        <p:spPr>
          <a:xfrm rot="5400000">
            <a:off x="5891150" y="-1316719"/>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32" name="Google Shape;932;p257"/>
          <p:cNvSpPr txBox="1"/>
          <p:nvPr>
            <p:ph idx="6" type="body"/>
          </p:nvPr>
        </p:nvSpPr>
        <p:spPr>
          <a:xfrm rot="5400000">
            <a:off x="5891150" y="-2888256"/>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33" name="Google Shape;933;p257"/>
          <p:cNvSpPr txBox="1"/>
          <p:nvPr>
            <p:ph idx="7"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34" name="Google Shape;934;p25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935" name="Google Shape;935;p257"/>
          <p:cNvSpPr txBox="1"/>
          <p:nvPr>
            <p:ph idx="8" type="body"/>
          </p:nvPr>
        </p:nvSpPr>
        <p:spPr>
          <a:xfrm>
            <a:off x="154406"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36" name="Google Shape;936;p257"/>
          <p:cNvSpPr txBox="1"/>
          <p:nvPr>
            <p:ph idx="9" type="body"/>
          </p:nvPr>
        </p:nvSpPr>
        <p:spPr>
          <a:xfrm>
            <a:off x="154406"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37" name="Google Shape;937;p257"/>
          <p:cNvSpPr txBox="1"/>
          <p:nvPr>
            <p:ph idx="13" type="body"/>
          </p:nvPr>
        </p:nvSpPr>
        <p:spPr>
          <a:xfrm>
            <a:off x="6088380"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38" name="Google Shape;938;p257"/>
          <p:cNvSpPr txBox="1"/>
          <p:nvPr>
            <p:ph idx="14" type="body"/>
          </p:nvPr>
        </p:nvSpPr>
        <p:spPr>
          <a:xfrm>
            <a:off x="6088380"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39" name="Google Shape;939;p257"/>
          <p:cNvSpPr txBox="1"/>
          <p:nvPr>
            <p:ph idx="15" type="body"/>
          </p:nvPr>
        </p:nvSpPr>
        <p:spPr>
          <a:xfrm>
            <a:off x="6088380"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E pages 1-3">
  <p:cSld name="EE pages 1-3">
    <p:spTree>
      <p:nvGrpSpPr>
        <p:cNvPr id="63" name="Shape 63"/>
        <p:cNvGrpSpPr/>
        <p:nvPr/>
      </p:nvGrpSpPr>
      <p:grpSpPr>
        <a:xfrm>
          <a:off x="0" y="0"/>
          <a:ext cx="0" cy="0"/>
          <a:chOff x="0" y="0"/>
          <a:chExt cx="0" cy="0"/>
        </a:xfrm>
      </p:grpSpPr>
      <p:sp>
        <p:nvSpPr>
          <p:cNvPr id="64" name="Google Shape;64;p187"/>
          <p:cNvSpPr txBox="1"/>
          <p:nvPr>
            <p:ph type="title"/>
          </p:nvPr>
        </p:nvSpPr>
        <p:spPr>
          <a:xfrm>
            <a:off x="430366" y="432000"/>
            <a:ext cx="3425672"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5" name="Google Shape;65;p187"/>
          <p:cNvSpPr/>
          <p:nvPr>
            <p:ph idx="2" type="pic"/>
          </p:nvPr>
        </p:nvSpPr>
        <p:spPr>
          <a:xfrm>
            <a:off x="4104157" y="448056"/>
            <a:ext cx="2523744" cy="1682496"/>
          </a:xfrm>
          <a:prstGeom prst="rect">
            <a:avLst/>
          </a:prstGeom>
          <a:noFill/>
          <a:ln>
            <a:noFill/>
          </a:ln>
        </p:spPr>
      </p:sp>
      <p:sp>
        <p:nvSpPr>
          <p:cNvPr id="66" name="Google Shape;66;p187"/>
          <p:cNvSpPr/>
          <p:nvPr>
            <p:ph idx="3" type="pic"/>
          </p:nvPr>
        </p:nvSpPr>
        <p:spPr>
          <a:xfrm>
            <a:off x="9314836" y="448056"/>
            <a:ext cx="2523744" cy="3463642"/>
          </a:xfrm>
          <a:prstGeom prst="rect">
            <a:avLst/>
          </a:prstGeom>
          <a:noFill/>
          <a:ln>
            <a:noFill/>
          </a:ln>
        </p:spPr>
      </p:sp>
      <p:sp>
        <p:nvSpPr>
          <p:cNvPr id="67" name="Google Shape;67;p187"/>
          <p:cNvSpPr/>
          <p:nvPr>
            <p:ph idx="4" type="pic"/>
          </p:nvPr>
        </p:nvSpPr>
        <p:spPr>
          <a:xfrm>
            <a:off x="6709496" y="448056"/>
            <a:ext cx="2523744" cy="1682496"/>
          </a:xfrm>
          <a:prstGeom prst="rect">
            <a:avLst/>
          </a:prstGeom>
          <a:noFill/>
          <a:ln>
            <a:noFill/>
          </a:ln>
        </p:spPr>
      </p:sp>
      <p:sp>
        <p:nvSpPr>
          <p:cNvPr id="68" name="Google Shape;68;p187"/>
          <p:cNvSpPr/>
          <p:nvPr>
            <p:ph idx="5" type="pic"/>
          </p:nvPr>
        </p:nvSpPr>
        <p:spPr>
          <a:xfrm>
            <a:off x="4104157" y="2229202"/>
            <a:ext cx="2523744" cy="1682496"/>
          </a:xfrm>
          <a:prstGeom prst="rect">
            <a:avLst/>
          </a:prstGeom>
          <a:noFill/>
          <a:ln>
            <a:noFill/>
          </a:ln>
        </p:spPr>
      </p:sp>
      <p:sp>
        <p:nvSpPr>
          <p:cNvPr id="69" name="Google Shape;69;p187"/>
          <p:cNvSpPr/>
          <p:nvPr>
            <p:ph idx="6" type="pic"/>
          </p:nvPr>
        </p:nvSpPr>
        <p:spPr>
          <a:xfrm>
            <a:off x="6709496" y="2229202"/>
            <a:ext cx="2523744" cy="1682496"/>
          </a:xfrm>
          <a:prstGeom prst="rect">
            <a:avLst/>
          </a:prstGeom>
          <a:noFill/>
          <a:ln>
            <a:noFill/>
          </a:ln>
        </p:spPr>
      </p:sp>
      <p:sp>
        <p:nvSpPr>
          <p:cNvPr id="70" name="Google Shape;70;p187"/>
          <p:cNvSpPr/>
          <p:nvPr>
            <p:ph idx="7" type="pic"/>
          </p:nvPr>
        </p:nvSpPr>
        <p:spPr>
          <a:xfrm>
            <a:off x="4104157" y="4010752"/>
            <a:ext cx="2523744" cy="1682496"/>
          </a:xfrm>
          <a:prstGeom prst="rect">
            <a:avLst/>
          </a:prstGeom>
          <a:noFill/>
          <a:ln>
            <a:noFill/>
          </a:ln>
        </p:spPr>
      </p:sp>
      <p:sp>
        <p:nvSpPr>
          <p:cNvPr id="71" name="Google Shape;71;p187"/>
          <p:cNvSpPr/>
          <p:nvPr>
            <p:ph idx="8" type="pic"/>
          </p:nvPr>
        </p:nvSpPr>
        <p:spPr>
          <a:xfrm>
            <a:off x="9314836" y="4010752"/>
            <a:ext cx="2523744" cy="1682496"/>
          </a:xfrm>
          <a:prstGeom prst="rect">
            <a:avLst/>
          </a:prstGeom>
          <a:noFill/>
          <a:ln>
            <a:noFill/>
          </a:ln>
        </p:spPr>
      </p:sp>
      <p:sp>
        <p:nvSpPr>
          <p:cNvPr id="72" name="Google Shape;72;p187"/>
          <p:cNvSpPr/>
          <p:nvPr>
            <p:ph idx="9" type="pic"/>
          </p:nvPr>
        </p:nvSpPr>
        <p:spPr>
          <a:xfrm>
            <a:off x="6709496" y="4010752"/>
            <a:ext cx="2523744" cy="1682496"/>
          </a:xfrm>
          <a:prstGeom prst="rect">
            <a:avLst/>
          </a:prstGeom>
          <a:noFill/>
          <a:ln>
            <a:noFill/>
          </a:ln>
        </p:spPr>
      </p:sp>
      <p:sp>
        <p:nvSpPr>
          <p:cNvPr id="73" name="Google Shape;73;p18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74" name="Google Shape;74;p187"/>
          <p:cNvSpPr txBox="1"/>
          <p:nvPr>
            <p:ph idx="1" type="body"/>
          </p:nvPr>
        </p:nvSpPr>
        <p:spPr>
          <a:xfrm>
            <a:off x="317500" y="1485900"/>
            <a:ext cx="3291840" cy="3340100"/>
          </a:xfrm>
          <a:prstGeom prst="rect">
            <a:avLst/>
          </a:prstGeom>
          <a:noFill/>
          <a:ln>
            <a:noFill/>
          </a:ln>
        </p:spPr>
        <p:txBody>
          <a:bodyPr anchorCtr="0" anchor="t" bIns="0" lIns="0" spcFirstLastPara="1" rIns="0" wrap="square" tIns="0">
            <a:noAutofit/>
          </a:bodyPr>
          <a:lstStyle>
            <a:lvl1pPr indent="-342900" lvl="0" marL="457200" algn="l">
              <a:lnSpc>
                <a:spcPct val="100000"/>
              </a:lnSpc>
              <a:spcBef>
                <a:spcPts val="1600"/>
              </a:spcBef>
              <a:spcAft>
                <a:spcPts val="0"/>
              </a:spcAft>
              <a:buClr>
                <a:schemeClr val="dk2"/>
              </a:buClr>
              <a:buSzPts val="1800"/>
              <a:buFont typeface="Arial"/>
              <a:buChar char=" "/>
              <a:defRPr/>
            </a:lvl1pPr>
            <a:lvl2pPr indent="-330200" lvl="1" marL="914400" algn="l">
              <a:lnSpc>
                <a:spcPct val="100000"/>
              </a:lnSpc>
              <a:spcBef>
                <a:spcPts val="1000"/>
              </a:spcBef>
              <a:spcAft>
                <a:spcPts val="0"/>
              </a:spcAft>
              <a:buClr>
                <a:schemeClr val="dk2"/>
              </a:buClr>
              <a:buSzPts val="1600"/>
              <a:buFont typeface="Arial"/>
              <a:buChar char=" "/>
              <a:defRPr/>
            </a:lvl2pPr>
            <a:lvl3pPr indent="-330200" lvl="2" marL="1371600" algn="l">
              <a:lnSpc>
                <a:spcPct val="100000"/>
              </a:lnSpc>
              <a:spcBef>
                <a:spcPts val="0"/>
              </a:spcBef>
              <a:spcAft>
                <a:spcPts val="0"/>
              </a:spcAft>
              <a:buClr>
                <a:schemeClr val="dk2"/>
              </a:buClr>
              <a:buSzPts val="1600"/>
              <a:buChar char="•"/>
              <a:defRPr/>
            </a:lvl3pPr>
            <a:lvl4pPr indent="-330200" lvl="3" marL="1828800" algn="l">
              <a:lnSpc>
                <a:spcPct val="100000"/>
              </a:lnSpc>
              <a:spcBef>
                <a:spcPts val="0"/>
              </a:spcBef>
              <a:spcAft>
                <a:spcPts val="0"/>
              </a:spcAft>
              <a:buClr>
                <a:schemeClr val="dk2"/>
              </a:buClr>
              <a:buSzPts val="1600"/>
              <a:buChar char="•"/>
              <a:defRPr/>
            </a:lvl4pPr>
            <a:lvl5pPr indent="-330200" lvl="4" marL="2286000" algn="l">
              <a:lnSpc>
                <a:spcPct val="10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extLst>
    <p:ext uri="{DCECCB84-F9BA-43D5-87BE-67443E8EF086}">
      <p15:sldGuideLst>
        <p15:guide id="1" pos="2574">
          <p15:clr>
            <a:srgbClr val="FBAE40"/>
          </p15:clr>
        </p15:guide>
      </p15:sldGuideLst>
    </p:ext>
  </p:extLst>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4-up faux table">
  <p:cSld name="1_4-up faux table">
    <p:spTree>
      <p:nvGrpSpPr>
        <p:cNvPr id="940" name="Shape 940"/>
        <p:cNvGrpSpPr/>
        <p:nvPr/>
      </p:nvGrpSpPr>
      <p:grpSpPr>
        <a:xfrm>
          <a:off x="0" y="0"/>
          <a:ext cx="0" cy="0"/>
          <a:chOff x="0" y="0"/>
          <a:chExt cx="0" cy="0"/>
        </a:xfrm>
      </p:grpSpPr>
      <p:sp>
        <p:nvSpPr>
          <p:cNvPr id="941" name="Google Shape;941;p258"/>
          <p:cNvSpPr txBox="1"/>
          <p:nvPr>
            <p:ph idx="1" type="body"/>
          </p:nvPr>
        </p:nvSpPr>
        <p:spPr>
          <a:xfrm>
            <a:off x="-2158" y="1499082"/>
            <a:ext cx="11839639" cy="4630256"/>
          </a:xfrm>
          <a:prstGeom prst="rect">
            <a:avLst/>
          </a:prstGeom>
          <a:solidFill>
            <a:schemeClr val="accent2"/>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2"/>
              </a:buClr>
              <a:buSzPts val="1600"/>
              <a:buFont typeface="Arial"/>
              <a:buNone/>
              <a:defRPr sz="1600">
                <a:solidFill>
                  <a:schemeClr val="accent2"/>
                </a:solidFill>
              </a:defRPr>
            </a:lvl1pPr>
            <a:lvl2pPr indent="-228600" lvl="1" marL="914400" algn="l">
              <a:lnSpc>
                <a:spcPct val="110000"/>
              </a:lnSpc>
              <a:spcBef>
                <a:spcPts val="0"/>
              </a:spcBef>
              <a:spcAft>
                <a:spcPts val="0"/>
              </a:spcAft>
              <a:buClr>
                <a:schemeClr val="dk2"/>
              </a:buClr>
              <a:buSzPts val="1600"/>
              <a:buFont typeface="Arial"/>
              <a:buNone/>
              <a:defRPr>
                <a:solidFill>
                  <a:schemeClr val="dk2"/>
                </a:solidFill>
              </a:defRPr>
            </a:lvl2pPr>
            <a:lvl3pPr indent="-330200" lvl="2" marL="1371600" algn="l">
              <a:lnSpc>
                <a:spcPct val="110000"/>
              </a:lnSpc>
              <a:spcBef>
                <a:spcPts val="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42" name="Google Shape;942;p258"/>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943" name="Google Shape;943;p258"/>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44" name="Google Shape;944;p258"/>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45" name="Google Shape;945;p258"/>
          <p:cNvSpPr txBox="1"/>
          <p:nvPr>
            <p:ph idx="4" type="body"/>
          </p:nvPr>
        </p:nvSpPr>
        <p:spPr>
          <a:xfrm rot="5400000">
            <a:off x="5891150" y="-2107892"/>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46" name="Google Shape;946;p258"/>
          <p:cNvSpPr txBox="1"/>
          <p:nvPr>
            <p:ph idx="5"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47" name="Google Shape;947;p25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948" name="Google Shape;948;p258"/>
          <p:cNvSpPr txBox="1"/>
          <p:nvPr>
            <p:ph idx="6" type="body"/>
          </p:nvPr>
        </p:nvSpPr>
        <p:spPr>
          <a:xfrm>
            <a:off x="6262688"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49" name="Google Shape;949;p258"/>
          <p:cNvSpPr txBox="1"/>
          <p:nvPr>
            <p:ph idx="7" type="body"/>
          </p:nvPr>
        </p:nvSpPr>
        <p:spPr>
          <a:xfrm>
            <a:off x="323650" y="1531406"/>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50" name="Google Shape;950;p258"/>
          <p:cNvSpPr txBox="1"/>
          <p:nvPr>
            <p:ph idx="8" type="body"/>
          </p:nvPr>
        </p:nvSpPr>
        <p:spPr>
          <a:xfrm>
            <a:off x="6262688"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51" name="Google Shape;951;p258"/>
          <p:cNvSpPr txBox="1"/>
          <p:nvPr>
            <p:ph idx="9" type="body"/>
          </p:nvPr>
        </p:nvSpPr>
        <p:spPr>
          <a:xfrm>
            <a:off x="323650" y="3849638"/>
            <a:ext cx="4892040" cy="1873115"/>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3pPr>
            <a:lvl4pPr indent="-330200" lvl="3" marL="18288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0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2-column faux table">
  <p:cSld name="1_2-column faux table">
    <p:spTree>
      <p:nvGrpSpPr>
        <p:cNvPr id="952" name="Shape 952"/>
        <p:cNvGrpSpPr/>
        <p:nvPr/>
      </p:nvGrpSpPr>
      <p:grpSpPr>
        <a:xfrm>
          <a:off x="0" y="0"/>
          <a:ext cx="0" cy="0"/>
          <a:chOff x="0" y="0"/>
          <a:chExt cx="0" cy="0"/>
        </a:xfrm>
      </p:grpSpPr>
      <p:sp>
        <p:nvSpPr>
          <p:cNvPr id="953" name="Google Shape;953;p259"/>
          <p:cNvSpPr txBox="1"/>
          <p:nvPr>
            <p:ph idx="1" type="body"/>
          </p:nvPr>
        </p:nvSpPr>
        <p:spPr>
          <a:xfrm>
            <a:off x="0" y="1496542"/>
            <a:ext cx="11839639" cy="4630256"/>
          </a:xfrm>
          <a:prstGeom prst="rect">
            <a:avLst/>
          </a:prstGeom>
          <a:solidFill>
            <a:schemeClr val="accent2"/>
          </a:solidFill>
          <a:ln>
            <a:noFill/>
          </a:ln>
        </p:spPr>
        <p:txBody>
          <a:bodyPr anchorCtr="0" anchor="t" bIns="0" lIns="274300" spcFirstLastPara="1" rIns="6675100" wrap="square" tIns="182875">
            <a:noAutofit/>
          </a:bodyPr>
          <a:lstStyle>
            <a:lvl1pPr indent="-228600" lvl="0" marL="457200" algn="l">
              <a:lnSpc>
                <a:spcPct val="110000"/>
              </a:lnSpc>
              <a:spcBef>
                <a:spcPts val="0"/>
              </a:spcBef>
              <a:spcAft>
                <a:spcPts val="0"/>
              </a:spcAft>
              <a:buClr>
                <a:schemeClr val="accent2"/>
              </a:buClr>
              <a:buSzPts val="1600"/>
              <a:buFont typeface="Arial"/>
              <a:buNone/>
              <a:defRPr sz="1600">
                <a:solidFill>
                  <a:schemeClr val="accent2"/>
                </a:solidFill>
              </a:defRPr>
            </a:lvl1pPr>
            <a:lvl2pPr indent="-330200" lvl="1" marL="914400" algn="l">
              <a:lnSpc>
                <a:spcPct val="110000"/>
              </a:lnSpc>
              <a:spcBef>
                <a:spcPts val="600"/>
              </a:spcBef>
              <a:spcAft>
                <a:spcPts val="0"/>
              </a:spcAft>
              <a:buClr>
                <a:schemeClr val="dk2"/>
              </a:buClr>
              <a:buSzPts val="1600"/>
              <a:buFont typeface="Arial"/>
              <a:buChar char="•"/>
              <a:defRPr>
                <a:solidFill>
                  <a:schemeClr val="dk2"/>
                </a:solidFill>
              </a:defRPr>
            </a:lvl2pPr>
            <a:lvl3pPr indent="-330200" lvl="2" marL="1371600" algn="l">
              <a:lnSpc>
                <a:spcPct val="110000"/>
              </a:lnSpc>
              <a:spcBef>
                <a:spcPts val="600"/>
              </a:spcBef>
              <a:spcAft>
                <a:spcPts val="0"/>
              </a:spcAft>
              <a:buClr>
                <a:schemeClr val="dk2"/>
              </a:buClr>
              <a:buSzPts val="1600"/>
              <a:buFont typeface="Arial"/>
              <a:buChar char="•"/>
              <a:defRPr>
                <a:solidFill>
                  <a:schemeClr val="dk2"/>
                </a:solidFill>
              </a:defRPr>
            </a:lvl3pPr>
            <a:lvl4pPr indent="-330200" lvl="3" marL="1828800" algn="l">
              <a:lnSpc>
                <a:spcPct val="110000"/>
              </a:lnSpc>
              <a:spcBef>
                <a:spcPts val="600"/>
              </a:spcBef>
              <a:spcAft>
                <a:spcPts val="0"/>
              </a:spcAft>
              <a:buClr>
                <a:schemeClr val="dk2"/>
              </a:buClr>
              <a:buSzPts val="1600"/>
              <a:buFont typeface="Arial"/>
              <a:buChar char="•"/>
              <a:defRPr>
                <a:solidFill>
                  <a:schemeClr val="dk2"/>
                </a:solidFill>
              </a:defRPr>
            </a:lvl4pPr>
            <a:lvl5pPr indent="-330200" lvl="4" marL="2286000" algn="l">
              <a:lnSpc>
                <a:spcPct val="110000"/>
              </a:lnSpc>
              <a:spcBef>
                <a:spcPts val="600"/>
              </a:spcBef>
              <a:spcAft>
                <a:spcPts val="0"/>
              </a:spcAft>
              <a:buClr>
                <a:schemeClr val="dk2"/>
              </a:buClr>
              <a:buSzPts val="1600"/>
              <a:buFont typeface="Arial"/>
              <a:buChar char="•"/>
              <a:defRPr>
                <a:solidFill>
                  <a:schemeClr val="dk2"/>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54" name="Google Shape;954;p259"/>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955" name="Google Shape;955;p259"/>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56" name="Google Shape;956;p259"/>
          <p:cNvSpPr txBox="1"/>
          <p:nvPr>
            <p:ph idx="3"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57" name="Google Shape;957;p259"/>
          <p:cNvSpPr txBox="1"/>
          <p:nvPr>
            <p:ph idx="4"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58" name="Google Shape;958;p259"/>
          <p:cNvSpPr txBox="1"/>
          <p:nvPr>
            <p:ph idx="5" type="body"/>
          </p:nvPr>
        </p:nvSpPr>
        <p:spPr>
          <a:xfrm>
            <a:off x="5969456"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959" name="Google Shape;959;p25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960" name="Google Shape;960;p259"/>
          <p:cNvSpPr txBox="1"/>
          <p:nvPr>
            <p:ph idx="6" type="body"/>
          </p:nvPr>
        </p:nvSpPr>
        <p:spPr>
          <a:xfrm>
            <a:off x="38097" y="1516136"/>
            <a:ext cx="4889500" cy="3845322"/>
          </a:xfrm>
          <a:prstGeom prst="rect">
            <a:avLst/>
          </a:prstGeom>
          <a:noFill/>
          <a:ln>
            <a:noFill/>
          </a:ln>
        </p:spPr>
        <p:txBody>
          <a:bodyPr anchorCtr="0" anchor="t" bIns="0" lIns="228600" spcFirstLastPara="1" rIns="457200" wrap="square" tIns="210300">
            <a:noAutofit/>
          </a:bodyPr>
          <a:lstStyle>
            <a:lvl1pPr indent="-330200" lvl="0" marL="457200" algn="l">
              <a:lnSpc>
                <a:spcPct val="110000"/>
              </a:lnSpc>
              <a:spcBef>
                <a:spcPts val="1600"/>
              </a:spcBef>
              <a:spcAft>
                <a:spcPts val="0"/>
              </a:spcAft>
              <a:buClr>
                <a:schemeClr val="lt1"/>
              </a:buClr>
              <a:buSzPts val="1600"/>
              <a:buFont typeface="Arial"/>
              <a:buChar char=" "/>
              <a:defRPr sz="1600">
                <a:solidFill>
                  <a:schemeClr val="lt1"/>
                </a:solidFill>
              </a:defRPr>
            </a:lvl1pPr>
            <a:lvl2pPr indent="-330200" lvl="1" marL="914400" algn="l">
              <a:lnSpc>
                <a:spcPct val="110000"/>
              </a:lnSpc>
              <a:spcBef>
                <a:spcPts val="6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2-column content" showMasterSp="0">
  <p:cSld name="1_2-column content">
    <p:bg>
      <p:bgPr>
        <a:solidFill>
          <a:schemeClr val="accent2"/>
        </a:solidFill>
      </p:bgPr>
    </p:bg>
    <p:spTree>
      <p:nvGrpSpPr>
        <p:cNvPr id="961" name="Shape 961"/>
        <p:cNvGrpSpPr/>
        <p:nvPr/>
      </p:nvGrpSpPr>
      <p:grpSpPr>
        <a:xfrm>
          <a:off x="0" y="0"/>
          <a:ext cx="0" cy="0"/>
          <a:chOff x="0" y="0"/>
          <a:chExt cx="0" cy="0"/>
        </a:xfrm>
      </p:grpSpPr>
      <p:grpSp>
        <p:nvGrpSpPr>
          <p:cNvPr id="962" name="Google Shape;962;p260"/>
          <p:cNvGrpSpPr/>
          <p:nvPr/>
        </p:nvGrpSpPr>
        <p:grpSpPr>
          <a:xfrm>
            <a:off x="10692193" y="6607175"/>
            <a:ext cx="1143001" cy="107950"/>
            <a:chOff x="10692193" y="6607175"/>
            <a:chExt cx="1143001" cy="107950"/>
          </a:xfrm>
        </p:grpSpPr>
        <p:sp>
          <p:nvSpPr>
            <p:cNvPr id="963" name="Google Shape;963;p260"/>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64" name="Google Shape;964;p260"/>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65" name="Google Shape;965;p260"/>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66" name="Google Shape;966;p260"/>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67" name="Google Shape;967;p260"/>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68" name="Google Shape;968;p260"/>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69" name="Google Shape;969;p260"/>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70" name="Google Shape;970;p260"/>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71" name="Google Shape;971;p260"/>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72" name="Google Shape;972;p260"/>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73" name="Google Shape;973;p260"/>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74" name="Google Shape;974;p260"/>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75" name="Google Shape;975;p260"/>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76" name="Google Shape;976;p260"/>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77" name="Google Shape;977;p260"/>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78" name="Google Shape;978;p260"/>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79" name="Google Shape;979;p260"/>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980" name="Google Shape;980;p260"/>
          <p:cNvSpPr txBox="1"/>
          <p:nvPr>
            <p:ph type="title"/>
          </p:nvPr>
        </p:nvSpPr>
        <p:spPr>
          <a:xfrm>
            <a:off x="430364" y="405114"/>
            <a:ext cx="114300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981" name="Google Shape;981;p260"/>
          <p:cNvGrpSpPr/>
          <p:nvPr/>
        </p:nvGrpSpPr>
        <p:grpSpPr>
          <a:xfrm>
            <a:off x="10193718" y="6278563"/>
            <a:ext cx="1641475" cy="436562"/>
            <a:chOff x="10193718" y="6278563"/>
            <a:chExt cx="1641475" cy="436562"/>
          </a:xfrm>
        </p:grpSpPr>
        <p:sp>
          <p:nvSpPr>
            <p:cNvPr id="982" name="Google Shape;982;p260"/>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83" name="Google Shape;983;p260"/>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984" name="Google Shape;984;p26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985" name="Google Shape;985;p260"/>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986" name="Google Shape;986;p260"/>
          <p:cNvSpPr txBox="1"/>
          <p:nvPr>
            <p:ph idx="2" type="body"/>
          </p:nvPr>
        </p:nvSpPr>
        <p:spPr>
          <a:xfrm>
            <a:off x="6711505"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3-column content" showMasterSp="0">
  <p:cSld name="1_3-column content">
    <p:bg>
      <p:bgPr>
        <a:solidFill>
          <a:schemeClr val="accent2"/>
        </a:solidFill>
      </p:bgPr>
    </p:bg>
    <p:spTree>
      <p:nvGrpSpPr>
        <p:cNvPr id="987" name="Shape 987"/>
        <p:cNvGrpSpPr/>
        <p:nvPr/>
      </p:nvGrpSpPr>
      <p:grpSpPr>
        <a:xfrm>
          <a:off x="0" y="0"/>
          <a:ext cx="0" cy="0"/>
          <a:chOff x="0" y="0"/>
          <a:chExt cx="0" cy="0"/>
        </a:xfrm>
      </p:grpSpPr>
      <p:sp>
        <p:nvSpPr>
          <p:cNvPr id="988" name="Google Shape;988;p261"/>
          <p:cNvSpPr txBox="1"/>
          <p:nvPr>
            <p:ph type="title"/>
          </p:nvPr>
        </p:nvSpPr>
        <p:spPr>
          <a:xfrm>
            <a:off x="430364" y="405114"/>
            <a:ext cx="11430000" cy="362407"/>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989" name="Google Shape;989;p261"/>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990" name="Google Shape;990;p261"/>
          <p:cNvGrpSpPr/>
          <p:nvPr/>
        </p:nvGrpSpPr>
        <p:grpSpPr>
          <a:xfrm>
            <a:off x="10193718" y="6278563"/>
            <a:ext cx="1641476" cy="436562"/>
            <a:chOff x="10193718" y="6278563"/>
            <a:chExt cx="1641476" cy="436562"/>
          </a:xfrm>
        </p:grpSpPr>
        <p:grpSp>
          <p:nvGrpSpPr>
            <p:cNvPr id="991" name="Google Shape;991;p261"/>
            <p:cNvGrpSpPr/>
            <p:nvPr/>
          </p:nvGrpSpPr>
          <p:grpSpPr>
            <a:xfrm>
              <a:off x="10692193" y="6607175"/>
              <a:ext cx="1143001" cy="107950"/>
              <a:chOff x="10692193" y="6607175"/>
              <a:chExt cx="1143001" cy="107950"/>
            </a:xfrm>
          </p:grpSpPr>
          <p:sp>
            <p:nvSpPr>
              <p:cNvPr id="992" name="Google Shape;992;p261"/>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93" name="Google Shape;993;p261"/>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94" name="Google Shape;994;p261"/>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95" name="Google Shape;995;p261"/>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96" name="Google Shape;996;p261"/>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97" name="Google Shape;997;p261"/>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98" name="Google Shape;998;p261"/>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999" name="Google Shape;999;p261"/>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00" name="Google Shape;1000;p261"/>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01" name="Google Shape;1001;p261"/>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02" name="Google Shape;1002;p261"/>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03" name="Google Shape;1003;p261"/>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04" name="Google Shape;1004;p261"/>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05" name="Google Shape;1005;p261"/>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06" name="Google Shape;1006;p261"/>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07" name="Google Shape;1007;p261"/>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08" name="Google Shape;1008;p261"/>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1009" name="Google Shape;1009;p261"/>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1010" name="Google Shape;1010;p26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011" name="Google Shape;1011;p261"/>
          <p:cNvSpPr txBox="1"/>
          <p:nvPr>
            <p:ph idx="1" type="body"/>
          </p:nvPr>
        </p:nvSpPr>
        <p:spPr>
          <a:xfrm>
            <a:off x="328492"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1012" name="Google Shape;1012;p261"/>
          <p:cNvSpPr txBox="1"/>
          <p:nvPr>
            <p:ph idx="2" type="body"/>
          </p:nvPr>
        </p:nvSpPr>
        <p:spPr>
          <a:xfrm>
            <a:off x="4297680"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
        <p:nvSpPr>
          <p:cNvPr id="1013" name="Google Shape;1013;p261"/>
          <p:cNvSpPr txBox="1"/>
          <p:nvPr>
            <p:ph idx="3" type="body"/>
          </p:nvPr>
        </p:nvSpPr>
        <p:spPr>
          <a:xfrm>
            <a:off x="8339328" y="1467480"/>
            <a:ext cx="312724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0"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b="0" sz="1600">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color BG, content L, picture R" showMasterSp="0">
  <p:cSld name="1_color BG, content L, picture R">
    <p:bg>
      <p:bgPr>
        <a:solidFill>
          <a:schemeClr val="accent2"/>
        </a:solidFill>
      </p:bgPr>
    </p:bg>
    <p:spTree>
      <p:nvGrpSpPr>
        <p:cNvPr id="1014" name="Shape 1014"/>
        <p:cNvGrpSpPr/>
        <p:nvPr/>
      </p:nvGrpSpPr>
      <p:grpSpPr>
        <a:xfrm>
          <a:off x="0" y="0"/>
          <a:ext cx="0" cy="0"/>
          <a:chOff x="0" y="0"/>
          <a:chExt cx="0" cy="0"/>
        </a:xfrm>
      </p:grpSpPr>
      <p:sp>
        <p:nvSpPr>
          <p:cNvPr id="1015" name="Google Shape;1015;p262"/>
          <p:cNvSpPr txBox="1"/>
          <p:nvPr>
            <p:ph type="title"/>
          </p:nvPr>
        </p:nvSpPr>
        <p:spPr>
          <a:xfrm>
            <a:off x="430365" y="405114"/>
            <a:ext cx="5029200" cy="34144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16" name="Google Shape;1016;p262"/>
          <p:cNvSpPr txBox="1"/>
          <p:nvPr>
            <p:ph idx="1" type="body"/>
          </p:nvPr>
        </p:nvSpPr>
        <p:spPr>
          <a:xfrm>
            <a:off x="328492" y="1467480"/>
            <a:ext cx="4590288" cy="2907792"/>
          </a:xfrm>
          <a:prstGeom prst="rect">
            <a:avLst/>
          </a:prstGeom>
          <a:noFill/>
          <a:ln>
            <a:noFill/>
          </a:ln>
        </p:spPr>
        <p:txBody>
          <a:bodyPr anchorCtr="0" anchor="t" bIns="0" lIns="0" spcFirstLastPara="1" rIns="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90000"/>
              </a:lnSpc>
              <a:spcBef>
                <a:spcPts val="1600"/>
              </a:spcBef>
              <a:spcAft>
                <a:spcPts val="0"/>
              </a:spcAft>
              <a:buClr>
                <a:schemeClr val="lt1"/>
              </a:buClr>
              <a:buSzPts val="1600"/>
              <a:buFont typeface="Arial"/>
              <a:buChar char=" "/>
              <a:defRPr b="1" sz="1600">
                <a:solidFill>
                  <a:schemeClr val="lt1"/>
                </a:solidFill>
              </a:defRPr>
            </a:lvl2pPr>
            <a:lvl3pPr indent="-330200" lvl="2" marL="1371600" algn="l">
              <a:lnSpc>
                <a:spcPct val="110000"/>
              </a:lnSpc>
              <a:spcBef>
                <a:spcPts val="600"/>
              </a:spcBef>
              <a:spcAft>
                <a:spcPts val="0"/>
              </a:spcAft>
              <a:buClr>
                <a:schemeClr val="lt1"/>
              </a:buClr>
              <a:buSzPts val="1600"/>
              <a:buFont typeface="Arial"/>
              <a:buChar char="•"/>
              <a:defRPr sz="1600">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lt2"/>
              </a:buClr>
              <a:buSzPts val="1800"/>
              <a:buChar char="•"/>
              <a:defRPr/>
            </a:lvl6pPr>
            <a:lvl7pPr indent="-342900" lvl="6" marL="3200400" algn="l">
              <a:lnSpc>
                <a:spcPct val="90000"/>
              </a:lnSpc>
              <a:spcBef>
                <a:spcPts val="600"/>
              </a:spcBef>
              <a:spcAft>
                <a:spcPts val="0"/>
              </a:spcAft>
              <a:buClr>
                <a:schemeClr val="lt2"/>
              </a:buClr>
              <a:buSzPts val="1800"/>
              <a:buChar char="​"/>
              <a:defRPr/>
            </a:lvl7pPr>
            <a:lvl8pPr indent="-342900" lvl="7" marL="3657600" algn="l">
              <a:lnSpc>
                <a:spcPct val="90000"/>
              </a:lnSpc>
              <a:spcBef>
                <a:spcPts val="600"/>
              </a:spcBef>
              <a:spcAft>
                <a:spcPts val="0"/>
              </a:spcAft>
              <a:buClr>
                <a:schemeClr val="lt2"/>
              </a:buClr>
              <a:buSzPts val="1800"/>
              <a:buChar char="​"/>
              <a:defRPr/>
            </a:lvl8pPr>
            <a:lvl9pPr indent="-342900" lvl="8" marL="4114800" algn="l">
              <a:lnSpc>
                <a:spcPct val="90000"/>
              </a:lnSpc>
              <a:spcBef>
                <a:spcPts val="600"/>
              </a:spcBef>
              <a:spcAft>
                <a:spcPts val="0"/>
              </a:spcAft>
              <a:buClr>
                <a:schemeClr val="lt2"/>
              </a:buClr>
              <a:buSzPts val="1800"/>
              <a:buChar char="​"/>
              <a:defRPr/>
            </a:lvl9pPr>
          </a:lstStyle>
          <a:p/>
        </p:txBody>
      </p:sp>
      <p:grpSp>
        <p:nvGrpSpPr>
          <p:cNvPr id="1017" name="Google Shape;1017;p262"/>
          <p:cNvGrpSpPr/>
          <p:nvPr/>
        </p:nvGrpSpPr>
        <p:grpSpPr>
          <a:xfrm>
            <a:off x="10193718" y="6278563"/>
            <a:ext cx="1641476" cy="436562"/>
            <a:chOff x="10193718" y="6278563"/>
            <a:chExt cx="1641476" cy="436562"/>
          </a:xfrm>
        </p:grpSpPr>
        <p:grpSp>
          <p:nvGrpSpPr>
            <p:cNvPr id="1018" name="Google Shape;1018;p262"/>
            <p:cNvGrpSpPr/>
            <p:nvPr/>
          </p:nvGrpSpPr>
          <p:grpSpPr>
            <a:xfrm>
              <a:off x="10692193" y="6607175"/>
              <a:ext cx="1143001" cy="107950"/>
              <a:chOff x="10692193" y="6607175"/>
              <a:chExt cx="1143001" cy="107950"/>
            </a:xfrm>
          </p:grpSpPr>
          <p:sp>
            <p:nvSpPr>
              <p:cNvPr id="1019" name="Google Shape;1019;p262"/>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20" name="Google Shape;1020;p262"/>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21" name="Google Shape;1021;p262"/>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22" name="Google Shape;1022;p262"/>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23" name="Google Shape;1023;p262"/>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24" name="Google Shape;1024;p262"/>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25" name="Google Shape;1025;p262"/>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26" name="Google Shape;1026;p262"/>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27" name="Google Shape;1027;p262"/>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28" name="Google Shape;1028;p262"/>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29" name="Google Shape;1029;p262"/>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30" name="Google Shape;1030;p262"/>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31" name="Google Shape;1031;p262"/>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32" name="Google Shape;1032;p262"/>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33" name="Google Shape;1033;p262"/>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34" name="Google Shape;1034;p262"/>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35" name="Google Shape;1035;p262"/>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1036" name="Google Shape;1036;p262"/>
            <p:cNvGrpSpPr/>
            <p:nvPr/>
          </p:nvGrpSpPr>
          <p:grpSpPr>
            <a:xfrm>
              <a:off x="10193718" y="6278563"/>
              <a:ext cx="1641475" cy="436562"/>
              <a:chOff x="10193718" y="6278563"/>
              <a:chExt cx="1641475" cy="436562"/>
            </a:xfrm>
          </p:grpSpPr>
          <p:sp>
            <p:nvSpPr>
              <p:cNvPr id="1037" name="Google Shape;1037;p262"/>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38" name="Google Shape;1038;p262"/>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1039" name="Google Shape;1039;p262"/>
          <p:cNvSpPr/>
          <p:nvPr>
            <p:ph idx="2" type="pic"/>
          </p:nvPr>
        </p:nvSpPr>
        <p:spPr>
          <a:xfrm>
            <a:off x="6026658" y="440440"/>
            <a:ext cx="5815584" cy="5678424"/>
          </a:xfrm>
          <a:prstGeom prst="rect">
            <a:avLst/>
          </a:prstGeom>
          <a:solidFill>
            <a:schemeClr val="lt1"/>
          </a:solidFill>
          <a:ln>
            <a:noFill/>
          </a:ln>
        </p:spPr>
      </p:sp>
      <p:sp>
        <p:nvSpPr>
          <p:cNvPr id="1040" name="Google Shape;1040;p26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936">
          <p15:clr>
            <a:srgbClr val="FBAE40"/>
          </p15:clr>
        </p15:guide>
      </p15:sldGuideLst>
    </p:ext>
  </p:extLst>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picture L, content R">
  <p:cSld name="1_picture L, content R">
    <p:spTree>
      <p:nvGrpSpPr>
        <p:cNvPr id="1041" name="Shape 1041"/>
        <p:cNvGrpSpPr/>
        <p:nvPr/>
      </p:nvGrpSpPr>
      <p:grpSpPr>
        <a:xfrm>
          <a:off x="0" y="0"/>
          <a:ext cx="0" cy="0"/>
          <a:chOff x="0" y="0"/>
          <a:chExt cx="0" cy="0"/>
        </a:xfrm>
      </p:grpSpPr>
      <p:sp>
        <p:nvSpPr>
          <p:cNvPr id="1042" name="Google Shape;1042;p263"/>
          <p:cNvSpPr/>
          <p:nvPr>
            <p:ph idx="2" type="pic"/>
          </p:nvPr>
        </p:nvSpPr>
        <p:spPr>
          <a:xfrm>
            <a:off x="-1" y="711202"/>
            <a:ext cx="5933661" cy="5404104"/>
          </a:xfrm>
          <a:prstGeom prst="rect">
            <a:avLst/>
          </a:prstGeom>
          <a:noFill/>
          <a:ln>
            <a:noFill/>
          </a:ln>
        </p:spPr>
      </p:sp>
      <p:sp>
        <p:nvSpPr>
          <p:cNvPr id="1043" name="Google Shape;1043;p26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044" name="Google Shape;1044;p263"/>
          <p:cNvSpPr txBox="1"/>
          <p:nvPr>
            <p:ph idx="1" type="body"/>
          </p:nvPr>
        </p:nvSpPr>
        <p:spPr>
          <a:xfrm>
            <a:off x="6020735" y="711202"/>
            <a:ext cx="5803139" cy="5400987"/>
          </a:xfrm>
          <a:prstGeom prst="rect">
            <a:avLst/>
          </a:prstGeom>
          <a:solidFill>
            <a:schemeClr val="accent2"/>
          </a:solidFill>
          <a:ln>
            <a:noFill/>
          </a:ln>
        </p:spPr>
        <p:txBody>
          <a:bodyPr anchorCtr="0" anchor="t" bIns="0" lIns="320025" spcFirstLastPara="1" rIns="0" wrap="square" tIns="1243575">
            <a:noAutofit/>
          </a:bodyPr>
          <a:lstStyle>
            <a:lvl1pPr indent="-393700" lvl="0" marL="457200" algn="l">
              <a:lnSpc>
                <a:spcPct val="100000"/>
              </a:lnSpc>
              <a:spcBef>
                <a:spcPts val="7400"/>
              </a:spcBef>
              <a:spcAft>
                <a:spcPts val="0"/>
              </a:spcAft>
              <a:buClr>
                <a:schemeClr val="lt1"/>
              </a:buClr>
              <a:buSzPts val="2600"/>
              <a:buFont typeface="Arial"/>
              <a:buChar char=" "/>
              <a:defRPr b="1" sz="2600">
                <a:solidFill>
                  <a:schemeClr val="lt1"/>
                </a:solidFill>
                <a:latin typeface="Arial"/>
                <a:ea typeface="Arial"/>
                <a:cs typeface="Arial"/>
                <a:sym typeface="Arial"/>
              </a:defRPr>
            </a:lvl1pPr>
            <a:lvl2pPr indent="-1181100" lvl="1" marL="914400" algn="l">
              <a:lnSpc>
                <a:spcPct val="100000"/>
              </a:lnSpc>
              <a:spcBef>
                <a:spcPts val="1200"/>
              </a:spcBef>
              <a:spcAft>
                <a:spcPts val="0"/>
              </a:spcAft>
              <a:buClr>
                <a:schemeClr val="lt1"/>
              </a:buClr>
              <a:buSzPts val="15000"/>
              <a:buFont typeface="Arial"/>
              <a:buChar char=" "/>
              <a:defRPr b="1" sz="15000">
                <a:solidFill>
                  <a:schemeClr val="lt1"/>
                </a:solidFill>
                <a:latin typeface="Arial"/>
                <a:ea typeface="Arial"/>
                <a:cs typeface="Arial"/>
                <a:sym typeface="Arial"/>
              </a:defRPr>
            </a:lvl2pPr>
            <a:lvl3pPr indent="-330200" lvl="2" marL="1371600" algn="l">
              <a:lnSpc>
                <a:spcPct val="100000"/>
              </a:lnSpc>
              <a:spcBef>
                <a:spcPts val="0"/>
              </a:spcBef>
              <a:spcAft>
                <a:spcPts val="0"/>
              </a:spcAft>
              <a:buClr>
                <a:schemeClr val="lt1"/>
              </a:buClr>
              <a:buSzPts val="1600"/>
              <a:buFont typeface="Arial"/>
              <a:buChar char=" "/>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2-col bold number">
  <p:cSld name="1_2-col bold number">
    <p:spTree>
      <p:nvGrpSpPr>
        <p:cNvPr id="1045" name="Shape 1045"/>
        <p:cNvGrpSpPr/>
        <p:nvPr/>
      </p:nvGrpSpPr>
      <p:grpSpPr>
        <a:xfrm>
          <a:off x="0" y="0"/>
          <a:ext cx="0" cy="0"/>
          <a:chOff x="0" y="0"/>
          <a:chExt cx="0" cy="0"/>
        </a:xfrm>
      </p:grpSpPr>
      <p:sp>
        <p:nvSpPr>
          <p:cNvPr id="1046" name="Google Shape;1046;p264"/>
          <p:cNvSpPr txBox="1"/>
          <p:nvPr>
            <p:ph idx="1" type="body"/>
          </p:nvPr>
        </p:nvSpPr>
        <p:spPr>
          <a:xfrm>
            <a:off x="6022943" y="711202"/>
            <a:ext cx="5803139" cy="5400987"/>
          </a:xfrm>
          <a:prstGeom prst="rect">
            <a:avLst/>
          </a:prstGeom>
          <a:solidFill>
            <a:schemeClr val="accent2"/>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00000"/>
              </a:lnSpc>
              <a:spcBef>
                <a:spcPts val="1200"/>
              </a:spcBef>
              <a:spcAft>
                <a:spcPts val="0"/>
              </a:spcAft>
              <a:buClr>
                <a:schemeClr val="lt1"/>
              </a:buClr>
              <a:buSzPts val="1600"/>
              <a:buFont typeface="Arial"/>
              <a:buChar char=" "/>
              <a:defRPr b="0" sz="1600">
                <a:solidFill>
                  <a:schemeClr val="lt1"/>
                </a:solidFill>
                <a:latin typeface="Arial"/>
                <a:ea typeface="Arial"/>
                <a:cs typeface="Arial"/>
                <a:sym typeface="Arial"/>
              </a:defRPr>
            </a:lvl2pPr>
            <a:lvl3pPr indent="-330200" lvl="2" marL="1371600" algn="l">
              <a:lnSpc>
                <a:spcPct val="100000"/>
              </a:lnSpc>
              <a:spcBef>
                <a:spcPts val="0"/>
              </a:spcBef>
              <a:spcAft>
                <a:spcPts val="0"/>
              </a:spcAft>
              <a:buClr>
                <a:schemeClr val="lt1"/>
              </a:buClr>
              <a:buSzPts val="1600"/>
              <a:buFont typeface="Arial"/>
              <a:buChar char="•"/>
              <a:defRPr sz="1600">
                <a:solidFill>
                  <a:schemeClr val="lt1"/>
                </a:solidFill>
              </a:defRPr>
            </a:lvl3pPr>
            <a:lvl4pPr indent="-330200" lvl="3" marL="1828800" algn="l">
              <a:lnSpc>
                <a:spcPct val="100000"/>
              </a:lnSpc>
              <a:spcBef>
                <a:spcPts val="0"/>
              </a:spcBef>
              <a:spcAft>
                <a:spcPts val="0"/>
              </a:spcAft>
              <a:buClr>
                <a:schemeClr val="lt1"/>
              </a:buClr>
              <a:buSzPts val="1600"/>
              <a:buFont typeface="Arial"/>
              <a:buChar char=" "/>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047" name="Google Shape;1047;p264"/>
          <p:cNvSpPr txBox="1"/>
          <p:nvPr>
            <p:ph idx="2" type="body"/>
          </p:nvPr>
        </p:nvSpPr>
        <p:spPr>
          <a:xfrm>
            <a:off x="0" y="711201"/>
            <a:ext cx="5933662" cy="5400988"/>
          </a:xfrm>
          <a:prstGeom prst="rect">
            <a:avLst/>
          </a:prstGeom>
          <a:solidFill>
            <a:schemeClr val="accent2"/>
          </a:solidFill>
          <a:ln>
            <a:noFill/>
          </a:ln>
        </p:spPr>
        <p:txBody>
          <a:bodyPr anchorCtr="0" anchor="t" bIns="0" lIns="320025" spcFirstLastPara="1" rIns="0" wrap="square" tIns="2423150">
            <a:noAutofit/>
          </a:bodyPr>
          <a:lstStyle>
            <a:lvl1pPr indent="-1181100" lvl="0" marL="457200" algn="l">
              <a:lnSpc>
                <a:spcPct val="46000"/>
              </a:lnSpc>
              <a:spcBef>
                <a:spcPts val="7400"/>
              </a:spcBef>
              <a:spcAft>
                <a:spcPts val="0"/>
              </a:spcAft>
              <a:buClr>
                <a:schemeClr val="lt1"/>
              </a:buClr>
              <a:buSzPts val="15000"/>
              <a:buFont typeface="Arial"/>
              <a:buChar char=" "/>
              <a:defRPr b="1" sz="15000">
                <a:solidFill>
                  <a:schemeClr val="lt1"/>
                </a:solidFill>
              </a:defRPr>
            </a:lvl1pPr>
            <a:lvl2pPr indent="-330200" lvl="1" marL="914400" algn="l">
              <a:lnSpc>
                <a:spcPct val="110000"/>
              </a:lnSpc>
              <a:spcBef>
                <a:spcPts val="1200"/>
              </a:spcBef>
              <a:spcAft>
                <a:spcPts val="0"/>
              </a:spcAft>
              <a:buClr>
                <a:schemeClr val="lt1"/>
              </a:buClr>
              <a:buSzPts val="1600"/>
              <a:buFont typeface="Arial"/>
              <a:buChar char=" "/>
              <a:defRPr sz="1600">
                <a:solidFill>
                  <a:schemeClr val="lt1"/>
                </a:solidFill>
              </a:defRPr>
            </a:lvl2pPr>
            <a:lvl3pPr indent="-330200" lvl="2" marL="1371600" algn="l">
              <a:lnSpc>
                <a:spcPct val="110000"/>
              </a:lnSpc>
              <a:spcBef>
                <a:spcPts val="0"/>
              </a:spcBef>
              <a:spcAft>
                <a:spcPts val="0"/>
              </a:spcAft>
              <a:buClr>
                <a:schemeClr val="lt1"/>
              </a:buClr>
              <a:buSzPts val="1600"/>
              <a:buFont typeface="Arial"/>
              <a:buChar char="•"/>
              <a:defRPr sz="1600">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048" name="Google Shape;1048;p26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bulleted content" showMasterSp="0">
  <p:cSld name="1_bulleted content">
    <p:bg>
      <p:bgPr>
        <a:solidFill>
          <a:schemeClr val="accent2"/>
        </a:solidFill>
      </p:bgPr>
    </p:bg>
    <p:spTree>
      <p:nvGrpSpPr>
        <p:cNvPr id="1049" name="Shape 1049"/>
        <p:cNvGrpSpPr/>
        <p:nvPr/>
      </p:nvGrpSpPr>
      <p:grpSpPr>
        <a:xfrm>
          <a:off x="0" y="0"/>
          <a:ext cx="0" cy="0"/>
          <a:chOff x="0" y="0"/>
          <a:chExt cx="0" cy="0"/>
        </a:xfrm>
      </p:grpSpPr>
      <p:sp>
        <p:nvSpPr>
          <p:cNvPr id="1050" name="Google Shape;1050;p26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51" name="Google Shape;1051;p26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052" name="Google Shape;1052;p26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053" name="Google Shape;1053;p265"/>
          <p:cNvSpPr txBox="1"/>
          <p:nvPr>
            <p:ph idx="2" type="body"/>
          </p:nvPr>
        </p:nvSpPr>
        <p:spPr>
          <a:xfrm>
            <a:off x="323649" y="1747838"/>
            <a:ext cx="11511544" cy="3931067"/>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
              <a:defRPr i="1">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1054" name="Google Shape;1054;p265"/>
          <p:cNvGrpSpPr/>
          <p:nvPr/>
        </p:nvGrpSpPr>
        <p:grpSpPr>
          <a:xfrm>
            <a:off x="10193718" y="6278563"/>
            <a:ext cx="1641476" cy="436562"/>
            <a:chOff x="10193718" y="6278563"/>
            <a:chExt cx="1641476" cy="436562"/>
          </a:xfrm>
        </p:grpSpPr>
        <p:sp>
          <p:nvSpPr>
            <p:cNvPr id="1055" name="Google Shape;1055;p265"/>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56" name="Google Shape;1056;p265"/>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1057" name="Google Shape;1057;p265"/>
            <p:cNvGrpSpPr/>
            <p:nvPr/>
          </p:nvGrpSpPr>
          <p:grpSpPr>
            <a:xfrm>
              <a:off x="10692193" y="6607175"/>
              <a:ext cx="1143001" cy="107950"/>
              <a:chOff x="10692193" y="6607175"/>
              <a:chExt cx="1143001" cy="107950"/>
            </a:xfrm>
          </p:grpSpPr>
          <p:sp>
            <p:nvSpPr>
              <p:cNvPr id="1058" name="Google Shape;1058;p265"/>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59" name="Google Shape;1059;p265"/>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60" name="Google Shape;1060;p265"/>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61" name="Google Shape;1061;p265"/>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62" name="Google Shape;1062;p265"/>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63" name="Google Shape;1063;p265"/>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64" name="Google Shape;1064;p265"/>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65" name="Google Shape;1065;p265"/>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66" name="Google Shape;1066;p265"/>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67" name="Google Shape;1067;p265"/>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68" name="Google Shape;1068;p265"/>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69" name="Google Shape;1069;p265"/>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70" name="Google Shape;1070;p265"/>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71" name="Google Shape;1071;p265"/>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72" name="Google Shape;1072;p265"/>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73" name="Google Shape;1073;p265"/>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74" name="Google Shape;1074;p265"/>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bulleted 2-col text/picture" showMasterSp="0">
  <p:cSld name="1_bulleted 2-col text/picture">
    <p:bg>
      <p:bgPr>
        <a:solidFill>
          <a:schemeClr val="accent2"/>
        </a:solidFill>
      </p:bgPr>
    </p:bg>
    <p:spTree>
      <p:nvGrpSpPr>
        <p:cNvPr id="1075" name="Shape 1075"/>
        <p:cNvGrpSpPr/>
        <p:nvPr/>
      </p:nvGrpSpPr>
      <p:grpSpPr>
        <a:xfrm>
          <a:off x="0" y="0"/>
          <a:ext cx="0" cy="0"/>
          <a:chOff x="0" y="0"/>
          <a:chExt cx="0" cy="0"/>
        </a:xfrm>
      </p:grpSpPr>
      <p:sp>
        <p:nvSpPr>
          <p:cNvPr id="1076" name="Google Shape;1076;p26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77" name="Google Shape;1077;p266"/>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078" name="Google Shape;1078;p26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1079" name="Google Shape;1079;p266"/>
          <p:cNvGrpSpPr/>
          <p:nvPr/>
        </p:nvGrpSpPr>
        <p:grpSpPr>
          <a:xfrm>
            <a:off x="10193718" y="6278563"/>
            <a:ext cx="1641476" cy="436562"/>
            <a:chOff x="10193718" y="6278563"/>
            <a:chExt cx="1641476" cy="436562"/>
          </a:xfrm>
        </p:grpSpPr>
        <p:sp>
          <p:nvSpPr>
            <p:cNvPr id="1080" name="Google Shape;1080;p266"/>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81" name="Google Shape;1081;p266"/>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1082" name="Google Shape;1082;p266"/>
            <p:cNvGrpSpPr/>
            <p:nvPr/>
          </p:nvGrpSpPr>
          <p:grpSpPr>
            <a:xfrm>
              <a:off x="10692193" y="6607175"/>
              <a:ext cx="1143001" cy="107950"/>
              <a:chOff x="10692193" y="6607175"/>
              <a:chExt cx="1143001" cy="107950"/>
            </a:xfrm>
          </p:grpSpPr>
          <p:sp>
            <p:nvSpPr>
              <p:cNvPr id="1083" name="Google Shape;1083;p266"/>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84" name="Google Shape;1084;p266"/>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85" name="Google Shape;1085;p266"/>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86" name="Google Shape;1086;p266"/>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87" name="Google Shape;1087;p266"/>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88" name="Google Shape;1088;p266"/>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89" name="Google Shape;1089;p266"/>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90" name="Google Shape;1090;p266"/>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91" name="Google Shape;1091;p266"/>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92" name="Google Shape;1092;p266"/>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93" name="Google Shape;1093;p266"/>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94" name="Google Shape;1094;p266"/>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95" name="Google Shape;1095;p266"/>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96" name="Google Shape;1096;p266"/>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97" name="Google Shape;1097;p266"/>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98" name="Google Shape;1098;p266"/>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099" name="Google Shape;1099;p266"/>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
        <p:nvSpPr>
          <p:cNvPr id="1100" name="Google Shape;1100;p266"/>
          <p:cNvSpPr txBox="1"/>
          <p:nvPr>
            <p:ph idx="2" type="body"/>
          </p:nvPr>
        </p:nvSpPr>
        <p:spPr>
          <a:xfrm>
            <a:off x="323648" y="1747838"/>
            <a:ext cx="7577729"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101" name="Google Shape;1101;p266"/>
          <p:cNvSpPr/>
          <p:nvPr>
            <p:ph idx="3" type="pic"/>
          </p:nvPr>
        </p:nvSpPr>
        <p:spPr>
          <a:xfrm>
            <a:off x="8164513" y="1767270"/>
            <a:ext cx="3657600" cy="2121408"/>
          </a:xfrm>
          <a:prstGeom prst="rect">
            <a:avLst/>
          </a:prstGeom>
          <a:noFill/>
          <a:ln>
            <a:noFill/>
          </a:ln>
        </p:spPr>
      </p:sp>
      <p:sp>
        <p:nvSpPr>
          <p:cNvPr id="1102" name="Google Shape;1102;p266"/>
          <p:cNvSpPr/>
          <p:nvPr>
            <p:ph idx="4" type="pic"/>
          </p:nvPr>
        </p:nvSpPr>
        <p:spPr>
          <a:xfrm>
            <a:off x="8164513" y="4002065"/>
            <a:ext cx="3657600" cy="2121408"/>
          </a:xfrm>
          <a:prstGeom prst="rect">
            <a:avLst/>
          </a:prstGeom>
          <a:noFill/>
          <a:ln>
            <a:noFill/>
          </a:ln>
        </p:spPr>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bulleted 2-col text + pic" showMasterSp="0">
  <p:cSld name="1_bulleted 2-col text + pic">
    <p:bg>
      <p:bgPr>
        <a:solidFill>
          <a:schemeClr val="accent2"/>
        </a:solidFill>
      </p:bgPr>
    </p:bg>
    <p:spTree>
      <p:nvGrpSpPr>
        <p:cNvPr id="1103" name="Shape 1103"/>
        <p:cNvGrpSpPr/>
        <p:nvPr/>
      </p:nvGrpSpPr>
      <p:grpSpPr>
        <a:xfrm>
          <a:off x="0" y="0"/>
          <a:ext cx="0" cy="0"/>
          <a:chOff x="0" y="0"/>
          <a:chExt cx="0" cy="0"/>
        </a:xfrm>
      </p:grpSpPr>
      <p:sp>
        <p:nvSpPr>
          <p:cNvPr id="1104" name="Google Shape;1104;p267"/>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05" name="Google Shape;1105;p267"/>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106" name="Google Shape;1106;p26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1107" name="Google Shape;1107;p267"/>
          <p:cNvGrpSpPr/>
          <p:nvPr/>
        </p:nvGrpSpPr>
        <p:grpSpPr>
          <a:xfrm>
            <a:off x="10193718" y="6278563"/>
            <a:ext cx="1641476" cy="436562"/>
            <a:chOff x="10193718" y="6278563"/>
            <a:chExt cx="1641476" cy="436562"/>
          </a:xfrm>
        </p:grpSpPr>
        <p:sp>
          <p:nvSpPr>
            <p:cNvPr id="1108" name="Google Shape;1108;p267"/>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1109" name="Google Shape;1109;p267"/>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grpSp>
          <p:nvGrpSpPr>
            <p:cNvPr id="1110" name="Google Shape;1110;p267"/>
            <p:cNvGrpSpPr/>
            <p:nvPr/>
          </p:nvGrpSpPr>
          <p:grpSpPr>
            <a:xfrm>
              <a:off x="10692193" y="6607175"/>
              <a:ext cx="1143001" cy="107950"/>
              <a:chOff x="10692193" y="6607175"/>
              <a:chExt cx="1143001" cy="107950"/>
            </a:xfrm>
          </p:grpSpPr>
          <p:sp>
            <p:nvSpPr>
              <p:cNvPr id="1111" name="Google Shape;1111;p267"/>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1112" name="Google Shape;1112;p267"/>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1113" name="Google Shape;1113;p267"/>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1114" name="Google Shape;1114;p267"/>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1115" name="Google Shape;1115;p267"/>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1116" name="Google Shape;1116;p267"/>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1117" name="Google Shape;1117;p267"/>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1118" name="Google Shape;1118;p267"/>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1119" name="Google Shape;1119;p267"/>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1120" name="Google Shape;1120;p267"/>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1121" name="Google Shape;1121;p267"/>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1122" name="Google Shape;1122;p267"/>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1123" name="Google Shape;1123;p267"/>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1124" name="Google Shape;1124;p267"/>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1125" name="Google Shape;1125;p267"/>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1126" name="Google Shape;1126;p267"/>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sp>
            <p:nvSpPr>
              <p:cNvPr id="1127" name="Google Shape;1127;p267"/>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Arial"/>
                  <a:ea typeface="Arial"/>
                  <a:cs typeface="Arial"/>
                  <a:sym typeface="Arial"/>
                </a:endParaRPr>
              </a:p>
            </p:txBody>
          </p:sp>
        </p:grpSp>
      </p:grpSp>
      <p:sp>
        <p:nvSpPr>
          <p:cNvPr id="1128" name="Google Shape;1128;p267"/>
          <p:cNvSpPr txBox="1"/>
          <p:nvPr>
            <p:ph idx="2" type="body"/>
          </p:nvPr>
        </p:nvSpPr>
        <p:spPr>
          <a:xfrm>
            <a:off x="323649" y="1747838"/>
            <a:ext cx="3657600" cy="4386262"/>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129" name="Google Shape;1129;p267"/>
          <p:cNvSpPr/>
          <p:nvPr>
            <p:ph idx="3" type="pic"/>
          </p:nvPr>
        </p:nvSpPr>
        <p:spPr>
          <a:xfrm>
            <a:off x="8163945" y="1767270"/>
            <a:ext cx="3657600" cy="2121408"/>
          </a:xfrm>
          <a:prstGeom prst="rect">
            <a:avLst/>
          </a:prstGeom>
          <a:noFill/>
          <a:ln>
            <a:noFill/>
          </a:ln>
        </p:spPr>
      </p:sp>
      <p:sp>
        <p:nvSpPr>
          <p:cNvPr id="1130" name="Google Shape;1130;p267"/>
          <p:cNvSpPr/>
          <p:nvPr>
            <p:ph idx="4" type="pic"/>
          </p:nvPr>
        </p:nvSpPr>
        <p:spPr>
          <a:xfrm>
            <a:off x="8163945" y="4002065"/>
            <a:ext cx="3657600" cy="2121408"/>
          </a:xfrm>
          <a:prstGeom prst="rect">
            <a:avLst/>
          </a:prstGeom>
          <a:noFill/>
          <a:ln>
            <a:noFill/>
          </a:ln>
        </p:spPr>
      </p:sp>
      <p:sp>
        <p:nvSpPr>
          <p:cNvPr id="1131" name="Google Shape;1131;p267"/>
          <p:cNvSpPr txBox="1"/>
          <p:nvPr>
            <p:ph idx="5" type="body"/>
          </p:nvPr>
        </p:nvSpPr>
        <p:spPr>
          <a:xfrm>
            <a:off x="4243797" y="1747836"/>
            <a:ext cx="3657600" cy="4386263"/>
          </a:xfrm>
          <a:prstGeom prst="rect">
            <a:avLst/>
          </a:prstGeom>
          <a:noFill/>
          <a:ln>
            <a:noFill/>
          </a:ln>
        </p:spPr>
        <p:txBody>
          <a:bodyPr anchorCtr="0" anchor="t" bIns="0" lIns="0" spcFirstLastPara="1" rIns="457200" wrap="square" tIns="0">
            <a:noAutofit/>
          </a:bodyPr>
          <a:lstStyle>
            <a:lvl1pPr indent="-330200" lvl="0" marL="457200" algn="l">
              <a:lnSpc>
                <a:spcPct val="110000"/>
              </a:lnSpc>
              <a:spcBef>
                <a:spcPts val="1600"/>
              </a:spcBef>
              <a:spcAft>
                <a:spcPts val="0"/>
              </a:spcAft>
              <a:buClr>
                <a:schemeClr val="lt1"/>
              </a:buClr>
              <a:buSzPts val="1600"/>
              <a:buFont typeface="Arial"/>
              <a:buChar char=" "/>
              <a:defRPr b="1" sz="1600">
                <a:solidFill>
                  <a:schemeClr val="lt1"/>
                </a:solidFill>
              </a:defRPr>
            </a:lvl1pPr>
            <a:lvl2pPr indent="-330200" lvl="1" marL="914400" algn="l">
              <a:lnSpc>
                <a:spcPct val="110000"/>
              </a:lnSpc>
              <a:spcBef>
                <a:spcPts val="1000"/>
              </a:spcBef>
              <a:spcAft>
                <a:spcPts val="0"/>
              </a:spcAft>
              <a:buClr>
                <a:schemeClr val="lt1"/>
              </a:buClr>
              <a:buSzPts val="1600"/>
              <a:buFont typeface="Arial"/>
              <a:buChar char=" "/>
              <a:defRPr>
                <a:solidFill>
                  <a:schemeClr val="lt1"/>
                </a:solidFill>
                <a:latin typeface="Arial"/>
                <a:ea typeface="Arial"/>
                <a:cs typeface="Arial"/>
                <a:sym typeface="Arial"/>
              </a:defRPr>
            </a:lvl2pPr>
            <a:lvl3pPr indent="-330200" lvl="2" marL="1371600" algn="l">
              <a:lnSpc>
                <a:spcPct val="110000"/>
              </a:lnSpc>
              <a:spcBef>
                <a:spcPts val="600"/>
              </a:spcBef>
              <a:spcAft>
                <a:spcPts val="0"/>
              </a:spcAft>
              <a:buClr>
                <a:schemeClr val="lt1"/>
              </a:buClr>
              <a:buSzPts val="1600"/>
              <a:buFont typeface="Arial"/>
              <a:buChar char="•"/>
              <a:defRPr i="0">
                <a:solidFill>
                  <a:schemeClr val="lt1"/>
                </a:solidFill>
                <a:latin typeface="Arial"/>
                <a:ea typeface="Arial"/>
                <a:cs typeface="Arial"/>
                <a:sym typeface="Arial"/>
              </a:defRPr>
            </a:lvl3pPr>
            <a:lvl4pPr indent="-330200" lvl="3" marL="18288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4pPr>
            <a:lvl5pPr indent="-330200" lvl="4" marL="2286000" algn="l">
              <a:lnSpc>
                <a:spcPct val="110000"/>
              </a:lnSpc>
              <a:spcBef>
                <a:spcPts val="600"/>
              </a:spcBef>
              <a:spcAft>
                <a:spcPts val="0"/>
              </a:spcAft>
              <a:buClr>
                <a:schemeClr val="lt1"/>
              </a:buClr>
              <a:buSzPts val="1600"/>
              <a:buFont typeface="Arial"/>
              <a:buChar char="•"/>
              <a:defRPr>
                <a:solidFill>
                  <a:schemeClr val="lt1"/>
                </a:solidFill>
                <a:latin typeface="Arial"/>
                <a:ea typeface="Arial"/>
                <a:cs typeface="Arial"/>
                <a:sym typeface="Aria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E pages 4">
  <p:cSld name="EE pages 4">
    <p:spTree>
      <p:nvGrpSpPr>
        <p:cNvPr id="75" name="Shape 75"/>
        <p:cNvGrpSpPr/>
        <p:nvPr/>
      </p:nvGrpSpPr>
      <p:grpSpPr>
        <a:xfrm>
          <a:off x="0" y="0"/>
          <a:ext cx="0" cy="0"/>
          <a:chOff x="0" y="0"/>
          <a:chExt cx="0" cy="0"/>
        </a:xfrm>
      </p:grpSpPr>
      <p:sp>
        <p:nvSpPr>
          <p:cNvPr id="76" name="Google Shape;76;p188"/>
          <p:cNvSpPr txBox="1"/>
          <p:nvPr>
            <p:ph type="title"/>
          </p:nvPr>
        </p:nvSpPr>
        <p:spPr>
          <a:xfrm>
            <a:off x="430366" y="432000"/>
            <a:ext cx="3425672"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2600"/>
              <a:buFont typeface="Arial"/>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7" name="Google Shape;77;p188"/>
          <p:cNvSpPr/>
          <p:nvPr>
            <p:ph idx="2" type="pic"/>
          </p:nvPr>
        </p:nvSpPr>
        <p:spPr>
          <a:xfrm>
            <a:off x="4104157" y="448056"/>
            <a:ext cx="2523744" cy="1682496"/>
          </a:xfrm>
          <a:prstGeom prst="rect">
            <a:avLst/>
          </a:prstGeom>
          <a:noFill/>
          <a:ln>
            <a:noFill/>
          </a:ln>
        </p:spPr>
      </p:sp>
      <p:sp>
        <p:nvSpPr>
          <p:cNvPr id="78" name="Google Shape;78;p188"/>
          <p:cNvSpPr/>
          <p:nvPr>
            <p:ph idx="3" type="pic"/>
          </p:nvPr>
        </p:nvSpPr>
        <p:spPr>
          <a:xfrm>
            <a:off x="4104157" y="2229202"/>
            <a:ext cx="2523744" cy="3463642"/>
          </a:xfrm>
          <a:prstGeom prst="rect">
            <a:avLst/>
          </a:prstGeom>
          <a:noFill/>
          <a:ln>
            <a:noFill/>
          </a:ln>
        </p:spPr>
      </p:sp>
      <p:sp>
        <p:nvSpPr>
          <p:cNvPr id="79" name="Google Shape;79;p188"/>
          <p:cNvSpPr/>
          <p:nvPr>
            <p:ph idx="4" type="pic"/>
          </p:nvPr>
        </p:nvSpPr>
        <p:spPr>
          <a:xfrm>
            <a:off x="6709496" y="448056"/>
            <a:ext cx="2523744" cy="1682496"/>
          </a:xfrm>
          <a:prstGeom prst="rect">
            <a:avLst/>
          </a:prstGeom>
          <a:noFill/>
          <a:ln>
            <a:noFill/>
          </a:ln>
        </p:spPr>
      </p:sp>
      <p:sp>
        <p:nvSpPr>
          <p:cNvPr id="80" name="Google Shape;80;p188"/>
          <p:cNvSpPr/>
          <p:nvPr>
            <p:ph idx="5" type="pic"/>
          </p:nvPr>
        </p:nvSpPr>
        <p:spPr>
          <a:xfrm>
            <a:off x="9314836" y="448056"/>
            <a:ext cx="2523744" cy="1682496"/>
          </a:xfrm>
          <a:prstGeom prst="rect">
            <a:avLst/>
          </a:prstGeom>
          <a:noFill/>
          <a:ln>
            <a:noFill/>
          </a:ln>
        </p:spPr>
      </p:sp>
      <p:sp>
        <p:nvSpPr>
          <p:cNvPr id="81" name="Google Shape;81;p188"/>
          <p:cNvSpPr/>
          <p:nvPr>
            <p:ph idx="6" type="pic"/>
          </p:nvPr>
        </p:nvSpPr>
        <p:spPr>
          <a:xfrm>
            <a:off x="6709496" y="2229202"/>
            <a:ext cx="2523744" cy="1682496"/>
          </a:xfrm>
          <a:prstGeom prst="rect">
            <a:avLst/>
          </a:prstGeom>
          <a:noFill/>
          <a:ln>
            <a:noFill/>
          </a:ln>
        </p:spPr>
      </p:sp>
      <p:sp>
        <p:nvSpPr>
          <p:cNvPr id="82" name="Google Shape;82;p188"/>
          <p:cNvSpPr/>
          <p:nvPr>
            <p:ph idx="7" type="pic"/>
          </p:nvPr>
        </p:nvSpPr>
        <p:spPr>
          <a:xfrm>
            <a:off x="9314836" y="2229404"/>
            <a:ext cx="2523744" cy="1682496"/>
          </a:xfrm>
          <a:prstGeom prst="rect">
            <a:avLst/>
          </a:prstGeom>
          <a:noFill/>
          <a:ln>
            <a:noFill/>
          </a:ln>
        </p:spPr>
      </p:sp>
      <p:sp>
        <p:nvSpPr>
          <p:cNvPr id="83" name="Google Shape;83;p188"/>
          <p:cNvSpPr/>
          <p:nvPr>
            <p:ph idx="8" type="pic"/>
          </p:nvPr>
        </p:nvSpPr>
        <p:spPr>
          <a:xfrm>
            <a:off x="9314836" y="4010752"/>
            <a:ext cx="2523744" cy="1682496"/>
          </a:xfrm>
          <a:prstGeom prst="rect">
            <a:avLst/>
          </a:prstGeom>
          <a:noFill/>
          <a:ln>
            <a:noFill/>
          </a:ln>
        </p:spPr>
      </p:sp>
      <p:sp>
        <p:nvSpPr>
          <p:cNvPr id="84" name="Google Shape;84;p188"/>
          <p:cNvSpPr/>
          <p:nvPr>
            <p:ph idx="9" type="pic"/>
          </p:nvPr>
        </p:nvSpPr>
        <p:spPr>
          <a:xfrm>
            <a:off x="6709496" y="4010752"/>
            <a:ext cx="2523744" cy="1682496"/>
          </a:xfrm>
          <a:prstGeom prst="rect">
            <a:avLst/>
          </a:prstGeom>
          <a:noFill/>
          <a:ln>
            <a:noFill/>
          </a:ln>
        </p:spPr>
      </p:sp>
      <p:sp>
        <p:nvSpPr>
          <p:cNvPr id="85" name="Google Shape;85;p18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86" name="Google Shape;86;p188"/>
          <p:cNvSpPr txBox="1"/>
          <p:nvPr>
            <p:ph idx="1" type="body"/>
          </p:nvPr>
        </p:nvSpPr>
        <p:spPr>
          <a:xfrm>
            <a:off x="317500" y="1485900"/>
            <a:ext cx="3291840" cy="3340100"/>
          </a:xfrm>
          <a:prstGeom prst="rect">
            <a:avLst/>
          </a:prstGeom>
          <a:noFill/>
          <a:ln>
            <a:noFill/>
          </a:ln>
        </p:spPr>
        <p:txBody>
          <a:bodyPr anchorCtr="0" anchor="t" bIns="0" lIns="0" spcFirstLastPara="1" rIns="0" wrap="square" tIns="0">
            <a:noAutofit/>
          </a:bodyPr>
          <a:lstStyle>
            <a:lvl1pPr indent="-342900" lvl="0" marL="457200" algn="l">
              <a:lnSpc>
                <a:spcPct val="100000"/>
              </a:lnSpc>
              <a:spcBef>
                <a:spcPts val="1600"/>
              </a:spcBef>
              <a:spcAft>
                <a:spcPts val="0"/>
              </a:spcAft>
              <a:buClr>
                <a:schemeClr val="dk2"/>
              </a:buClr>
              <a:buSzPts val="1800"/>
              <a:buFont typeface="Arial"/>
              <a:buChar char=" "/>
              <a:defRPr/>
            </a:lvl1pPr>
            <a:lvl2pPr indent="-330200" lvl="1" marL="914400" algn="l">
              <a:lnSpc>
                <a:spcPct val="100000"/>
              </a:lnSpc>
              <a:spcBef>
                <a:spcPts val="1000"/>
              </a:spcBef>
              <a:spcAft>
                <a:spcPts val="0"/>
              </a:spcAft>
              <a:buClr>
                <a:schemeClr val="dk2"/>
              </a:buClr>
              <a:buSzPts val="1600"/>
              <a:buFont typeface="Arial"/>
              <a:buChar char=" "/>
              <a:defRPr/>
            </a:lvl2pPr>
            <a:lvl3pPr indent="-330200" lvl="2" marL="1371600" algn="l">
              <a:lnSpc>
                <a:spcPct val="100000"/>
              </a:lnSpc>
              <a:spcBef>
                <a:spcPts val="0"/>
              </a:spcBef>
              <a:spcAft>
                <a:spcPts val="0"/>
              </a:spcAft>
              <a:buClr>
                <a:schemeClr val="dk2"/>
              </a:buClr>
              <a:buSzPts val="1600"/>
              <a:buChar char="•"/>
              <a:defRPr/>
            </a:lvl3pPr>
            <a:lvl4pPr indent="-330200" lvl="3" marL="1828800" algn="l">
              <a:lnSpc>
                <a:spcPct val="100000"/>
              </a:lnSpc>
              <a:spcBef>
                <a:spcPts val="0"/>
              </a:spcBef>
              <a:spcAft>
                <a:spcPts val="0"/>
              </a:spcAft>
              <a:buClr>
                <a:schemeClr val="dk2"/>
              </a:buClr>
              <a:buSzPts val="1600"/>
              <a:buChar char="•"/>
              <a:defRPr/>
            </a:lvl4pPr>
            <a:lvl5pPr indent="-330200" lvl="4" marL="2286000" algn="l">
              <a:lnSpc>
                <a:spcPct val="10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extLst>
    <p:ext uri="{DCECCB84-F9BA-43D5-87BE-67443E8EF086}">
      <p15:sldGuideLst>
        <p15:guide id="1" pos="2574">
          <p15:clr>
            <a:srgbClr val="FBAE40"/>
          </p15:clr>
        </p15:guide>
      </p15:sldGuideLst>
    </p:ext>
  </p:extLst>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Agenda">
  <p:cSld name="2_Agenda">
    <p:spTree>
      <p:nvGrpSpPr>
        <p:cNvPr id="1132" name="Shape 1132"/>
        <p:cNvGrpSpPr/>
        <p:nvPr/>
      </p:nvGrpSpPr>
      <p:grpSpPr>
        <a:xfrm>
          <a:off x="0" y="0"/>
          <a:ext cx="0" cy="0"/>
          <a:chOff x="0" y="0"/>
          <a:chExt cx="0" cy="0"/>
        </a:xfrm>
      </p:grpSpPr>
      <p:sp>
        <p:nvSpPr>
          <p:cNvPr id="1133" name="Google Shape;1133;p268"/>
          <p:cNvSpPr txBox="1"/>
          <p:nvPr>
            <p:ph idx="1" type="body"/>
          </p:nvPr>
        </p:nvSpPr>
        <p:spPr>
          <a:xfrm>
            <a:off x="1524" y="711202"/>
            <a:ext cx="11819946" cy="5418836"/>
          </a:xfrm>
          <a:prstGeom prst="rect">
            <a:avLst/>
          </a:prstGeom>
          <a:solidFill>
            <a:schemeClr val="accent5"/>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5"/>
              </a:buClr>
              <a:buSzPts val="1800"/>
              <a:buFont typeface="Arial"/>
              <a:buChar char=" "/>
              <a:defRPr>
                <a:solidFill>
                  <a:schemeClr val="accent5"/>
                </a:solidFill>
              </a:defRPr>
            </a:lvl1pPr>
            <a:lvl2pPr indent="-228600" lvl="1" marL="914400" algn="l">
              <a:lnSpc>
                <a:spcPct val="110000"/>
              </a:lnSpc>
              <a:spcBef>
                <a:spcPts val="0"/>
              </a:spcBef>
              <a:spcAft>
                <a:spcPts val="0"/>
              </a:spcAft>
              <a:buClr>
                <a:schemeClr val="accent4"/>
              </a:buClr>
              <a:buSzPts val="1600"/>
              <a:buFont typeface="Arial"/>
              <a:buNone/>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134" name="Google Shape;1134;p268"/>
          <p:cNvSpPr txBox="1"/>
          <p:nvPr>
            <p:ph idx="2" type="body"/>
          </p:nvPr>
        </p:nvSpPr>
        <p:spPr>
          <a:xfrm>
            <a:off x="4932033" y="2985099"/>
            <a:ext cx="6467348" cy="926792"/>
          </a:xfrm>
          <a:prstGeom prst="rect">
            <a:avLst/>
          </a:prstGeom>
          <a:noFill/>
          <a:ln>
            <a:noFill/>
          </a:ln>
        </p:spPr>
        <p:txBody>
          <a:bodyPr anchorCtr="0" anchor="ctr" bIns="0" lIns="0" spcFirstLastPara="1" rIns="0" wrap="square" tIns="0">
            <a:sp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50000"/>
              </a:lnSpc>
              <a:spcBef>
                <a:spcPts val="400"/>
              </a:spcBef>
              <a:spcAft>
                <a:spcPts val="0"/>
              </a:spcAft>
              <a:buClr>
                <a:schemeClr val="lt1"/>
              </a:buClr>
              <a:buSzPts val="1600"/>
              <a:buFont typeface="Arial"/>
              <a:buChar char="•"/>
              <a:defRPr>
                <a:solidFill>
                  <a:schemeClr val="lt1"/>
                </a:solidFill>
              </a:defRPr>
            </a:lvl2pPr>
            <a:lvl3pPr indent="-330200" lvl="2" marL="1371600" algn="l">
              <a:lnSpc>
                <a:spcPct val="110000"/>
              </a:lnSpc>
              <a:spcBef>
                <a:spcPts val="600"/>
              </a:spcBef>
              <a:spcAft>
                <a:spcPts val="0"/>
              </a:spcAft>
              <a:buClr>
                <a:schemeClr val="lt1"/>
              </a:buClr>
              <a:buSzPts val="1600"/>
              <a:buChar char="•"/>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135" name="Google Shape;1135;p26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content L, picture R">
  <p:cSld name="2_content L, picture R">
    <p:spTree>
      <p:nvGrpSpPr>
        <p:cNvPr id="1136" name="Shape 1136"/>
        <p:cNvGrpSpPr/>
        <p:nvPr/>
      </p:nvGrpSpPr>
      <p:grpSpPr>
        <a:xfrm>
          <a:off x="0" y="0"/>
          <a:ext cx="0" cy="0"/>
          <a:chOff x="0" y="0"/>
          <a:chExt cx="0" cy="0"/>
        </a:xfrm>
      </p:grpSpPr>
      <p:sp>
        <p:nvSpPr>
          <p:cNvPr id="1137" name="Google Shape;1137;p269"/>
          <p:cNvSpPr txBox="1"/>
          <p:nvPr>
            <p:ph idx="1" type="body"/>
          </p:nvPr>
        </p:nvSpPr>
        <p:spPr>
          <a:xfrm>
            <a:off x="0" y="711202"/>
            <a:ext cx="5907024" cy="5418836"/>
          </a:xfrm>
          <a:prstGeom prst="rect">
            <a:avLst/>
          </a:prstGeom>
          <a:solidFill>
            <a:schemeClr val="accent5"/>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5"/>
              </a:buClr>
              <a:buSzPts val="1800"/>
              <a:buFont typeface="Arial"/>
              <a:buChar char=" "/>
              <a:defRPr>
                <a:solidFill>
                  <a:schemeClr val="accent5"/>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138" name="Google Shape;1138;p269"/>
          <p:cNvSpPr txBox="1"/>
          <p:nvPr>
            <p:ph idx="2" type="body"/>
          </p:nvPr>
        </p:nvSpPr>
        <p:spPr>
          <a:xfrm>
            <a:off x="1716948" y="2715752"/>
            <a:ext cx="2710363" cy="1964705"/>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1600"/>
              </a:spcBef>
              <a:spcAft>
                <a:spcPts val="0"/>
              </a:spcAft>
              <a:buClr>
                <a:schemeClr val="lt1"/>
              </a:buClr>
              <a:buSzPts val="1600"/>
              <a:buFont typeface="Arial"/>
              <a:buChar char=" "/>
              <a:defRPr b="1">
                <a:solidFill>
                  <a:schemeClr val="lt1"/>
                </a:solidFill>
              </a:defRPr>
            </a:lvl2pPr>
            <a:lvl3pPr indent="-330200" lvl="2" marL="1371600" algn="l">
              <a:lnSpc>
                <a:spcPct val="110000"/>
              </a:lnSpc>
              <a:spcBef>
                <a:spcPts val="0"/>
              </a:spcBef>
              <a:spcAft>
                <a:spcPts val="0"/>
              </a:spcAft>
              <a:buClr>
                <a:schemeClr val="lt1"/>
              </a:buClr>
              <a:buSzPts val="1600"/>
              <a:buChar char="•"/>
              <a:defRPr>
                <a:solidFill>
                  <a:schemeClr val="lt1"/>
                </a:solidFill>
              </a:defRPr>
            </a:lvl3pPr>
            <a:lvl4pPr indent="-342900" lvl="3" marL="1828800" algn="l">
              <a:lnSpc>
                <a:spcPct val="110000"/>
              </a:lnSpc>
              <a:spcBef>
                <a:spcPts val="0"/>
              </a:spcBef>
              <a:spcAft>
                <a:spcPts val="0"/>
              </a:spcAft>
              <a:buClr>
                <a:schemeClr val="dk2"/>
              </a:buClr>
              <a:buSzPts val="1800"/>
              <a:buChar char="•"/>
              <a:defRPr/>
            </a:lvl4pPr>
            <a:lvl5pPr indent="-330200" lvl="4" marL="2286000" algn="l">
              <a:lnSpc>
                <a:spcPct val="110000"/>
              </a:lnSpc>
              <a:spcBef>
                <a:spcPts val="0"/>
              </a:spcBef>
              <a:spcAft>
                <a:spcPts val="0"/>
              </a:spcAft>
              <a:buClr>
                <a:schemeClr val="dk2"/>
              </a:buClr>
              <a:buSzPts val="16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139" name="Google Shape;1139;p269"/>
          <p:cNvSpPr/>
          <p:nvPr>
            <p:ph idx="3" type="pic"/>
          </p:nvPr>
        </p:nvSpPr>
        <p:spPr>
          <a:xfrm>
            <a:off x="6003035" y="711202"/>
            <a:ext cx="5822317" cy="5418836"/>
          </a:xfrm>
          <a:prstGeom prst="rect">
            <a:avLst/>
          </a:prstGeom>
          <a:noFill/>
          <a:ln>
            <a:noFill/>
          </a:ln>
        </p:spPr>
      </p:sp>
      <p:sp>
        <p:nvSpPr>
          <p:cNvPr id="1140" name="Google Shape;1140;p26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Divider title">
  <p:cSld name="2_Divider title">
    <p:spTree>
      <p:nvGrpSpPr>
        <p:cNvPr id="1141" name="Shape 1141"/>
        <p:cNvGrpSpPr/>
        <p:nvPr/>
      </p:nvGrpSpPr>
      <p:grpSpPr>
        <a:xfrm>
          <a:off x="0" y="0"/>
          <a:ext cx="0" cy="0"/>
          <a:chOff x="0" y="0"/>
          <a:chExt cx="0" cy="0"/>
        </a:xfrm>
      </p:grpSpPr>
      <p:sp>
        <p:nvSpPr>
          <p:cNvPr id="1142" name="Google Shape;1142;p270"/>
          <p:cNvSpPr txBox="1"/>
          <p:nvPr>
            <p:ph idx="1" type="body"/>
          </p:nvPr>
        </p:nvSpPr>
        <p:spPr>
          <a:xfrm>
            <a:off x="1524" y="711202"/>
            <a:ext cx="11819946" cy="5418836"/>
          </a:xfrm>
          <a:prstGeom prst="rect">
            <a:avLst/>
          </a:prstGeom>
          <a:solidFill>
            <a:schemeClr val="accent5"/>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5"/>
              </a:buClr>
              <a:buSzPts val="1800"/>
              <a:buFont typeface="Arial"/>
              <a:buChar char=" "/>
              <a:defRPr>
                <a:solidFill>
                  <a:schemeClr val="accent5"/>
                </a:solidFill>
              </a:defRPr>
            </a:lvl1pPr>
            <a:lvl2pPr indent="-330200" lvl="1" marL="914400" algn="l">
              <a:lnSpc>
                <a:spcPct val="110000"/>
              </a:lnSpc>
              <a:spcBef>
                <a:spcPts val="0"/>
              </a:spcBef>
              <a:spcAft>
                <a:spcPts val="0"/>
              </a:spcAft>
              <a:buClr>
                <a:schemeClr val="accent2"/>
              </a:buClr>
              <a:buSzPts val="1600"/>
              <a:buFont typeface="Arial"/>
              <a:buChar char=" "/>
              <a:defRPr>
                <a:solidFill>
                  <a:schemeClr val="accent2"/>
                </a:solidFill>
              </a:defRPr>
            </a:lvl2pPr>
            <a:lvl3pPr indent="-330200" lvl="2" marL="1371600" algn="l">
              <a:lnSpc>
                <a:spcPct val="110000"/>
              </a:lnSpc>
              <a:spcBef>
                <a:spcPts val="0"/>
              </a:spcBef>
              <a:spcAft>
                <a:spcPts val="0"/>
              </a:spcAft>
              <a:buClr>
                <a:schemeClr val="accent2"/>
              </a:buClr>
              <a:buSzPts val="1600"/>
              <a:buChar char="•"/>
              <a:defRPr>
                <a:solidFill>
                  <a:schemeClr val="accent2"/>
                </a:solidFill>
              </a:defRPr>
            </a:lvl3pPr>
            <a:lvl4pPr indent="-330200" lvl="3" marL="1828800" algn="l">
              <a:lnSpc>
                <a:spcPct val="110000"/>
              </a:lnSpc>
              <a:spcBef>
                <a:spcPts val="0"/>
              </a:spcBef>
              <a:spcAft>
                <a:spcPts val="0"/>
              </a:spcAft>
              <a:buClr>
                <a:schemeClr val="accent2"/>
              </a:buClr>
              <a:buSzPts val="1600"/>
              <a:buChar char="•"/>
              <a:defRPr>
                <a:solidFill>
                  <a:schemeClr val="accent2"/>
                </a:solidFill>
              </a:defRPr>
            </a:lvl4pPr>
            <a:lvl5pPr indent="-330200" lvl="4" marL="2286000" algn="l">
              <a:lnSpc>
                <a:spcPct val="110000"/>
              </a:lnSpc>
              <a:spcBef>
                <a:spcPts val="0"/>
              </a:spcBef>
              <a:spcAft>
                <a:spcPts val="0"/>
              </a:spcAft>
              <a:buClr>
                <a:schemeClr val="accent2"/>
              </a:buClr>
              <a:buSzPts val="1600"/>
              <a:buChar char="•"/>
              <a:defRPr>
                <a:solidFill>
                  <a:schemeClr val="accent2"/>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143" name="Google Shape;1143;p270"/>
          <p:cNvSpPr txBox="1"/>
          <p:nvPr>
            <p:ph idx="2" type="body"/>
          </p:nvPr>
        </p:nvSpPr>
        <p:spPr>
          <a:xfrm>
            <a:off x="1715000" y="2720477"/>
            <a:ext cx="6328610" cy="1592262"/>
          </a:xfrm>
          <a:prstGeom prst="rect">
            <a:avLst/>
          </a:prstGeom>
          <a:noFill/>
          <a:ln>
            <a:noFill/>
          </a:ln>
        </p:spPr>
        <p:txBody>
          <a:bodyPr anchorCtr="0" anchor="t" bIns="0" lIns="0" spcFirstLastPara="1" rIns="0" wrap="square" tIns="0">
            <a:noAutofit/>
          </a:bodyPr>
          <a:lstStyle>
            <a:lvl1pPr indent="-431800" lvl="0" marL="457200" algn="l">
              <a:lnSpc>
                <a:spcPct val="110000"/>
              </a:lnSpc>
              <a:spcBef>
                <a:spcPts val="0"/>
              </a:spcBef>
              <a:spcAft>
                <a:spcPts val="0"/>
              </a:spcAft>
              <a:buClr>
                <a:schemeClr val="lt1"/>
              </a:buClr>
              <a:buSzPts val="3200"/>
              <a:buFont typeface="Arial"/>
              <a:buChar char=" "/>
              <a:defRPr b="1" sz="3200">
                <a:solidFill>
                  <a:schemeClr val="lt1"/>
                </a:solidFill>
              </a:defRPr>
            </a:lvl1pPr>
            <a:lvl2pPr indent="-330200" lvl="1" marL="914400" algn="l">
              <a:lnSpc>
                <a:spcPct val="110000"/>
              </a:lnSpc>
              <a:spcBef>
                <a:spcPts val="0"/>
              </a:spcBef>
              <a:spcAft>
                <a:spcPts val="0"/>
              </a:spcAft>
              <a:buClr>
                <a:schemeClr val="lt1"/>
              </a:buClr>
              <a:buSzPts val="1600"/>
              <a:buFont typeface="Arial"/>
              <a:buChar char=" "/>
              <a:defRPr sz="1600">
                <a:solidFill>
                  <a:schemeClr val="lt1"/>
                </a:solidFill>
              </a:defRPr>
            </a:lvl2pPr>
            <a:lvl3pPr indent="-431800" lvl="2" marL="1371600" algn="l">
              <a:lnSpc>
                <a:spcPct val="110000"/>
              </a:lnSpc>
              <a:spcBef>
                <a:spcPts val="0"/>
              </a:spcBef>
              <a:spcAft>
                <a:spcPts val="0"/>
              </a:spcAft>
              <a:buClr>
                <a:schemeClr val="lt1"/>
              </a:buClr>
              <a:buSzPts val="3200"/>
              <a:buChar char="•"/>
              <a:defRPr sz="3200">
                <a:solidFill>
                  <a:schemeClr val="lt1"/>
                </a:solidFill>
              </a:defRPr>
            </a:lvl3pPr>
            <a:lvl4pPr indent="-431800" lvl="3" marL="1828800" algn="l">
              <a:lnSpc>
                <a:spcPct val="110000"/>
              </a:lnSpc>
              <a:spcBef>
                <a:spcPts val="0"/>
              </a:spcBef>
              <a:spcAft>
                <a:spcPts val="0"/>
              </a:spcAft>
              <a:buClr>
                <a:schemeClr val="lt1"/>
              </a:buClr>
              <a:buSzPts val="3200"/>
              <a:buChar char="•"/>
              <a:defRPr sz="3200">
                <a:solidFill>
                  <a:schemeClr val="lt1"/>
                </a:solidFill>
              </a:defRPr>
            </a:lvl4pPr>
            <a:lvl5pPr indent="-431800" lvl="4" marL="2286000" algn="l">
              <a:lnSpc>
                <a:spcPct val="110000"/>
              </a:lnSpc>
              <a:spcBef>
                <a:spcPts val="0"/>
              </a:spcBef>
              <a:spcAft>
                <a:spcPts val="0"/>
              </a:spcAft>
              <a:buClr>
                <a:schemeClr val="lt1"/>
              </a:buClr>
              <a:buSzPts val="3200"/>
              <a:buChar char="•"/>
              <a:defRPr sz="3200">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144" name="Google Shape;1144;p27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divider w/quote">
  <p:cSld name="2_divider w/quote">
    <p:spTree>
      <p:nvGrpSpPr>
        <p:cNvPr id="1145" name="Shape 1145"/>
        <p:cNvGrpSpPr/>
        <p:nvPr/>
      </p:nvGrpSpPr>
      <p:grpSpPr>
        <a:xfrm>
          <a:off x="0" y="0"/>
          <a:ext cx="0" cy="0"/>
          <a:chOff x="0" y="0"/>
          <a:chExt cx="0" cy="0"/>
        </a:xfrm>
      </p:grpSpPr>
      <p:sp>
        <p:nvSpPr>
          <p:cNvPr id="1146" name="Google Shape;1146;p271"/>
          <p:cNvSpPr txBox="1"/>
          <p:nvPr>
            <p:ph idx="1" type="body"/>
          </p:nvPr>
        </p:nvSpPr>
        <p:spPr>
          <a:xfrm>
            <a:off x="1524" y="711202"/>
            <a:ext cx="11819946" cy="5418836"/>
          </a:xfrm>
          <a:prstGeom prst="rect">
            <a:avLst/>
          </a:prstGeom>
          <a:solidFill>
            <a:schemeClr val="accent5"/>
          </a:solidFill>
          <a:ln>
            <a:noFill/>
          </a:ln>
        </p:spPr>
        <p:txBody>
          <a:bodyPr anchorCtr="0" anchor="t" bIns="0" lIns="0" spcFirstLastPara="1" rIns="0" wrap="square" tIns="0">
            <a:noAutofit/>
          </a:bodyPr>
          <a:lstStyle>
            <a:lvl1pPr indent="-342900" lvl="0" marL="457200" algn="l">
              <a:lnSpc>
                <a:spcPct val="110000"/>
              </a:lnSpc>
              <a:spcBef>
                <a:spcPts val="0"/>
              </a:spcBef>
              <a:spcAft>
                <a:spcPts val="0"/>
              </a:spcAft>
              <a:buClr>
                <a:schemeClr val="accent5"/>
              </a:buClr>
              <a:buSzPts val="1800"/>
              <a:buFont typeface="Arial"/>
              <a:buChar char=" "/>
              <a:defRPr>
                <a:solidFill>
                  <a:schemeClr val="accent5"/>
                </a:solidFill>
              </a:defRPr>
            </a:lvl1pPr>
            <a:lvl2pPr indent="-330200" lvl="1" marL="914400" algn="l">
              <a:lnSpc>
                <a:spcPct val="110000"/>
              </a:lnSpc>
              <a:spcBef>
                <a:spcPts val="0"/>
              </a:spcBef>
              <a:spcAft>
                <a:spcPts val="0"/>
              </a:spcAft>
              <a:buClr>
                <a:schemeClr val="accent4"/>
              </a:buClr>
              <a:buSzPts val="1600"/>
              <a:buFont typeface="Arial"/>
              <a:buChar char=" "/>
              <a:defRPr>
                <a:solidFill>
                  <a:schemeClr val="accent4"/>
                </a:solidFill>
              </a:defRPr>
            </a:lvl2pPr>
            <a:lvl3pPr indent="-330200" lvl="2" marL="1371600" algn="l">
              <a:lnSpc>
                <a:spcPct val="110000"/>
              </a:lnSpc>
              <a:spcBef>
                <a:spcPts val="0"/>
              </a:spcBef>
              <a:spcAft>
                <a:spcPts val="0"/>
              </a:spcAft>
              <a:buClr>
                <a:schemeClr val="accent4"/>
              </a:buClr>
              <a:buSzPts val="1600"/>
              <a:buChar char="•"/>
              <a:defRPr>
                <a:solidFill>
                  <a:schemeClr val="accent4"/>
                </a:solidFill>
              </a:defRPr>
            </a:lvl3pPr>
            <a:lvl4pPr indent="-330200" lvl="3" marL="1828800" algn="l">
              <a:lnSpc>
                <a:spcPct val="110000"/>
              </a:lnSpc>
              <a:spcBef>
                <a:spcPts val="0"/>
              </a:spcBef>
              <a:spcAft>
                <a:spcPts val="0"/>
              </a:spcAft>
              <a:buClr>
                <a:schemeClr val="accent4"/>
              </a:buClr>
              <a:buSzPts val="1600"/>
              <a:buChar char="•"/>
              <a:defRPr>
                <a:solidFill>
                  <a:schemeClr val="accent4"/>
                </a:solidFill>
              </a:defRPr>
            </a:lvl4pPr>
            <a:lvl5pPr indent="-330200" lvl="4" marL="2286000" algn="l">
              <a:lnSpc>
                <a:spcPct val="110000"/>
              </a:lnSpc>
              <a:spcBef>
                <a:spcPts val="0"/>
              </a:spcBef>
              <a:spcAft>
                <a:spcPts val="0"/>
              </a:spcAft>
              <a:buClr>
                <a:schemeClr val="accent4"/>
              </a:buClr>
              <a:buSzPts val="1600"/>
              <a:buChar char="•"/>
              <a:defRPr>
                <a:solidFill>
                  <a:schemeClr val="accent4"/>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147" name="Google Shape;1147;p271"/>
          <p:cNvSpPr txBox="1"/>
          <p:nvPr>
            <p:ph idx="2"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148" name="Google Shape;1148;p27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2160">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full bleed divider w/quote" showMasterSp="0">
  <p:cSld name="2_full bleed divider w/quote">
    <p:bg>
      <p:bgPr>
        <a:solidFill>
          <a:schemeClr val="accent5"/>
        </a:solidFill>
      </p:bgPr>
    </p:bg>
    <p:spTree>
      <p:nvGrpSpPr>
        <p:cNvPr id="1149" name="Shape 1149"/>
        <p:cNvGrpSpPr/>
        <p:nvPr/>
      </p:nvGrpSpPr>
      <p:grpSpPr>
        <a:xfrm>
          <a:off x="0" y="0"/>
          <a:ext cx="0" cy="0"/>
          <a:chOff x="0" y="0"/>
          <a:chExt cx="0" cy="0"/>
        </a:xfrm>
      </p:grpSpPr>
      <p:sp>
        <p:nvSpPr>
          <p:cNvPr id="1150" name="Google Shape;1150;p272"/>
          <p:cNvSpPr txBox="1"/>
          <p:nvPr>
            <p:ph idx="1" type="body"/>
          </p:nvPr>
        </p:nvSpPr>
        <p:spPr>
          <a:xfrm>
            <a:off x="1733550" y="2686050"/>
            <a:ext cx="6115050" cy="2343150"/>
          </a:xfrm>
          <a:prstGeom prst="rect">
            <a:avLst/>
          </a:prstGeom>
          <a:noFill/>
          <a:ln>
            <a:noFill/>
          </a:ln>
        </p:spPr>
        <p:txBody>
          <a:bodyPr anchorCtr="0" anchor="t" bIns="0" lIns="0" spcFirstLastPara="1" rIns="0" wrap="square" tIns="0">
            <a:noAutofit/>
          </a:bodyPr>
          <a:lstStyle>
            <a:lvl1pPr indent="-393700" lvl="0" marL="457200" algn="l">
              <a:lnSpc>
                <a:spcPct val="110000"/>
              </a:lnSpc>
              <a:spcBef>
                <a:spcPts val="0"/>
              </a:spcBef>
              <a:spcAft>
                <a:spcPts val="0"/>
              </a:spcAft>
              <a:buClr>
                <a:schemeClr val="lt1"/>
              </a:buClr>
              <a:buSzPts val="2600"/>
              <a:buFont typeface="Arial"/>
              <a:buChar char=" "/>
              <a:defRPr b="1" sz="2600">
                <a:solidFill>
                  <a:schemeClr val="lt1"/>
                </a:solidFill>
              </a:defRPr>
            </a:lvl1pPr>
            <a:lvl2pPr indent="-457200" lvl="1" marL="914400" algn="l">
              <a:lnSpc>
                <a:spcPct val="110000"/>
              </a:lnSpc>
              <a:spcBef>
                <a:spcPts val="200"/>
              </a:spcBef>
              <a:spcAft>
                <a:spcPts val="0"/>
              </a:spcAft>
              <a:buClr>
                <a:schemeClr val="lt1"/>
              </a:buClr>
              <a:buSzPts val="3600"/>
              <a:buFont typeface="Arial"/>
              <a:buChar char=" "/>
              <a:defRPr sz="3600">
                <a:solidFill>
                  <a:schemeClr val="lt1"/>
                </a:solidFill>
                <a:latin typeface="Arial"/>
                <a:ea typeface="Arial"/>
                <a:cs typeface="Arial"/>
                <a:sym typeface="Arial"/>
              </a:defRPr>
            </a:lvl2pPr>
            <a:lvl3pPr indent="-469900" lvl="2" marL="1371600" algn="l">
              <a:lnSpc>
                <a:spcPct val="83000"/>
              </a:lnSpc>
              <a:spcBef>
                <a:spcPts val="0"/>
              </a:spcBef>
              <a:spcAft>
                <a:spcPts val="0"/>
              </a:spcAft>
              <a:buClr>
                <a:schemeClr val="lt1"/>
              </a:buClr>
              <a:buSzPts val="3800"/>
              <a:buFont typeface="Arial"/>
              <a:buChar char=" "/>
              <a:defRPr sz="3800">
                <a:solidFill>
                  <a:schemeClr val="lt1"/>
                </a:solidFill>
                <a:latin typeface="Arial"/>
                <a:ea typeface="Arial"/>
                <a:cs typeface="Arial"/>
                <a:sym typeface="Arial"/>
              </a:defRPr>
            </a:lvl3pPr>
            <a:lvl4pPr indent="-330200" lvl="3" marL="1828800" algn="l">
              <a:lnSpc>
                <a:spcPct val="11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151" name="Google Shape;1151;p27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grpSp>
        <p:nvGrpSpPr>
          <p:cNvPr id="1152" name="Google Shape;1152;p272"/>
          <p:cNvGrpSpPr/>
          <p:nvPr/>
        </p:nvGrpSpPr>
        <p:grpSpPr>
          <a:xfrm>
            <a:off x="10193718" y="6278563"/>
            <a:ext cx="1641476" cy="436562"/>
            <a:chOff x="10193718" y="6278563"/>
            <a:chExt cx="1641476" cy="436562"/>
          </a:xfrm>
        </p:grpSpPr>
        <p:sp>
          <p:nvSpPr>
            <p:cNvPr id="1153" name="Google Shape;1153;p272"/>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154" name="Google Shape;1154;p272"/>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nvGrpSpPr>
            <p:cNvPr id="1155" name="Google Shape;1155;p272"/>
            <p:cNvGrpSpPr/>
            <p:nvPr/>
          </p:nvGrpSpPr>
          <p:grpSpPr>
            <a:xfrm>
              <a:off x="10692193" y="6607175"/>
              <a:ext cx="1143001" cy="107950"/>
              <a:chOff x="10692193" y="6607175"/>
              <a:chExt cx="1143001" cy="107950"/>
            </a:xfrm>
          </p:grpSpPr>
          <p:sp>
            <p:nvSpPr>
              <p:cNvPr id="1156" name="Google Shape;1156;p272"/>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157" name="Google Shape;1157;p272"/>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158" name="Google Shape;1158;p272"/>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159" name="Google Shape;1159;p272"/>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160" name="Google Shape;1160;p272"/>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161" name="Google Shape;1161;p272"/>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162" name="Google Shape;1162;p272"/>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163" name="Google Shape;1163;p272"/>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164" name="Google Shape;1164;p272"/>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165" name="Google Shape;1165;p272"/>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166" name="Google Shape;1166;p272"/>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167" name="Google Shape;1167;p272"/>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168" name="Google Shape;1168;p272"/>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169" name="Google Shape;1169;p272"/>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170" name="Google Shape;1170;p272"/>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171" name="Google Shape;1171;p272"/>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1172" name="Google Shape;1172;p272"/>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spTree>
  </p:cSld>
  <p:clrMapOvr>
    <a:masterClrMapping/>
  </p:clrMapOvr>
  <p:extLst>
    <p:ext uri="{DCECCB84-F9BA-43D5-87BE-67443E8EF086}">
      <p15:sldGuideLst>
        <p15:guide id="1" orient="horz" pos="2160">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picture L, content R w/headline">
  <p:cSld name="2_picture L, content R w/headline">
    <p:spTree>
      <p:nvGrpSpPr>
        <p:cNvPr id="1173" name="Shape 1173"/>
        <p:cNvGrpSpPr/>
        <p:nvPr/>
      </p:nvGrpSpPr>
      <p:grpSpPr>
        <a:xfrm>
          <a:off x="0" y="0"/>
          <a:ext cx="0" cy="0"/>
          <a:chOff x="0" y="0"/>
          <a:chExt cx="0" cy="0"/>
        </a:xfrm>
      </p:grpSpPr>
      <p:sp>
        <p:nvSpPr>
          <p:cNvPr id="1174" name="Google Shape;1174;p273"/>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75" name="Google Shape;1175;p273"/>
          <p:cNvSpPr/>
          <p:nvPr>
            <p:ph idx="2" type="pic"/>
          </p:nvPr>
        </p:nvSpPr>
        <p:spPr>
          <a:xfrm>
            <a:off x="0" y="1501355"/>
            <a:ext cx="5918414" cy="4631438"/>
          </a:xfrm>
          <a:prstGeom prst="rect">
            <a:avLst/>
          </a:prstGeom>
          <a:noFill/>
          <a:ln>
            <a:noFill/>
          </a:ln>
        </p:spPr>
      </p:sp>
      <p:sp>
        <p:nvSpPr>
          <p:cNvPr id="1176" name="Google Shape;1176;p273"/>
          <p:cNvSpPr txBox="1"/>
          <p:nvPr>
            <p:ph idx="1" type="body"/>
          </p:nvPr>
        </p:nvSpPr>
        <p:spPr>
          <a:xfrm>
            <a:off x="6011757" y="1501355"/>
            <a:ext cx="5819766" cy="4631438"/>
          </a:xfrm>
          <a:prstGeom prst="rect">
            <a:avLst/>
          </a:prstGeom>
          <a:solidFill>
            <a:schemeClr val="accent5"/>
          </a:solidFill>
          <a:ln>
            <a:noFill/>
          </a:ln>
        </p:spPr>
        <p:txBody>
          <a:bodyPr anchorCtr="0" anchor="t" bIns="274300" lIns="64000" spcFirstLastPara="1" rIns="274300" wrap="square" tIns="420600">
            <a:noAutofit/>
          </a:bodyPr>
          <a:lstStyle>
            <a:lvl1pPr indent="-381000" lvl="0" marL="457200" algn="l">
              <a:lnSpc>
                <a:spcPct val="83000"/>
              </a:lnSpc>
              <a:spcBef>
                <a:spcPts val="1600"/>
              </a:spcBef>
              <a:spcAft>
                <a:spcPts val="0"/>
              </a:spcAft>
              <a:buClr>
                <a:schemeClr val="lt1"/>
              </a:buClr>
              <a:buSzPts val="2400"/>
              <a:buFont typeface="Arial"/>
              <a:buChar char=" "/>
              <a:defRPr sz="2400">
                <a:solidFill>
                  <a:schemeClr val="lt1"/>
                </a:solidFill>
              </a:defRPr>
            </a:lvl1pPr>
            <a:lvl2pPr indent="-431800" lvl="1" marL="914400" algn="l">
              <a:lnSpc>
                <a:spcPct val="83000"/>
              </a:lnSpc>
              <a:spcBef>
                <a:spcPts val="600"/>
              </a:spcBef>
              <a:spcAft>
                <a:spcPts val="0"/>
              </a:spcAft>
              <a:buClr>
                <a:schemeClr val="lt1"/>
              </a:buClr>
              <a:buSzPts val="3200"/>
              <a:buFont typeface="Arial"/>
              <a:buChar char=" "/>
              <a:defRPr sz="3200">
                <a:solidFill>
                  <a:schemeClr val="lt1"/>
                </a:solidFill>
                <a:latin typeface="Arial"/>
                <a:ea typeface="Arial"/>
                <a:cs typeface="Arial"/>
                <a:sym typeface="Arial"/>
              </a:defRPr>
            </a:lvl2pPr>
            <a:lvl3pPr indent="-330200" lvl="2" marL="1371600" algn="l">
              <a:lnSpc>
                <a:spcPct val="83000"/>
              </a:lnSpc>
              <a:spcBef>
                <a:spcPts val="1200"/>
              </a:spcBef>
              <a:spcAft>
                <a:spcPts val="0"/>
              </a:spcAft>
              <a:buClr>
                <a:schemeClr val="lt1"/>
              </a:buClr>
              <a:buSzPts val="1600"/>
              <a:buFont typeface="Arial"/>
              <a:buChar char="•"/>
              <a:defRPr>
                <a:solidFill>
                  <a:schemeClr val="lt1"/>
                </a:solidFill>
              </a:defRPr>
            </a:lvl3pPr>
            <a:lvl4pPr indent="-330200" lvl="3" marL="1828800" algn="l">
              <a:lnSpc>
                <a:spcPct val="110000"/>
              </a:lnSpc>
              <a:spcBef>
                <a:spcPts val="600"/>
              </a:spcBef>
              <a:spcAft>
                <a:spcPts val="0"/>
              </a:spcAft>
              <a:buClr>
                <a:schemeClr val="lt1"/>
              </a:buClr>
              <a:buSzPts val="1600"/>
              <a:buChar char="•"/>
              <a:defRPr>
                <a:solidFill>
                  <a:schemeClr val="lt1"/>
                </a:solidFill>
              </a:defRPr>
            </a:lvl4pPr>
            <a:lvl5pPr indent="-330200" lvl="4" marL="2286000" algn="l">
              <a:lnSpc>
                <a:spcPct val="110000"/>
              </a:lnSpc>
              <a:spcBef>
                <a:spcPts val="600"/>
              </a:spcBef>
              <a:spcAft>
                <a:spcPts val="0"/>
              </a:spcAft>
              <a:buClr>
                <a:schemeClr val="lt1"/>
              </a:buClr>
              <a:buSzPts val="1600"/>
              <a:buChar char="•"/>
              <a:defRPr>
                <a:solidFill>
                  <a:schemeClr val="lt1"/>
                </a:solidFill>
              </a:defRPr>
            </a:lvl5pPr>
            <a:lvl6pPr indent="-342900" lvl="5" marL="2743200" algn="l">
              <a:lnSpc>
                <a:spcPct val="90000"/>
              </a:lnSpc>
              <a:spcBef>
                <a:spcPts val="60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177" name="Google Shape;1177;p273"/>
          <p:cNvSpPr txBox="1"/>
          <p:nvPr>
            <p:ph idx="3"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178" name="Google Shape;1178;p27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2-up pictures, color BG" showMasterSp="0">
  <p:cSld name="2_2-up pictures, color BG">
    <p:bg>
      <p:bgPr>
        <a:solidFill>
          <a:schemeClr val="accent5"/>
        </a:solidFill>
      </p:bgPr>
    </p:bg>
    <p:spTree>
      <p:nvGrpSpPr>
        <p:cNvPr id="1179" name="Shape 1179"/>
        <p:cNvGrpSpPr/>
        <p:nvPr/>
      </p:nvGrpSpPr>
      <p:grpSpPr>
        <a:xfrm>
          <a:off x="0" y="0"/>
          <a:ext cx="0" cy="0"/>
          <a:chOff x="0" y="0"/>
          <a:chExt cx="0" cy="0"/>
        </a:xfrm>
      </p:grpSpPr>
      <p:sp>
        <p:nvSpPr>
          <p:cNvPr id="1180" name="Google Shape;1180;p274"/>
          <p:cNvSpPr txBox="1"/>
          <p:nvPr>
            <p:ph type="title"/>
          </p:nvPr>
        </p:nvSpPr>
        <p:spPr>
          <a:xfrm>
            <a:off x="430364" y="432000"/>
            <a:ext cx="11398099"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81" name="Google Shape;1181;p274"/>
          <p:cNvSpPr txBox="1"/>
          <p:nvPr>
            <p:ph idx="1" type="body"/>
          </p:nvPr>
        </p:nvSpPr>
        <p:spPr>
          <a:xfrm>
            <a:off x="431800" y="5389581"/>
            <a:ext cx="460022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182" name="Google Shape;1182;p274"/>
          <p:cNvSpPr txBox="1"/>
          <p:nvPr>
            <p:ph idx="2" type="body"/>
          </p:nvPr>
        </p:nvSpPr>
        <p:spPr>
          <a:xfrm>
            <a:off x="6004387" y="5389581"/>
            <a:ext cx="4599432"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183" name="Google Shape;1183;p274"/>
          <p:cNvSpPr txBox="1"/>
          <p:nvPr>
            <p:ph idx="3" type="body"/>
          </p:nvPr>
        </p:nvSpPr>
        <p:spPr>
          <a:xfrm>
            <a:off x="430214" y="872672"/>
            <a:ext cx="11398100"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184" name="Google Shape;1184;p274"/>
          <p:cNvSpPr/>
          <p:nvPr>
            <p:ph idx="4" type="pic"/>
          </p:nvPr>
        </p:nvSpPr>
        <p:spPr>
          <a:xfrm>
            <a:off x="0" y="1500135"/>
            <a:ext cx="5908281" cy="3867912"/>
          </a:xfrm>
          <a:prstGeom prst="rect">
            <a:avLst/>
          </a:prstGeom>
          <a:solidFill>
            <a:schemeClr val="lt1"/>
          </a:solidFill>
          <a:ln>
            <a:noFill/>
          </a:ln>
        </p:spPr>
      </p:sp>
      <p:sp>
        <p:nvSpPr>
          <p:cNvPr id="1185" name="Google Shape;1185;p274"/>
          <p:cNvSpPr/>
          <p:nvPr>
            <p:ph idx="5" type="pic"/>
          </p:nvPr>
        </p:nvSpPr>
        <p:spPr>
          <a:xfrm>
            <a:off x="6004387" y="1500135"/>
            <a:ext cx="5819766" cy="3867912"/>
          </a:xfrm>
          <a:prstGeom prst="rect">
            <a:avLst/>
          </a:prstGeom>
          <a:solidFill>
            <a:schemeClr val="lt1"/>
          </a:solidFill>
          <a:ln>
            <a:noFill/>
          </a:ln>
        </p:spPr>
      </p:sp>
      <p:grpSp>
        <p:nvGrpSpPr>
          <p:cNvPr id="1186" name="Google Shape;1186;p274"/>
          <p:cNvGrpSpPr/>
          <p:nvPr/>
        </p:nvGrpSpPr>
        <p:grpSpPr>
          <a:xfrm>
            <a:off x="10193718" y="6278563"/>
            <a:ext cx="1641476" cy="436562"/>
            <a:chOff x="10193718" y="6278563"/>
            <a:chExt cx="1641476" cy="436562"/>
          </a:xfrm>
        </p:grpSpPr>
        <p:sp>
          <p:nvSpPr>
            <p:cNvPr id="1187" name="Google Shape;1187;p274"/>
            <p:cNvSpPr/>
            <p:nvPr/>
          </p:nvSpPr>
          <p:spPr>
            <a:xfrm>
              <a:off x="10193718"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88" name="Google Shape;1188;p27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89" name="Google Shape;1189;p274"/>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90" name="Google Shape;1190;p274"/>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91" name="Google Shape;1191;p274"/>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92" name="Google Shape;1192;p274"/>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93" name="Google Shape;1193;p274"/>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94" name="Google Shape;1194;p274"/>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95" name="Google Shape;1195;p274"/>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96" name="Google Shape;1196;p274"/>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97" name="Google Shape;1197;p274"/>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98" name="Google Shape;1198;p274"/>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199" name="Google Shape;1199;p274"/>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00" name="Google Shape;1200;p274"/>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01" name="Google Shape;1201;p274"/>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02" name="Google Shape;1202;p274"/>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03" name="Google Shape;1203;p274"/>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04" name="Google Shape;1204;p274"/>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05" name="Google Shape;1205;p274"/>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06" name="Google Shape;1206;p274"/>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207" name="Google Shape;1207;p27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extLst>
    <p:ext uri="{DCECCB84-F9BA-43D5-87BE-67443E8EF086}">
      <p15:sldGuideLst>
        <p15:guide id="1" orient="horz" pos="3384">
          <p15:clr>
            <a:srgbClr val="FBAE40"/>
          </p15:clr>
        </p15:guide>
      </p15:sldGuideLst>
    </p:ext>
  </p:extLst>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3-up pictures, color BG" showMasterSp="0">
  <p:cSld name="2_3-up pictures, color BG">
    <p:bg>
      <p:bgPr>
        <a:solidFill>
          <a:schemeClr val="accent5"/>
        </a:solidFill>
      </p:bgPr>
    </p:bg>
    <p:spTree>
      <p:nvGrpSpPr>
        <p:cNvPr id="1208" name="Shape 1208"/>
        <p:cNvGrpSpPr/>
        <p:nvPr/>
      </p:nvGrpSpPr>
      <p:grpSpPr>
        <a:xfrm>
          <a:off x="0" y="0"/>
          <a:ext cx="0" cy="0"/>
          <a:chOff x="0" y="0"/>
          <a:chExt cx="0" cy="0"/>
        </a:xfrm>
      </p:grpSpPr>
      <p:sp>
        <p:nvSpPr>
          <p:cNvPr id="1209" name="Google Shape;1209;p275"/>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10" name="Google Shape;1210;p275"/>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11" name="Google Shape;1211;p275"/>
          <p:cNvSpPr/>
          <p:nvPr>
            <p:ph idx="2" type="pic"/>
          </p:nvPr>
        </p:nvSpPr>
        <p:spPr>
          <a:xfrm>
            <a:off x="0" y="1500135"/>
            <a:ext cx="3909569" cy="3867912"/>
          </a:xfrm>
          <a:prstGeom prst="rect">
            <a:avLst/>
          </a:prstGeom>
          <a:solidFill>
            <a:schemeClr val="lt1"/>
          </a:solidFill>
          <a:ln>
            <a:noFill/>
          </a:ln>
        </p:spPr>
      </p:sp>
      <p:sp>
        <p:nvSpPr>
          <p:cNvPr id="1212" name="Google Shape;1212;p275"/>
          <p:cNvSpPr/>
          <p:nvPr>
            <p:ph idx="3" type="pic"/>
          </p:nvPr>
        </p:nvSpPr>
        <p:spPr>
          <a:xfrm>
            <a:off x="7956471" y="1500135"/>
            <a:ext cx="3867912" cy="3867912"/>
          </a:xfrm>
          <a:prstGeom prst="rect">
            <a:avLst/>
          </a:prstGeom>
          <a:solidFill>
            <a:schemeClr val="lt1"/>
          </a:solidFill>
          <a:ln>
            <a:noFill/>
          </a:ln>
        </p:spPr>
      </p:sp>
      <p:sp>
        <p:nvSpPr>
          <p:cNvPr id="1213" name="Google Shape;1213;p275"/>
          <p:cNvSpPr txBox="1"/>
          <p:nvPr>
            <p:ph idx="4"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14" name="Google Shape;1214;p275"/>
          <p:cNvSpPr txBox="1"/>
          <p:nvPr>
            <p:ph idx="5" type="body"/>
          </p:nvPr>
        </p:nvSpPr>
        <p:spPr>
          <a:xfrm>
            <a:off x="398534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15" name="Google Shape;1215;p275"/>
          <p:cNvSpPr/>
          <p:nvPr>
            <p:ph idx="6" type="pic"/>
          </p:nvPr>
        </p:nvSpPr>
        <p:spPr>
          <a:xfrm>
            <a:off x="3985348" y="1500135"/>
            <a:ext cx="3895344" cy="3867912"/>
          </a:xfrm>
          <a:prstGeom prst="rect">
            <a:avLst/>
          </a:prstGeom>
          <a:solidFill>
            <a:schemeClr val="lt1"/>
          </a:solidFill>
          <a:ln>
            <a:noFill/>
          </a:ln>
        </p:spPr>
      </p:sp>
      <p:sp>
        <p:nvSpPr>
          <p:cNvPr id="1216" name="Google Shape;1216;p275"/>
          <p:cNvSpPr txBox="1"/>
          <p:nvPr>
            <p:ph idx="7" type="body"/>
          </p:nvPr>
        </p:nvSpPr>
        <p:spPr>
          <a:xfrm>
            <a:off x="7956471"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1217" name="Google Shape;1217;p275"/>
          <p:cNvGrpSpPr/>
          <p:nvPr/>
        </p:nvGrpSpPr>
        <p:grpSpPr>
          <a:xfrm>
            <a:off x="10193718" y="6278563"/>
            <a:ext cx="1641476" cy="436562"/>
            <a:chOff x="10193718" y="6278563"/>
            <a:chExt cx="1641476" cy="436562"/>
          </a:xfrm>
        </p:grpSpPr>
        <p:sp>
          <p:nvSpPr>
            <p:cNvPr id="1218" name="Google Shape;1218;p275"/>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19" name="Google Shape;1219;p275"/>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20" name="Google Shape;1220;p275"/>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21" name="Google Shape;1221;p275"/>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22" name="Google Shape;1222;p275"/>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23" name="Google Shape;1223;p275"/>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24" name="Google Shape;1224;p275"/>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25" name="Google Shape;1225;p275"/>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26" name="Google Shape;1226;p275"/>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27" name="Google Shape;1227;p275"/>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28" name="Google Shape;1228;p275"/>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29" name="Google Shape;1229;p275"/>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30" name="Google Shape;1230;p275"/>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31" name="Google Shape;1231;p275"/>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32" name="Google Shape;1232;p275"/>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33" name="Google Shape;1233;p275"/>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34" name="Google Shape;1234;p275"/>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35" name="Google Shape;1235;p275"/>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236" name="Google Shape;1236;p27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4-up pictures, color BG" showMasterSp="0">
  <p:cSld name="2_4-up pictures, color BG">
    <p:bg>
      <p:bgPr>
        <a:solidFill>
          <a:schemeClr val="accent5"/>
        </a:solidFill>
      </p:bgPr>
    </p:bg>
    <p:spTree>
      <p:nvGrpSpPr>
        <p:cNvPr id="1237" name="Shape 1237"/>
        <p:cNvGrpSpPr/>
        <p:nvPr/>
      </p:nvGrpSpPr>
      <p:grpSpPr>
        <a:xfrm>
          <a:off x="0" y="0"/>
          <a:ext cx="0" cy="0"/>
          <a:chOff x="0" y="0"/>
          <a:chExt cx="0" cy="0"/>
        </a:xfrm>
      </p:grpSpPr>
      <p:sp>
        <p:nvSpPr>
          <p:cNvPr id="1238" name="Google Shape;1238;p27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chemeClr val="lt1"/>
              </a:buClr>
              <a:buSzPts val="2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39" name="Google Shape;1239;p276"/>
          <p:cNvSpPr txBox="1"/>
          <p:nvPr>
            <p:ph idx="1"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600"/>
              <a:buFont typeface="Arial"/>
              <a:buNone/>
              <a:defRPr b="1" sz="1600">
                <a:solidFill>
                  <a:schemeClr val="lt1"/>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40" name="Google Shape;1240;p276"/>
          <p:cNvSpPr/>
          <p:nvPr>
            <p:ph idx="2" type="pic"/>
          </p:nvPr>
        </p:nvSpPr>
        <p:spPr>
          <a:xfrm>
            <a:off x="0" y="1500135"/>
            <a:ext cx="2973322" cy="3867912"/>
          </a:xfrm>
          <a:prstGeom prst="rect">
            <a:avLst/>
          </a:prstGeom>
          <a:solidFill>
            <a:schemeClr val="lt1"/>
          </a:solidFill>
          <a:ln>
            <a:noFill/>
          </a:ln>
        </p:spPr>
      </p:sp>
      <p:sp>
        <p:nvSpPr>
          <p:cNvPr id="1241" name="Google Shape;1241;p276"/>
          <p:cNvSpPr/>
          <p:nvPr>
            <p:ph idx="3" type="pic"/>
          </p:nvPr>
        </p:nvSpPr>
        <p:spPr>
          <a:xfrm>
            <a:off x="3054110" y="1500135"/>
            <a:ext cx="2871216" cy="3867912"/>
          </a:xfrm>
          <a:prstGeom prst="rect">
            <a:avLst/>
          </a:prstGeom>
          <a:solidFill>
            <a:schemeClr val="lt1"/>
          </a:solidFill>
          <a:ln>
            <a:noFill/>
          </a:ln>
        </p:spPr>
      </p:sp>
      <p:sp>
        <p:nvSpPr>
          <p:cNvPr id="1242" name="Google Shape;1242;p276"/>
          <p:cNvSpPr/>
          <p:nvPr>
            <p:ph idx="4" type="pic"/>
          </p:nvPr>
        </p:nvSpPr>
        <p:spPr>
          <a:xfrm>
            <a:off x="6006114" y="1500135"/>
            <a:ext cx="2871216" cy="3867912"/>
          </a:xfrm>
          <a:prstGeom prst="rect">
            <a:avLst/>
          </a:prstGeom>
          <a:solidFill>
            <a:schemeClr val="lt1"/>
          </a:solidFill>
          <a:ln>
            <a:noFill/>
          </a:ln>
        </p:spPr>
      </p:sp>
      <p:sp>
        <p:nvSpPr>
          <p:cNvPr id="1243" name="Google Shape;1243;p276"/>
          <p:cNvSpPr/>
          <p:nvPr>
            <p:ph idx="5" type="pic"/>
          </p:nvPr>
        </p:nvSpPr>
        <p:spPr>
          <a:xfrm>
            <a:off x="8958118" y="1500135"/>
            <a:ext cx="2870063" cy="3867912"/>
          </a:xfrm>
          <a:prstGeom prst="rect">
            <a:avLst/>
          </a:prstGeom>
          <a:solidFill>
            <a:schemeClr val="lt1"/>
          </a:solidFill>
          <a:ln>
            <a:noFill/>
          </a:ln>
        </p:spPr>
      </p:sp>
      <p:sp>
        <p:nvSpPr>
          <p:cNvPr id="1244" name="Google Shape;1244;p276"/>
          <p:cNvSpPr txBox="1"/>
          <p:nvPr>
            <p:ph idx="6" type="body"/>
          </p:nvPr>
        </p:nvSpPr>
        <p:spPr>
          <a:xfrm>
            <a:off x="3054110"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45" name="Google Shape;1245;p276"/>
          <p:cNvSpPr txBox="1"/>
          <p:nvPr>
            <p:ph idx="7" type="body"/>
          </p:nvPr>
        </p:nvSpPr>
        <p:spPr>
          <a:xfrm>
            <a:off x="8958118"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46" name="Google Shape;1246;p276"/>
          <p:cNvSpPr txBox="1"/>
          <p:nvPr>
            <p:ph idx="8" type="body"/>
          </p:nvPr>
        </p:nvSpPr>
        <p:spPr>
          <a:xfrm>
            <a:off x="6006114" y="5389581"/>
            <a:ext cx="2093976"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47" name="Google Shape;1247;p276"/>
          <p:cNvSpPr txBox="1"/>
          <p:nvPr>
            <p:ph idx="9" type="body"/>
          </p:nvPr>
        </p:nvSpPr>
        <p:spPr>
          <a:xfrm>
            <a:off x="431800" y="5389581"/>
            <a:ext cx="2095564" cy="566928"/>
          </a:xfrm>
          <a:prstGeom prst="rect">
            <a:avLst/>
          </a:prstGeom>
          <a:noFill/>
          <a:ln>
            <a:noFill/>
          </a:ln>
        </p:spPr>
        <p:txBody>
          <a:bodyPr anchorCtr="0" anchor="t" bIns="0" lIns="0" spcFirstLastPara="1" rIns="0" wrap="square" tIns="182875">
            <a:noAutofit/>
          </a:bodyPr>
          <a:lstStyle>
            <a:lvl1pPr indent="-228600" lvl="0" marL="457200" algn="l">
              <a:lnSpc>
                <a:spcPct val="110000"/>
              </a:lnSpc>
              <a:spcBef>
                <a:spcPts val="0"/>
              </a:spcBef>
              <a:spcAft>
                <a:spcPts val="0"/>
              </a:spcAft>
              <a:buClr>
                <a:schemeClr val="lt1"/>
              </a:buClr>
              <a:buSzPts val="1200"/>
              <a:buFont typeface="Arial"/>
              <a:buNone/>
              <a:defRPr sz="12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grpSp>
        <p:nvGrpSpPr>
          <p:cNvPr id="1248" name="Google Shape;1248;p276"/>
          <p:cNvGrpSpPr/>
          <p:nvPr/>
        </p:nvGrpSpPr>
        <p:grpSpPr>
          <a:xfrm>
            <a:off x="10193718" y="6278563"/>
            <a:ext cx="1641476" cy="436562"/>
            <a:chOff x="10193718" y="6278563"/>
            <a:chExt cx="1641476" cy="436562"/>
          </a:xfrm>
        </p:grpSpPr>
        <p:sp>
          <p:nvSpPr>
            <p:cNvPr id="1249" name="Google Shape;1249;p276"/>
            <p:cNvSpPr/>
            <p:nvPr/>
          </p:nvSpPr>
          <p:spPr>
            <a:xfrm>
              <a:off x="10692193"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50" name="Google Shape;1250;p276"/>
            <p:cNvSpPr/>
            <p:nvPr/>
          </p:nvSpPr>
          <p:spPr>
            <a:xfrm>
              <a:off x="10782681"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51" name="Google Shape;1251;p276"/>
            <p:cNvSpPr/>
            <p:nvPr/>
          </p:nvSpPr>
          <p:spPr>
            <a:xfrm>
              <a:off x="10854118"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52" name="Google Shape;1252;p276"/>
            <p:cNvSpPr/>
            <p:nvPr/>
          </p:nvSpPr>
          <p:spPr>
            <a:xfrm>
              <a:off x="10923968"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53" name="Google Shape;1253;p276"/>
            <p:cNvSpPr/>
            <p:nvPr/>
          </p:nvSpPr>
          <p:spPr>
            <a:xfrm>
              <a:off x="11028743"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54" name="Google Shape;1254;p276"/>
            <p:cNvSpPr/>
            <p:nvPr/>
          </p:nvSpPr>
          <p:spPr>
            <a:xfrm>
              <a:off x="11071606"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55" name="Google Shape;1255;p276"/>
            <p:cNvSpPr/>
            <p:nvPr/>
          </p:nvSpPr>
          <p:spPr>
            <a:xfrm>
              <a:off x="11143043"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56" name="Google Shape;1256;p276"/>
            <p:cNvSpPr/>
            <p:nvPr/>
          </p:nvSpPr>
          <p:spPr>
            <a:xfrm>
              <a:off x="112128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57" name="Google Shape;1257;p276"/>
            <p:cNvSpPr/>
            <p:nvPr/>
          </p:nvSpPr>
          <p:spPr>
            <a:xfrm>
              <a:off x="11285918" y="6686550"/>
              <a:ext cx="15875" cy="28575"/>
            </a:xfrm>
            <a:custGeom>
              <a:rect b="b" l="l" r="r" t="t"/>
              <a:pathLst>
                <a:path extrusionOk="0" h="18" w="10">
                  <a:moveTo>
                    <a:pt x="4" y="0"/>
                  </a:moveTo>
                  <a:lnTo>
                    <a:pt x="10" y="0"/>
                  </a:lnTo>
                  <a:lnTo>
                    <a:pt x="4" y="18"/>
                  </a:lnTo>
                  <a:lnTo>
                    <a:pt x="0" y="18"/>
                  </a:lnTo>
                  <a:lnTo>
                    <a:pt x="4" y="0"/>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58" name="Google Shape;1258;p276"/>
            <p:cNvSpPr/>
            <p:nvPr/>
          </p:nvSpPr>
          <p:spPr>
            <a:xfrm>
              <a:off x="11347831"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59" name="Google Shape;1259;p276"/>
            <p:cNvSpPr/>
            <p:nvPr/>
          </p:nvSpPr>
          <p:spPr>
            <a:xfrm>
              <a:off x="11439906"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60" name="Google Shape;1260;p276"/>
            <p:cNvSpPr/>
            <p:nvPr/>
          </p:nvSpPr>
          <p:spPr>
            <a:xfrm>
              <a:off x="11509756"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61" name="Google Shape;1261;p276"/>
            <p:cNvSpPr/>
            <p:nvPr/>
          </p:nvSpPr>
          <p:spPr>
            <a:xfrm>
              <a:off x="11581193"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62" name="Google Shape;1262;p276"/>
            <p:cNvSpPr/>
            <p:nvPr/>
          </p:nvSpPr>
          <p:spPr>
            <a:xfrm>
              <a:off x="11693906" y="6608763"/>
              <a:ext cx="7938" cy="90487"/>
            </a:xfrm>
            <a:prstGeom prst="rect">
              <a:avLst/>
            </a:pr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63" name="Google Shape;1263;p276"/>
            <p:cNvSpPr/>
            <p:nvPr/>
          </p:nvSpPr>
          <p:spPr>
            <a:xfrm>
              <a:off x="11719306"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64" name="Google Shape;1264;p276"/>
            <p:cNvSpPr/>
            <p:nvPr/>
          </p:nvSpPr>
          <p:spPr>
            <a:xfrm>
              <a:off x="11741531"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65" name="Google Shape;1265;p276"/>
            <p:cNvSpPr/>
            <p:nvPr/>
          </p:nvSpPr>
          <p:spPr>
            <a:xfrm>
              <a:off x="11779631"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266" name="Google Shape;1266;p276"/>
            <p:cNvSpPr/>
            <p:nvPr/>
          </p:nvSpPr>
          <p:spPr>
            <a:xfrm>
              <a:off x="10193718"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1267" name="Google Shape;1267;p27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lt1"/>
                </a:solidFill>
                <a:latin typeface="Arial"/>
                <a:ea typeface="Arial"/>
                <a:cs typeface="Arial"/>
                <a:sym typeface="Arial"/>
              </a:defRPr>
            </a:lvl1pPr>
            <a:lvl2pPr indent="0" lvl="1" marL="0" algn="l">
              <a:spcBef>
                <a:spcPts val="0"/>
              </a:spcBef>
              <a:buNone/>
              <a:defRPr sz="800">
                <a:solidFill>
                  <a:schemeClr val="lt1"/>
                </a:solidFill>
                <a:latin typeface="Arial"/>
                <a:ea typeface="Arial"/>
                <a:cs typeface="Arial"/>
                <a:sym typeface="Arial"/>
              </a:defRPr>
            </a:lvl2pPr>
            <a:lvl3pPr indent="0" lvl="2" marL="0" algn="l">
              <a:spcBef>
                <a:spcPts val="0"/>
              </a:spcBef>
              <a:buNone/>
              <a:defRPr sz="800">
                <a:solidFill>
                  <a:schemeClr val="lt1"/>
                </a:solidFill>
                <a:latin typeface="Arial"/>
                <a:ea typeface="Arial"/>
                <a:cs typeface="Arial"/>
                <a:sym typeface="Arial"/>
              </a:defRPr>
            </a:lvl3pPr>
            <a:lvl4pPr indent="0" lvl="3" marL="0" algn="l">
              <a:spcBef>
                <a:spcPts val="0"/>
              </a:spcBef>
              <a:buNone/>
              <a:defRPr sz="800">
                <a:solidFill>
                  <a:schemeClr val="lt1"/>
                </a:solidFill>
                <a:latin typeface="Arial"/>
                <a:ea typeface="Arial"/>
                <a:cs typeface="Arial"/>
                <a:sym typeface="Arial"/>
              </a:defRPr>
            </a:lvl4pPr>
            <a:lvl5pPr indent="0" lvl="4" marL="0" algn="l">
              <a:spcBef>
                <a:spcPts val="0"/>
              </a:spcBef>
              <a:buNone/>
              <a:defRPr sz="800">
                <a:solidFill>
                  <a:schemeClr val="lt1"/>
                </a:solidFill>
                <a:latin typeface="Arial"/>
                <a:ea typeface="Arial"/>
                <a:cs typeface="Arial"/>
                <a:sym typeface="Arial"/>
              </a:defRPr>
            </a:lvl5pPr>
            <a:lvl6pPr indent="0" lvl="5" marL="0" algn="l">
              <a:spcBef>
                <a:spcPts val="0"/>
              </a:spcBef>
              <a:buNone/>
              <a:defRPr sz="800">
                <a:solidFill>
                  <a:schemeClr val="lt1"/>
                </a:solidFill>
                <a:latin typeface="Arial"/>
                <a:ea typeface="Arial"/>
                <a:cs typeface="Arial"/>
                <a:sym typeface="Arial"/>
              </a:defRPr>
            </a:lvl6pPr>
            <a:lvl7pPr indent="0" lvl="6" marL="0" algn="l">
              <a:spcBef>
                <a:spcPts val="0"/>
              </a:spcBef>
              <a:buNone/>
              <a:defRPr sz="800">
                <a:solidFill>
                  <a:schemeClr val="lt1"/>
                </a:solidFill>
                <a:latin typeface="Arial"/>
                <a:ea typeface="Arial"/>
                <a:cs typeface="Arial"/>
                <a:sym typeface="Arial"/>
              </a:defRPr>
            </a:lvl7pPr>
            <a:lvl8pPr indent="0" lvl="7" marL="0" algn="l">
              <a:spcBef>
                <a:spcPts val="0"/>
              </a:spcBef>
              <a:buNone/>
              <a:defRPr sz="800">
                <a:solidFill>
                  <a:schemeClr val="lt1"/>
                </a:solidFill>
                <a:latin typeface="Arial"/>
                <a:ea typeface="Arial"/>
                <a:cs typeface="Arial"/>
                <a:sym typeface="Arial"/>
              </a:defRPr>
            </a:lvl8pPr>
            <a:lvl9pPr indent="0" lvl="8" marL="0" algn="l">
              <a:spcBef>
                <a:spcPts val="0"/>
              </a:spcBef>
              <a:buNone/>
              <a:defRPr sz="800">
                <a:solidFill>
                  <a:schemeClr val="lt1"/>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6-up faux table">
  <p:cSld name="2_6-up faux table">
    <p:spTree>
      <p:nvGrpSpPr>
        <p:cNvPr id="1268" name="Shape 1268"/>
        <p:cNvGrpSpPr/>
        <p:nvPr/>
      </p:nvGrpSpPr>
      <p:grpSpPr>
        <a:xfrm>
          <a:off x="0" y="0"/>
          <a:ext cx="0" cy="0"/>
          <a:chOff x="0" y="0"/>
          <a:chExt cx="0" cy="0"/>
        </a:xfrm>
      </p:grpSpPr>
      <p:sp>
        <p:nvSpPr>
          <p:cNvPr id="1269" name="Google Shape;1269;p277"/>
          <p:cNvSpPr txBox="1"/>
          <p:nvPr>
            <p:ph idx="1" type="body"/>
          </p:nvPr>
        </p:nvSpPr>
        <p:spPr>
          <a:xfrm>
            <a:off x="-2158" y="1499082"/>
            <a:ext cx="11839639" cy="4630256"/>
          </a:xfrm>
          <a:prstGeom prst="rect">
            <a:avLst/>
          </a:prstGeom>
          <a:solidFill>
            <a:schemeClr val="accent5"/>
          </a:solidFill>
          <a:ln>
            <a:noFill/>
          </a:ln>
        </p:spPr>
        <p:txBody>
          <a:bodyPr anchorCtr="0" anchor="t" bIns="0" lIns="274300" spcFirstLastPara="1" rIns="6675100" wrap="square" tIns="182875">
            <a:noAutofit/>
          </a:bodyPr>
          <a:lstStyle>
            <a:lvl1pPr indent="-228600" lvl="0" marL="457200" algn="l">
              <a:lnSpc>
                <a:spcPct val="95000"/>
              </a:lnSpc>
              <a:spcBef>
                <a:spcPts val="0"/>
              </a:spcBef>
              <a:spcAft>
                <a:spcPts val="0"/>
              </a:spcAft>
              <a:buClr>
                <a:schemeClr val="accent5"/>
              </a:buClr>
              <a:buSzPts val="1600"/>
              <a:buFont typeface="Arial"/>
              <a:buNone/>
              <a:defRPr sz="1600">
                <a:solidFill>
                  <a:schemeClr val="accent5"/>
                </a:solidFill>
              </a:defRPr>
            </a:lvl1pPr>
            <a:lvl2pPr indent="-330200" lvl="1" marL="914400" algn="l">
              <a:lnSpc>
                <a:spcPct val="110000"/>
              </a:lnSpc>
              <a:spcBef>
                <a:spcPts val="0"/>
              </a:spcBef>
              <a:spcAft>
                <a:spcPts val="0"/>
              </a:spcAft>
              <a:buClr>
                <a:schemeClr val="lt1"/>
              </a:buClr>
              <a:buSzPts val="1600"/>
              <a:buFont typeface="Arial"/>
              <a:buChar char=" "/>
              <a:defRPr>
                <a:solidFill>
                  <a:schemeClr val="lt1"/>
                </a:solidFill>
              </a:defRPr>
            </a:lvl2pPr>
            <a:lvl3pPr indent="-330200" lvl="2" marL="1371600" algn="l">
              <a:lnSpc>
                <a:spcPct val="110000"/>
              </a:lnSpc>
              <a:spcBef>
                <a:spcPts val="0"/>
              </a:spcBef>
              <a:spcAft>
                <a:spcPts val="0"/>
              </a:spcAft>
              <a:buClr>
                <a:schemeClr val="lt1"/>
              </a:buClr>
              <a:buSzPts val="1600"/>
              <a:buFont typeface="Arial"/>
              <a:buChar char=" "/>
              <a:defRPr>
                <a:solidFill>
                  <a:schemeClr val="lt1"/>
                </a:solidFill>
              </a:defRPr>
            </a:lvl3pPr>
            <a:lvl4pPr indent="-330200" lvl="3" marL="1828800" algn="l">
              <a:lnSpc>
                <a:spcPct val="110000"/>
              </a:lnSpc>
              <a:spcBef>
                <a:spcPts val="0"/>
              </a:spcBef>
              <a:spcAft>
                <a:spcPts val="0"/>
              </a:spcAft>
              <a:buClr>
                <a:schemeClr val="lt1"/>
              </a:buClr>
              <a:buSzPts val="1600"/>
              <a:buChar char="•"/>
              <a:defRPr>
                <a:solidFill>
                  <a:schemeClr val="lt1"/>
                </a:solidFill>
              </a:defRPr>
            </a:lvl4pPr>
            <a:lvl5pPr indent="-330200" lvl="4" marL="2286000" algn="l">
              <a:lnSpc>
                <a:spcPct val="110000"/>
              </a:lnSpc>
              <a:spcBef>
                <a:spcPts val="0"/>
              </a:spcBef>
              <a:spcAft>
                <a:spcPts val="0"/>
              </a:spcAft>
              <a:buClr>
                <a:schemeClr val="lt1"/>
              </a:buClr>
              <a:buSzPts val="1600"/>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70" name="Google Shape;1270;p277"/>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algn="l">
              <a:lnSpc>
                <a:spcPct val="83000"/>
              </a:lnSpc>
              <a:spcBef>
                <a:spcPts val="0"/>
              </a:spcBef>
              <a:spcAft>
                <a:spcPts val="0"/>
              </a:spcAft>
              <a:buClr>
                <a:srgbClr val="0067A0"/>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71" name="Google Shape;1271;p277"/>
          <p:cNvSpPr txBox="1"/>
          <p:nvPr>
            <p:ph idx="2"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72" name="Google Shape;1272;p277"/>
          <p:cNvSpPr txBox="1"/>
          <p:nvPr>
            <p:ph idx="3" type="body"/>
          </p:nvPr>
        </p:nvSpPr>
        <p:spPr>
          <a:xfrm>
            <a:off x="154406"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73" name="Google Shape;1273;p277"/>
          <p:cNvSpPr txBox="1"/>
          <p:nvPr>
            <p:ph idx="4" type="body"/>
          </p:nvPr>
        </p:nvSpPr>
        <p:spPr>
          <a:xfrm>
            <a:off x="5890080" y="1473899"/>
            <a:ext cx="54864" cy="466344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74" name="Google Shape;1274;p277"/>
          <p:cNvSpPr txBox="1"/>
          <p:nvPr>
            <p:ph idx="5" type="body"/>
          </p:nvPr>
        </p:nvSpPr>
        <p:spPr>
          <a:xfrm rot="5400000">
            <a:off x="5891150" y="-1316719"/>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75" name="Google Shape;1275;p277"/>
          <p:cNvSpPr txBox="1"/>
          <p:nvPr>
            <p:ph idx="6" type="body"/>
          </p:nvPr>
        </p:nvSpPr>
        <p:spPr>
          <a:xfrm rot="5400000">
            <a:off x="5891150" y="-2888256"/>
            <a:ext cx="54864" cy="11841480"/>
          </a:xfrm>
          <a:prstGeom prst="rect">
            <a:avLst/>
          </a:prstGeom>
          <a:solidFill>
            <a:schemeClr val="lt1"/>
          </a:solid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lt1"/>
              </a:buClr>
              <a:buSzPts val="100"/>
              <a:buFont typeface="Arial"/>
              <a:buNone/>
              <a:defRPr sz="100">
                <a:solidFill>
                  <a:schemeClr val="lt1"/>
                </a:solidFil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76" name="Google Shape;1276;p277"/>
          <p:cNvSpPr txBox="1"/>
          <p:nvPr>
            <p:ph idx="7" type="body"/>
          </p:nvPr>
        </p:nvSpPr>
        <p:spPr>
          <a:xfrm>
            <a:off x="430213" y="872672"/>
            <a:ext cx="11433175" cy="246221"/>
          </a:xfrm>
          <a:prstGeom prst="rect">
            <a:avLst/>
          </a:prstGeom>
          <a:noFill/>
          <a:ln>
            <a:noFill/>
          </a:ln>
        </p:spPr>
        <p:txBody>
          <a:bodyPr anchorCtr="0" anchor="t" bIns="0" lIns="0" spcFirstLastPara="1" rIns="0" wrap="square" tIns="0">
            <a:noAutofit/>
          </a:bodyPr>
          <a:lstStyle>
            <a:lvl1pPr indent="-228600" lvl="0" marL="457200" algn="l">
              <a:lnSpc>
                <a:spcPct val="110000"/>
              </a:lnSpc>
              <a:spcBef>
                <a:spcPts val="0"/>
              </a:spcBef>
              <a:spcAft>
                <a:spcPts val="0"/>
              </a:spcAft>
              <a:buClr>
                <a:schemeClr val="dk2"/>
              </a:buClr>
              <a:buSzPts val="1600"/>
              <a:buFont typeface="Arial"/>
              <a:buNone/>
              <a:defRPr b="1" sz="1600">
                <a:solidFill>
                  <a:schemeClr val="dk2"/>
                </a:solidFill>
                <a:latin typeface="Arial"/>
                <a:ea typeface="Arial"/>
                <a:cs typeface="Arial"/>
                <a:sym typeface="Arial"/>
              </a:defRPr>
            </a:lvl1pPr>
            <a:lvl2pPr indent="-342900" lvl="1" marL="914400" algn="l">
              <a:lnSpc>
                <a:spcPct val="110000"/>
              </a:lnSpc>
              <a:spcBef>
                <a:spcPts val="0"/>
              </a:spcBef>
              <a:spcAft>
                <a:spcPts val="0"/>
              </a:spcAft>
              <a:buClr>
                <a:schemeClr val="dk2"/>
              </a:buClr>
              <a:buSzPts val="1800"/>
              <a:buChar char=" "/>
              <a:defRPr/>
            </a:lvl2pPr>
            <a:lvl3pPr indent="-342900" lvl="2" marL="1371600" algn="l">
              <a:lnSpc>
                <a:spcPct val="110000"/>
              </a:lnSpc>
              <a:spcBef>
                <a:spcPts val="0"/>
              </a:spcBef>
              <a:spcAft>
                <a:spcPts val="0"/>
              </a:spcAft>
              <a:buClr>
                <a:schemeClr val="dk2"/>
              </a:buClr>
              <a:buSzPts val="1800"/>
              <a:buChar char="•"/>
              <a:defRPr/>
            </a:lvl3pPr>
            <a:lvl4pPr indent="-342900" lvl="3" marL="1828800" algn="l">
              <a:lnSpc>
                <a:spcPct val="110000"/>
              </a:lnSpc>
              <a:spcBef>
                <a:spcPts val="0"/>
              </a:spcBef>
              <a:spcAft>
                <a:spcPts val="0"/>
              </a:spcAft>
              <a:buClr>
                <a:schemeClr val="dk2"/>
              </a:buClr>
              <a:buSzPts val="1800"/>
              <a:buChar char="•"/>
              <a:defRPr/>
            </a:lvl4pPr>
            <a:lvl5pPr indent="-342900" lvl="4" marL="2286000" algn="l">
              <a:lnSpc>
                <a:spcPct val="110000"/>
              </a:lnSpc>
              <a:spcBef>
                <a:spcPts val="0"/>
              </a:spcBef>
              <a:spcAft>
                <a:spcPts val="0"/>
              </a:spcAft>
              <a:buClr>
                <a:schemeClr val="dk2"/>
              </a:buClr>
              <a:buSzPts val="1800"/>
              <a:buChar char="•"/>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77" name="Google Shape;1277;p27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algn="l">
              <a:spcBef>
                <a:spcPts val="0"/>
              </a:spcBef>
              <a:buNone/>
              <a:defRPr sz="800">
                <a:solidFill>
                  <a:schemeClr val="dk2"/>
                </a:solidFill>
                <a:latin typeface="Arial"/>
                <a:ea typeface="Arial"/>
                <a:cs typeface="Arial"/>
                <a:sym typeface="Arial"/>
              </a:defRPr>
            </a:lvl1pPr>
            <a:lvl2pPr indent="0" lvl="1" marL="0" algn="l">
              <a:spcBef>
                <a:spcPts val="0"/>
              </a:spcBef>
              <a:buNone/>
              <a:defRPr sz="800">
                <a:solidFill>
                  <a:schemeClr val="dk2"/>
                </a:solidFill>
                <a:latin typeface="Arial"/>
                <a:ea typeface="Arial"/>
                <a:cs typeface="Arial"/>
                <a:sym typeface="Arial"/>
              </a:defRPr>
            </a:lvl2pPr>
            <a:lvl3pPr indent="0" lvl="2" marL="0" algn="l">
              <a:spcBef>
                <a:spcPts val="0"/>
              </a:spcBef>
              <a:buNone/>
              <a:defRPr sz="800">
                <a:solidFill>
                  <a:schemeClr val="dk2"/>
                </a:solidFill>
                <a:latin typeface="Arial"/>
                <a:ea typeface="Arial"/>
                <a:cs typeface="Arial"/>
                <a:sym typeface="Arial"/>
              </a:defRPr>
            </a:lvl3pPr>
            <a:lvl4pPr indent="0" lvl="3" marL="0" algn="l">
              <a:spcBef>
                <a:spcPts val="0"/>
              </a:spcBef>
              <a:buNone/>
              <a:defRPr sz="800">
                <a:solidFill>
                  <a:schemeClr val="dk2"/>
                </a:solidFill>
                <a:latin typeface="Arial"/>
                <a:ea typeface="Arial"/>
                <a:cs typeface="Arial"/>
                <a:sym typeface="Arial"/>
              </a:defRPr>
            </a:lvl4pPr>
            <a:lvl5pPr indent="0" lvl="4" marL="0" algn="l">
              <a:spcBef>
                <a:spcPts val="0"/>
              </a:spcBef>
              <a:buNone/>
              <a:defRPr sz="800">
                <a:solidFill>
                  <a:schemeClr val="dk2"/>
                </a:solidFill>
                <a:latin typeface="Arial"/>
                <a:ea typeface="Arial"/>
                <a:cs typeface="Arial"/>
                <a:sym typeface="Arial"/>
              </a:defRPr>
            </a:lvl5pPr>
            <a:lvl6pPr indent="0" lvl="5" marL="0" algn="l">
              <a:spcBef>
                <a:spcPts val="0"/>
              </a:spcBef>
              <a:buNone/>
              <a:defRPr sz="800">
                <a:solidFill>
                  <a:schemeClr val="dk2"/>
                </a:solidFill>
                <a:latin typeface="Arial"/>
                <a:ea typeface="Arial"/>
                <a:cs typeface="Arial"/>
                <a:sym typeface="Arial"/>
              </a:defRPr>
            </a:lvl6pPr>
            <a:lvl7pPr indent="0" lvl="6" marL="0" algn="l">
              <a:spcBef>
                <a:spcPts val="0"/>
              </a:spcBef>
              <a:buNone/>
              <a:defRPr sz="800">
                <a:solidFill>
                  <a:schemeClr val="dk2"/>
                </a:solidFill>
                <a:latin typeface="Arial"/>
                <a:ea typeface="Arial"/>
                <a:cs typeface="Arial"/>
                <a:sym typeface="Arial"/>
              </a:defRPr>
            </a:lvl7pPr>
            <a:lvl8pPr indent="0" lvl="7" marL="0" algn="l">
              <a:spcBef>
                <a:spcPts val="0"/>
              </a:spcBef>
              <a:buNone/>
              <a:defRPr sz="800">
                <a:solidFill>
                  <a:schemeClr val="dk2"/>
                </a:solidFill>
                <a:latin typeface="Arial"/>
                <a:ea typeface="Arial"/>
                <a:cs typeface="Arial"/>
                <a:sym typeface="Arial"/>
              </a:defRPr>
            </a:lvl8pPr>
            <a:lvl9pPr indent="0" lvl="8" mar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1278" name="Google Shape;1278;p277"/>
          <p:cNvSpPr txBox="1"/>
          <p:nvPr>
            <p:ph idx="8" type="body"/>
          </p:nvPr>
        </p:nvSpPr>
        <p:spPr>
          <a:xfrm>
            <a:off x="154406"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79" name="Google Shape;1279;p277"/>
          <p:cNvSpPr txBox="1"/>
          <p:nvPr>
            <p:ph idx="9" type="body"/>
          </p:nvPr>
        </p:nvSpPr>
        <p:spPr>
          <a:xfrm>
            <a:off x="154406"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80" name="Google Shape;1280;p277"/>
          <p:cNvSpPr txBox="1"/>
          <p:nvPr>
            <p:ph idx="13" type="body"/>
          </p:nvPr>
        </p:nvSpPr>
        <p:spPr>
          <a:xfrm>
            <a:off x="6088380" y="308429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81" name="Google Shape;1281;p277"/>
          <p:cNvSpPr txBox="1"/>
          <p:nvPr>
            <p:ph idx="14" type="body"/>
          </p:nvPr>
        </p:nvSpPr>
        <p:spPr>
          <a:xfrm>
            <a:off x="6088380" y="1527270"/>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
        <p:nvSpPr>
          <p:cNvPr id="1282" name="Google Shape;1282;p277"/>
          <p:cNvSpPr txBox="1"/>
          <p:nvPr>
            <p:ph idx="15" type="body"/>
          </p:nvPr>
        </p:nvSpPr>
        <p:spPr>
          <a:xfrm>
            <a:off x="6088380" y="4639074"/>
            <a:ext cx="4889500" cy="1097280"/>
          </a:xfrm>
          <a:prstGeom prst="rect">
            <a:avLst/>
          </a:prstGeom>
          <a:noFill/>
          <a:ln>
            <a:noFill/>
          </a:ln>
        </p:spPr>
        <p:txBody>
          <a:bodyPr anchorCtr="0" anchor="t" bIns="0" lIns="0" spcFirstLastPara="1" rIns="457200" wrap="square" tIns="210300">
            <a:noAutofit/>
          </a:bodyPr>
          <a:lstStyle>
            <a:lvl1pPr indent="-330200" lvl="0" marL="457200" algn="l">
              <a:lnSpc>
                <a:spcPct val="100000"/>
              </a:lnSpc>
              <a:spcBef>
                <a:spcPts val="0"/>
              </a:spcBef>
              <a:spcAft>
                <a:spcPts val="0"/>
              </a:spcAft>
              <a:buClr>
                <a:schemeClr val="lt1"/>
              </a:buClr>
              <a:buSzPts val="1600"/>
              <a:buFont typeface="Arial"/>
              <a:buChar char=" "/>
              <a:defRPr sz="1600">
                <a:solidFill>
                  <a:schemeClr val="lt1"/>
                </a:solidFill>
              </a:defRPr>
            </a:lvl1pPr>
            <a:lvl2pPr indent="-330200" lvl="1" marL="914400" algn="l">
              <a:lnSpc>
                <a:spcPct val="100000"/>
              </a:lnSpc>
              <a:spcBef>
                <a:spcPts val="0"/>
              </a:spcBef>
              <a:spcAft>
                <a:spcPts val="0"/>
              </a:spcAft>
              <a:buClr>
                <a:schemeClr val="lt1"/>
              </a:buClr>
              <a:buSzPts val="1600"/>
              <a:buFont typeface="Arial"/>
              <a:buChar char="•"/>
              <a:defRPr>
                <a:solidFill>
                  <a:schemeClr val="lt1"/>
                </a:solidFill>
              </a:defRPr>
            </a:lvl2pPr>
            <a:lvl3pPr indent="-330200" lvl="2" marL="1371600" algn="l">
              <a:lnSpc>
                <a:spcPct val="100000"/>
              </a:lnSpc>
              <a:spcBef>
                <a:spcPts val="0"/>
              </a:spcBef>
              <a:spcAft>
                <a:spcPts val="0"/>
              </a:spcAft>
              <a:buClr>
                <a:schemeClr val="lt1"/>
              </a:buClr>
              <a:buSzPts val="1600"/>
              <a:buFont typeface="Arial"/>
              <a:buChar char="•"/>
              <a:defRPr>
                <a:solidFill>
                  <a:schemeClr val="lt1"/>
                </a:solidFill>
              </a:defRPr>
            </a:lvl3pPr>
            <a:lvl4pPr indent="-330200" lvl="3" marL="1828800" algn="l">
              <a:lnSpc>
                <a:spcPct val="100000"/>
              </a:lnSpc>
              <a:spcBef>
                <a:spcPts val="0"/>
              </a:spcBef>
              <a:spcAft>
                <a:spcPts val="0"/>
              </a:spcAft>
              <a:buClr>
                <a:schemeClr val="lt1"/>
              </a:buClr>
              <a:buSzPts val="1600"/>
              <a:buFont typeface="Arial"/>
              <a:buChar char="•"/>
              <a:defRPr>
                <a:solidFill>
                  <a:schemeClr val="lt1"/>
                </a:solidFill>
              </a:defRPr>
            </a:lvl4pPr>
            <a:lvl5pPr indent="-330200" lvl="4" marL="2286000" algn="l">
              <a:lnSpc>
                <a:spcPct val="100000"/>
              </a:lnSpc>
              <a:spcBef>
                <a:spcPts val="0"/>
              </a:spcBef>
              <a:spcAft>
                <a:spcPts val="0"/>
              </a:spcAft>
              <a:buClr>
                <a:schemeClr val="lt1"/>
              </a:buClr>
              <a:buSzPts val="1600"/>
              <a:buFont typeface="Arial"/>
              <a:buChar char="•"/>
              <a:defRPr>
                <a:solidFill>
                  <a:schemeClr val="lt1"/>
                </a:solidFill>
              </a:defRPr>
            </a:lvl5pPr>
            <a:lvl6pPr indent="-342900" lvl="5" marL="2743200" algn="l">
              <a:lnSpc>
                <a:spcPct val="90000"/>
              </a:lnSpc>
              <a:spcBef>
                <a:spcPts val="0"/>
              </a:spcBef>
              <a:spcAft>
                <a:spcPts val="0"/>
              </a:spcAft>
              <a:buClr>
                <a:schemeClr val="dk2"/>
              </a:buClr>
              <a:buSzPts val="1800"/>
              <a:buChar char="•"/>
              <a:defRPr/>
            </a:lvl6pPr>
            <a:lvl7pPr indent="-342900" lvl="6" marL="3200400" algn="l">
              <a:lnSpc>
                <a:spcPct val="90000"/>
              </a:lnSpc>
              <a:spcBef>
                <a:spcPts val="600"/>
              </a:spcBef>
              <a:spcAft>
                <a:spcPts val="0"/>
              </a:spcAft>
              <a:buClr>
                <a:schemeClr val="dk2"/>
              </a:buClr>
              <a:buSzPts val="1800"/>
              <a:buChar char="​"/>
              <a:defRPr/>
            </a:lvl7pPr>
            <a:lvl8pPr indent="-342900" lvl="7" marL="3657600" algn="l">
              <a:lnSpc>
                <a:spcPct val="90000"/>
              </a:lnSpc>
              <a:spcBef>
                <a:spcPts val="600"/>
              </a:spcBef>
              <a:spcAft>
                <a:spcPts val="0"/>
              </a:spcAft>
              <a:buClr>
                <a:schemeClr val="dk2"/>
              </a:buClr>
              <a:buSzPts val="1800"/>
              <a:buChar char="​"/>
              <a:defRPr/>
            </a:lvl8pPr>
            <a:lvl9pPr indent="-342900" lvl="8" marL="4114800" algn="l">
              <a:lnSpc>
                <a:spcPct val="90000"/>
              </a:lnSpc>
              <a:spcBef>
                <a:spcPts val="600"/>
              </a:spcBef>
              <a:spcAft>
                <a:spcPts val="0"/>
              </a:spcAft>
              <a:buClr>
                <a:schemeClr val="dk2"/>
              </a:buClr>
              <a:buSzPts val="1800"/>
              <a:buChar char="​"/>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40" Type="http://schemas.openxmlformats.org/officeDocument/2006/relationships/slideLayout" Target="../slideLayouts/slideLayout40.xml"/><Relationship Id="rId42" Type="http://schemas.openxmlformats.org/officeDocument/2006/relationships/slideLayout" Target="../slideLayouts/slideLayout42.xml"/><Relationship Id="rId41" Type="http://schemas.openxmlformats.org/officeDocument/2006/relationships/slideLayout" Target="../slideLayouts/slideLayout41.xml"/><Relationship Id="rId44" Type="http://schemas.openxmlformats.org/officeDocument/2006/relationships/slideLayout" Target="../slideLayouts/slideLayout44.xml"/><Relationship Id="rId43" Type="http://schemas.openxmlformats.org/officeDocument/2006/relationships/slideLayout" Target="../slideLayouts/slideLayout43.xml"/><Relationship Id="rId46" Type="http://schemas.openxmlformats.org/officeDocument/2006/relationships/slideLayout" Target="../slideLayouts/slideLayout46.xml"/><Relationship Id="rId45" Type="http://schemas.openxmlformats.org/officeDocument/2006/relationships/slideLayout" Target="../slideLayouts/slideLayout45.xml"/><Relationship Id="rId107" Type="http://schemas.openxmlformats.org/officeDocument/2006/relationships/slideLayout" Target="../slideLayouts/slideLayout107.xml"/><Relationship Id="rId106" Type="http://schemas.openxmlformats.org/officeDocument/2006/relationships/slideLayout" Target="../slideLayouts/slideLayout106.xml"/><Relationship Id="rId105" Type="http://schemas.openxmlformats.org/officeDocument/2006/relationships/slideLayout" Target="../slideLayouts/slideLayout105.xml"/><Relationship Id="rId104" Type="http://schemas.openxmlformats.org/officeDocument/2006/relationships/slideLayout" Target="../slideLayouts/slideLayout104.xml"/><Relationship Id="rId109" Type="http://schemas.openxmlformats.org/officeDocument/2006/relationships/slideLayout" Target="../slideLayouts/slideLayout109.xml"/><Relationship Id="rId108" Type="http://schemas.openxmlformats.org/officeDocument/2006/relationships/slideLayout" Target="../slideLayouts/slideLayout108.xml"/><Relationship Id="rId48" Type="http://schemas.openxmlformats.org/officeDocument/2006/relationships/slideLayout" Target="../slideLayouts/slideLayout48.xml"/><Relationship Id="rId47" Type="http://schemas.openxmlformats.org/officeDocument/2006/relationships/slideLayout" Target="../slideLayouts/slideLayout47.xml"/><Relationship Id="rId49" Type="http://schemas.openxmlformats.org/officeDocument/2006/relationships/slideLayout" Target="../slideLayouts/slideLayout49.xml"/><Relationship Id="rId103" Type="http://schemas.openxmlformats.org/officeDocument/2006/relationships/slideLayout" Target="../slideLayouts/slideLayout103.xml"/><Relationship Id="rId102" Type="http://schemas.openxmlformats.org/officeDocument/2006/relationships/slideLayout" Target="../slideLayouts/slideLayout102.xml"/><Relationship Id="rId101" Type="http://schemas.openxmlformats.org/officeDocument/2006/relationships/slideLayout" Target="../slideLayouts/slideLayout101.xml"/><Relationship Id="rId100" Type="http://schemas.openxmlformats.org/officeDocument/2006/relationships/slideLayout" Target="../slideLayouts/slideLayout100.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33" Type="http://schemas.openxmlformats.org/officeDocument/2006/relationships/slideLayout" Target="../slideLayouts/slideLayout33.xml"/><Relationship Id="rId32" Type="http://schemas.openxmlformats.org/officeDocument/2006/relationships/slideLayout" Target="../slideLayouts/slideLayout32.xml"/><Relationship Id="rId35" Type="http://schemas.openxmlformats.org/officeDocument/2006/relationships/slideLayout" Target="../slideLayouts/slideLayout35.xml"/><Relationship Id="rId34" Type="http://schemas.openxmlformats.org/officeDocument/2006/relationships/slideLayout" Target="../slideLayouts/slideLayout34.xml"/><Relationship Id="rId37" Type="http://schemas.openxmlformats.org/officeDocument/2006/relationships/slideLayout" Target="../slideLayouts/slideLayout37.xml"/><Relationship Id="rId36" Type="http://schemas.openxmlformats.org/officeDocument/2006/relationships/slideLayout" Target="../slideLayouts/slideLayout36.xml"/><Relationship Id="rId39" Type="http://schemas.openxmlformats.org/officeDocument/2006/relationships/slideLayout" Target="../slideLayouts/slideLayout39.xml"/><Relationship Id="rId38" Type="http://schemas.openxmlformats.org/officeDocument/2006/relationships/slideLayout" Target="../slideLayouts/slideLayout38.xml"/><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29" Type="http://schemas.openxmlformats.org/officeDocument/2006/relationships/slideLayout" Target="../slideLayouts/slideLayout129.xml"/><Relationship Id="rId128" Type="http://schemas.openxmlformats.org/officeDocument/2006/relationships/slideLayout" Target="../slideLayouts/slideLayout128.xml"/><Relationship Id="rId127" Type="http://schemas.openxmlformats.org/officeDocument/2006/relationships/slideLayout" Target="../slideLayouts/slideLayout127.xml"/><Relationship Id="rId126" Type="http://schemas.openxmlformats.org/officeDocument/2006/relationships/slideLayout" Target="../slideLayouts/slideLayout126.xml"/><Relationship Id="rId26" Type="http://schemas.openxmlformats.org/officeDocument/2006/relationships/slideLayout" Target="../slideLayouts/slideLayout26.xml"/><Relationship Id="rId121" Type="http://schemas.openxmlformats.org/officeDocument/2006/relationships/slideLayout" Target="../slideLayouts/slideLayout121.xml"/><Relationship Id="rId25" Type="http://schemas.openxmlformats.org/officeDocument/2006/relationships/slideLayout" Target="../slideLayouts/slideLayout25.xml"/><Relationship Id="rId120" Type="http://schemas.openxmlformats.org/officeDocument/2006/relationships/slideLayout" Target="../slideLayouts/slideLayout120.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125" Type="http://schemas.openxmlformats.org/officeDocument/2006/relationships/slideLayout" Target="../slideLayouts/slideLayout125.xml"/><Relationship Id="rId29" Type="http://schemas.openxmlformats.org/officeDocument/2006/relationships/slideLayout" Target="../slideLayouts/slideLayout29.xml"/><Relationship Id="rId124" Type="http://schemas.openxmlformats.org/officeDocument/2006/relationships/slideLayout" Target="../slideLayouts/slideLayout124.xml"/><Relationship Id="rId123" Type="http://schemas.openxmlformats.org/officeDocument/2006/relationships/slideLayout" Target="../slideLayouts/slideLayout123.xml"/><Relationship Id="rId122" Type="http://schemas.openxmlformats.org/officeDocument/2006/relationships/slideLayout" Target="../slideLayouts/slideLayout122.xml"/><Relationship Id="rId95" Type="http://schemas.openxmlformats.org/officeDocument/2006/relationships/slideLayout" Target="../slideLayouts/slideLayout95.xml"/><Relationship Id="rId94" Type="http://schemas.openxmlformats.org/officeDocument/2006/relationships/slideLayout" Target="../slideLayouts/slideLayout94.xml"/><Relationship Id="rId97" Type="http://schemas.openxmlformats.org/officeDocument/2006/relationships/slideLayout" Target="../slideLayouts/slideLayout97.xml"/><Relationship Id="rId96" Type="http://schemas.openxmlformats.org/officeDocument/2006/relationships/slideLayout" Target="../slideLayouts/slideLayout96.xml"/><Relationship Id="rId11" Type="http://schemas.openxmlformats.org/officeDocument/2006/relationships/slideLayout" Target="../slideLayouts/slideLayout11.xml"/><Relationship Id="rId99" Type="http://schemas.openxmlformats.org/officeDocument/2006/relationships/slideLayout" Target="../slideLayouts/slideLayout99.xml"/><Relationship Id="rId10" Type="http://schemas.openxmlformats.org/officeDocument/2006/relationships/slideLayout" Target="../slideLayouts/slideLayout10.xml"/><Relationship Id="rId98" Type="http://schemas.openxmlformats.org/officeDocument/2006/relationships/slideLayout" Target="../slideLayouts/slideLayout98.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91" Type="http://schemas.openxmlformats.org/officeDocument/2006/relationships/slideLayout" Target="../slideLayouts/slideLayout91.xml"/><Relationship Id="rId90" Type="http://schemas.openxmlformats.org/officeDocument/2006/relationships/slideLayout" Target="../slideLayouts/slideLayout90.xml"/><Relationship Id="rId93" Type="http://schemas.openxmlformats.org/officeDocument/2006/relationships/slideLayout" Target="../slideLayouts/slideLayout93.xml"/><Relationship Id="rId92" Type="http://schemas.openxmlformats.org/officeDocument/2006/relationships/slideLayout" Target="../slideLayouts/slideLayout92.xml"/><Relationship Id="rId118" Type="http://schemas.openxmlformats.org/officeDocument/2006/relationships/slideLayout" Target="../slideLayouts/slideLayout118.xml"/><Relationship Id="rId117" Type="http://schemas.openxmlformats.org/officeDocument/2006/relationships/slideLayout" Target="../slideLayouts/slideLayout117.xml"/><Relationship Id="rId116" Type="http://schemas.openxmlformats.org/officeDocument/2006/relationships/slideLayout" Target="../slideLayouts/slideLayout116.xml"/><Relationship Id="rId115" Type="http://schemas.openxmlformats.org/officeDocument/2006/relationships/slideLayout" Target="../slideLayouts/slideLayout115.xml"/><Relationship Id="rId119" Type="http://schemas.openxmlformats.org/officeDocument/2006/relationships/slideLayout" Target="../slideLayouts/slideLayout119.xml"/><Relationship Id="rId15" Type="http://schemas.openxmlformats.org/officeDocument/2006/relationships/slideLayout" Target="../slideLayouts/slideLayout15.xml"/><Relationship Id="rId110" Type="http://schemas.openxmlformats.org/officeDocument/2006/relationships/slideLayout" Target="../slideLayouts/slideLayout110.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14" Type="http://schemas.openxmlformats.org/officeDocument/2006/relationships/slideLayout" Target="../slideLayouts/slideLayout114.xml"/><Relationship Id="rId18" Type="http://schemas.openxmlformats.org/officeDocument/2006/relationships/slideLayout" Target="../slideLayouts/slideLayout18.xml"/><Relationship Id="rId113" Type="http://schemas.openxmlformats.org/officeDocument/2006/relationships/slideLayout" Target="../slideLayouts/slideLayout113.xml"/><Relationship Id="rId112" Type="http://schemas.openxmlformats.org/officeDocument/2006/relationships/slideLayout" Target="../slideLayouts/slideLayout112.xml"/><Relationship Id="rId111" Type="http://schemas.openxmlformats.org/officeDocument/2006/relationships/slideLayout" Target="../slideLayouts/slideLayout111.xml"/><Relationship Id="rId84" Type="http://schemas.openxmlformats.org/officeDocument/2006/relationships/slideLayout" Target="../slideLayouts/slideLayout84.xml"/><Relationship Id="rId83" Type="http://schemas.openxmlformats.org/officeDocument/2006/relationships/slideLayout" Target="../slideLayouts/slideLayout83.xml"/><Relationship Id="rId86" Type="http://schemas.openxmlformats.org/officeDocument/2006/relationships/slideLayout" Target="../slideLayouts/slideLayout86.xml"/><Relationship Id="rId85" Type="http://schemas.openxmlformats.org/officeDocument/2006/relationships/slideLayout" Target="../slideLayouts/slideLayout85.xml"/><Relationship Id="rId88" Type="http://schemas.openxmlformats.org/officeDocument/2006/relationships/slideLayout" Target="../slideLayouts/slideLayout88.xml"/><Relationship Id="rId150" Type="http://schemas.openxmlformats.org/officeDocument/2006/relationships/slideLayout" Target="../slideLayouts/slideLayout150.xml"/><Relationship Id="rId87" Type="http://schemas.openxmlformats.org/officeDocument/2006/relationships/slideLayout" Target="../slideLayouts/slideLayout87.xml"/><Relationship Id="rId89" Type="http://schemas.openxmlformats.org/officeDocument/2006/relationships/slideLayout" Target="../slideLayouts/slideLayout89.xml"/><Relationship Id="rId80" Type="http://schemas.openxmlformats.org/officeDocument/2006/relationships/slideLayout" Target="../slideLayouts/slideLayout80.xml"/><Relationship Id="rId82" Type="http://schemas.openxmlformats.org/officeDocument/2006/relationships/slideLayout" Target="../slideLayouts/slideLayout82.xml"/><Relationship Id="rId81" Type="http://schemas.openxmlformats.org/officeDocument/2006/relationships/slideLayout" Target="../slideLayouts/slideLayout8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149" Type="http://schemas.openxmlformats.org/officeDocument/2006/relationships/slideLayout" Target="../slideLayouts/slideLayout149.xml"/><Relationship Id="rId4" Type="http://schemas.openxmlformats.org/officeDocument/2006/relationships/slideLayout" Target="../slideLayouts/slideLayout4.xml"/><Relationship Id="rId148" Type="http://schemas.openxmlformats.org/officeDocument/2006/relationships/slideLayout" Target="../slideLayouts/slideLayout148.xml"/><Relationship Id="rId9" Type="http://schemas.openxmlformats.org/officeDocument/2006/relationships/slideLayout" Target="../slideLayouts/slideLayout9.xml"/><Relationship Id="rId143" Type="http://schemas.openxmlformats.org/officeDocument/2006/relationships/slideLayout" Target="../slideLayouts/slideLayout143.xml"/><Relationship Id="rId142" Type="http://schemas.openxmlformats.org/officeDocument/2006/relationships/slideLayout" Target="../slideLayouts/slideLayout142.xml"/><Relationship Id="rId141" Type="http://schemas.openxmlformats.org/officeDocument/2006/relationships/slideLayout" Target="../slideLayouts/slideLayout141.xml"/><Relationship Id="rId140" Type="http://schemas.openxmlformats.org/officeDocument/2006/relationships/slideLayout" Target="../slideLayouts/slideLayout140.xml"/><Relationship Id="rId5" Type="http://schemas.openxmlformats.org/officeDocument/2006/relationships/slideLayout" Target="../slideLayouts/slideLayout5.xml"/><Relationship Id="rId147" Type="http://schemas.openxmlformats.org/officeDocument/2006/relationships/slideLayout" Target="../slideLayouts/slideLayout147.xml"/><Relationship Id="rId6" Type="http://schemas.openxmlformats.org/officeDocument/2006/relationships/slideLayout" Target="../slideLayouts/slideLayout6.xml"/><Relationship Id="rId146" Type="http://schemas.openxmlformats.org/officeDocument/2006/relationships/slideLayout" Target="../slideLayouts/slideLayout146.xml"/><Relationship Id="rId7" Type="http://schemas.openxmlformats.org/officeDocument/2006/relationships/slideLayout" Target="../slideLayouts/slideLayout7.xml"/><Relationship Id="rId145" Type="http://schemas.openxmlformats.org/officeDocument/2006/relationships/slideLayout" Target="../slideLayouts/slideLayout145.xml"/><Relationship Id="rId8" Type="http://schemas.openxmlformats.org/officeDocument/2006/relationships/slideLayout" Target="../slideLayouts/slideLayout8.xml"/><Relationship Id="rId144" Type="http://schemas.openxmlformats.org/officeDocument/2006/relationships/slideLayout" Target="../slideLayouts/slideLayout144.xml"/><Relationship Id="rId73" Type="http://schemas.openxmlformats.org/officeDocument/2006/relationships/slideLayout" Target="../slideLayouts/slideLayout73.xml"/><Relationship Id="rId72" Type="http://schemas.openxmlformats.org/officeDocument/2006/relationships/slideLayout" Target="../slideLayouts/slideLayout72.xml"/><Relationship Id="rId75" Type="http://schemas.openxmlformats.org/officeDocument/2006/relationships/slideLayout" Target="../slideLayouts/slideLayout75.xml"/><Relationship Id="rId74" Type="http://schemas.openxmlformats.org/officeDocument/2006/relationships/slideLayout" Target="../slideLayouts/slideLayout74.xml"/><Relationship Id="rId77" Type="http://schemas.openxmlformats.org/officeDocument/2006/relationships/slideLayout" Target="../slideLayouts/slideLayout77.xml"/><Relationship Id="rId76" Type="http://schemas.openxmlformats.org/officeDocument/2006/relationships/slideLayout" Target="../slideLayouts/slideLayout76.xml"/><Relationship Id="rId79" Type="http://schemas.openxmlformats.org/officeDocument/2006/relationships/slideLayout" Target="../slideLayouts/slideLayout79.xml"/><Relationship Id="rId78" Type="http://schemas.openxmlformats.org/officeDocument/2006/relationships/slideLayout" Target="../slideLayouts/slideLayout78.xml"/><Relationship Id="rId71" Type="http://schemas.openxmlformats.org/officeDocument/2006/relationships/slideLayout" Target="../slideLayouts/slideLayout71.xml"/><Relationship Id="rId70" Type="http://schemas.openxmlformats.org/officeDocument/2006/relationships/slideLayout" Target="../slideLayouts/slideLayout70.xml"/><Relationship Id="rId139" Type="http://schemas.openxmlformats.org/officeDocument/2006/relationships/slideLayout" Target="../slideLayouts/slideLayout139.xml"/><Relationship Id="rId138" Type="http://schemas.openxmlformats.org/officeDocument/2006/relationships/slideLayout" Target="../slideLayouts/slideLayout138.xml"/><Relationship Id="rId137" Type="http://schemas.openxmlformats.org/officeDocument/2006/relationships/slideLayout" Target="../slideLayouts/slideLayout137.xml"/><Relationship Id="rId132" Type="http://schemas.openxmlformats.org/officeDocument/2006/relationships/slideLayout" Target="../slideLayouts/slideLayout132.xml"/><Relationship Id="rId131" Type="http://schemas.openxmlformats.org/officeDocument/2006/relationships/slideLayout" Target="../slideLayouts/slideLayout131.xml"/><Relationship Id="rId130" Type="http://schemas.openxmlformats.org/officeDocument/2006/relationships/slideLayout" Target="../slideLayouts/slideLayout130.xml"/><Relationship Id="rId136" Type="http://schemas.openxmlformats.org/officeDocument/2006/relationships/slideLayout" Target="../slideLayouts/slideLayout136.xml"/><Relationship Id="rId135" Type="http://schemas.openxmlformats.org/officeDocument/2006/relationships/slideLayout" Target="../slideLayouts/slideLayout135.xml"/><Relationship Id="rId134" Type="http://schemas.openxmlformats.org/officeDocument/2006/relationships/slideLayout" Target="../slideLayouts/slideLayout134.xml"/><Relationship Id="rId133" Type="http://schemas.openxmlformats.org/officeDocument/2006/relationships/slideLayout" Target="../slideLayouts/slideLayout133.xml"/><Relationship Id="rId62" Type="http://schemas.openxmlformats.org/officeDocument/2006/relationships/slideLayout" Target="../slideLayouts/slideLayout62.xml"/><Relationship Id="rId61" Type="http://schemas.openxmlformats.org/officeDocument/2006/relationships/slideLayout" Target="../slideLayouts/slideLayout61.xml"/><Relationship Id="rId64" Type="http://schemas.openxmlformats.org/officeDocument/2006/relationships/slideLayout" Target="../slideLayouts/slideLayout64.xml"/><Relationship Id="rId63" Type="http://schemas.openxmlformats.org/officeDocument/2006/relationships/slideLayout" Target="../slideLayouts/slideLayout63.xml"/><Relationship Id="rId66" Type="http://schemas.openxmlformats.org/officeDocument/2006/relationships/slideLayout" Target="../slideLayouts/slideLayout66.xml"/><Relationship Id="rId65" Type="http://schemas.openxmlformats.org/officeDocument/2006/relationships/slideLayout" Target="../slideLayouts/slideLayout65.xml"/><Relationship Id="rId68" Type="http://schemas.openxmlformats.org/officeDocument/2006/relationships/slideLayout" Target="../slideLayouts/slideLayout68.xml"/><Relationship Id="rId67" Type="http://schemas.openxmlformats.org/officeDocument/2006/relationships/slideLayout" Target="../slideLayouts/slideLayout67.xml"/><Relationship Id="rId60" Type="http://schemas.openxmlformats.org/officeDocument/2006/relationships/slideLayout" Target="../slideLayouts/slideLayout60.xml"/><Relationship Id="rId69" Type="http://schemas.openxmlformats.org/officeDocument/2006/relationships/slideLayout" Target="../slideLayouts/slideLayout69.xml"/><Relationship Id="rId51" Type="http://schemas.openxmlformats.org/officeDocument/2006/relationships/slideLayout" Target="../slideLayouts/slideLayout51.xml"/><Relationship Id="rId50" Type="http://schemas.openxmlformats.org/officeDocument/2006/relationships/slideLayout" Target="../slideLayouts/slideLayout50.xml"/><Relationship Id="rId53" Type="http://schemas.openxmlformats.org/officeDocument/2006/relationships/slideLayout" Target="../slideLayouts/slideLayout53.xml"/><Relationship Id="rId52" Type="http://schemas.openxmlformats.org/officeDocument/2006/relationships/slideLayout" Target="../slideLayouts/slideLayout52.xml"/><Relationship Id="rId55" Type="http://schemas.openxmlformats.org/officeDocument/2006/relationships/slideLayout" Target="../slideLayouts/slideLayout55.xml"/><Relationship Id="rId54" Type="http://schemas.openxmlformats.org/officeDocument/2006/relationships/slideLayout" Target="../slideLayouts/slideLayout54.xml"/><Relationship Id="rId57" Type="http://schemas.openxmlformats.org/officeDocument/2006/relationships/slideLayout" Target="../slideLayouts/slideLayout57.xml"/><Relationship Id="rId56" Type="http://schemas.openxmlformats.org/officeDocument/2006/relationships/slideLayout" Target="../slideLayouts/slideLayout56.xml"/><Relationship Id="rId59" Type="http://schemas.openxmlformats.org/officeDocument/2006/relationships/slideLayout" Target="../slideLayouts/slideLayout59.xml"/><Relationship Id="rId154" Type="http://schemas.openxmlformats.org/officeDocument/2006/relationships/theme" Target="../theme/theme2.xml"/><Relationship Id="rId58" Type="http://schemas.openxmlformats.org/officeDocument/2006/relationships/slideLayout" Target="../slideLayouts/slideLayout58.xml"/><Relationship Id="rId153" Type="http://schemas.openxmlformats.org/officeDocument/2006/relationships/slideLayout" Target="../slideLayouts/slideLayout153.xml"/><Relationship Id="rId152" Type="http://schemas.openxmlformats.org/officeDocument/2006/relationships/slideLayout" Target="../slideLayouts/slideLayout152.xml"/><Relationship Id="rId151" Type="http://schemas.openxmlformats.org/officeDocument/2006/relationships/slideLayout" Target="../slideLayouts/slideLayout151.xml"/></Relationships>
</file>

<file path=ppt/slideMasters/_rels/slideMaster2.xml.rels><?xml version="1.0" encoding="UTF-8" standalone="yes"?><Relationships xmlns="http://schemas.openxmlformats.org/package/2006/relationships"><Relationship Id="rId40" Type="http://schemas.openxmlformats.org/officeDocument/2006/relationships/slideLayout" Target="../slideLayouts/slideLayout193.xml"/><Relationship Id="rId42" Type="http://schemas.openxmlformats.org/officeDocument/2006/relationships/slideLayout" Target="../slideLayouts/slideLayout195.xml"/><Relationship Id="rId41" Type="http://schemas.openxmlformats.org/officeDocument/2006/relationships/slideLayout" Target="../slideLayouts/slideLayout194.xml"/><Relationship Id="rId44" Type="http://schemas.openxmlformats.org/officeDocument/2006/relationships/slideLayout" Target="../slideLayouts/slideLayout197.xml"/><Relationship Id="rId43" Type="http://schemas.openxmlformats.org/officeDocument/2006/relationships/slideLayout" Target="../slideLayouts/slideLayout196.xml"/><Relationship Id="rId46" Type="http://schemas.openxmlformats.org/officeDocument/2006/relationships/slideLayout" Target="../slideLayouts/slideLayout199.xml"/><Relationship Id="rId45" Type="http://schemas.openxmlformats.org/officeDocument/2006/relationships/slideLayout" Target="../slideLayouts/slideLayout198.xml"/><Relationship Id="rId107" Type="http://schemas.openxmlformats.org/officeDocument/2006/relationships/slideLayout" Target="../slideLayouts/slideLayout260.xml"/><Relationship Id="rId106" Type="http://schemas.openxmlformats.org/officeDocument/2006/relationships/slideLayout" Target="../slideLayouts/slideLayout259.xml"/><Relationship Id="rId105" Type="http://schemas.openxmlformats.org/officeDocument/2006/relationships/slideLayout" Target="../slideLayouts/slideLayout258.xml"/><Relationship Id="rId104" Type="http://schemas.openxmlformats.org/officeDocument/2006/relationships/slideLayout" Target="../slideLayouts/slideLayout257.xml"/><Relationship Id="rId109" Type="http://schemas.openxmlformats.org/officeDocument/2006/relationships/slideLayout" Target="../slideLayouts/slideLayout262.xml"/><Relationship Id="rId108" Type="http://schemas.openxmlformats.org/officeDocument/2006/relationships/slideLayout" Target="../slideLayouts/slideLayout261.xml"/><Relationship Id="rId48" Type="http://schemas.openxmlformats.org/officeDocument/2006/relationships/slideLayout" Target="../slideLayouts/slideLayout201.xml"/><Relationship Id="rId47" Type="http://schemas.openxmlformats.org/officeDocument/2006/relationships/slideLayout" Target="../slideLayouts/slideLayout200.xml"/><Relationship Id="rId49" Type="http://schemas.openxmlformats.org/officeDocument/2006/relationships/slideLayout" Target="../slideLayouts/slideLayout202.xml"/><Relationship Id="rId103" Type="http://schemas.openxmlformats.org/officeDocument/2006/relationships/slideLayout" Target="../slideLayouts/slideLayout256.xml"/><Relationship Id="rId102" Type="http://schemas.openxmlformats.org/officeDocument/2006/relationships/slideLayout" Target="../slideLayouts/slideLayout255.xml"/><Relationship Id="rId101" Type="http://schemas.openxmlformats.org/officeDocument/2006/relationships/slideLayout" Target="../slideLayouts/slideLayout254.xml"/><Relationship Id="rId100" Type="http://schemas.openxmlformats.org/officeDocument/2006/relationships/slideLayout" Target="../slideLayouts/slideLayout253.xml"/><Relationship Id="rId31" Type="http://schemas.openxmlformats.org/officeDocument/2006/relationships/slideLayout" Target="../slideLayouts/slideLayout184.xml"/><Relationship Id="rId30" Type="http://schemas.openxmlformats.org/officeDocument/2006/relationships/slideLayout" Target="../slideLayouts/slideLayout183.xml"/><Relationship Id="rId33" Type="http://schemas.openxmlformats.org/officeDocument/2006/relationships/slideLayout" Target="../slideLayouts/slideLayout186.xml"/><Relationship Id="rId32" Type="http://schemas.openxmlformats.org/officeDocument/2006/relationships/slideLayout" Target="../slideLayouts/slideLayout185.xml"/><Relationship Id="rId35" Type="http://schemas.openxmlformats.org/officeDocument/2006/relationships/slideLayout" Target="../slideLayouts/slideLayout188.xml"/><Relationship Id="rId34" Type="http://schemas.openxmlformats.org/officeDocument/2006/relationships/slideLayout" Target="../slideLayouts/slideLayout187.xml"/><Relationship Id="rId37" Type="http://schemas.openxmlformats.org/officeDocument/2006/relationships/slideLayout" Target="../slideLayouts/slideLayout190.xml"/><Relationship Id="rId36" Type="http://schemas.openxmlformats.org/officeDocument/2006/relationships/slideLayout" Target="../slideLayouts/slideLayout189.xml"/><Relationship Id="rId39" Type="http://schemas.openxmlformats.org/officeDocument/2006/relationships/slideLayout" Target="../slideLayouts/slideLayout192.xml"/><Relationship Id="rId38" Type="http://schemas.openxmlformats.org/officeDocument/2006/relationships/slideLayout" Target="../slideLayouts/slideLayout191.xml"/><Relationship Id="rId20" Type="http://schemas.openxmlformats.org/officeDocument/2006/relationships/slideLayout" Target="../slideLayouts/slideLayout173.xml"/><Relationship Id="rId22" Type="http://schemas.openxmlformats.org/officeDocument/2006/relationships/slideLayout" Target="../slideLayouts/slideLayout175.xml"/><Relationship Id="rId21" Type="http://schemas.openxmlformats.org/officeDocument/2006/relationships/slideLayout" Target="../slideLayouts/slideLayout174.xml"/><Relationship Id="rId24" Type="http://schemas.openxmlformats.org/officeDocument/2006/relationships/slideLayout" Target="../slideLayouts/slideLayout177.xml"/><Relationship Id="rId23" Type="http://schemas.openxmlformats.org/officeDocument/2006/relationships/slideLayout" Target="../slideLayouts/slideLayout176.xml"/><Relationship Id="rId129" Type="http://schemas.openxmlformats.org/officeDocument/2006/relationships/slideLayout" Target="../slideLayouts/slideLayout282.xml"/><Relationship Id="rId128" Type="http://schemas.openxmlformats.org/officeDocument/2006/relationships/slideLayout" Target="../slideLayouts/slideLayout281.xml"/><Relationship Id="rId127" Type="http://schemas.openxmlformats.org/officeDocument/2006/relationships/slideLayout" Target="../slideLayouts/slideLayout280.xml"/><Relationship Id="rId126" Type="http://schemas.openxmlformats.org/officeDocument/2006/relationships/slideLayout" Target="../slideLayouts/slideLayout279.xml"/><Relationship Id="rId26" Type="http://schemas.openxmlformats.org/officeDocument/2006/relationships/slideLayout" Target="../slideLayouts/slideLayout179.xml"/><Relationship Id="rId121" Type="http://schemas.openxmlformats.org/officeDocument/2006/relationships/slideLayout" Target="../slideLayouts/slideLayout274.xml"/><Relationship Id="rId25" Type="http://schemas.openxmlformats.org/officeDocument/2006/relationships/slideLayout" Target="../slideLayouts/slideLayout178.xml"/><Relationship Id="rId120" Type="http://schemas.openxmlformats.org/officeDocument/2006/relationships/slideLayout" Target="../slideLayouts/slideLayout273.xml"/><Relationship Id="rId28" Type="http://schemas.openxmlformats.org/officeDocument/2006/relationships/slideLayout" Target="../slideLayouts/slideLayout181.xml"/><Relationship Id="rId27" Type="http://schemas.openxmlformats.org/officeDocument/2006/relationships/slideLayout" Target="../slideLayouts/slideLayout180.xml"/><Relationship Id="rId125" Type="http://schemas.openxmlformats.org/officeDocument/2006/relationships/slideLayout" Target="../slideLayouts/slideLayout278.xml"/><Relationship Id="rId29" Type="http://schemas.openxmlformats.org/officeDocument/2006/relationships/slideLayout" Target="../slideLayouts/slideLayout182.xml"/><Relationship Id="rId124" Type="http://schemas.openxmlformats.org/officeDocument/2006/relationships/slideLayout" Target="../slideLayouts/slideLayout277.xml"/><Relationship Id="rId123" Type="http://schemas.openxmlformats.org/officeDocument/2006/relationships/slideLayout" Target="../slideLayouts/slideLayout276.xml"/><Relationship Id="rId122" Type="http://schemas.openxmlformats.org/officeDocument/2006/relationships/slideLayout" Target="../slideLayouts/slideLayout275.xml"/><Relationship Id="rId95" Type="http://schemas.openxmlformats.org/officeDocument/2006/relationships/slideLayout" Target="../slideLayouts/slideLayout248.xml"/><Relationship Id="rId94" Type="http://schemas.openxmlformats.org/officeDocument/2006/relationships/slideLayout" Target="../slideLayouts/slideLayout247.xml"/><Relationship Id="rId97" Type="http://schemas.openxmlformats.org/officeDocument/2006/relationships/slideLayout" Target="../slideLayouts/slideLayout250.xml"/><Relationship Id="rId96" Type="http://schemas.openxmlformats.org/officeDocument/2006/relationships/slideLayout" Target="../slideLayouts/slideLayout249.xml"/><Relationship Id="rId11" Type="http://schemas.openxmlformats.org/officeDocument/2006/relationships/slideLayout" Target="../slideLayouts/slideLayout164.xml"/><Relationship Id="rId99" Type="http://schemas.openxmlformats.org/officeDocument/2006/relationships/slideLayout" Target="../slideLayouts/slideLayout252.xml"/><Relationship Id="rId10" Type="http://schemas.openxmlformats.org/officeDocument/2006/relationships/slideLayout" Target="../slideLayouts/slideLayout163.xml"/><Relationship Id="rId98" Type="http://schemas.openxmlformats.org/officeDocument/2006/relationships/slideLayout" Target="../slideLayouts/slideLayout251.xml"/><Relationship Id="rId13" Type="http://schemas.openxmlformats.org/officeDocument/2006/relationships/slideLayout" Target="../slideLayouts/slideLayout166.xml"/><Relationship Id="rId12" Type="http://schemas.openxmlformats.org/officeDocument/2006/relationships/slideLayout" Target="../slideLayouts/slideLayout165.xml"/><Relationship Id="rId91" Type="http://schemas.openxmlformats.org/officeDocument/2006/relationships/slideLayout" Target="../slideLayouts/slideLayout244.xml"/><Relationship Id="rId90" Type="http://schemas.openxmlformats.org/officeDocument/2006/relationships/slideLayout" Target="../slideLayouts/slideLayout243.xml"/><Relationship Id="rId93" Type="http://schemas.openxmlformats.org/officeDocument/2006/relationships/slideLayout" Target="../slideLayouts/slideLayout246.xml"/><Relationship Id="rId92" Type="http://schemas.openxmlformats.org/officeDocument/2006/relationships/slideLayout" Target="../slideLayouts/slideLayout245.xml"/><Relationship Id="rId118" Type="http://schemas.openxmlformats.org/officeDocument/2006/relationships/slideLayout" Target="../slideLayouts/slideLayout271.xml"/><Relationship Id="rId117" Type="http://schemas.openxmlformats.org/officeDocument/2006/relationships/slideLayout" Target="../slideLayouts/slideLayout270.xml"/><Relationship Id="rId116" Type="http://schemas.openxmlformats.org/officeDocument/2006/relationships/slideLayout" Target="../slideLayouts/slideLayout269.xml"/><Relationship Id="rId115" Type="http://schemas.openxmlformats.org/officeDocument/2006/relationships/slideLayout" Target="../slideLayouts/slideLayout268.xml"/><Relationship Id="rId119" Type="http://schemas.openxmlformats.org/officeDocument/2006/relationships/slideLayout" Target="../slideLayouts/slideLayout272.xml"/><Relationship Id="rId15" Type="http://schemas.openxmlformats.org/officeDocument/2006/relationships/slideLayout" Target="../slideLayouts/slideLayout168.xml"/><Relationship Id="rId110" Type="http://schemas.openxmlformats.org/officeDocument/2006/relationships/slideLayout" Target="../slideLayouts/slideLayout263.xml"/><Relationship Id="rId14" Type="http://schemas.openxmlformats.org/officeDocument/2006/relationships/slideLayout" Target="../slideLayouts/slideLayout167.xml"/><Relationship Id="rId17" Type="http://schemas.openxmlformats.org/officeDocument/2006/relationships/slideLayout" Target="../slideLayouts/slideLayout170.xml"/><Relationship Id="rId16" Type="http://schemas.openxmlformats.org/officeDocument/2006/relationships/slideLayout" Target="../slideLayouts/slideLayout169.xml"/><Relationship Id="rId19" Type="http://schemas.openxmlformats.org/officeDocument/2006/relationships/slideLayout" Target="../slideLayouts/slideLayout172.xml"/><Relationship Id="rId114" Type="http://schemas.openxmlformats.org/officeDocument/2006/relationships/slideLayout" Target="../slideLayouts/slideLayout267.xml"/><Relationship Id="rId18" Type="http://schemas.openxmlformats.org/officeDocument/2006/relationships/slideLayout" Target="../slideLayouts/slideLayout171.xml"/><Relationship Id="rId113" Type="http://schemas.openxmlformats.org/officeDocument/2006/relationships/slideLayout" Target="../slideLayouts/slideLayout266.xml"/><Relationship Id="rId112" Type="http://schemas.openxmlformats.org/officeDocument/2006/relationships/slideLayout" Target="../slideLayouts/slideLayout265.xml"/><Relationship Id="rId111" Type="http://schemas.openxmlformats.org/officeDocument/2006/relationships/slideLayout" Target="../slideLayouts/slideLayout264.xml"/><Relationship Id="rId84" Type="http://schemas.openxmlformats.org/officeDocument/2006/relationships/slideLayout" Target="../slideLayouts/slideLayout237.xml"/><Relationship Id="rId83" Type="http://schemas.openxmlformats.org/officeDocument/2006/relationships/slideLayout" Target="../slideLayouts/slideLayout236.xml"/><Relationship Id="rId86" Type="http://schemas.openxmlformats.org/officeDocument/2006/relationships/slideLayout" Target="../slideLayouts/slideLayout239.xml"/><Relationship Id="rId85" Type="http://schemas.openxmlformats.org/officeDocument/2006/relationships/slideLayout" Target="../slideLayouts/slideLayout238.xml"/><Relationship Id="rId88" Type="http://schemas.openxmlformats.org/officeDocument/2006/relationships/slideLayout" Target="../slideLayouts/slideLayout241.xml"/><Relationship Id="rId150" Type="http://schemas.openxmlformats.org/officeDocument/2006/relationships/slideLayout" Target="../slideLayouts/slideLayout303.xml"/><Relationship Id="rId87" Type="http://schemas.openxmlformats.org/officeDocument/2006/relationships/slideLayout" Target="../slideLayouts/slideLayout240.xml"/><Relationship Id="rId89" Type="http://schemas.openxmlformats.org/officeDocument/2006/relationships/slideLayout" Target="../slideLayouts/slideLayout242.xml"/><Relationship Id="rId80" Type="http://schemas.openxmlformats.org/officeDocument/2006/relationships/slideLayout" Target="../slideLayouts/slideLayout233.xml"/><Relationship Id="rId82" Type="http://schemas.openxmlformats.org/officeDocument/2006/relationships/slideLayout" Target="../slideLayouts/slideLayout235.xml"/><Relationship Id="rId81" Type="http://schemas.openxmlformats.org/officeDocument/2006/relationships/slideLayout" Target="../slideLayouts/slideLayout234.xml"/><Relationship Id="rId1" Type="http://schemas.openxmlformats.org/officeDocument/2006/relationships/slideLayout" Target="../slideLayouts/slideLayout154.xml"/><Relationship Id="rId2" Type="http://schemas.openxmlformats.org/officeDocument/2006/relationships/slideLayout" Target="../slideLayouts/slideLayout155.xml"/><Relationship Id="rId3" Type="http://schemas.openxmlformats.org/officeDocument/2006/relationships/slideLayout" Target="../slideLayouts/slideLayout156.xml"/><Relationship Id="rId149" Type="http://schemas.openxmlformats.org/officeDocument/2006/relationships/slideLayout" Target="../slideLayouts/slideLayout302.xml"/><Relationship Id="rId4" Type="http://schemas.openxmlformats.org/officeDocument/2006/relationships/slideLayout" Target="../slideLayouts/slideLayout157.xml"/><Relationship Id="rId148" Type="http://schemas.openxmlformats.org/officeDocument/2006/relationships/slideLayout" Target="../slideLayouts/slideLayout301.xml"/><Relationship Id="rId9" Type="http://schemas.openxmlformats.org/officeDocument/2006/relationships/slideLayout" Target="../slideLayouts/slideLayout162.xml"/><Relationship Id="rId143" Type="http://schemas.openxmlformats.org/officeDocument/2006/relationships/slideLayout" Target="../slideLayouts/slideLayout296.xml"/><Relationship Id="rId142" Type="http://schemas.openxmlformats.org/officeDocument/2006/relationships/slideLayout" Target="../slideLayouts/slideLayout295.xml"/><Relationship Id="rId141" Type="http://schemas.openxmlformats.org/officeDocument/2006/relationships/slideLayout" Target="../slideLayouts/slideLayout294.xml"/><Relationship Id="rId140" Type="http://schemas.openxmlformats.org/officeDocument/2006/relationships/slideLayout" Target="../slideLayouts/slideLayout293.xml"/><Relationship Id="rId5" Type="http://schemas.openxmlformats.org/officeDocument/2006/relationships/slideLayout" Target="../slideLayouts/slideLayout158.xml"/><Relationship Id="rId147" Type="http://schemas.openxmlformats.org/officeDocument/2006/relationships/slideLayout" Target="../slideLayouts/slideLayout300.xml"/><Relationship Id="rId6" Type="http://schemas.openxmlformats.org/officeDocument/2006/relationships/slideLayout" Target="../slideLayouts/slideLayout159.xml"/><Relationship Id="rId146" Type="http://schemas.openxmlformats.org/officeDocument/2006/relationships/slideLayout" Target="../slideLayouts/slideLayout299.xml"/><Relationship Id="rId7" Type="http://schemas.openxmlformats.org/officeDocument/2006/relationships/slideLayout" Target="../slideLayouts/slideLayout160.xml"/><Relationship Id="rId145" Type="http://schemas.openxmlformats.org/officeDocument/2006/relationships/slideLayout" Target="../slideLayouts/slideLayout298.xml"/><Relationship Id="rId8" Type="http://schemas.openxmlformats.org/officeDocument/2006/relationships/slideLayout" Target="../slideLayouts/slideLayout161.xml"/><Relationship Id="rId144" Type="http://schemas.openxmlformats.org/officeDocument/2006/relationships/slideLayout" Target="../slideLayouts/slideLayout297.xml"/><Relationship Id="rId73" Type="http://schemas.openxmlformats.org/officeDocument/2006/relationships/slideLayout" Target="../slideLayouts/slideLayout226.xml"/><Relationship Id="rId72" Type="http://schemas.openxmlformats.org/officeDocument/2006/relationships/slideLayout" Target="../slideLayouts/slideLayout225.xml"/><Relationship Id="rId75" Type="http://schemas.openxmlformats.org/officeDocument/2006/relationships/slideLayout" Target="../slideLayouts/slideLayout228.xml"/><Relationship Id="rId74" Type="http://schemas.openxmlformats.org/officeDocument/2006/relationships/slideLayout" Target="../slideLayouts/slideLayout227.xml"/><Relationship Id="rId77" Type="http://schemas.openxmlformats.org/officeDocument/2006/relationships/slideLayout" Target="../slideLayouts/slideLayout230.xml"/><Relationship Id="rId76" Type="http://schemas.openxmlformats.org/officeDocument/2006/relationships/slideLayout" Target="../slideLayouts/slideLayout229.xml"/><Relationship Id="rId79" Type="http://schemas.openxmlformats.org/officeDocument/2006/relationships/slideLayout" Target="../slideLayouts/slideLayout232.xml"/><Relationship Id="rId78" Type="http://schemas.openxmlformats.org/officeDocument/2006/relationships/slideLayout" Target="../slideLayouts/slideLayout231.xml"/><Relationship Id="rId71" Type="http://schemas.openxmlformats.org/officeDocument/2006/relationships/slideLayout" Target="../slideLayouts/slideLayout224.xml"/><Relationship Id="rId70" Type="http://schemas.openxmlformats.org/officeDocument/2006/relationships/slideLayout" Target="../slideLayouts/slideLayout223.xml"/><Relationship Id="rId139" Type="http://schemas.openxmlformats.org/officeDocument/2006/relationships/slideLayout" Target="../slideLayouts/slideLayout292.xml"/><Relationship Id="rId138" Type="http://schemas.openxmlformats.org/officeDocument/2006/relationships/slideLayout" Target="../slideLayouts/slideLayout291.xml"/><Relationship Id="rId137" Type="http://schemas.openxmlformats.org/officeDocument/2006/relationships/slideLayout" Target="../slideLayouts/slideLayout290.xml"/><Relationship Id="rId132" Type="http://schemas.openxmlformats.org/officeDocument/2006/relationships/slideLayout" Target="../slideLayouts/slideLayout285.xml"/><Relationship Id="rId131" Type="http://schemas.openxmlformats.org/officeDocument/2006/relationships/slideLayout" Target="../slideLayouts/slideLayout284.xml"/><Relationship Id="rId130" Type="http://schemas.openxmlformats.org/officeDocument/2006/relationships/slideLayout" Target="../slideLayouts/slideLayout283.xml"/><Relationship Id="rId136" Type="http://schemas.openxmlformats.org/officeDocument/2006/relationships/slideLayout" Target="../slideLayouts/slideLayout289.xml"/><Relationship Id="rId135" Type="http://schemas.openxmlformats.org/officeDocument/2006/relationships/slideLayout" Target="../slideLayouts/slideLayout288.xml"/><Relationship Id="rId134" Type="http://schemas.openxmlformats.org/officeDocument/2006/relationships/slideLayout" Target="../slideLayouts/slideLayout287.xml"/><Relationship Id="rId133" Type="http://schemas.openxmlformats.org/officeDocument/2006/relationships/slideLayout" Target="../slideLayouts/slideLayout286.xml"/><Relationship Id="rId62" Type="http://schemas.openxmlformats.org/officeDocument/2006/relationships/slideLayout" Target="../slideLayouts/slideLayout215.xml"/><Relationship Id="rId61" Type="http://schemas.openxmlformats.org/officeDocument/2006/relationships/slideLayout" Target="../slideLayouts/slideLayout214.xml"/><Relationship Id="rId64" Type="http://schemas.openxmlformats.org/officeDocument/2006/relationships/slideLayout" Target="../slideLayouts/slideLayout217.xml"/><Relationship Id="rId63" Type="http://schemas.openxmlformats.org/officeDocument/2006/relationships/slideLayout" Target="../slideLayouts/slideLayout216.xml"/><Relationship Id="rId66" Type="http://schemas.openxmlformats.org/officeDocument/2006/relationships/slideLayout" Target="../slideLayouts/slideLayout219.xml"/><Relationship Id="rId65" Type="http://schemas.openxmlformats.org/officeDocument/2006/relationships/slideLayout" Target="../slideLayouts/slideLayout218.xml"/><Relationship Id="rId68" Type="http://schemas.openxmlformats.org/officeDocument/2006/relationships/slideLayout" Target="../slideLayouts/slideLayout221.xml"/><Relationship Id="rId67" Type="http://schemas.openxmlformats.org/officeDocument/2006/relationships/slideLayout" Target="../slideLayouts/slideLayout220.xml"/><Relationship Id="rId60" Type="http://schemas.openxmlformats.org/officeDocument/2006/relationships/slideLayout" Target="../slideLayouts/slideLayout213.xml"/><Relationship Id="rId69" Type="http://schemas.openxmlformats.org/officeDocument/2006/relationships/slideLayout" Target="../slideLayouts/slideLayout222.xml"/><Relationship Id="rId51" Type="http://schemas.openxmlformats.org/officeDocument/2006/relationships/slideLayout" Target="../slideLayouts/slideLayout204.xml"/><Relationship Id="rId50" Type="http://schemas.openxmlformats.org/officeDocument/2006/relationships/slideLayout" Target="../slideLayouts/slideLayout203.xml"/><Relationship Id="rId53" Type="http://schemas.openxmlformats.org/officeDocument/2006/relationships/slideLayout" Target="../slideLayouts/slideLayout206.xml"/><Relationship Id="rId52" Type="http://schemas.openxmlformats.org/officeDocument/2006/relationships/slideLayout" Target="../slideLayouts/slideLayout205.xml"/><Relationship Id="rId55" Type="http://schemas.openxmlformats.org/officeDocument/2006/relationships/slideLayout" Target="../slideLayouts/slideLayout208.xml"/><Relationship Id="rId54" Type="http://schemas.openxmlformats.org/officeDocument/2006/relationships/slideLayout" Target="../slideLayouts/slideLayout207.xml"/><Relationship Id="rId57" Type="http://schemas.openxmlformats.org/officeDocument/2006/relationships/slideLayout" Target="../slideLayouts/slideLayout210.xml"/><Relationship Id="rId56" Type="http://schemas.openxmlformats.org/officeDocument/2006/relationships/slideLayout" Target="../slideLayouts/slideLayout209.xml"/><Relationship Id="rId59" Type="http://schemas.openxmlformats.org/officeDocument/2006/relationships/slideLayout" Target="../slideLayouts/slideLayout212.xml"/><Relationship Id="rId154" Type="http://schemas.openxmlformats.org/officeDocument/2006/relationships/slideLayout" Target="../slideLayouts/slideLayout307.xml"/><Relationship Id="rId58" Type="http://schemas.openxmlformats.org/officeDocument/2006/relationships/slideLayout" Target="../slideLayouts/slideLayout211.xml"/><Relationship Id="rId153" Type="http://schemas.openxmlformats.org/officeDocument/2006/relationships/slideLayout" Target="../slideLayouts/slideLayout306.xml"/><Relationship Id="rId152" Type="http://schemas.openxmlformats.org/officeDocument/2006/relationships/slideLayout" Target="../slideLayouts/slideLayout305.xml"/><Relationship Id="rId151" Type="http://schemas.openxmlformats.org/officeDocument/2006/relationships/slideLayout" Target="../slideLayouts/slideLayout304.xml"/><Relationship Id="rId158" Type="http://schemas.openxmlformats.org/officeDocument/2006/relationships/theme" Target="../theme/theme4.xml"/><Relationship Id="rId157" Type="http://schemas.openxmlformats.org/officeDocument/2006/relationships/slideLayout" Target="../slideLayouts/slideLayout310.xml"/><Relationship Id="rId156" Type="http://schemas.openxmlformats.org/officeDocument/2006/relationships/slideLayout" Target="../slideLayouts/slideLayout309.xml"/><Relationship Id="rId155" Type="http://schemas.openxmlformats.org/officeDocument/2006/relationships/slideLayout" Target="../slideLayouts/slideLayout308.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311.xml"/><Relationship Id="rId2" Type="http://schemas.openxmlformats.org/officeDocument/2006/relationships/theme" Target="../theme/theme5.xml"/></Relationships>
</file>

<file path=ppt/slideMasters/_rels/slideMaster4.xml.rels><?xml version="1.0" encoding="UTF-8" standalone="yes"?><Relationships xmlns="http://schemas.openxmlformats.org/package/2006/relationships"><Relationship Id="rId40" Type="http://schemas.openxmlformats.org/officeDocument/2006/relationships/slideLayout" Target="../slideLayouts/slideLayout351.xml"/><Relationship Id="rId42" Type="http://schemas.openxmlformats.org/officeDocument/2006/relationships/slideLayout" Target="../slideLayouts/slideLayout353.xml"/><Relationship Id="rId41" Type="http://schemas.openxmlformats.org/officeDocument/2006/relationships/slideLayout" Target="../slideLayouts/slideLayout352.xml"/><Relationship Id="rId44" Type="http://schemas.openxmlformats.org/officeDocument/2006/relationships/slideLayout" Target="../slideLayouts/slideLayout355.xml"/><Relationship Id="rId43" Type="http://schemas.openxmlformats.org/officeDocument/2006/relationships/slideLayout" Target="../slideLayouts/slideLayout354.xml"/><Relationship Id="rId46" Type="http://schemas.openxmlformats.org/officeDocument/2006/relationships/slideLayout" Target="../slideLayouts/slideLayout357.xml"/><Relationship Id="rId45" Type="http://schemas.openxmlformats.org/officeDocument/2006/relationships/slideLayout" Target="../slideLayouts/slideLayout356.xml"/><Relationship Id="rId107" Type="http://schemas.openxmlformats.org/officeDocument/2006/relationships/slideLayout" Target="../slideLayouts/slideLayout418.xml"/><Relationship Id="rId106" Type="http://schemas.openxmlformats.org/officeDocument/2006/relationships/slideLayout" Target="../slideLayouts/slideLayout417.xml"/><Relationship Id="rId105" Type="http://schemas.openxmlformats.org/officeDocument/2006/relationships/slideLayout" Target="../slideLayouts/slideLayout416.xml"/><Relationship Id="rId104" Type="http://schemas.openxmlformats.org/officeDocument/2006/relationships/slideLayout" Target="../slideLayouts/slideLayout415.xml"/><Relationship Id="rId109" Type="http://schemas.openxmlformats.org/officeDocument/2006/relationships/slideLayout" Target="../slideLayouts/slideLayout420.xml"/><Relationship Id="rId108" Type="http://schemas.openxmlformats.org/officeDocument/2006/relationships/slideLayout" Target="../slideLayouts/slideLayout419.xml"/><Relationship Id="rId48" Type="http://schemas.openxmlformats.org/officeDocument/2006/relationships/slideLayout" Target="../slideLayouts/slideLayout359.xml"/><Relationship Id="rId47" Type="http://schemas.openxmlformats.org/officeDocument/2006/relationships/slideLayout" Target="../slideLayouts/slideLayout358.xml"/><Relationship Id="rId49" Type="http://schemas.openxmlformats.org/officeDocument/2006/relationships/slideLayout" Target="../slideLayouts/slideLayout360.xml"/><Relationship Id="rId103" Type="http://schemas.openxmlformats.org/officeDocument/2006/relationships/slideLayout" Target="../slideLayouts/slideLayout414.xml"/><Relationship Id="rId102" Type="http://schemas.openxmlformats.org/officeDocument/2006/relationships/slideLayout" Target="../slideLayouts/slideLayout413.xml"/><Relationship Id="rId101" Type="http://schemas.openxmlformats.org/officeDocument/2006/relationships/slideLayout" Target="../slideLayouts/slideLayout412.xml"/><Relationship Id="rId100" Type="http://schemas.openxmlformats.org/officeDocument/2006/relationships/slideLayout" Target="../slideLayouts/slideLayout411.xml"/><Relationship Id="rId31" Type="http://schemas.openxmlformats.org/officeDocument/2006/relationships/slideLayout" Target="../slideLayouts/slideLayout342.xml"/><Relationship Id="rId30" Type="http://schemas.openxmlformats.org/officeDocument/2006/relationships/slideLayout" Target="../slideLayouts/slideLayout341.xml"/><Relationship Id="rId33" Type="http://schemas.openxmlformats.org/officeDocument/2006/relationships/slideLayout" Target="../slideLayouts/slideLayout344.xml"/><Relationship Id="rId32" Type="http://schemas.openxmlformats.org/officeDocument/2006/relationships/slideLayout" Target="../slideLayouts/slideLayout343.xml"/><Relationship Id="rId35" Type="http://schemas.openxmlformats.org/officeDocument/2006/relationships/slideLayout" Target="../slideLayouts/slideLayout346.xml"/><Relationship Id="rId34" Type="http://schemas.openxmlformats.org/officeDocument/2006/relationships/slideLayout" Target="../slideLayouts/slideLayout345.xml"/><Relationship Id="rId37" Type="http://schemas.openxmlformats.org/officeDocument/2006/relationships/slideLayout" Target="../slideLayouts/slideLayout348.xml"/><Relationship Id="rId36" Type="http://schemas.openxmlformats.org/officeDocument/2006/relationships/slideLayout" Target="../slideLayouts/slideLayout347.xml"/><Relationship Id="rId39" Type="http://schemas.openxmlformats.org/officeDocument/2006/relationships/slideLayout" Target="../slideLayouts/slideLayout350.xml"/><Relationship Id="rId38" Type="http://schemas.openxmlformats.org/officeDocument/2006/relationships/slideLayout" Target="../slideLayouts/slideLayout349.xml"/><Relationship Id="rId20" Type="http://schemas.openxmlformats.org/officeDocument/2006/relationships/slideLayout" Target="../slideLayouts/slideLayout331.xml"/><Relationship Id="rId22" Type="http://schemas.openxmlformats.org/officeDocument/2006/relationships/slideLayout" Target="../slideLayouts/slideLayout333.xml"/><Relationship Id="rId21" Type="http://schemas.openxmlformats.org/officeDocument/2006/relationships/slideLayout" Target="../slideLayouts/slideLayout332.xml"/><Relationship Id="rId24" Type="http://schemas.openxmlformats.org/officeDocument/2006/relationships/slideLayout" Target="../slideLayouts/slideLayout335.xml"/><Relationship Id="rId23" Type="http://schemas.openxmlformats.org/officeDocument/2006/relationships/slideLayout" Target="../slideLayouts/slideLayout334.xml"/><Relationship Id="rId129" Type="http://schemas.openxmlformats.org/officeDocument/2006/relationships/slideLayout" Target="../slideLayouts/slideLayout440.xml"/><Relationship Id="rId128" Type="http://schemas.openxmlformats.org/officeDocument/2006/relationships/slideLayout" Target="../slideLayouts/slideLayout439.xml"/><Relationship Id="rId127" Type="http://schemas.openxmlformats.org/officeDocument/2006/relationships/slideLayout" Target="../slideLayouts/slideLayout438.xml"/><Relationship Id="rId126" Type="http://schemas.openxmlformats.org/officeDocument/2006/relationships/slideLayout" Target="../slideLayouts/slideLayout437.xml"/><Relationship Id="rId26" Type="http://schemas.openxmlformats.org/officeDocument/2006/relationships/slideLayout" Target="../slideLayouts/slideLayout337.xml"/><Relationship Id="rId121" Type="http://schemas.openxmlformats.org/officeDocument/2006/relationships/slideLayout" Target="../slideLayouts/slideLayout432.xml"/><Relationship Id="rId25" Type="http://schemas.openxmlformats.org/officeDocument/2006/relationships/slideLayout" Target="../slideLayouts/slideLayout336.xml"/><Relationship Id="rId120" Type="http://schemas.openxmlformats.org/officeDocument/2006/relationships/slideLayout" Target="../slideLayouts/slideLayout431.xml"/><Relationship Id="rId28" Type="http://schemas.openxmlformats.org/officeDocument/2006/relationships/slideLayout" Target="../slideLayouts/slideLayout339.xml"/><Relationship Id="rId27" Type="http://schemas.openxmlformats.org/officeDocument/2006/relationships/slideLayout" Target="../slideLayouts/slideLayout338.xml"/><Relationship Id="rId125" Type="http://schemas.openxmlformats.org/officeDocument/2006/relationships/slideLayout" Target="../slideLayouts/slideLayout436.xml"/><Relationship Id="rId29" Type="http://schemas.openxmlformats.org/officeDocument/2006/relationships/slideLayout" Target="../slideLayouts/slideLayout340.xml"/><Relationship Id="rId124" Type="http://schemas.openxmlformats.org/officeDocument/2006/relationships/slideLayout" Target="../slideLayouts/slideLayout435.xml"/><Relationship Id="rId123" Type="http://schemas.openxmlformats.org/officeDocument/2006/relationships/slideLayout" Target="../slideLayouts/slideLayout434.xml"/><Relationship Id="rId122" Type="http://schemas.openxmlformats.org/officeDocument/2006/relationships/slideLayout" Target="../slideLayouts/slideLayout433.xml"/><Relationship Id="rId95" Type="http://schemas.openxmlformats.org/officeDocument/2006/relationships/slideLayout" Target="../slideLayouts/slideLayout406.xml"/><Relationship Id="rId94" Type="http://schemas.openxmlformats.org/officeDocument/2006/relationships/slideLayout" Target="../slideLayouts/slideLayout405.xml"/><Relationship Id="rId97" Type="http://schemas.openxmlformats.org/officeDocument/2006/relationships/slideLayout" Target="../slideLayouts/slideLayout408.xml"/><Relationship Id="rId96" Type="http://schemas.openxmlformats.org/officeDocument/2006/relationships/slideLayout" Target="../slideLayouts/slideLayout407.xml"/><Relationship Id="rId11" Type="http://schemas.openxmlformats.org/officeDocument/2006/relationships/slideLayout" Target="../slideLayouts/slideLayout322.xml"/><Relationship Id="rId99" Type="http://schemas.openxmlformats.org/officeDocument/2006/relationships/slideLayout" Target="../slideLayouts/slideLayout410.xml"/><Relationship Id="rId10" Type="http://schemas.openxmlformats.org/officeDocument/2006/relationships/slideLayout" Target="../slideLayouts/slideLayout321.xml"/><Relationship Id="rId98" Type="http://schemas.openxmlformats.org/officeDocument/2006/relationships/slideLayout" Target="../slideLayouts/slideLayout409.xml"/><Relationship Id="rId13" Type="http://schemas.openxmlformats.org/officeDocument/2006/relationships/slideLayout" Target="../slideLayouts/slideLayout324.xml"/><Relationship Id="rId12" Type="http://schemas.openxmlformats.org/officeDocument/2006/relationships/slideLayout" Target="../slideLayouts/slideLayout323.xml"/><Relationship Id="rId91" Type="http://schemas.openxmlformats.org/officeDocument/2006/relationships/slideLayout" Target="../slideLayouts/slideLayout402.xml"/><Relationship Id="rId90" Type="http://schemas.openxmlformats.org/officeDocument/2006/relationships/slideLayout" Target="../slideLayouts/slideLayout401.xml"/><Relationship Id="rId93" Type="http://schemas.openxmlformats.org/officeDocument/2006/relationships/slideLayout" Target="../slideLayouts/slideLayout404.xml"/><Relationship Id="rId92" Type="http://schemas.openxmlformats.org/officeDocument/2006/relationships/slideLayout" Target="../slideLayouts/slideLayout403.xml"/><Relationship Id="rId118" Type="http://schemas.openxmlformats.org/officeDocument/2006/relationships/slideLayout" Target="../slideLayouts/slideLayout429.xml"/><Relationship Id="rId117" Type="http://schemas.openxmlformats.org/officeDocument/2006/relationships/slideLayout" Target="../slideLayouts/slideLayout428.xml"/><Relationship Id="rId116" Type="http://schemas.openxmlformats.org/officeDocument/2006/relationships/slideLayout" Target="../slideLayouts/slideLayout427.xml"/><Relationship Id="rId115" Type="http://schemas.openxmlformats.org/officeDocument/2006/relationships/slideLayout" Target="../slideLayouts/slideLayout426.xml"/><Relationship Id="rId119" Type="http://schemas.openxmlformats.org/officeDocument/2006/relationships/slideLayout" Target="../slideLayouts/slideLayout430.xml"/><Relationship Id="rId15" Type="http://schemas.openxmlformats.org/officeDocument/2006/relationships/slideLayout" Target="../slideLayouts/slideLayout326.xml"/><Relationship Id="rId110" Type="http://schemas.openxmlformats.org/officeDocument/2006/relationships/slideLayout" Target="../slideLayouts/slideLayout421.xml"/><Relationship Id="rId14" Type="http://schemas.openxmlformats.org/officeDocument/2006/relationships/slideLayout" Target="../slideLayouts/slideLayout325.xml"/><Relationship Id="rId17" Type="http://schemas.openxmlformats.org/officeDocument/2006/relationships/slideLayout" Target="../slideLayouts/slideLayout328.xml"/><Relationship Id="rId16" Type="http://schemas.openxmlformats.org/officeDocument/2006/relationships/slideLayout" Target="../slideLayouts/slideLayout327.xml"/><Relationship Id="rId19" Type="http://schemas.openxmlformats.org/officeDocument/2006/relationships/slideLayout" Target="../slideLayouts/slideLayout330.xml"/><Relationship Id="rId114" Type="http://schemas.openxmlformats.org/officeDocument/2006/relationships/slideLayout" Target="../slideLayouts/slideLayout425.xml"/><Relationship Id="rId18" Type="http://schemas.openxmlformats.org/officeDocument/2006/relationships/slideLayout" Target="../slideLayouts/slideLayout329.xml"/><Relationship Id="rId113" Type="http://schemas.openxmlformats.org/officeDocument/2006/relationships/slideLayout" Target="../slideLayouts/slideLayout424.xml"/><Relationship Id="rId112" Type="http://schemas.openxmlformats.org/officeDocument/2006/relationships/slideLayout" Target="../slideLayouts/slideLayout423.xml"/><Relationship Id="rId111" Type="http://schemas.openxmlformats.org/officeDocument/2006/relationships/slideLayout" Target="../slideLayouts/slideLayout422.xml"/><Relationship Id="rId84" Type="http://schemas.openxmlformats.org/officeDocument/2006/relationships/slideLayout" Target="../slideLayouts/slideLayout395.xml"/><Relationship Id="rId83" Type="http://schemas.openxmlformats.org/officeDocument/2006/relationships/slideLayout" Target="../slideLayouts/slideLayout394.xml"/><Relationship Id="rId86" Type="http://schemas.openxmlformats.org/officeDocument/2006/relationships/slideLayout" Target="../slideLayouts/slideLayout397.xml"/><Relationship Id="rId85" Type="http://schemas.openxmlformats.org/officeDocument/2006/relationships/slideLayout" Target="../slideLayouts/slideLayout396.xml"/><Relationship Id="rId88" Type="http://schemas.openxmlformats.org/officeDocument/2006/relationships/slideLayout" Target="../slideLayouts/slideLayout399.xml"/><Relationship Id="rId150" Type="http://schemas.openxmlformats.org/officeDocument/2006/relationships/slideLayout" Target="../slideLayouts/slideLayout461.xml"/><Relationship Id="rId87" Type="http://schemas.openxmlformats.org/officeDocument/2006/relationships/slideLayout" Target="../slideLayouts/slideLayout398.xml"/><Relationship Id="rId89" Type="http://schemas.openxmlformats.org/officeDocument/2006/relationships/slideLayout" Target="../slideLayouts/slideLayout400.xml"/><Relationship Id="rId80" Type="http://schemas.openxmlformats.org/officeDocument/2006/relationships/slideLayout" Target="../slideLayouts/slideLayout391.xml"/><Relationship Id="rId82" Type="http://schemas.openxmlformats.org/officeDocument/2006/relationships/slideLayout" Target="../slideLayouts/slideLayout393.xml"/><Relationship Id="rId81" Type="http://schemas.openxmlformats.org/officeDocument/2006/relationships/slideLayout" Target="../slideLayouts/slideLayout392.xml"/><Relationship Id="rId1" Type="http://schemas.openxmlformats.org/officeDocument/2006/relationships/slideLayout" Target="../slideLayouts/slideLayout312.xml"/><Relationship Id="rId2" Type="http://schemas.openxmlformats.org/officeDocument/2006/relationships/slideLayout" Target="../slideLayouts/slideLayout313.xml"/><Relationship Id="rId3" Type="http://schemas.openxmlformats.org/officeDocument/2006/relationships/slideLayout" Target="../slideLayouts/slideLayout314.xml"/><Relationship Id="rId149" Type="http://schemas.openxmlformats.org/officeDocument/2006/relationships/slideLayout" Target="../slideLayouts/slideLayout460.xml"/><Relationship Id="rId4" Type="http://schemas.openxmlformats.org/officeDocument/2006/relationships/slideLayout" Target="../slideLayouts/slideLayout315.xml"/><Relationship Id="rId148" Type="http://schemas.openxmlformats.org/officeDocument/2006/relationships/slideLayout" Target="../slideLayouts/slideLayout459.xml"/><Relationship Id="rId9" Type="http://schemas.openxmlformats.org/officeDocument/2006/relationships/slideLayout" Target="../slideLayouts/slideLayout320.xml"/><Relationship Id="rId143" Type="http://schemas.openxmlformats.org/officeDocument/2006/relationships/slideLayout" Target="../slideLayouts/slideLayout454.xml"/><Relationship Id="rId142" Type="http://schemas.openxmlformats.org/officeDocument/2006/relationships/slideLayout" Target="../slideLayouts/slideLayout453.xml"/><Relationship Id="rId141" Type="http://schemas.openxmlformats.org/officeDocument/2006/relationships/slideLayout" Target="../slideLayouts/slideLayout452.xml"/><Relationship Id="rId140" Type="http://schemas.openxmlformats.org/officeDocument/2006/relationships/slideLayout" Target="../slideLayouts/slideLayout451.xml"/><Relationship Id="rId5" Type="http://schemas.openxmlformats.org/officeDocument/2006/relationships/slideLayout" Target="../slideLayouts/slideLayout316.xml"/><Relationship Id="rId147" Type="http://schemas.openxmlformats.org/officeDocument/2006/relationships/slideLayout" Target="../slideLayouts/slideLayout458.xml"/><Relationship Id="rId6" Type="http://schemas.openxmlformats.org/officeDocument/2006/relationships/slideLayout" Target="../slideLayouts/slideLayout317.xml"/><Relationship Id="rId146" Type="http://schemas.openxmlformats.org/officeDocument/2006/relationships/slideLayout" Target="../slideLayouts/slideLayout457.xml"/><Relationship Id="rId7" Type="http://schemas.openxmlformats.org/officeDocument/2006/relationships/slideLayout" Target="../slideLayouts/slideLayout318.xml"/><Relationship Id="rId145" Type="http://schemas.openxmlformats.org/officeDocument/2006/relationships/slideLayout" Target="../slideLayouts/slideLayout456.xml"/><Relationship Id="rId8" Type="http://schemas.openxmlformats.org/officeDocument/2006/relationships/slideLayout" Target="../slideLayouts/slideLayout319.xml"/><Relationship Id="rId144" Type="http://schemas.openxmlformats.org/officeDocument/2006/relationships/slideLayout" Target="../slideLayouts/slideLayout455.xml"/><Relationship Id="rId73" Type="http://schemas.openxmlformats.org/officeDocument/2006/relationships/slideLayout" Target="../slideLayouts/slideLayout384.xml"/><Relationship Id="rId72" Type="http://schemas.openxmlformats.org/officeDocument/2006/relationships/slideLayout" Target="../slideLayouts/slideLayout383.xml"/><Relationship Id="rId75" Type="http://schemas.openxmlformats.org/officeDocument/2006/relationships/slideLayout" Target="../slideLayouts/slideLayout386.xml"/><Relationship Id="rId74" Type="http://schemas.openxmlformats.org/officeDocument/2006/relationships/slideLayout" Target="../slideLayouts/slideLayout385.xml"/><Relationship Id="rId77" Type="http://schemas.openxmlformats.org/officeDocument/2006/relationships/slideLayout" Target="../slideLayouts/slideLayout388.xml"/><Relationship Id="rId76" Type="http://schemas.openxmlformats.org/officeDocument/2006/relationships/slideLayout" Target="../slideLayouts/slideLayout387.xml"/><Relationship Id="rId79" Type="http://schemas.openxmlformats.org/officeDocument/2006/relationships/slideLayout" Target="../slideLayouts/slideLayout390.xml"/><Relationship Id="rId78" Type="http://schemas.openxmlformats.org/officeDocument/2006/relationships/slideLayout" Target="../slideLayouts/slideLayout389.xml"/><Relationship Id="rId71" Type="http://schemas.openxmlformats.org/officeDocument/2006/relationships/slideLayout" Target="../slideLayouts/slideLayout382.xml"/><Relationship Id="rId70" Type="http://schemas.openxmlformats.org/officeDocument/2006/relationships/slideLayout" Target="../slideLayouts/slideLayout381.xml"/><Relationship Id="rId139" Type="http://schemas.openxmlformats.org/officeDocument/2006/relationships/slideLayout" Target="../slideLayouts/slideLayout450.xml"/><Relationship Id="rId138" Type="http://schemas.openxmlformats.org/officeDocument/2006/relationships/slideLayout" Target="../slideLayouts/slideLayout449.xml"/><Relationship Id="rId137" Type="http://schemas.openxmlformats.org/officeDocument/2006/relationships/slideLayout" Target="../slideLayouts/slideLayout448.xml"/><Relationship Id="rId132" Type="http://schemas.openxmlformats.org/officeDocument/2006/relationships/slideLayout" Target="../slideLayouts/slideLayout443.xml"/><Relationship Id="rId131" Type="http://schemas.openxmlformats.org/officeDocument/2006/relationships/slideLayout" Target="../slideLayouts/slideLayout442.xml"/><Relationship Id="rId130" Type="http://schemas.openxmlformats.org/officeDocument/2006/relationships/slideLayout" Target="../slideLayouts/slideLayout441.xml"/><Relationship Id="rId136" Type="http://schemas.openxmlformats.org/officeDocument/2006/relationships/slideLayout" Target="../slideLayouts/slideLayout447.xml"/><Relationship Id="rId135" Type="http://schemas.openxmlformats.org/officeDocument/2006/relationships/slideLayout" Target="../slideLayouts/slideLayout446.xml"/><Relationship Id="rId134" Type="http://schemas.openxmlformats.org/officeDocument/2006/relationships/slideLayout" Target="../slideLayouts/slideLayout445.xml"/><Relationship Id="rId133" Type="http://schemas.openxmlformats.org/officeDocument/2006/relationships/slideLayout" Target="../slideLayouts/slideLayout444.xml"/><Relationship Id="rId62" Type="http://schemas.openxmlformats.org/officeDocument/2006/relationships/slideLayout" Target="../slideLayouts/slideLayout373.xml"/><Relationship Id="rId61" Type="http://schemas.openxmlformats.org/officeDocument/2006/relationships/slideLayout" Target="../slideLayouts/slideLayout372.xml"/><Relationship Id="rId64" Type="http://schemas.openxmlformats.org/officeDocument/2006/relationships/slideLayout" Target="../slideLayouts/slideLayout375.xml"/><Relationship Id="rId63" Type="http://schemas.openxmlformats.org/officeDocument/2006/relationships/slideLayout" Target="../slideLayouts/slideLayout374.xml"/><Relationship Id="rId66" Type="http://schemas.openxmlformats.org/officeDocument/2006/relationships/slideLayout" Target="../slideLayouts/slideLayout377.xml"/><Relationship Id="rId65" Type="http://schemas.openxmlformats.org/officeDocument/2006/relationships/slideLayout" Target="../slideLayouts/slideLayout376.xml"/><Relationship Id="rId68" Type="http://schemas.openxmlformats.org/officeDocument/2006/relationships/slideLayout" Target="../slideLayouts/slideLayout379.xml"/><Relationship Id="rId67" Type="http://schemas.openxmlformats.org/officeDocument/2006/relationships/slideLayout" Target="../slideLayouts/slideLayout378.xml"/><Relationship Id="rId60" Type="http://schemas.openxmlformats.org/officeDocument/2006/relationships/slideLayout" Target="../slideLayouts/slideLayout371.xml"/><Relationship Id="rId69" Type="http://schemas.openxmlformats.org/officeDocument/2006/relationships/slideLayout" Target="../slideLayouts/slideLayout380.xml"/><Relationship Id="rId51" Type="http://schemas.openxmlformats.org/officeDocument/2006/relationships/slideLayout" Target="../slideLayouts/slideLayout362.xml"/><Relationship Id="rId50" Type="http://schemas.openxmlformats.org/officeDocument/2006/relationships/slideLayout" Target="../slideLayouts/slideLayout361.xml"/><Relationship Id="rId53" Type="http://schemas.openxmlformats.org/officeDocument/2006/relationships/slideLayout" Target="../slideLayouts/slideLayout364.xml"/><Relationship Id="rId52" Type="http://schemas.openxmlformats.org/officeDocument/2006/relationships/slideLayout" Target="../slideLayouts/slideLayout363.xml"/><Relationship Id="rId55" Type="http://schemas.openxmlformats.org/officeDocument/2006/relationships/slideLayout" Target="../slideLayouts/slideLayout366.xml"/><Relationship Id="rId54" Type="http://schemas.openxmlformats.org/officeDocument/2006/relationships/slideLayout" Target="../slideLayouts/slideLayout365.xml"/><Relationship Id="rId57" Type="http://schemas.openxmlformats.org/officeDocument/2006/relationships/slideLayout" Target="../slideLayouts/slideLayout368.xml"/><Relationship Id="rId56" Type="http://schemas.openxmlformats.org/officeDocument/2006/relationships/slideLayout" Target="../slideLayouts/slideLayout367.xml"/><Relationship Id="rId59" Type="http://schemas.openxmlformats.org/officeDocument/2006/relationships/slideLayout" Target="../slideLayouts/slideLayout370.xml"/><Relationship Id="rId58" Type="http://schemas.openxmlformats.org/officeDocument/2006/relationships/slideLayout" Target="../slideLayouts/slideLayout369.xml"/><Relationship Id="rId153" Type="http://schemas.openxmlformats.org/officeDocument/2006/relationships/theme" Target="../theme/theme3.xml"/><Relationship Id="rId152" Type="http://schemas.openxmlformats.org/officeDocument/2006/relationships/slideLayout" Target="../slideLayouts/slideLayout463.xml"/><Relationship Id="rId151" Type="http://schemas.openxmlformats.org/officeDocument/2006/relationships/slideLayout" Target="../slideLayouts/slideLayout46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9" name="Shape 9"/>
        <p:cNvGrpSpPr/>
        <p:nvPr/>
      </p:nvGrpSpPr>
      <p:grpSpPr>
        <a:xfrm>
          <a:off x="0" y="0"/>
          <a:ext cx="0" cy="0"/>
          <a:chOff x="0" y="0"/>
          <a:chExt cx="0" cy="0"/>
        </a:xfrm>
      </p:grpSpPr>
      <p:sp>
        <p:nvSpPr>
          <p:cNvPr id="10" name="Google Shape;10;p16"/>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marR="0" rtl="0" algn="l">
              <a:lnSpc>
                <a:spcPct val="83000"/>
              </a:lnSpc>
              <a:spcBef>
                <a:spcPts val="0"/>
              </a:spcBef>
              <a:spcAft>
                <a:spcPts val="0"/>
              </a:spcAft>
              <a:buClr>
                <a:srgbClr val="0067A0"/>
              </a:buClr>
              <a:buSzPts val="2600"/>
              <a:buFont typeface="Arial"/>
              <a:buNone/>
              <a:defRPr b="1" i="0" sz="2600" u="none" cap="none" strike="noStrike">
                <a:solidFill>
                  <a:srgbClr val="0067A0"/>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grpSp>
        <p:nvGrpSpPr>
          <p:cNvPr id="11" name="Google Shape;11;p16"/>
          <p:cNvGrpSpPr/>
          <p:nvPr/>
        </p:nvGrpSpPr>
        <p:grpSpPr>
          <a:xfrm>
            <a:off x="10188955" y="6278563"/>
            <a:ext cx="1641476" cy="436562"/>
            <a:chOff x="10190163" y="6278563"/>
            <a:chExt cx="1641476" cy="436562"/>
          </a:xfrm>
        </p:grpSpPr>
        <p:sp>
          <p:nvSpPr>
            <p:cNvPr id="12" name="Google Shape;12;p16"/>
            <p:cNvSpPr/>
            <p:nvPr/>
          </p:nvSpPr>
          <p:spPr>
            <a:xfrm>
              <a:off x="10190163"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3" name="Google Shape;13;p16"/>
            <p:cNvSpPr/>
            <p:nvPr/>
          </p:nvSpPr>
          <p:spPr>
            <a:xfrm>
              <a:off x="10190163"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4" name="Google Shape;14;p16"/>
            <p:cNvSpPr/>
            <p:nvPr/>
          </p:nvSpPr>
          <p:spPr>
            <a:xfrm>
              <a:off x="10688638"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5" name="Google Shape;15;p16"/>
            <p:cNvSpPr/>
            <p:nvPr/>
          </p:nvSpPr>
          <p:spPr>
            <a:xfrm>
              <a:off x="10779126"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6" name="Google Shape;16;p16"/>
            <p:cNvSpPr/>
            <p:nvPr/>
          </p:nvSpPr>
          <p:spPr>
            <a:xfrm>
              <a:off x="10850563"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7" name="Google Shape;17;p16"/>
            <p:cNvSpPr/>
            <p:nvPr/>
          </p:nvSpPr>
          <p:spPr>
            <a:xfrm>
              <a:off x="10920413"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8" name="Google Shape;18;p16"/>
            <p:cNvSpPr/>
            <p:nvPr/>
          </p:nvSpPr>
          <p:spPr>
            <a:xfrm>
              <a:off x="11025188"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 name="Google Shape;19;p16"/>
            <p:cNvSpPr/>
            <p:nvPr/>
          </p:nvSpPr>
          <p:spPr>
            <a:xfrm>
              <a:off x="11068051"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0" name="Google Shape;20;p16"/>
            <p:cNvSpPr/>
            <p:nvPr/>
          </p:nvSpPr>
          <p:spPr>
            <a:xfrm>
              <a:off x="11139488"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 name="Google Shape;21;p16"/>
            <p:cNvSpPr/>
            <p:nvPr/>
          </p:nvSpPr>
          <p:spPr>
            <a:xfrm>
              <a:off x="11209338"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 name="Google Shape;22;p16"/>
            <p:cNvSpPr/>
            <p:nvPr/>
          </p:nvSpPr>
          <p:spPr>
            <a:xfrm>
              <a:off x="11282363" y="6686550"/>
              <a:ext cx="15875" cy="28575"/>
            </a:xfrm>
            <a:custGeom>
              <a:rect b="b" l="l" r="r" t="t"/>
              <a:pathLst>
                <a:path extrusionOk="0" h="18" w="10">
                  <a:moveTo>
                    <a:pt x="4" y="0"/>
                  </a:moveTo>
                  <a:lnTo>
                    <a:pt x="10" y="0"/>
                  </a:lnTo>
                  <a:lnTo>
                    <a:pt x="4" y="18"/>
                  </a:lnTo>
                  <a:lnTo>
                    <a:pt x="0" y="18"/>
                  </a:lnTo>
                  <a:lnTo>
                    <a:pt x="4" y="0"/>
                  </a:ln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 name="Google Shape;23;p16"/>
            <p:cNvSpPr/>
            <p:nvPr/>
          </p:nvSpPr>
          <p:spPr>
            <a:xfrm>
              <a:off x="11344276"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 name="Google Shape;24;p16"/>
            <p:cNvSpPr/>
            <p:nvPr/>
          </p:nvSpPr>
          <p:spPr>
            <a:xfrm>
              <a:off x="11436351"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5" name="Google Shape;25;p16"/>
            <p:cNvSpPr/>
            <p:nvPr/>
          </p:nvSpPr>
          <p:spPr>
            <a:xfrm>
              <a:off x="11506201"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6" name="Google Shape;26;p16"/>
            <p:cNvSpPr/>
            <p:nvPr/>
          </p:nvSpPr>
          <p:spPr>
            <a:xfrm>
              <a:off x="11577638"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7" name="Google Shape;27;p16"/>
            <p:cNvSpPr/>
            <p:nvPr/>
          </p:nvSpPr>
          <p:spPr>
            <a:xfrm>
              <a:off x="11690351" y="6608763"/>
              <a:ext cx="7938" cy="90487"/>
            </a:xfrm>
            <a:prstGeom prst="rect">
              <a:avLst/>
            </a:pr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 name="Google Shape;28;p16"/>
            <p:cNvSpPr/>
            <p:nvPr/>
          </p:nvSpPr>
          <p:spPr>
            <a:xfrm>
              <a:off x="11715751"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 name="Google Shape;29;p16"/>
            <p:cNvSpPr/>
            <p:nvPr/>
          </p:nvSpPr>
          <p:spPr>
            <a:xfrm>
              <a:off x="11737976"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 name="Google Shape;30;p16"/>
            <p:cNvSpPr/>
            <p:nvPr/>
          </p:nvSpPr>
          <p:spPr>
            <a:xfrm>
              <a:off x="11776076"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31" name="Google Shape;31;p1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marR="0" rtl="0" algn="l">
              <a:spcBef>
                <a:spcPts val="0"/>
              </a:spcBef>
              <a:buNone/>
              <a:defRPr b="0" sz="800" u="none">
                <a:solidFill>
                  <a:schemeClr val="dk2"/>
                </a:solidFill>
                <a:latin typeface="Arial"/>
                <a:ea typeface="Arial"/>
                <a:cs typeface="Arial"/>
                <a:sym typeface="Arial"/>
              </a:defRPr>
            </a:lvl1pPr>
            <a:lvl2pPr indent="0" lvl="1" marL="0" marR="0" rtl="0" algn="l">
              <a:spcBef>
                <a:spcPts val="0"/>
              </a:spcBef>
              <a:buNone/>
              <a:defRPr b="0" sz="800" u="none">
                <a:solidFill>
                  <a:schemeClr val="dk2"/>
                </a:solidFill>
                <a:latin typeface="Arial"/>
                <a:ea typeface="Arial"/>
                <a:cs typeface="Arial"/>
                <a:sym typeface="Arial"/>
              </a:defRPr>
            </a:lvl2pPr>
            <a:lvl3pPr indent="0" lvl="2" marL="0" marR="0" rtl="0" algn="l">
              <a:spcBef>
                <a:spcPts val="0"/>
              </a:spcBef>
              <a:buNone/>
              <a:defRPr b="0" sz="800" u="none">
                <a:solidFill>
                  <a:schemeClr val="dk2"/>
                </a:solidFill>
                <a:latin typeface="Arial"/>
                <a:ea typeface="Arial"/>
                <a:cs typeface="Arial"/>
                <a:sym typeface="Arial"/>
              </a:defRPr>
            </a:lvl3pPr>
            <a:lvl4pPr indent="0" lvl="3" marL="0" marR="0" rtl="0" algn="l">
              <a:spcBef>
                <a:spcPts val="0"/>
              </a:spcBef>
              <a:buNone/>
              <a:defRPr b="0" sz="800" u="none">
                <a:solidFill>
                  <a:schemeClr val="dk2"/>
                </a:solidFill>
                <a:latin typeface="Arial"/>
                <a:ea typeface="Arial"/>
                <a:cs typeface="Arial"/>
                <a:sym typeface="Arial"/>
              </a:defRPr>
            </a:lvl4pPr>
            <a:lvl5pPr indent="0" lvl="4" marL="0" marR="0" rtl="0" algn="l">
              <a:spcBef>
                <a:spcPts val="0"/>
              </a:spcBef>
              <a:buNone/>
              <a:defRPr b="0" sz="800" u="none">
                <a:solidFill>
                  <a:schemeClr val="dk2"/>
                </a:solidFill>
                <a:latin typeface="Arial"/>
                <a:ea typeface="Arial"/>
                <a:cs typeface="Arial"/>
                <a:sym typeface="Arial"/>
              </a:defRPr>
            </a:lvl5pPr>
            <a:lvl6pPr indent="0" lvl="5" marL="0" marR="0" rtl="0" algn="l">
              <a:spcBef>
                <a:spcPts val="0"/>
              </a:spcBef>
              <a:buNone/>
              <a:defRPr b="0" sz="800" u="none">
                <a:solidFill>
                  <a:schemeClr val="dk2"/>
                </a:solidFill>
                <a:latin typeface="Arial"/>
                <a:ea typeface="Arial"/>
                <a:cs typeface="Arial"/>
                <a:sym typeface="Arial"/>
              </a:defRPr>
            </a:lvl6pPr>
            <a:lvl7pPr indent="0" lvl="6" marL="0" marR="0" rtl="0" algn="l">
              <a:spcBef>
                <a:spcPts val="0"/>
              </a:spcBef>
              <a:buNone/>
              <a:defRPr b="0" sz="800" u="none">
                <a:solidFill>
                  <a:schemeClr val="dk2"/>
                </a:solidFill>
                <a:latin typeface="Arial"/>
                <a:ea typeface="Arial"/>
                <a:cs typeface="Arial"/>
                <a:sym typeface="Arial"/>
              </a:defRPr>
            </a:lvl7pPr>
            <a:lvl8pPr indent="0" lvl="7" marL="0" marR="0" rtl="0" algn="l">
              <a:spcBef>
                <a:spcPts val="0"/>
              </a:spcBef>
              <a:buNone/>
              <a:defRPr b="0" sz="800" u="none">
                <a:solidFill>
                  <a:schemeClr val="dk2"/>
                </a:solidFill>
                <a:latin typeface="Arial"/>
                <a:ea typeface="Arial"/>
                <a:cs typeface="Arial"/>
                <a:sym typeface="Arial"/>
              </a:defRPr>
            </a:lvl8pPr>
            <a:lvl9pPr indent="0" lvl="8" marL="0" marR="0" rtl="0" algn="l">
              <a:spcBef>
                <a:spcPts val="0"/>
              </a:spcBef>
              <a:buNone/>
              <a:defRPr b="0" sz="800" u="none">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32" name="Google Shape;32;p16"/>
          <p:cNvSpPr txBox="1"/>
          <p:nvPr>
            <p:ph idx="1" type="body"/>
          </p:nvPr>
        </p:nvSpPr>
        <p:spPr>
          <a:xfrm>
            <a:off x="342487" y="1485900"/>
            <a:ext cx="11497088" cy="4648200"/>
          </a:xfrm>
          <a:prstGeom prst="rect">
            <a:avLst/>
          </a:prstGeom>
          <a:noFill/>
          <a:ln>
            <a:noFill/>
          </a:ln>
        </p:spPr>
        <p:txBody>
          <a:bodyPr anchorCtr="0" anchor="t" bIns="0" lIns="0" spcFirstLastPara="1" rIns="0" wrap="square" tIns="0">
            <a:noAutofit/>
          </a:bodyPr>
          <a:lstStyle>
            <a:lvl1pPr indent="-342900" lvl="0" marL="457200" marR="0" rtl="0" algn="l">
              <a:lnSpc>
                <a:spcPct val="110000"/>
              </a:lnSpc>
              <a:spcBef>
                <a:spcPts val="0"/>
              </a:spcBef>
              <a:spcAft>
                <a:spcPts val="0"/>
              </a:spcAft>
              <a:buClr>
                <a:schemeClr val="dk2"/>
              </a:buClr>
              <a:buSzPts val="1800"/>
              <a:buFont typeface="Arial"/>
              <a:buChar char=" "/>
              <a:defRPr b="0" i="0" sz="1800" u="none" cap="none" strike="noStrike">
                <a:solidFill>
                  <a:schemeClr val="dk2"/>
                </a:solidFill>
                <a:latin typeface="Arial"/>
                <a:ea typeface="Arial"/>
                <a:cs typeface="Arial"/>
                <a:sym typeface="Arial"/>
              </a:defRPr>
            </a:lvl1pPr>
            <a:lvl2pPr indent="-330200" lvl="1" marL="914400" marR="0" rtl="0" algn="l">
              <a:lnSpc>
                <a:spcPct val="110000"/>
              </a:lnSpc>
              <a:spcBef>
                <a:spcPts val="0"/>
              </a:spcBef>
              <a:spcAft>
                <a:spcPts val="0"/>
              </a:spcAft>
              <a:buClr>
                <a:schemeClr val="dk2"/>
              </a:buClr>
              <a:buSzPts val="1600"/>
              <a:buFont typeface="Arial"/>
              <a:buChar char=" "/>
              <a:defRPr b="0" i="0" sz="1600" u="none" cap="none" strike="noStrike">
                <a:solidFill>
                  <a:schemeClr val="dk2"/>
                </a:solidFill>
                <a:latin typeface="Arial"/>
                <a:ea typeface="Arial"/>
                <a:cs typeface="Arial"/>
                <a:sym typeface="Arial"/>
              </a:defRPr>
            </a:lvl2pPr>
            <a:lvl3pPr indent="-330200" lvl="2" marL="1371600" marR="0" rtl="0" algn="l">
              <a:lnSpc>
                <a:spcPct val="110000"/>
              </a:lnSpc>
              <a:spcBef>
                <a:spcPts val="0"/>
              </a:spcBef>
              <a:spcAft>
                <a:spcPts val="0"/>
              </a:spcAft>
              <a:buClr>
                <a:schemeClr val="dk2"/>
              </a:buClr>
              <a:buSzPts val="1600"/>
              <a:buFont typeface="Arial"/>
              <a:buChar char="•"/>
              <a:defRPr b="0" i="0" sz="1600" u="none" cap="none" strike="noStrike">
                <a:solidFill>
                  <a:schemeClr val="dk2"/>
                </a:solidFill>
                <a:latin typeface="Arial"/>
                <a:ea typeface="Arial"/>
                <a:cs typeface="Arial"/>
                <a:sym typeface="Arial"/>
              </a:defRPr>
            </a:lvl3pPr>
            <a:lvl4pPr indent="-330200" lvl="3" marL="1828800" marR="0" rtl="0" algn="l">
              <a:lnSpc>
                <a:spcPct val="110000"/>
              </a:lnSpc>
              <a:spcBef>
                <a:spcPts val="0"/>
              </a:spcBef>
              <a:spcAft>
                <a:spcPts val="0"/>
              </a:spcAft>
              <a:buClr>
                <a:schemeClr val="dk2"/>
              </a:buClr>
              <a:buSzPts val="1600"/>
              <a:buFont typeface="Arial"/>
              <a:buChar char="•"/>
              <a:defRPr b="0" i="0" sz="1600" u="none" cap="none" strike="noStrike">
                <a:solidFill>
                  <a:schemeClr val="dk2"/>
                </a:solidFill>
                <a:latin typeface="Arial"/>
                <a:ea typeface="Arial"/>
                <a:cs typeface="Arial"/>
                <a:sym typeface="Arial"/>
              </a:defRPr>
            </a:lvl4pPr>
            <a:lvl5pPr indent="-330200" lvl="4" marL="2286000" marR="0" rtl="0" algn="l">
              <a:lnSpc>
                <a:spcPct val="110000"/>
              </a:lnSpc>
              <a:spcBef>
                <a:spcPts val="0"/>
              </a:spcBef>
              <a:spcAft>
                <a:spcPts val="0"/>
              </a:spcAft>
              <a:buClr>
                <a:schemeClr val="dk2"/>
              </a:buClr>
              <a:buSzPts val="1600"/>
              <a:buFont typeface="Arial"/>
              <a:buChar char="•"/>
              <a:defRPr b="0" i="0" sz="1600" u="none" cap="none" strike="noStrike">
                <a:solidFill>
                  <a:schemeClr val="dk2"/>
                </a:solidFill>
                <a:latin typeface="Arial"/>
                <a:ea typeface="Arial"/>
                <a:cs typeface="Arial"/>
                <a:sym typeface="Arial"/>
              </a:defRPr>
            </a:lvl5pPr>
            <a:lvl6pPr indent="-292100" lvl="5" marL="2743200" marR="0" rtl="0" algn="l">
              <a:lnSpc>
                <a:spcPct val="90000"/>
              </a:lnSpc>
              <a:spcBef>
                <a:spcPts val="0"/>
              </a:spcBef>
              <a:spcAft>
                <a:spcPts val="0"/>
              </a:spcAft>
              <a:buClr>
                <a:schemeClr val="dk2"/>
              </a:buClr>
              <a:buSzPts val="1000"/>
              <a:buFont typeface="Arial"/>
              <a:buChar char="•"/>
              <a:defRPr b="0" i="0" sz="1000" u="none" cap="none" strike="noStrike">
                <a:solidFill>
                  <a:schemeClr val="dk2"/>
                </a:solidFill>
                <a:latin typeface="Arial"/>
                <a:ea typeface="Arial"/>
                <a:cs typeface="Arial"/>
                <a:sym typeface="Arial"/>
              </a:defRPr>
            </a:lvl6pPr>
            <a:lvl7pPr indent="-292100" lvl="6" marL="3200400" marR="0" rtl="0" algn="l">
              <a:lnSpc>
                <a:spcPct val="90000"/>
              </a:lnSpc>
              <a:spcBef>
                <a:spcPts val="600"/>
              </a:spcBef>
              <a:spcAft>
                <a:spcPts val="0"/>
              </a:spcAft>
              <a:buClr>
                <a:schemeClr val="dk2"/>
              </a:buClr>
              <a:buSzPts val="1000"/>
              <a:buFont typeface="Arial"/>
              <a:buChar char="​"/>
              <a:defRPr b="1" i="0" sz="1000" u="none" cap="none" strike="noStrike">
                <a:solidFill>
                  <a:schemeClr val="dk2"/>
                </a:solidFill>
                <a:latin typeface="Arial"/>
                <a:ea typeface="Arial"/>
                <a:cs typeface="Arial"/>
                <a:sym typeface="Arial"/>
              </a:defRPr>
            </a:lvl7pPr>
            <a:lvl8pPr indent="-292100" lvl="7" marL="3657600" marR="0" rtl="0" algn="l">
              <a:lnSpc>
                <a:spcPct val="90000"/>
              </a:lnSpc>
              <a:spcBef>
                <a:spcPts val="600"/>
              </a:spcBef>
              <a:spcAft>
                <a:spcPts val="0"/>
              </a:spcAft>
              <a:buClr>
                <a:schemeClr val="dk2"/>
              </a:buClr>
              <a:buSzPts val="1000"/>
              <a:buFont typeface="Arial"/>
              <a:buChar char="​"/>
              <a:defRPr b="0" i="0" sz="1000" u="none" cap="none" strike="noStrike">
                <a:solidFill>
                  <a:schemeClr val="dk2"/>
                </a:solidFill>
                <a:latin typeface="Arial"/>
                <a:ea typeface="Arial"/>
                <a:cs typeface="Arial"/>
                <a:sym typeface="Arial"/>
              </a:defRPr>
            </a:lvl8pPr>
            <a:lvl9pPr indent="-609600" lvl="8" marL="4114800" marR="0" rtl="0" algn="l">
              <a:lnSpc>
                <a:spcPct val="90000"/>
              </a:lnSpc>
              <a:spcBef>
                <a:spcPts val="600"/>
              </a:spcBef>
              <a:spcAft>
                <a:spcPts val="0"/>
              </a:spcAft>
              <a:buClr>
                <a:schemeClr val="dk2"/>
              </a:buClr>
              <a:buSzPts val="6000"/>
              <a:buFont typeface="Arial"/>
              <a:buChar char="​"/>
              <a:defRPr b="1" i="0" sz="6000" u="none" cap="none" strike="noStrike">
                <a:solidFill>
                  <a:schemeClr val="dk2"/>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 id="2147483725" r:id="rId77"/>
    <p:sldLayoutId id="2147483726" r:id="rId78"/>
    <p:sldLayoutId id="2147483727" r:id="rId79"/>
    <p:sldLayoutId id="2147483728" r:id="rId80"/>
    <p:sldLayoutId id="2147483729" r:id="rId81"/>
    <p:sldLayoutId id="2147483730" r:id="rId82"/>
    <p:sldLayoutId id="2147483731" r:id="rId83"/>
    <p:sldLayoutId id="2147483732" r:id="rId84"/>
    <p:sldLayoutId id="2147483733" r:id="rId85"/>
    <p:sldLayoutId id="2147483734" r:id="rId86"/>
    <p:sldLayoutId id="2147483735" r:id="rId87"/>
    <p:sldLayoutId id="2147483736" r:id="rId88"/>
    <p:sldLayoutId id="2147483737" r:id="rId89"/>
    <p:sldLayoutId id="2147483738" r:id="rId90"/>
    <p:sldLayoutId id="2147483739" r:id="rId91"/>
    <p:sldLayoutId id="2147483740" r:id="rId92"/>
    <p:sldLayoutId id="2147483741" r:id="rId93"/>
    <p:sldLayoutId id="2147483742" r:id="rId94"/>
    <p:sldLayoutId id="2147483743" r:id="rId95"/>
    <p:sldLayoutId id="2147483744" r:id="rId96"/>
    <p:sldLayoutId id="2147483745" r:id="rId97"/>
    <p:sldLayoutId id="2147483746" r:id="rId98"/>
    <p:sldLayoutId id="2147483747" r:id="rId99"/>
    <p:sldLayoutId id="2147483748" r:id="rId100"/>
    <p:sldLayoutId id="2147483749" r:id="rId101"/>
    <p:sldLayoutId id="2147483750" r:id="rId102"/>
    <p:sldLayoutId id="2147483751" r:id="rId103"/>
    <p:sldLayoutId id="2147483752" r:id="rId104"/>
    <p:sldLayoutId id="2147483753" r:id="rId105"/>
    <p:sldLayoutId id="2147483754" r:id="rId106"/>
    <p:sldLayoutId id="2147483755" r:id="rId107"/>
    <p:sldLayoutId id="2147483756" r:id="rId108"/>
    <p:sldLayoutId id="2147483757" r:id="rId109"/>
    <p:sldLayoutId id="2147483758" r:id="rId110"/>
    <p:sldLayoutId id="2147483759" r:id="rId111"/>
    <p:sldLayoutId id="2147483760" r:id="rId112"/>
    <p:sldLayoutId id="2147483761" r:id="rId113"/>
    <p:sldLayoutId id="2147483762" r:id="rId114"/>
    <p:sldLayoutId id="2147483763" r:id="rId115"/>
    <p:sldLayoutId id="2147483764" r:id="rId116"/>
    <p:sldLayoutId id="2147483765" r:id="rId117"/>
    <p:sldLayoutId id="2147483766" r:id="rId118"/>
    <p:sldLayoutId id="2147483767"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3775" r:id="rId127"/>
    <p:sldLayoutId id="2147483776" r:id="rId128"/>
    <p:sldLayoutId id="2147483777" r:id="rId129"/>
    <p:sldLayoutId id="2147483778" r:id="rId130"/>
    <p:sldLayoutId id="2147483779" r:id="rId131"/>
    <p:sldLayoutId id="2147483780" r:id="rId132"/>
    <p:sldLayoutId id="2147483781" r:id="rId133"/>
    <p:sldLayoutId id="2147483782" r:id="rId134"/>
    <p:sldLayoutId id="2147483783" r:id="rId135"/>
    <p:sldLayoutId id="2147483784" r:id="rId136"/>
    <p:sldLayoutId id="2147483785" r:id="rId137"/>
    <p:sldLayoutId id="2147483786" r:id="rId138"/>
    <p:sldLayoutId id="2147483787" r:id="rId139"/>
    <p:sldLayoutId id="2147483788" r:id="rId140"/>
    <p:sldLayoutId id="2147483789" r:id="rId141"/>
    <p:sldLayoutId id="2147483790" r:id="rId142"/>
    <p:sldLayoutId id="2147483791" r:id="rId143"/>
    <p:sldLayoutId id="2147483792" r:id="rId144"/>
    <p:sldLayoutId id="2147483793" r:id="rId145"/>
    <p:sldLayoutId id="2147483794" r:id="rId146"/>
    <p:sldLayoutId id="2147483795" r:id="rId147"/>
    <p:sldLayoutId id="2147483796" r:id="rId148"/>
    <p:sldLayoutId id="2147483797" r:id="rId149"/>
    <p:sldLayoutId id="2147483798" r:id="rId150"/>
    <p:sldLayoutId id="2147483799" r:id="rId151"/>
    <p:sldLayoutId id="2147483800" r:id="rId152"/>
    <p:sldLayoutId id="2147483801" r:id="rId153"/>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4232">
          <p15:clr>
            <a:srgbClr val="F26B43"/>
          </p15:clr>
        </p15:guide>
        <p15:guide id="2" pos="200">
          <p15:clr>
            <a:srgbClr val="F26B43"/>
          </p15:clr>
        </p15:guide>
        <p15:guide id="3" orient="horz" pos="936">
          <p15:clr>
            <a:srgbClr val="F26B43"/>
          </p15:clr>
        </p15:guide>
        <p15:guide id="4" pos="7458">
          <p15:clr>
            <a:srgbClr val="F26B43"/>
          </p15:clr>
        </p15:guide>
        <p15:guide id="5" pos="272">
          <p15:clr>
            <a:srgbClr val="F26B43"/>
          </p15:clr>
        </p15:guide>
        <p15:guide id="6" orient="horz" pos="1101">
          <p15:clr>
            <a:srgbClr val="F26B43"/>
          </p15:clr>
        </p15:guide>
        <p15:guide id="7" orient="horz" pos="3864">
          <p15:clr>
            <a:srgbClr val="F26B43"/>
          </p15:clr>
        </p15:guide>
        <p15:guide id="8" orient="horz" pos="436">
          <p15:clr>
            <a:srgbClr val="F26B43"/>
          </p15:clr>
        </p15:guide>
        <p15:guide id="9" orient="horz" pos="669">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217" name="Shape 2217"/>
        <p:cNvGrpSpPr/>
        <p:nvPr/>
      </p:nvGrpSpPr>
      <p:grpSpPr>
        <a:xfrm>
          <a:off x="0" y="0"/>
          <a:ext cx="0" cy="0"/>
          <a:chOff x="0" y="0"/>
          <a:chExt cx="0" cy="0"/>
        </a:xfrm>
      </p:grpSpPr>
      <p:sp>
        <p:nvSpPr>
          <p:cNvPr id="2218" name="Google Shape;2218;p19"/>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marR="0" rtl="0" algn="l">
              <a:lnSpc>
                <a:spcPct val="83000"/>
              </a:lnSpc>
              <a:spcBef>
                <a:spcPts val="0"/>
              </a:spcBef>
              <a:spcAft>
                <a:spcPts val="0"/>
              </a:spcAft>
              <a:buClr>
                <a:srgbClr val="0067A0"/>
              </a:buClr>
              <a:buSzPts val="2600"/>
              <a:buFont typeface="Arial"/>
              <a:buNone/>
              <a:defRPr b="1" i="0" sz="2600" u="none" cap="none" strike="noStrike">
                <a:solidFill>
                  <a:srgbClr val="0067A0"/>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grpSp>
        <p:nvGrpSpPr>
          <p:cNvPr id="2219" name="Google Shape;2219;p19"/>
          <p:cNvGrpSpPr/>
          <p:nvPr/>
        </p:nvGrpSpPr>
        <p:grpSpPr>
          <a:xfrm>
            <a:off x="10188955" y="6278563"/>
            <a:ext cx="1641476" cy="436562"/>
            <a:chOff x="10190163" y="6278563"/>
            <a:chExt cx="1641476" cy="436562"/>
          </a:xfrm>
        </p:grpSpPr>
        <p:sp>
          <p:nvSpPr>
            <p:cNvPr id="2220" name="Google Shape;2220;p19"/>
            <p:cNvSpPr/>
            <p:nvPr/>
          </p:nvSpPr>
          <p:spPr>
            <a:xfrm>
              <a:off x="10190163"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21" name="Google Shape;2221;p19"/>
            <p:cNvSpPr/>
            <p:nvPr/>
          </p:nvSpPr>
          <p:spPr>
            <a:xfrm>
              <a:off x="10190163"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22" name="Google Shape;2222;p19"/>
            <p:cNvSpPr/>
            <p:nvPr/>
          </p:nvSpPr>
          <p:spPr>
            <a:xfrm>
              <a:off x="10688638"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23" name="Google Shape;2223;p19"/>
            <p:cNvSpPr/>
            <p:nvPr/>
          </p:nvSpPr>
          <p:spPr>
            <a:xfrm>
              <a:off x="10779126"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24" name="Google Shape;2224;p19"/>
            <p:cNvSpPr/>
            <p:nvPr/>
          </p:nvSpPr>
          <p:spPr>
            <a:xfrm>
              <a:off x="10850563"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25" name="Google Shape;2225;p19"/>
            <p:cNvSpPr/>
            <p:nvPr/>
          </p:nvSpPr>
          <p:spPr>
            <a:xfrm>
              <a:off x="10920413"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26" name="Google Shape;2226;p19"/>
            <p:cNvSpPr/>
            <p:nvPr/>
          </p:nvSpPr>
          <p:spPr>
            <a:xfrm>
              <a:off x="11025188"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27" name="Google Shape;2227;p19"/>
            <p:cNvSpPr/>
            <p:nvPr/>
          </p:nvSpPr>
          <p:spPr>
            <a:xfrm>
              <a:off x="11068051"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28" name="Google Shape;2228;p19"/>
            <p:cNvSpPr/>
            <p:nvPr/>
          </p:nvSpPr>
          <p:spPr>
            <a:xfrm>
              <a:off x="11139488"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29" name="Google Shape;2229;p19"/>
            <p:cNvSpPr/>
            <p:nvPr/>
          </p:nvSpPr>
          <p:spPr>
            <a:xfrm>
              <a:off x="11209338"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30" name="Google Shape;2230;p19"/>
            <p:cNvSpPr/>
            <p:nvPr/>
          </p:nvSpPr>
          <p:spPr>
            <a:xfrm>
              <a:off x="11282363" y="6686550"/>
              <a:ext cx="15875" cy="28575"/>
            </a:xfrm>
            <a:custGeom>
              <a:rect b="b" l="l" r="r" t="t"/>
              <a:pathLst>
                <a:path extrusionOk="0" h="18" w="10">
                  <a:moveTo>
                    <a:pt x="4" y="0"/>
                  </a:moveTo>
                  <a:lnTo>
                    <a:pt x="10" y="0"/>
                  </a:lnTo>
                  <a:lnTo>
                    <a:pt x="4" y="18"/>
                  </a:lnTo>
                  <a:lnTo>
                    <a:pt x="0" y="18"/>
                  </a:lnTo>
                  <a:lnTo>
                    <a:pt x="4" y="0"/>
                  </a:ln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31" name="Google Shape;2231;p19"/>
            <p:cNvSpPr/>
            <p:nvPr/>
          </p:nvSpPr>
          <p:spPr>
            <a:xfrm>
              <a:off x="11344276"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32" name="Google Shape;2232;p19"/>
            <p:cNvSpPr/>
            <p:nvPr/>
          </p:nvSpPr>
          <p:spPr>
            <a:xfrm>
              <a:off x="11436351"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33" name="Google Shape;2233;p19"/>
            <p:cNvSpPr/>
            <p:nvPr/>
          </p:nvSpPr>
          <p:spPr>
            <a:xfrm>
              <a:off x="11506201"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34" name="Google Shape;2234;p19"/>
            <p:cNvSpPr/>
            <p:nvPr/>
          </p:nvSpPr>
          <p:spPr>
            <a:xfrm>
              <a:off x="11577638"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35" name="Google Shape;2235;p19"/>
            <p:cNvSpPr/>
            <p:nvPr/>
          </p:nvSpPr>
          <p:spPr>
            <a:xfrm>
              <a:off x="11690351" y="6608763"/>
              <a:ext cx="7938" cy="90487"/>
            </a:xfrm>
            <a:prstGeom prst="rect">
              <a:avLst/>
            </a:pr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36" name="Google Shape;2236;p19"/>
            <p:cNvSpPr/>
            <p:nvPr/>
          </p:nvSpPr>
          <p:spPr>
            <a:xfrm>
              <a:off x="11715751"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37" name="Google Shape;2237;p19"/>
            <p:cNvSpPr/>
            <p:nvPr/>
          </p:nvSpPr>
          <p:spPr>
            <a:xfrm>
              <a:off x="11737976"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238" name="Google Shape;2238;p19"/>
            <p:cNvSpPr/>
            <p:nvPr/>
          </p:nvSpPr>
          <p:spPr>
            <a:xfrm>
              <a:off x="11776076"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2239" name="Google Shape;2239;p1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marR="0" rtl="0" algn="l">
              <a:spcBef>
                <a:spcPts val="0"/>
              </a:spcBef>
              <a:buNone/>
              <a:defRPr sz="800">
                <a:solidFill>
                  <a:schemeClr val="dk2"/>
                </a:solidFill>
                <a:latin typeface="Arial"/>
                <a:ea typeface="Arial"/>
                <a:cs typeface="Arial"/>
                <a:sym typeface="Arial"/>
              </a:defRPr>
            </a:lvl1pPr>
            <a:lvl2pPr indent="0" lvl="1" marL="0" marR="0" rtl="0" algn="l">
              <a:spcBef>
                <a:spcPts val="0"/>
              </a:spcBef>
              <a:buNone/>
              <a:defRPr sz="800">
                <a:solidFill>
                  <a:schemeClr val="dk2"/>
                </a:solidFill>
                <a:latin typeface="Arial"/>
                <a:ea typeface="Arial"/>
                <a:cs typeface="Arial"/>
                <a:sym typeface="Arial"/>
              </a:defRPr>
            </a:lvl2pPr>
            <a:lvl3pPr indent="0" lvl="2" marL="0" marR="0" rtl="0" algn="l">
              <a:spcBef>
                <a:spcPts val="0"/>
              </a:spcBef>
              <a:buNone/>
              <a:defRPr sz="800">
                <a:solidFill>
                  <a:schemeClr val="dk2"/>
                </a:solidFill>
                <a:latin typeface="Arial"/>
                <a:ea typeface="Arial"/>
                <a:cs typeface="Arial"/>
                <a:sym typeface="Arial"/>
              </a:defRPr>
            </a:lvl3pPr>
            <a:lvl4pPr indent="0" lvl="3" marL="0" marR="0" rtl="0" algn="l">
              <a:spcBef>
                <a:spcPts val="0"/>
              </a:spcBef>
              <a:buNone/>
              <a:defRPr sz="800">
                <a:solidFill>
                  <a:schemeClr val="dk2"/>
                </a:solidFill>
                <a:latin typeface="Arial"/>
                <a:ea typeface="Arial"/>
                <a:cs typeface="Arial"/>
                <a:sym typeface="Arial"/>
              </a:defRPr>
            </a:lvl4pPr>
            <a:lvl5pPr indent="0" lvl="4" marL="0" marR="0" rtl="0" algn="l">
              <a:spcBef>
                <a:spcPts val="0"/>
              </a:spcBef>
              <a:buNone/>
              <a:defRPr sz="800">
                <a:solidFill>
                  <a:schemeClr val="dk2"/>
                </a:solidFill>
                <a:latin typeface="Arial"/>
                <a:ea typeface="Arial"/>
                <a:cs typeface="Arial"/>
                <a:sym typeface="Arial"/>
              </a:defRPr>
            </a:lvl5pPr>
            <a:lvl6pPr indent="0" lvl="5" marL="0" marR="0" rtl="0" algn="l">
              <a:spcBef>
                <a:spcPts val="0"/>
              </a:spcBef>
              <a:buNone/>
              <a:defRPr sz="800">
                <a:solidFill>
                  <a:schemeClr val="dk2"/>
                </a:solidFill>
                <a:latin typeface="Arial"/>
                <a:ea typeface="Arial"/>
                <a:cs typeface="Arial"/>
                <a:sym typeface="Arial"/>
              </a:defRPr>
            </a:lvl6pPr>
            <a:lvl7pPr indent="0" lvl="6" marL="0" marR="0" rtl="0" algn="l">
              <a:spcBef>
                <a:spcPts val="0"/>
              </a:spcBef>
              <a:buNone/>
              <a:defRPr sz="800">
                <a:solidFill>
                  <a:schemeClr val="dk2"/>
                </a:solidFill>
                <a:latin typeface="Arial"/>
                <a:ea typeface="Arial"/>
                <a:cs typeface="Arial"/>
                <a:sym typeface="Arial"/>
              </a:defRPr>
            </a:lvl7pPr>
            <a:lvl8pPr indent="0" lvl="7" marL="0" marR="0" rtl="0" algn="l">
              <a:spcBef>
                <a:spcPts val="0"/>
              </a:spcBef>
              <a:buNone/>
              <a:defRPr sz="800">
                <a:solidFill>
                  <a:schemeClr val="dk2"/>
                </a:solidFill>
                <a:latin typeface="Arial"/>
                <a:ea typeface="Arial"/>
                <a:cs typeface="Arial"/>
                <a:sym typeface="Arial"/>
              </a:defRPr>
            </a:lvl8pPr>
            <a:lvl9pPr indent="0" lvl="8" marL="0" marR="0" rt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2240" name="Google Shape;2240;p19"/>
          <p:cNvSpPr txBox="1"/>
          <p:nvPr>
            <p:ph idx="1" type="body"/>
          </p:nvPr>
        </p:nvSpPr>
        <p:spPr>
          <a:xfrm>
            <a:off x="342487" y="1485900"/>
            <a:ext cx="11497088" cy="4648200"/>
          </a:xfrm>
          <a:prstGeom prst="rect">
            <a:avLst/>
          </a:prstGeom>
          <a:noFill/>
          <a:ln>
            <a:noFill/>
          </a:ln>
        </p:spPr>
        <p:txBody>
          <a:bodyPr anchorCtr="0" anchor="t" bIns="0" lIns="0" spcFirstLastPara="1" rIns="0" wrap="square" tIns="0">
            <a:noAutofit/>
          </a:bodyPr>
          <a:lstStyle>
            <a:lvl1pPr indent="-342900" lvl="0" marL="457200" marR="0" rtl="0" algn="l">
              <a:lnSpc>
                <a:spcPct val="110000"/>
              </a:lnSpc>
              <a:spcBef>
                <a:spcPts val="0"/>
              </a:spcBef>
              <a:spcAft>
                <a:spcPts val="0"/>
              </a:spcAft>
              <a:buClr>
                <a:schemeClr val="dk2"/>
              </a:buClr>
              <a:buSzPts val="1800"/>
              <a:buFont typeface="Arial"/>
              <a:buChar char=" "/>
              <a:defRPr b="0" i="0" sz="1800" u="none" cap="none" strike="noStrike">
                <a:solidFill>
                  <a:schemeClr val="dk2"/>
                </a:solidFill>
                <a:latin typeface="Arial"/>
                <a:ea typeface="Arial"/>
                <a:cs typeface="Arial"/>
                <a:sym typeface="Arial"/>
              </a:defRPr>
            </a:lvl1pPr>
            <a:lvl2pPr indent="-330200" lvl="1" marL="914400" marR="0" rtl="0" algn="l">
              <a:lnSpc>
                <a:spcPct val="110000"/>
              </a:lnSpc>
              <a:spcBef>
                <a:spcPts val="0"/>
              </a:spcBef>
              <a:spcAft>
                <a:spcPts val="0"/>
              </a:spcAft>
              <a:buClr>
                <a:schemeClr val="dk2"/>
              </a:buClr>
              <a:buSzPts val="1600"/>
              <a:buFont typeface="Arial"/>
              <a:buChar char=" "/>
              <a:defRPr b="0" i="0" sz="1600" u="none" cap="none" strike="noStrike">
                <a:solidFill>
                  <a:schemeClr val="dk2"/>
                </a:solidFill>
                <a:latin typeface="Arial"/>
                <a:ea typeface="Arial"/>
                <a:cs typeface="Arial"/>
                <a:sym typeface="Arial"/>
              </a:defRPr>
            </a:lvl2pPr>
            <a:lvl3pPr indent="-330200" lvl="2" marL="1371600" marR="0" rtl="0" algn="l">
              <a:lnSpc>
                <a:spcPct val="110000"/>
              </a:lnSpc>
              <a:spcBef>
                <a:spcPts val="0"/>
              </a:spcBef>
              <a:spcAft>
                <a:spcPts val="0"/>
              </a:spcAft>
              <a:buClr>
                <a:schemeClr val="dk2"/>
              </a:buClr>
              <a:buSzPts val="1600"/>
              <a:buFont typeface="Arial"/>
              <a:buChar char="•"/>
              <a:defRPr b="0" i="0" sz="1600" u="none" cap="none" strike="noStrike">
                <a:solidFill>
                  <a:schemeClr val="dk2"/>
                </a:solidFill>
                <a:latin typeface="Arial"/>
                <a:ea typeface="Arial"/>
                <a:cs typeface="Arial"/>
                <a:sym typeface="Arial"/>
              </a:defRPr>
            </a:lvl3pPr>
            <a:lvl4pPr indent="-330200" lvl="3" marL="1828800" marR="0" rtl="0" algn="l">
              <a:lnSpc>
                <a:spcPct val="110000"/>
              </a:lnSpc>
              <a:spcBef>
                <a:spcPts val="0"/>
              </a:spcBef>
              <a:spcAft>
                <a:spcPts val="0"/>
              </a:spcAft>
              <a:buClr>
                <a:schemeClr val="dk2"/>
              </a:buClr>
              <a:buSzPts val="1600"/>
              <a:buFont typeface="Arial"/>
              <a:buChar char="•"/>
              <a:defRPr b="0" i="0" sz="1600" u="none" cap="none" strike="noStrike">
                <a:solidFill>
                  <a:schemeClr val="dk2"/>
                </a:solidFill>
                <a:latin typeface="Arial"/>
                <a:ea typeface="Arial"/>
                <a:cs typeface="Arial"/>
                <a:sym typeface="Arial"/>
              </a:defRPr>
            </a:lvl4pPr>
            <a:lvl5pPr indent="-330200" lvl="4" marL="2286000" marR="0" rtl="0" algn="l">
              <a:lnSpc>
                <a:spcPct val="110000"/>
              </a:lnSpc>
              <a:spcBef>
                <a:spcPts val="0"/>
              </a:spcBef>
              <a:spcAft>
                <a:spcPts val="0"/>
              </a:spcAft>
              <a:buClr>
                <a:schemeClr val="dk2"/>
              </a:buClr>
              <a:buSzPts val="1600"/>
              <a:buFont typeface="Arial"/>
              <a:buChar char="•"/>
              <a:defRPr b="0" i="0" sz="1600" u="none" cap="none" strike="noStrike">
                <a:solidFill>
                  <a:schemeClr val="dk2"/>
                </a:solidFill>
                <a:latin typeface="Arial"/>
                <a:ea typeface="Arial"/>
                <a:cs typeface="Arial"/>
                <a:sym typeface="Arial"/>
              </a:defRPr>
            </a:lvl5pPr>
            <a:lvl6pPr indent="-292100" lvl="5" marL="2743200" marR="0" rtl="0" algn="l">
              <a:lnSpc>
                <a:spcPct val="90000"/>
              </a:lnSpc>
              <a:spcBef>
                <a:spcPts val="0"/>
              </a:spcBef>
              <a:spcAft>
                <a:spcPts val="0"/>
              </a:spcAft>
              <a:buClr>
                <a:schemeClr val="dk2"/>
              </a:buClr>
              <a:buSzPts val="1000"/>
              <a:buFont typeface="Arial"/>
              <a:buChar char="•"/>
              <a:defRPr b="0" i="0" sz="1000" u="none" cap="none" strike="noStrike">
                <a:solidFill>
                  <a:schemeClr val="dk2"/>
                </a:solidFill>
                <a:latin typeface="Arial"/>
                <a:ea typeface="Arial"/>
                <a:cs typeface="Arial"/>
                <a:sym typeface="Arial"/>
              </a:defRPr>
            </a:lvl6pPr>
            <a:lvl7pPr indent="-292100" lvl="6" marL="3200400" marR="0" rtl="0" algn="l">
              <a:lnSpc>
                <a:spcPct val="90000"/>
              </a:lnSpc>
              <a:spcBef>
                <a:spcPts val="600"/>
              </a:spcBef>
              <a:spcAft>
                <a:spcPts val="0"/>
              </a:spcAft>
              <a:buClr>
                <a:schemeClr val="dk2"/>
              </a:buClr>
              <a:buSzPts val="1000"/>
              <a:buFont typeface="Arial"/>
              <a:buChar char="​"/>
              <a:defRPr b="1" i="0" sz="1000" u="none" cap="none" strike="noStrike">
                <a:solidFill>
                  <a:schemeClr val="dk2"/>
                </a:solidFill>
                <a:latin typeface="Arial"/>
                <a:ea typeface="Arial"/>
                <a:cs typeface="Arial"/>
                <a:sym typeface="Arial"/>
              </a:defRPr>
            </a:lvl7pPr>
            <a:lvl8pPr indent="-292100" lvl="7" marL="3657600" marR="0" rtl="0" algn="l">
              <a:lnSpc>
                <a:spcPct val="90000"/>
              </a:lnSpc>
              <a:spcBef>
                <a:spcPts val="600"/>
              </a:spcBef>
              <a:spcAft>
                <a:spcPts val="0"/>
              </a:spcAft>
              <a:buClr>
                <a:schemeClr val="dk2"/>
              </a:buClr>
              <a:buSzPts val="1000"/>
              <a:buFont typeface="Arial"/>
              <a:buChar char="​"/>
              <a:defRPr b="0" i="0" sz="1000" u="none" cap="none" strike="noStrike">
                <a:solidFill>
                  <a:schemeClr val="dk2"/>
                </a:solidFill>
                <a:latin typeface="Arial"/>
                <a:ea typeface="Arial"/>
                <a:cs typeface="Arial"/>
                <a:sym typeface="Arial"/>
              </a:defRPr>
            </a:lvl8pPr>
            <a:lvl9pPr indent="-609600" lvl="8" marL="4114800" marR="0" rtl="0" algn="l">
              <a:lnSpc>
                <a:spcPct val="90000"/>
              </a:lnSpc>
              <a:spcBef>
                <a:spcPts val="600"/>
              </a:spcBef>
              <a:spcAft>
                <a:spcPts val="0"/>
              </a:spcAft>
              <a:buClr>
                <a:schemeClr val="dk2"/>
              </a:buClr>
              <a:buSzPts val="6000"/>
              <a:buFont typeface="Arial"/>
              <a:buChar char="​"/>
              <a:defRPr b="1" i="0" sz="6000" u="none" cap="none" strike="noStrike">
                <a:solidFill>
                  <a:schemeClr val="dk2"/>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 id="2147483814" r:id="rId12"/>
    <p:sldLayoutId id="2147483815" r:id="rId13"/>
    <p:sldLayoutId id="2147483816" r:id="rId14"/>
    <p:sldLayoutId id="2147483817" r:id="rId15"/>
    <p:sldLayoutId id="2147483818" r:id="rId16"/>
    <p:sldLayoutId id="2147483819" r:id="rId17"/>
    <p:sldLayoutId id="2147483820" r:id="rId18"/>
    <p:sldLayoutId id="2147483821" r:id="rId19"/>
    <p:sldLayoutId id="2147483822" r:id="rId20"/>
    <p:sldLayoutId id="2147483823" r:id="rId21"/>
    <p:sldLayoutId id="2147483824" r:id="rId22"/>
    <p:sldLayoutId id="2147483825" r:id="rId23"/>
    <p:sldLayoutId id="2147483826" r:id="rId24"/>
    <p:sldLayoutId id="2147483827" r:id="rId25"/>
    <p:sldLayoutId id="2147483828" r:id="rId26"/>
    <p:sldLayoutId id="2147483829" r:id="rId27"/>
    <p:sldLayoutId id="2147483830" r:id="rId28"/>
    <p:sldLayoutId id="2147483831" r:id="rId29"/>
    <p:sldLayoutId id="2147483832" r:id="rId30"/>
    <p:sldLayoutId id="2147483833" r:id="rId31"/>
    <p:sldLayoutId id="2147483834" r:id="rId32"/>
    <p:sldLayoutId id="2147483835" r:id="rId33"/>
    <p:sldLayoutId id="2147483836" r:id="rId34"/>
    <p:sldLayoutId id="2147483837" r:id="rId35"/>
    <p:sldLayoutId id="2147483838" r:id="rId36"/>
    <p:sldLayoutId id="2147483839" r:id="rId37"/>
    <p:sldLayoutId id="2147483840" r:id="rId38"/>
    <p:sldLayoutId id="2147483841" r:id="rId39"/>
    <p:sldLayoutId id="2147483842" r:id="rId40"/>
    <p:sldLayoutId id="2147483843" r:id="rId41"/>
    <p:sldLayoutId id="2147483844" r:id="rId42"/>
    <p:sldLayoutId id="2147483845" r:id="rId43"/>
    <p:sldLayoutId id="2147483846" r:id="rId44"/>
    <p:sldLayoutId id="2147483847" r:id="rId45"/>
    <p:sldLayoutId id="2147483848" r:id="rId46"/>
    <p:sldLayoutId id="2147483849" r:id="rId47"/>
    <p:sldLayoutId id="2147483850" r:id="rId48"/>
    <p:sldLayoutId id="2147483851" r:id="rId49"/>
    <p:sldLayoutId id="2147483852" r:id="rId50"/>
    <p:sldLayoutId id="2147483853" r:id="rId51"/>
    <p:sldLayoutId id="2147483854" r:id="rId52"/>
    <p:sldLayoutId id="2147483855" r:id="rId53"/>
    <p:sldLayoutId id="2147483856" r:id="rId54"/>
    <p:sldLayoutId id="2147483857" r:id="rId55"/>
    <p:sldLayoutId id="2147483858" r:id="rId56"/>
    <p:sldLayoutId id="2147483859" r:id="rId57"/>
    <p:sldLayoutId id="2147483860" r:id="rId58"/>
    <p:sldLayoutId id="2147483861" r:id="rId59"/>
    <p:sldLayoutId id="2147483862" r:id="rId60"/>
    <p:sldLayoutId id="2147483863" r:id="rId61"/>
    <p:sldLayoutId id="2147483864" r:id="rId62"/>
    <p:sldLayoutId id="2147483865" r:id="rId63"/>
    <p:sldLayoutId id="2147483866" r:id="rId64"/>
    <p:sldLayoutId id="2147483867" r:id="rId65"/>
    <p:sldLayoutId id="2147483868" r:id="rId66"/>
    <p:sldLayoutId id="2147483869" r:id="rId67"/>
    <p:sldLayoutId id="2147483870" r:id="rId68"/>
    <p:sldLayoutId id="2147483871" r:id="rId69"/>
    <p:sldLayoutId id="2147483872" r:id="rId70"/>
    <p:sldLayoutId id="2147483873" r:id="rId71"/>
    <p:sldLayoutId id="2147483874" r:id="rId72"/>
    <p:sldLayoutId id="2147483875" r:id="rId73"/>
    <p:sldLayoutId id="2147483876" r:id="rId74"/>
    <p:sldLayoutId id="2147483877" r:id="rId75"/>
    <p:sldLayoutId id="2147483878" r:id="rId76"/>
    <p:sldLayoutId id="2147483879" r:id="rId77"/>
    <p:sldLayoutId id="2147483880" r:id="rId78"/>
    <p:sldLayoutId id="2147483881" r:id="rId79"/>
    <p:sldLayoutId id="2147483882" r:id="rId80"/>
    <p:sldLayoutId id="2147483883" r:id="rId81"/>
    <p:sldLayoutId id="2147483884" r:id="rId82"/>
    <p:sldLayoutId id="2147483885" r:id="rId83"/>
    <p:sldLayoutId id="2147483886" r:id="rId84"/>
    <p:sldLayoutId id="2147483887" r:id="rId85"/>
    <p:sldLayoutId id="2147483888" r:id="rId86"/>
    <p:sldLayoutId id="2147483889" r:id="rId87"/>
    <p:sldLayoutId id="2147483890" r:id="rId88"/>
    <p:sldLayoutId id="2147483891" r:id="rId89"/>
    <p:sldLayoutId id="2147483892" r:id="rId90"/>
    <p:sldLayoutId id="2147483893" r:id="rId91"/>
    <p:sldLayoutId id="2147483894" r:id="rId92"/>
    <p:sldLayoutId id="2147483895" r:id="rId93"/>
    <p:sldLayoutId id="2147483896" r:id="rId94"/>
    <p:sldLayoutId id="2147483897" r:id="rId95"/>
    <p:sldLayoutId id="2147483898" r:id="rId96"/>
    <p:sldLayoutId id="2147483899" r:id="rId97"/>
    <p:sldLayoutId id="2147483900" r:id="rId98"/>
    <p:sldLayoutId id="2147483901" r:id="rId99"/>
    <p:sldLayoutId id="2147483902" r:id="rId100"/>
    <p:sldLayoutId id="2147483903" r:id="rId101"/>
    <p:sldLayoutId id="2147483904" r:id="rId102"/>
    <p:sldLayoutId id="2147483905" r:id="rId103"/>
    <p:sldLayoutId id="2147483906" r:id="rId104"/>
    <p:sldLayoutId id="2147483907" r:id="rId105"/>
    <p:sldLayoutId id="2147483908" r:id="rId106"/>
    <p:sldLayoutId id="2147483909" r:id="rId107"/>
    <p:sldLayoutId id="2147483910" r:id="rId108"/>
    <p:sldLayoutId id="2147483911" r:id="rId109"/>
    <p:sldLayoutId id="2147483912" r:id="rId110"/>
    <p:sldLayoutId id="2147483913" r:id="rId111"/>
    <p:sldLayoutId id="2147483914" r:id="rId112"/>
    <p:sldLayoutId id="2147483915" r:id="rId113"/>
    <p:sldLayoutId id="2147483916" r:id="rId114"/>
    <p:sldLayoutId id="2147483917" r:id="rId115"/>
    <p:sldLayoutId id="2147483918" r:id="rId116"/>
    <p:sldLayoutId id="2147483919" r:id="rId117"/>
    <p:sldLayoutId id="2147483920" r:id="rId118"/>
    <p:sldLayoutId id="2147483921" r:id="rId119"/>
    <p:sldLayoutId id="2147483922" r:id="rId120"/>
    <p:sldLayoutId id="2147483923" r:id="rId121"/>
    <p:sldLayoutId id="2147483924" r:id="rId122"/>
    <p:sldLayoutId id="2147483925" r:id="rId123"/>
    <p:sldLayoutId id="2147483926" r:id="rId124"/>
    <p:sldLayoutId id="2147483927" r:id="rId125"/>
    <p:sldLayoutId id="2147483928" r:id="rId126"/>
    <p:sldLayoutId id="2147483929" r:id="rId127"/>
    <p:sldLayoutId id="2147483930" r:id="rId128"/>
    <p:sldLayoutId id="2147483931" r:id="rId129"/>
    <p:sldLayoutId id="2147483932" r:id="rId130"/>
    <p:sldLayoutId id="2147483933" r:id="rId131"/>
    <p:sldLayoutId id="2147483934" r:id="rId132"/>
    <p:sldLayoutId id="2147483935" r:id="rId133"/>
    <p:sldLayoutId id="2147483936" r:id="rId134"/>
    <p:sldLayoutId id="2147483937" r:id="rId135"/>
    <p:sldLayoutId id="2147483938" r:id="rId136"/>
    <p:sldLayoutId id="2147483939" r:id="rId137"/>
    <p:sldLayoutId id="2147483940" r:id="rId138"/>
    <p:sldLayoutId id="2147483941" r:id="rId139"/>
    <p:sldLayoutId id="2147483942" r:id="rId140"/>
    <p:sldLayoutId id="2147483943" r:id="rId141"/>
    <p:sldLayoutId id="2147483944" r:id="rId142"/>
    <p:sldLayoutId id="2147483945" r:id="rId143"/>
    <p:sldLayoutId id="2147483946" r:id="rId144"/>
    <p:sldLayoutId id="2147483947" r:id="rId145"/>
    <p:sldLayoutId id="2147483948" r:id="rId146"/>
    <p:sldLayoutId id="2147483949" r:id="rId147"/>
    <p:sldLayoutId id="2147483950" r:id="rId148"/>
    <p:sldLayoutId id="2147483951" r:id="rId149"/>
    <p:sldLayoutId id="2147483952" r:id="rId150"/>
    <p:sldLayoutId id="2147483953" r:id="rId151"/>
    <p:sldLayoutId id="2147483954" r:id="rId152"/>
    <p:sldLayoutId id="2147483955" r:id="rId153"/>
    <p:sldLayoutId id="2147483956" r:id="rId154"/>
    <p:sldLayoutId id="2147483957" r:id="rId155"/>
    <p:sldLayoutId id="2147483958" r:id="rId156"/>
    <p:sldLayoutId id="2147483959" r:id="rId157"/>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4232">
          <p15:clr>
            <a:srgbClr val="F26B43"/>
          </p15:clr>
        </p15:guide>
        <p15:guide id="2" pos="200">
          <p15:clr>
            <a:srgbClr val="F26B43"/>
          </p15:clr>
        </p15:guide>
        <p15:guide id="3" orient="horz" pos="936">
          <p15:clr>
            <a:srgbClr val="F26B43"/>
          </p15:clr>
        </p15:guide>
        <p15:guide id="4" pos="7458">
          <p15:clr>
            <a:srgbClr val="F26B43"/>
          </p15:clr>
        </p15:guide>
        <p15:guide id="5" pos="272">
          <p15:clr>
            <a:srgbClr val="F26B43"/>
          </p15:clr>
        </p15:guide>
        <p15:guide id="6" orient="horz" pos="1101">
          <p15:clr>
            <a:srgbClr val="F26B43"/>
          </p15:clr>
        </p15:guide>
        <p15:guide id="7" orient="horz" pos="3864">
          <p15:clr>
            <a:srgbClr val="F26B43"/>
          </p15:clr>
        </p15:guide>
        <p15:guide id="8" orient="horz" pos="436">
          <p15:clr>
            <a:srgbClr val="F26B43"/>
          </p15:clr>
        </p15:guide>
        <p15:guide id="9" orient="horz" pos="669">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4440" name="Shape 4440"/>
        <p:cNvGrpSpPr/>
        <p:nvPr/>
      </p:nvGrpSpPr>
      <p:grpSpPr>
        <a:xfrm>
          <a:off x="0" y="0"/>
          <a:ext cx="0" cy="0"/>
          <a:chOff x="0" y="0"/>
          <a:chExt cx="0" cy="0"/>
        </a:xfrm>
      </p:grpSpPr>
      <p:sp>
        <p:nvSpPr>
          <p:cNvPr id="4441" name="Google Shape;4441;p23"/>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marR="0" rtl="0" algn="l">
              <a:lnSpc>
                <a:spcPct val="83000"/>
              </a:lnSpc>
              <a:spcBef>
                <a:spcPts val="0"/>
              </a:spcBef>
              <a:spcAft>
                <a:spcPts val="0"/>
              </a:spcAft>
              <a:buClr>
                <a:srgbClr val="0067A0"/>
              </a:buClr>
              <a:buSzPts val="2600"/>
              <a:buFont typeface="Arial"/>
              <a:buNone/>
              <a:defRPr b="1" i="0" sz="2600" u="none" cap="none" strike="noStrike">
                <a:solidFill>
                  <a:srgbClr val="0067A0"/>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grpSp>
        <p:nvGrpSpPr>
          <p:cNvPr id="4442" name="Google Shape;4442;p23"/>
          <p:cNvGrpSpPr/>
          <p:nvPr/>
        </p:nvGrpSpPr>
        <p:grpSpPr>
          <a:xfrm>
            <a:off x="10188955" y="6278563"/>
            <a:ext cx="1641476" cy="436562"/>
            <a:chOff x="10190163" y="6278563"/>
            <a:chExt cx="1641476" cy="436562"/>
          </a:xfrm>
        </p:grpSpPr>
        <p:sp>
          <p:nvSpPr>
            <p:cNvPr id="4443" name="Google Shape;4443;p23"/>
            <p:cNvSpPr/>
            <p:nvPr/>
          </p:nvSpPr>
          <p:spPr>
            <a:xfrm>
              <a:off x="10190163"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444" name="Google Shape;4444;p23"/>
            <p:cNvSpPr/>
            <p:nvPr/>
          </p:nvSpPr>
          <p:spPr>
            <a:xfrm>
              <a:off x="10190163"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445" name="Google Shape;4445;p23"/>
            <p:cNvSpPr/>
            <p:nvPr/>
          </p:nvSpPr>
          <p:spPr>
            <a:xfrm>
              <a:off x="10688638"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446" name="Google Shape;4446;p23"/>
            <p:cNvSpPr/>
            <p:nvPr/>
          </p:nvSpPr>
          <p:spPr>
            <a:xfrm>
              <a:off x="10779126"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447" name="Google Shape;4447;p23"/>
            <p:cNvSpPr/>
            <p:nvPr/>
          </p:nvSpPr>
          <p:spPr>
            <a:xfrm>
              <a:off x="10850563"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448" name="Google Shape;4448;p23"/>
            <p:cNvSpPr/>
            <p:nvPr/>
          </p:nvSpPr>
          <p:spPr>
            <a:xfrm>
              <a:off x="10920413"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449" name="Google Shape;4449;p23"/>
            <p:cNvSpPr/>
            <p:nvPr/>
          </p:nvSpPr>
          <p:spPr>
            <a:xfrm>
              <a:off x="11025188"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450" name="Google Shape;4450;p23"/>
            <p:cNvSpPr/>
            <p:nvPr/>
          </p:nvSpPr>
          <p:spPr>
            <a:xfrm>
              <a:off x="11068051"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451" name="Google Shape;4451;p23"/>
            <p:cNvSpPr/>
            <p:nvPr/>
          </p:nvSpPr>
          <p:spPr>
            <a:xfrm>
              <a:off x="11139488"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452" name="Google Shape;4452;p23"/>
            <p:cNvSpPr/>
            <p:nvPr/>
          </p:nvSpPr>
          <p:spPr>
            <a:xfrm>
              <a:off x="11209338"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453" name="Google Shape;4453;p23"/>
            <p:cNvSpPr/>
            <p:nvPr/>
          </p:nvSpPr>
          <p:spPr>
            <a:xfrm>
              <a:off x="11282363" y="6686550"/>
              <a:ext cx="15875" cy="28575"/>
            </a:xfrm>
            <a:custGeom>
              <a:rect b="b" l="l" r="r" t="t"/>
              <a:pathLst>
                <a:path extrusionOk="0" h="18" w="10">
                  <a:moveTo>
                    <a:pt x="4" y="0"/>
                  </a:moveTo>
                  <a:lnTo>
                    <a:pt x="10" y="0"/>
                  </a:lnTo>
                  <a:lnTo>
                    <a:pt x="4" y="18"/>
                  </a:lnTo>
                  <a:lnTo>
                    <a:pt x="0" y="18"/>
                  </a:lnTo>
                  <a:lnTo>
                    <a:pt x="4" y="0"/>
                  </a:ln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454" name="Google Shape;4454;p23"/>
            <p:cNvSpPr/>
            <p:nvPr/>
          </p:nvSpPr>
          <p:spPr>
            <a:xfrm>
              <a:off x="11344276"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455" name="Google Shape;4455;p23"/>
            <p:cNvSpPr/>
            <p:nvPr/>
          </p:nvSpPr>
          <p:spPr>
            <a:xfrm>
              <a:off x="11436351"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456" name="Google Shape;4456;p23"/>
            <p:cNvSpPr/>
            <p:nvPr/>
          </p:nvSpPr>
          <p:spPr>
            <a:xfrm>
              <a:off x="11506201"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457" name="Google Shape;4457;p23"/>
            <p:cNvSpPr/>
            <p:nvPr/>
          </p:nvSpPr>
          <p:spPr>
            <a:xfrm>
              <a:off x="11577638"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458" name="Google Shape;4458;p23"/>
            <p:cNvSpPr/>
            <p:nvPr/>
          </p:nvSpPr>
          <p:spPr>
            <a:xfrm>
              <a:off x="11690351" y="6608763"/>
              <a:ext cx="7938" cy="90487"/>
            </a:xfrm>
            <a:prstGeom prst="rect">
              <a:avLst/>
            </a:pr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459" name="Google Shape;4459;p23"/>
            <p:cNvSpPr/>
            <p:nvPr/>
          </p:nvSpPr>
          <p:spPr>
            <a:xfrm>
              <a:off x="11715751"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460" name="Google Shape;4460;p23"/>
            <p:cNvSpPr/>
            <p:nvPr/>
          </p:nvSpPr>
          <p:spPr>
            <a:xfrm>
              <a:off x="11737976"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4461" name="Google Shape;4461;p23"/>
            <p:cNvSpPr/>
            <p:nvPr/>
          </p:nvSpPr>
          <p:spPr>
            <a:xfrm>
              <a:off x="11776076"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4462" name="Google Shape;4462;p2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marR="0" rtl="0" algn="l">
              <a:spcBef>
                <a:spcPts val="0"/>
              </a:spcBef>
              <a:buNone/>
              <a:defRPr b="0" sz="800" u="none">
                <a:solidFill>
                  <a:schemeClr val="lt2"/>
                </a:solidFill>
                <a:latin typeface="Arial"/>
                <a:ea typeface="Arial"/>
                <a:cs typeface="Arial"/>
                <a:sym typeface="Arial"/>
              </a:defRPr>
            </a:lvl1pPr>
            <a:lvl2pPr indent="0" lvl="1" marL="0" marR="0" rtl="0" algn="l">
              <a:spcBef>
                <a:spcPts val="0"/>
              </a:spcBef>
              <a:buNone/>
              <a:defRPr b="0" sz="800" u="none">
                <a:solidFill>
                  <a:schemeClr val="lt2"/>
                </a:solidFill>
                <a:latin typeface="Arial"/>
                <a:ea typeface="Arial"/>
                <a:cs typeface="Arial"/>
                <a:sym typeface="Arial"/>
              </a:defRPr>
            </a:lvl2pPr>
            <a:lvl3pPr indent="0" lvl="2" marL="0" marR="0" rtl="0" algn="l">
              <a:spcBef>
                <a:spcPts val="0"/>
              </a:spcBef>
              <a:buNone/>
              <a:defRPr b="0" sz="800" u="none">
                <a:solidFill>
                  <a:schemeClr val="lt2"/>
                </a:solidFill>
                <a:latin typeface="Arial"/>
                <a:ea typeface="Arial"/>
                <a:cs typeface="Arial"/>
                <a:sym typeface="Arial"/>
              </a:defRPr>
            </a:lvl3pPr>
            <a:lvl4pPr indent="0" lvl="3" marL="0" marR="0" rtl="0" algn="l">
              <a:spcBef>
                <a:spcPts val="0"/>
              </a:spcBef>
              <a:buNone/>
              <a:defRPr b="0" sz="800" u="none">
                <a:solidFill>
                  <a:schemeClr val="lt2"/>
                </a:solidFill>
                <a:latin typeface="Arial"/>
                <a:ea typeface="Arial"/>
                <a:cs typeface="Arial"/>
                <a:sym typeface="Arial"/>
              </a:defRPr>
            </a:lvl4pPr>
            <a:lvl5pPr indent="0" lvl="4" marL="0" marR="0" rtl="0" algn="l">
              <a:spcBef>
                <a:spcPts val="0"/>
              </a:spcBef>
              <a:buNone/>
              <a:defRPr b="0" sz="800" u="none">
                <a:solidFill>
                  <a:schemeClr val="lt2"/>
                </a:solidFill>
                <a:latin typeface="Arial"/>
                <a:ea typeface="Arial"/>
                <a:cs typeface="Arial"/>
                <a:sym typeface="Arial"/>
              </a:defRPr>
            </a:lvl5pPr>
            <a:lvl6pPr indent="0" lvl="5" marL="0" marR="0" rtl="0" algn="l">
              <a:spcBef>
                <a:spcPts val="0"/>
              </a:spcBef>
              <a:buNone/>
              <a:defRPr b="0" sz="800" u="none">
                <a:solidFill>
                  <a:schemeClr val="lt2"/>
                </a:solidFill>
                <a:latin typeface="Arial"/>
                <a:ea typeface="Arial"/>
                <a:cs typeface="Arial"/>
                <a:sym typeface="Arial"/>
              </a:defRPr>
            </a:lvl6pPr>
            <a:lvl7pPr indent="0" lvl="6" marL="0" marR="0" rtl="0" algn="l">
              <a:spcBef>
                <a:spcPts val="0"/>
              </a:spcBef>
              <a:buNone/>
              <a:defRPr b="0" sz="800" u="none">
                <a:solidFill>
                  <a:schemeClr val="lt2"/>
                </a:solidFill>
                <a:latin typeface="Arial"/>
                <a:ea typeface="Arial"/>
                <a:cs typeface="Arial"/>
                <a:sym typeface="Arial"/>
              </a:defRPr>
            </a:lvl7pPr>
            <a:lvl8pPr indent="0" lvl="7" marL="0" marR="0" rtl="0" algn="l">
              <a:spcBef>
                <a:spcPts val="0"/>
              </a:spcBef>
              <a:buNone/>
              <a:defRPr b="0" sz="800" u="none">
                <a:solidFill>
                  <a:schemeClr val="lt2"/>
                </a:solidFill>
                <a:latin typeface="Arial"/>
                <a:ea typeface="Arial"/>
                <a:cs typeface="Arial"/>
                <a:sym typeface="Arial"/>
              </a:defRPr>
            </a:lvl8pPr>
            <a:lvl9pPr indent="0" lvl="8" marL="0" marR="0" rtl="0" algn="l">
              <a:spcBef>
                <a:spcPts val="0"/>
              </a:spcBef>
              <a:buNone/>
              <a:defRPr b="0" sz="800" u="none">
                <a:solidFill>
                  <a:schemeClr val="lt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463" name="Google Shape;4463;p23"/>
          <p:cNvSpPr txBox="1"/>
          <p:nvPr>
            <p:ph idx="1" type="body"/>
          </p:nvPr>
        </p:nvSpPr>
        <p:spPr>
          <a:xfrm>
            <a:off x="342487" y="1485900"/>
            <a:ext cx="11497088" cy="4648200"/>
          </a:xfrm>
          <a:prstGeom prst="rect">
            <a:avLst/>
          </a:prstGeom>
          <a:noFill/>
          <a:ln>
            <a:noFill/>
          </a:ln>
        </p:spPr>
        <p:txBody>
          <a:bodyPr anchorCtr="0" anchor="t" bIns="0" lIns="0" spcFirstLastPara="1" rIns="0" wrap="square" tIns="0">
            <a:noAutofit/>
          </a:bodyPr>
          <a:lstStyle>
            <a:lvl1pPr indent="-342900" lvl="0" marL="457200" marR="0" rtl="0" algn="l">
              <a:lnSpc>
                <a:spcPct val="110000"/>
              </a:lnSpc>
              <a:spcBef>
                <a:spcPts val="0"/>
              </a:spcBef>
              <a:spcAft>
                <a:spcPts val="0"/>
              </a:spcAft>
              <a:buClr>
                <a:schemeClr val="lt2"/>
              </a:buClr>
              <a:buSzPts val="1800"/>
              <a:buFont typeface="Arial"/>
              <a:buChar char=" "/>
              <a:defRPr b="0" i="0" sz="1800" u="none" cap="none" strike="noStrike">
                <a:solidFill>
                  <a:schemeClr val="lt2"/>
                </a:solidFill>
                <a:latin typeface="Arial"/>
                <a:ea typeface="Arial"/>
                <a:cs typeface="Arial"/>
                <a:sym typeface="Arial"/>
              </a:defRPr>
            </a:lvl1pPr>
            <a:lvl2pPr indent="-330200" lvl="1" marL="914400" marR="0" rtl="0" algn="l">
              <a:lnSpc>
                <a:spcPct val="110000"/>
              </a:lnSpc>
              <a:spcBef>
                <a:spcPts val="0"/>
              </a:spcBef>
              <a:spcAft>
                <a:spcPts val="0"/>
              </a:spcAft>
              <a:buClr>
                <a:schemeClr val="lt2"/>
              </a:buClr>
              <a:buSzPts val="1600"/>
              <a:buFont typeface="Arial"/>
              <a:buChar char=" "/>
              <a:defRPr b="0" i="0" sz="1600" u="none" cap="none" strike="noStrike">
                <a:solidFill>
                  <a:schemeClr val="lt2"/>
                </a:solidFill>
                <a:latin typeface="Arial"/>
                <a:ea typeface="Arial"/>
                <a:cs typeface="Arial"/>
                <a:sym typeface="Arial"/>
              </a:defRPr>
            </a:lvl2pPr>
            <a:lvl3pPr indent="-330200" lvl="2" marL="1371600" marR="0" rtl="0" algn="l">
              <a:lnSpc>
                <a:spcPct val="110000"/>
              </a:lnSpc>
              <a:spcBef>
                <a:spcPts val="0"/>
              </a:spcBef>
              <a:spcAft>
                <a:spcPts val="0"/>
              </a:spcAft>
              <a:buClr>
                <a:schemeClr val="lt2"/>
              </a:buClr>
              <a:buSzPts val="1600"/>
              <a:buFont typeface="Arial"/>
              <a:buChar char="•"/>
              <a:defRPr b="0" i="0" sz="1600" u="none" cap="none" strike="noStrike">
                <a:solidFill>
                  <a:schemeClr val="lt2"/>
                </a:solidFill>
                <a:latin typeface="Arial"/>
                <a:ea typeface="Arial"/>
                <a:cs typeface="Arial"/>
                <a:sym typeface="Arial"/>
              </a:defRPr>
            </a:lvl3pPr>
            <a:lvl4pPr indent="-330200" lvl="3" marL="1828800" marR="0" rtl="0" algn="l">
              <a:lnSpc>
                <a:spcPct val="110000"/>
              </a:lnSpc>
              <a:spcBef>
                <a:spcPts val="0"/>
              </a:spcBef>
              <a:spcAft>
                <a:spcPts val="0"/>
              </a:spcAft>
              <a:buClr>
                <a:schemeClr val="lt2"/>
              </a:buClr>
              <a:buSzPts val="1600"/>
              <a:buFont typeface="Arial"/>
              <a:buChar char="•"/>
              <a:defRPr b="0" i="0" sz="1600" u="none" cap="none" strike="noStrike">
                <a:solidFill>
                  <a:schemeClr val="lt2"/>
                </a:solidFill>
                <a:latin typeface="Arial"/>
                <a:ea typeface="Arial"/>
                <a:cs typeface="Arial"/>
                <a:sym typeface="Arial"/>
              </a:defRPr>
            </a:lvl4pPr>
            <a:lvl5pPr indent="-330200" lvl="4" marL="2286000" marR="0" rtl="0" algn="l">
              <a:lnSpc>
                <a:spcPct val="110000"/>
              </a:lnSpc>
              <a:spcBef>
                <a:spcPts val="0"/>
              </a:spcBef>
              <a:spcAft>
                <a:spcPts val="0"/>
              </a:spcAft>
              <a:buClr>
                <a:schemeClr val="lt2"/>
              </a:buClr>
              <a:buSzPts val="1600"/>
              <a:buFont typeface="Arial"/>
              <a:buChar char="•"/>
              <a:defRPr b="0" i="0" sz="1600" u="none" cap="none" strike="noStrike">
                <a:solidFill>
                  <a:schemeClr val="lt2"/>
                </a:solidFill>
                <a:latin typeface="Arial"/>
                <a:ea typeface="Arial"/>
                <a:cs typeface="Arial"/>
                <a:sym typeface="Arial"/>
              </a:defRPr>
            </a:lvl5pPr>
            <a:lvl6pPr indent="-292100" lvl="5" marL="2743200" marR="0" rtl="0" algn="l">
              <a:lnSpc>
                <a:spcPct val="90000"/>
              </a:lnSpc>
              <a:spcBef>
                <a:spcPts val="0"/>
              </a:spcBef>
              <a:spcAft>
                <a:spcPts val="0"/>
              </a:spcAft>
              <a:buClr>
                <a:schemeClr val="lt2"/>
              </a:buClr>
              <a:buSzPts val="1000"/>
              <a:buFont typeface="Arial"/>
              <a:buChar char="•"/>
              <a:defRPr b="0" i="0" sz="1000" u="none" cap="none" strike="noStrike">
                <a:solidFill>
                  <a:schemeClr val="lt2"/>
                </a:solidFill>
                <a:latin typeface="Arial"/>
                <a:ea typeface="Arial"/>
                <a:cs typeface="Arial"/>
                <a:sym typeface="Arial"/>
              </a:defRPr>
            </a:lvl6pPr>
            <a:lvl7pPr indent="-292100" lvl="6" marL="3200400" marR="0" rtl="0" algn="l">
              <a:lnSpc>
                <a:spcPct val="90000"/>
              </a:lnSpc>
              <a:spcBef>
                <a:spcPts val="600"/>
              </a:spcBef>
              <a:spcAft>
                <a:spcPts val="0"/>
              </a:spcAft>
              <a:buClr>
                <a:schemeClr val="lt2"/>
              </a:buClr>
              <a:buSzPts val="1000"/>
              <a:buFont typeface="Arial"/>
              <a:buChar char="​"/>
              <a:defRPr b="1" i="0" sz="1000" u="none" cap="none" strike="noStrike">
                <a:solidFill>
                  <a:schemeClr val="lt2"/>
                </a:solidFill>
                <a:latin typeface="Arial"/>
                <a:ea typeface="Arial"/>
                <a:cs typeface="Arial"/>
                <a:sym typeface="Arial"/>
              </a:defRPr>
            </a:lvl7pPr>
            <a:lvl8pPr indent="-292100" lvl="7" marL="3657600" marR="0" rtl="0" algn="l">
              <a:lnSpc>
                <a:spcPct val="90000"/>
              </a:lnSpc>
              <a:spcBef>
                <a:spcPts val="600"/>
              </a:spcBef>
              <a:spcAft>
                <a:spcPts val="0"/>
              </a:spcAft>
              <a:buClr>
                <a:schemeClr val="lt2"/>
              </a:buClr>
              <a:buSzPts val="1000"/>
              <a:buFont typeface="Arial"/>
              <a:buChar char="​"/>
              <a:defRPr b="0" i="0" sz="1000" u="none" cap="none" strike="noStrike">
                <a:solidFill>
                  <a:schemeClr val="lt2"/>
                </a:solidFill>
                <a:latin typeface="Arial"/>
                <a:ea typeface="Arial"/>
                <a:cs typeface="Arial"/>
                <a:sym typeface="Arial"/>
              </a:defRPr>
            </a:lvl8pPr>
            <a:lvl9pPr indent="-609600" lvl="8" marL="4114800" marR="0" rtl="0" algn="l">
              <a:lnSpc>
                <a:spcPct val="90000"/>
              </a:lnSpc>
              <a:spcBef>
                <a:spcPts val="600"/>
              </a:spcBef>
              <a:spcAft>
                <a:spcPts val="0"/>
              </a:spcAft>
              <a:buClr>
                <a:schemeClr val="lt2"/>
              </a:buClr>
              <a:buSzPts val="6000"/>
              <a:buFont typeface="Arial"/>
              <a:buChar char="​"/>
              <a:defRPr b="1" i="0" sz="6000" u="none" cap="none" strike="noStrike">
                <a:solidFill>
                  <a:schemeClr val="lt2"/>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sldLayoutIdLst>
    <p:sldLayoutId id="2147483961" r:id="rId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4232">
          <p15:clr>
            <a:srgbClr val="F26B43"/>
          </p15:clr>
        </p15:guide>
        <p15:guide id="2" pos="200">
          <p15:clr>
            <a:srgbClr val="F26B43"/>
          </p15:clr>
        </p15:guide>
        <p15:guide id="3" orient="horz" pos="936">
          <p15:clr>
            <a:srgbClr val="F26B43"/>
          </p15:clr>
        </p15:guide>
        <p15:guide id="4" pos="7458">
          <p15:clr>
            <a:srgbClr val="F26B43"/>
          </p15:clr>
        </p15:guide>
        <p15:guide id="5" pos="272">
          <p15:clr>
            <a:srgbClr val="F26B43"/>
          </p15:clr>
        </p15:guide>
        <p15:guide id="6" orient="horz" pos="1101">
          <p15:clr>
            <a:srgbClr val="F26B43"/>
          </p15:clr>
        </p15:guide>
        <p15:guide id="7" orient="horz" pos="3864">
          <p15:clr>
            <a:srgbClr val="F26B43"/>
          </p15:clr>
        </p15:guide>
        <p15:guide id="8" orient="horz" pos="436">
          <p15:clr>
            <a:srgbClr val="F26B43"/>
          </p15:clr>
        </p15:guide>
        <p15:guide id="9" orient="horz" pos="669">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4467" name="Shape 4467"/>
        <p:cNvGrpSpPr/>
        <p:nvPr/>
      </p:nvGrpSpPr>
      <p:grpSpPr>
        <a:xfrm>
          <a:off x="0" y="0"/>
          <a:ext cx="0" cy="0"/>
          <a:chOff x="0" y="0"/>
          <a:chExt cx="0" cy="0"/>
        </a:xfrm>
      </p:grpSpPr>
      <p:sp>
        <p:nvSpPr>
          <p:cNvPr id="4468" name="Google Shape;4468;p28"/>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lvl1pPr lvl="0" marR="0" rtl="0" algn="l">
              <a:lnSpc>
                <a:spcPct val="83000"/>
              </a:lnSpc>
              <a:spcBef>
                <a:spcPts val="0"/>
              </a:spcBef>
              <a:spcAft>
                <a:spcPts val="0"/>
              </a:spcAft>
              <a:buClr>
                <a:srgbClr val="0067A0"/>
              </a:buClr>
              <a:buSzPts val="2600"/>
              <a:buFont typeface="Arial"/>
              <a:buNone/>
              <a:defRPr b="1" i="0" sz="2600" u="none" cap="none" strike="noStrike">
                <a:solidFill>
                  <a:srgbClr val="0067A0"/>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grpSp>
        <p:nvGrpSpPr>
          <p:cNvPr id="4469" name="Google Shape;4469;p28"/>
          <p:cNvGrpSpPr/>
          <p:nvPr/>
        </p:nvGrpSpPr>
        <p:grpSpPr>
          <a:xfrm>
            <a:off x="10188955" y="6278563"/>
            <a:ext cx="1641476" cy="436562"/>
            <a:chOff x="10190163" y="6278563"/>
            <a:chExt cx="1641476" cy="436562"/>
          </a:xfrm>
        </p:grpSpPr>
        <p:sp>
          <p:nvSpPr>
            <p:cNvPr id="4470" name="Google Shape;4470;p28"/>
            <p:cNvSpPr/>
            <p:nvPr/>
          </p:nvSpPr>
          <p:spPr>
            <a:xfrm>
              <a:off x="10190163" y="6278563"/>
              <a:ext cx="1641475" cy="436562"/>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71" name="Google Shape;4471;p28"/>
            <p:cNvSpPr/>
            <p:nvPr/>
          </p:nvSpPr>
          <p:spPr>
            <a:xfrm>
              <a:off x="10190163" y="6278563"/>
              <a:ext cx="407988" cy="422275"/>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72" name="Google Shape;4472;p28"/>
            <p:cNvSpPr/>
            <p:nvPr/>
          </p:nvSpPr>
          <p:spPr>
            <a:xfrm>
              <a:off x="10688638" y="6607175"/>
              <a:ext cx="73025" cy="93662"/>
            </a:xfrm>
            <a:custGeom>
              <a:rect b="b" l="l" r="r" t="t"/>
              <a:pathLst>
                <a:path extrusionOk="0" h="292" w="231">
                  <a:moveTo>
                    <a:pt x="129" y="144"/>
                  </a:moveTo>
                  <a:cubicBezTo>
                    <a:pt x="231" y="144"/>
                    <a:pt x="231" y="144"/>
                    <a:pt x="231" y="144"/>
                  </a:cubicBezTo>
                  <a:cubicBezTo>
                    <a:pt x="231" y="266"/>
                    <a:pt x="231" y="266"/>
                    <a:pt x="231" y="266"/>
                  </a:cubicBezTo>
                  <a:cubicBezTo>
                    <a:pt x="202" y="283"/>
                    <a:pt x="171" y="292"/>
                    <a:pt x="138" y="292"/>
                  </a:cubicBezTo>
                  <a:cubicBezTo>
                    <a:pt x="111" y="292"/>
                    <a:pt x="87" y="285"/>
                    <a:pt x="66" y="273"/>
                  </a:cubicBezTo>
                  <a:cubicBezTo>
                    <a:pt x="45" y="260"/>
                    <a:pt x="29" y="243"/>
                    <a:pt x="17" y="221"/>
                  </a:cubicBezTo>
                  <a:cubicBezTo>
                    <a:pt x="6" y="199"/>
                    <a:pt x="0" y="174"/>
                    <a:pt x="0" y="146"/>
                  </a:cubicBezTo>
                  <a:cubicBezTo>
                    <a:pt x="0" y="118"/>
                    <a:pt x="5" y="93"/>
                    <a:pt x="16" y="71"/>
                  </a:cubicBezTo>
                  <a:cubicBezTo>
                    <a:pt x="27" y="49"/>
                    <a:pt x="43" y="31"/>
                    <a:pt x="63" y="19"/>
                  </a:cubicBezTo>
                  <a:cubicBezTo>
                    <a:pt x="82" y="6"/>
                    <a:pt x="105" y="0"/>
                    <a:pt x="131" y="0"/>
                  </a:cubicBezTo>
                  <a:cubicBezTo>
                    <a:pt x="152" y="0"/>
                    <a:pt x="172" y="5"/>
                    <a:pt x="189" y="14"/>
                  </a:cubicBezTo>
                  <a:cubicBezTo>
                    <a:pt x="206" y="23"/>
                    <a:pt x="220" y="36"/>
                    <a:pt x="231" y="54"/>
                  </a:cubicBezTo>
                  <a:cubicBezTo>
                    <a:pt x="212" y="68"/>
                    <a:pt x="212" y="68"/>
                    <a:pt x="212" y="68"/>
                  </a:cubicBezTo>
                  <a:cubicBezTo>
                    <a:pt x="193" y="37"/>
                    <a:pt x="166" y="22"/>
                    <a:pt x="131" y="22"/>
                  </a:cubicBezTo>
                  <a:cubicBezTo>
                    <a:pt x="110" y="22"/>
                    <a:pt x="92" y="27"/>
                    <a:pt x="76" y="37"/>
                  </a:cubicBezTo>
                  <a:cubicBezTo>
                    <a:pt x="60" y="48"/>
                    <a:pt x="48" y="62"/>
                    <a:pt x="39" y="80"/>
                  </a:cubicBezTo>
                  <a:cubicBezTo>
                    <a:pt x="31" y="99"/>
                    <a:pt x="26" y="120"/>
                    <a:pt x="26" y="144"/>
                  </a:cubicBezTo>
                  <a:cubicBezTo>
                    <a:pt x="26" y="169"/>
                    <a:pt x="31" y="191"/>
                    <a:pt x="41" y="210"/>
                  </a:cubicBezTo>
                  <a:cubicBezTo>
                    <a:pt x="50" y="229"/>
                    <a:pt x="64" y="243"/>
                    <a:pt x="81" y="254"/>
                  </a:cubicBezTo>
                  <a:cubicBezTo>
                    <a:pt x="98" y="265"/>
                    <a:pt x="117" y="270"/>
                    <a:pt x="139"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73" name="Google Shape;4473;p28"/>
            <p:cNvSpPr/>
            <p:nvPr/>
          </p:nvSpPr>
          <p:spPr>
            <a:xfrm>
              <a:off x="10779126" y="6634163"/>
              <a:ext cx="58738" cy="66675"/>
            </a:xfrm>
            <a:custGeom>
              <a:rect b="b" l="l" r="r" t="t"/>
              <a:pathLst>
                <a:path extrusionOk="0" h="206" w="184">
                  <a:moveTo>
                    <a:pt x="43" y="193"/>
                  </a:moveTo>
                  <a:cubicBezTo>
                    <a:pt x="29" y="184"/>
                    <a:pt x="19" y="172"/>
                    <a:pt x="11" y="156"/>
                  </a:cubicBezTo>
                  <a:cubicBezTo>
                    <a:pt x="3" y="141"/>
                    <a:pt x="0" y="123"/>
                    <a:pt x="0" y="102"/>
                  </a:cubicBezTo>
                  <a:cubicBezTo>
                    <a:pt x="0" y="82"/>
                    <a:pt x="3" y="64"/>
                    <a:pt x="11" y="49"/>
                  </a:cubicBezTo>
                  <a:cubicBezTo>
                    <a:pt x="19" y="33"/>
                    <a:pt x="30" y="21"/>
                    <a:pt x="44" y="13"/>
                  </a:cubicBezTo>
                  <a:cubicBezTo>
                    <a:pt x="58" y="4"/>
                    <a:pt x="74" y="0"/>
                    <a:pt x="92" y="0"/>
                  </a:cubicBezTo>
                  <a:cubicBezTo>
                    <a:pt x="110" y="0"/>
                    <a:pt x="126" y="4"/>
                    <a:pt x="140" y="13"/>
                  </a:cubicBezTo>
                  <a:cubicBezTo>
                    <a:pt x="154" y="21"/>
                    <a:pt x="165" y="33"/>
                    <a:pt x="173" y="49"/>
                  </a:cubicBezTo>
                  <a:cubicBezTo>
                    <a:pt x="180" y="64"/>
                    <a:pt x="184" y="82"/>
                    <a:pt x="184" y="102"/>
                  </a:cubicBezTo>
                  <a:cubicBezTo>
                    <a:pt x="184" y="123"/>
                    <a:pt x="180" y="141"/>
                    <a:pt x="173" y="156"/>
                  </a:cubicBezTo>
                  <a:cubicBezTo>
                    <a:pt x="165" y="172"/>
                    <a:pt x="154" y="184"/>
                    <a:pt x="140" y="193"/>
                  </a:cubicBezTo>
                  <a:cubicBezTo>
                    <a:pt x="126" y="201"/>
                    <a:pt x="110" y="206"/>
                    <a:pt x="92" y="206"/>
                  </a:cubicBezTo>
                  <a:cubicBezTo>
                    <a:pt x="74" y="206"/>
                    <a:pt x="58" y="201"/>
                    <a:pt x="43"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74" name="Google Shape;4474;p28"/>
            <p:cNvSpPr/>
            <p:nvPr/>
          </p:nvSpPr>
          <p:spPr>
            <a:xfrm>
              <a:off x="10850563"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0" y="21"/>
                    <a:pt x="44" y="13"/>
                  </a:cubicBezTo>
                  <a:cubicBezTo>
                    <a:pt x="58"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75" name="Google Shape;4475;p28"/>
            <p:cNvSpPr/>
            <p:nvPr/>
          </p:nvSpPr>
          <p:spPr>
            <a:xfrm>
              <a:off x="10920413" y="6608763"/>
              <a:ext cx="58738" cy="92075"/>
            </a:xfrm>
            <a:custGeom>
              <a:rect b="b" l="l" r="r" t="t"/>
              <a:pathLst>
                <a:path extrusionOk="0" h="287" w="180">
                  <a:moveTo>
                    <a:pt x="180" y="0"/>
                  </a:moveTo>
                  <a:cubicBezTo>
                    <a:pt x="180" y="282"/>
                    <a:pt x="180" y="282"/>
                    <a:pt x="180" y="282"/>
                  </a:cubicBezTo>
                  <a:cubicBezTo>
                    <a:pt x="160" y="282"/>
                    <a:pt x="160" y="282"/>
                    <a:pt x="160" y="282"/>
                  </a:cubicBezTo>
                  <a:cubicBezTo>
                    <a:pt x="157" y="245"/>
                    <a:pt x="157" y="245"/>
                    <a:pt x="157" y="245"/>
                  </a:cubicBezTo>
                  <a:cubicBezTo>
                    <a:pt x="151" y="258"/>
                    <a:pt x="142" y="268"/>
                    <a:pt x="129" y="275"/>
                  </a:cubicBezTo>
                  <a:cubicBezTo>
                    <a:pt x="117" y="283"/>
                    <a:pt x="103" y="287"/>
                    <a:pt x="87" y="287"/>
                  </a:cubicBezTo>
                  <a:cubicBezTo>
                    <a:pt x="70" y="287"/>
                    <a:pt x="55" y="282"/>
                    <a:pt x="41" y="274"/>
                  </a:cubicBezTo>
                  <a:cubicBezTo>
                    <a:pt x="28" y="265"/>
                    <a:pt x="18" y="253"/>
                    <a:pt x="11" y="237"/>
                  </a:cubicBezTo>
                  <a:cubicBezTo>
                    <a:pt x="3" y="221"/>
                    <a:pt x="0" y="203"/>
                    <a:pt x="0" y="183"/>
                  </a:cubicBezTo>
                  <a:cubicBezTo>
                    <a:pt x="0" y="163"/>
                    <a:pt x="3" y="145"/>
                    <a:pt x="11" y="130"/>
                  </a:cubicBezTo>
                  <a:cubicBezTo>
                    <a:pt x="18" y="114"/>
                    <a:pt x="28" y="102"/>
                    <a:pt x="41" y="94"/>
                  </a:cubicBezTo>
                  <a:cubicBezTo>
                    <a:pt x="54" y="85"/>
                    <a:pt x="69" y="81"/>
                    <a:pt x="86" y="81"/>
                  </a:cubicBezTo>
                  <a:cubicBezTo>
                    <a:pt x="101" y="81"/>
                    <a:pt x="115" y="84"/>
                    <a:pt x="128" y="92"/>
                  </a:cubicBezTo>
                  <a:cubicBezTo>
                    <a:pt x="140" y="99"/>
                    <a:pt x="150" y="109"/>
                    <a:pt x="156" y="122"/>
                  </a:cubicBezTo>
                  <a:cubicBezTo>
                    <a:pt x="156" y="0"/>
                    <a:pt x="156" y="0"/>
                    <a:pt x="156" y="0"/>
                  </a:cubicBezTo>
                  <a:lnTo>
                    <a:pt x="180" y="0"/>
                  </a:lnTo>
                  <a:close/>
                  <a:moveTo>
                    <a:pt x="125" y="256"/>
                  </a:moveTo>
                  <a:cubicBezTo>
                    <a:pt x="135" y="249"/>
                    <a:pt x="143" y="239"/>
                    <a:pt x="148" y="227"/>
                  </a:cubicBezTo>
                  <a:cubicBezTo>
                    <a:pt x="154" y="215"/>
                    <a:pt x="156" y="200"/>
                    <a:pt x="156" y="184"/>
                  </a:cubicBezTo>
                  <a:cubicBezTo>
                    <a:pt x="156" y="167"/>
                    <a:pt x="154" y="153"/>
                    <a:pt x="148" y="141"/>
                  </a:cubicBezTo>
                  <a:cubicBezTo>
                    <a:pt x="143" y="128"/>
                    <a:pt x="135" y="118"/>
                    <a:pt x="125" y="111"/>
                  </a:cubicBezTo>
                  <a:cubicBezTo>
                    <a:pt x="115" y="104"/>
                    <a:pt x="104" y="101"/>
                    <a:pt x="90" y="101"/>
                  </a:cubicBezTo>
                  <a:cubicBezTo>
                    <a:pt x="71" y="101"/>
                    <a:pt x="55" y="108"/>
                    <a:pt x="43" y="123"/>
                  </a:cubicBezTo>
                  <a:cubicBezTo>
                    <a:pt x="31" y="138"/>
                    <a:pt x="25" y="158"/>
                    <a:pt x="25" y="183"/>
                  </a:cubicBezTo>
                  <a:cubicBezTo>
                    <a:pt x="25" y="209"/>
                    <a:pt x="31" y="229"/>
                    <a:pt x="42" y="244"/>
                  </a:cubicBezTo>
                  <a:cubicBezTo>
                    <a:pt x="54" y="259"/>
                    <a:pt x="70" y="266"/>
                    <a:pt x="90" y="266"/>
                  </a:cubicBezTo>
                  <a:cubicBezTo>
                    <a:pt x="103" y="266"/>
                    <a:pt x="114" y="263"/>
                    <a:pt x="125" y="256"/>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76" name="Google Shape;4476;p28"/>
            <p:cNvSpPr/>
            <p:nvPr/>
          </p:nvSpPr>
          <p:spPr>
            <a:xfrm>
              <a:off x="11025188"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4" y="287"/>
                    <a:pt x="34" y="287"/>
                    <a:pt x="34" y="287"/>
                  </a:cubicBezTo>
                  <a:cubicBezTo>
                    <a:pt x="34" y="111"/>
                    <a:pt x="34" y="111"/>
                    <a:pt x="34" y="111"/>
                  </a:cubicBezTo>
                  <a:cubicBezTo>
                    <a:pt x="0" y="111"/>
                    <a:pt x="0" y="111"/>
                    <a:pt x="0" y="111"/>
                  </a:cubicBezTo>
                  <a:cubicBezTo>
                    <a:pt x="0" y="90"/>
                    <a:pt x="0" y="90"/>
                    <a:pt x="0" y="90"/>
                  </a:cubicBezTo>
                  <a:cubicBezTo>
                    <a:pt x="34" y="90"/>
                    <a:pt x="34" y="90"/>
                    <a:pt x="34" y="90"/>
                  </a:cubicBezTo>
                  <a:cubicBezTo>
                    <a:pt x="34" y="57"/>
                    <a:pt x="34" y="57"/>
                    <a:pt x="34" y="57"/>
                  </a:cubicBezTo>
                  <a:cubicBezTo>
                    <a:pt x="34" y="39"/>
                    <a:pt x="39" y="25"/>
                    <a:pt x="49" y="15"/>
                  </a:cubicBezTo>
                  <a:cubicBezTo>
                    <a:pt x="59" y="5"/>
                    <a:pt x="72" y="0"/>
                    <a:pt x="90" y="0"/>
                  </a:cubicBezTo>
                  <a:cubicBezTo>
                    <a:pt x="100" y="0"/>
                    <a:pt x="108" y="1"/>
                    <a:pt x="115" y="4"/>
                  </a:cubicBezTo>
                  <a:cubicBezTo>
                    <a:pt x="115" y="25"/>
                    <a:pt x="115" y="25"/>
                    <a:pt x="115" y="25"/>
                  </a:cubicBezTo>
                  <a:cubicBezTo>
                    <a:pt x="107" y="22"/>
                    <a:pt x="100" y="21"/>
                    <a:pt x="93" y="21"/>
                  </a:cubicBezTo>
                  <a:cubicBezTo>
                    <a:pt x="82" y="21"/>
                    <a:pt x="73" y="24"/>
                    <a:pt x="67" y="31"/>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77" name="Google Shape;4477;p28"/>
            <p:cNvSpPr/>
            <p:nvPr/>
          </p:nvSpPr>
          <p:spPr>
            <a:xfrm>
              <a:off x="11068051" y="6634163"/>
              <a:ext cx="58738" cy="66675"/>
            </a:xfrm>
            <a:custGeom>
              <a:rect b="b" l="l" r="r" t="t"/>
              <a:pathLst>
                <a:path extrusionOk="0" h="206" w="185">
                  <a:moveTo>
                    <a:pt x="44" y="193"/>
                  </a:moveTo>
                  <a:cubicBezTo>
                    <a:pt x="30" y="184"/>
                    <a:pt x="19"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1" y="206"/>
                    <a:pt x="92" y="206"/>
                  </a:cubicBezTo>
                  <a:cubicBezTo>
                    <a:pt x="74" y="206"/>
                    <a:pt x="58" y="201"/>
                    <a:pt x="44" y="193"/>
                  </a:cubicBezTo>
                  <a:close/>
                  <a:moveTo>
                    <a:pt x="128" y="175"/>
                  </a:moveTo>
                  <a:cubicBezTo>
                    <a:pt x="138" y="168"/>
                    <a:pt x="146" y="158"/>
                    <a:pt x="151" y="145"/>
                  </a:cubicBezTo>
                  <a:cubicBezTo>
                    <a:pt x="157" y="133"/>
                    <a:pt x="160" y="118"/>
                    <a:pt x="160" y="102"/>
                  </a:cubicBezTo>
                  <a:cubicBezTo>
                    <a:pt x="160" y="86"/>
                    <a:pt x="157" y="71"/>
                    <a:pt x="151" y="59"/>
                  </a:cubicBezTo>
                  <a:cubicBezTo>
                    <a:pt x="146" y="46"/>
                    <a:pt x="138" y="37"/>
                    <a:pt x="128" y="30"/>
                  </a:cubicBezTo>
                  <a:cubicBezTo>
                    <a:pt x="117" y="23"/>
                    <a:pt x="106"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6" y="185"/>
                    <a:pt x="117" y="182"/>
                    <a:pt x="128"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78" name="Google Shape;4478;p28"/>
            <p:cNvSpPr/>
            <p:nvPr/>
          </p:nvSpPr>
          <p:spPr>
            <a:xfrm>
              <a:off x="11139488"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1" y="49"/>
                  </a:cubicBezTo>
                  <a:cubicBezTo>
                    <a:pt x="19" y="33"/>
                    <a:pt x="30" y="21"/>
                    <a:pt x="44" y="13"/>
                  </a:cubicBezTo>
                  <a:cubicBezTo>
                    <a:pt x="58" y="4"/>
                    <a:pt x="74" y="0"/>
                    <a:pt x="92" y="0"/>
                  </a:cubicBezTo>
                  <a:cubicBezTo>
                    <a:pt x="110" y="0"/>
                    <a:pt x="127" y="4"/>
                    <a:pt x="141" y="13"/>
                  </a:cubicBezTo>
                  <a:cubicBezTo>
                    <a:pt x="155" y="21"/>
                    <a:pt x="165" y="33"/>
                    <a:pt x="173" y="49"/>
                  </a:cubicBezTo>
                  <a:cubicBezTo>
                    <a:pt x="181" y="64"/>
                    <a:pt x="185" y="82"/>
                    <a:pt x="185" y="102"/>
                  </a:cubicBezTo>
                  <a:cubicBezTo>
                    <a:pt x="185" y="123"/>
                    <a:pt x="181" y="141"/>
                    <a:pt x="173" y="156"/>
                  </a:cubicBezTo>
                  <a:cubicBezTo>
                    <a:pt x="165" y="172"/>
                    <a:pt x="155" y="184"/>
                    <a:pt x="141" y="193"/>
                  </a:cubicBezTo>
                  <a:cubicBezTo>
                    <a:pt x="127" y="201"/>
                    <a:pt x="110" y="206"/>
                    <a:pt x="92" y="206"/>
                  </a:cubicBezTo>
                  <a:cubicBezTo>
                    <a:pt x="74" y="206"/>
                    <a:pt x="58" y="201"/>
                    <a:pt x="44" y="193"/>
                  </a:cubicBezTo>
                  <a:close/>
                  <a:moveTo>
                    <a:pt x="127" y="175"/>
                  </a:moveTo>
                  <a:cubicBezTo>
                    <a:pt x="137" y="168"/>
                    <a:pt x="145" y="158"/>
                    <a:pt x="151" y="145"/>
                  </a:cubicBezTo>
                  <a:cubicBezTo>
                    <a:pt x="156" y="133"/>
                    <a:pt x="159" y="118"/>
                    <a:pt x="159" y="102"/>
                  </a:cubicBezTo>
                  <a:cubicBezTo>
                    <a:pt x="159" y="86"/>
                    <a:pt x="156" y="71"/>
                    <a:pt x="151" y="59"/>
                  </a:cubicBezTo>
                  <a:cubicBezTo>
                    <a:pt x="145" y="46"/>
                    <a:pt x="137" y="37"/>
                    <a:pt x="127" y="30"/>
                  </a:cubicBezTo>
                  <a:cubicBezTo>
                    <a:pt x="117" y="23"/>
                    <a:pt x="105" y="20"/>
                    <a:pt x="92" y="20"/>
                  </a:cubicBezTo>
                  <a:cubicBezTo>
                    <a:pt x="79" y="20"/>
                    <a:pt x="67" y="23"/>
                    <a:pt x="57" y="30"/>
                  </a:cubicBezTo>
                  <a:cubicBezTo>
                    <a:pt x="47" y="37"/>
                    <a:pt x="39" y="47"/>
                    <a:pt x="33" y="59"/>
                  </a:cubicBezTo>
                  <a:cubicBezTo>
                    <a:pt x="28" y="72"/>
                    <a:pt x="25" y="86"/>
                    <a:pt x="25" y="102"/>
                  </a:cubicBezTo>
                  <a:cubicBezTo>
                    <a:pt x="25" y="119"/>
                    <a:pt x="28" y="133"/>
                    <a:pt x="33" y="146"/>
                  </a:cubicBezTo>
                  <a:cubicBezTo>
                    <a:pt x="39" y="158"/>
                    <a:pt x="47" y="168"/>
                    <a:pt x="57" y="175"/>
                  </a:cubicBezTo>
                  <a:cubicBezTo>
                    <a:pt x="67" y="182"/>
                    <a:pt x="79" y="185"/>
                    <a:pt x="92" y="185"/>
                  </a:cubicBezTo>
                  <a:cubicBezTo>
                    <a:pt x="105" y="185"/>
                    <a:pt x="117" y="182"/>
                    <a:pt x="127"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79" name="Google Shape;4479;p28"/>
            <p:cNvSpPr/>
            <p:nvPr/>
          </p:nvSpPr>
          <p:spPr>
            <a:xfrm>
              <a:off x="11209338"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2" y="258"/>
                    <a:pt x="142" y="268"/>
                    <a:pt x="130" y="275"/>
                  </a:cubicBezTo>
                  <a:cubicBezTo>
                    <a:pt x="117" y="283"/>
                    <a:pt x="103" y="287"/>
                    <a:pt x="88" y="287"/>
                  </a:cubicBezTo>
                  <a:cubicBezTo>
                    <a:pt x="70" y="287"/>
                    <a:pt x="55" y="282"/>
                    <a:pt x="42" y="274"/>
                  </a:cubicBezTo>
                  <a:cubicBezTo>
                    <a:pt x="29" y="265"/>
                    <a:pt x="18" y="253"/>
                    <a:pt x="11" y="237"/>
                  </a:cubicBezTo>
                  <a:cubicBezTo>
                    <a:pt x="4" y="221"/>
                    <a:pt x="0" y="203"/>
                    <a:pt x="0" y="183"/>
                  </a:cubicBezTo>
                  <a:cubicBezTo>
                    <a:pt x="0" y="163"/>
                    <a:pt x="4" y="145"/>
                    <a:pt x="11" y="130"/>
                  </a:cubicBezTo>
                  <a:cubicBezTo>
                    <a:pt x="18" y="114"/>
                    <a:pt x="29" y="102"/>
                    <a:pt x="42" y="94"/>
                  </a:cubicBezTo>
                  <a:cubicBezTo>
                    <a:pt x="55" y="85"/>
                    <a:pt x="70" y="81"/>
                    <a:pt x="87" y="81"/>
                  </a:cubicBezTo>
                  <a:cubicBezTo>
                    <a:pt x="102" y="81"/>
                    <a:pt x="116" y="84"/>
                    <a:pt x="129" y="92"/>
                  </a:cubicBezTo>
                  <a:cubicBezTo>
                    <a:pt x="141" y="99"/>
                    <a:pt x="151" y="109"/>
                    <a:pt x="157" y="122"/>
                  </a:cubicBezTo>
                  <a:cubicBezTo>
                    <a:pt x="157" y="0"/>
                    <a:pt x="157" y="0"/>
                    <a:pt x="157" y="0"/>
                  </a:cubicBezTo>
                  <a:lnTo>
                    <a:pt x="181" y="0"/>
                  </a:lnTo>
                  <a:close/>
                  <a:moveTo>
                    <a:pt x="125" y="256"/>
                  </a:moveTo>
                  <a:cubicBezTo>
                    <a:pt x="135" y="249"/>
                    <a:pt x="143" y="239"/>
                    <a:pt x="149" y="227"/>
                  </a:cubicBezTo>
                  <a:cubicBezTo>
                    <a:pt x="154" y="215"/>
                    <a:pt x="157" y="200"/>
                    <a:pt x="157" y="184"/>
                  </a:cubicBezTo>
                  <a:cubicBezTo>
                    <a:pt x="157" y="167"/>
                    <a:pt x="154" y="153"/>
                    <a:pt x="149" y="141"/>
                  </a:cubicBezTo>
                  <a:cubicBezTo>
                    <a:pt x="143" y="128"/>
                    <a:pt x="136" y="118"/>
                    <a:pt x="126" y="111"/>
                  </a:cubicBezTo>
                  <a:cubicBezTo>
                    <a:pt x="116" y="104"/>
                    <a:pt x="104" y="101"/>
                    <a:pt x="91" y="101"/>
                  </a:cubicBezTo>
                  <a:cubicBezTo>
                    <a:pt x="71" y="101"/>
                    <a:pt x="55" y="108"/>
                    <a:pt x="44" y="123"/>
                  </a:cubicBezTo>
                  <a:cubicBezTo>
                    <a:pt x="32" y="138"/>
                    <a:pt x="26" y="158"/>
                    <a:pt x="26" y="183"/>
                  </a:cubicBezTo>
                  <a:cubicBezTo>
                    <a:pt x="26" y="209"/>
                    <a:pt x="31" y="229"/>
                    <a:pt x="43" y="244"/>
                  </a:cubicBezTo>
                  <a:cubicBezTo>
                    <a:pt x="55" y="259"/>
                    <a:pt x="71" y="266"/>
                    <a:pt x="91" y="266"/>
                  </a:cubicBezTo>
                  <a:cubicBezTo>
                    <a:pt x="104" y="266"/>
                    <a:pt x="115" y="263"/>
                    <a:pt x="125" y="256"/>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80" name="Google Shape;4480;p28"/>
            <p:cNvSpPr/>
            <p:nvPr/>
          </p:nvSpPr>
          <p:spPr>
            <a:xfrm>
              <a:off x="11282363" y="6686550"/>
              <a:ext cx="15875" cy="28575"/>
            </a:xfrm>
            <a:custGeom>
              <a:rect b="b" l="l" r="r" t="t"/>
              <a:pathLst>
                <a:path extrusionOk="0" h="18" w="10">
                  <a:moveTo>
                    <a:pt x="4" y="0"/>
                  </a:moveTo>
                  <a:lnTo>
                    <a:pt x="10" y="0"/>
                  </a:lnTo>
                  <a:lnTo>
                    <a:pt x="4" y="18"/>
                  </a:lnTo>
                  <a:lnTo>
                    <a:pt x="0" y="18"/>
                  </a:lnTo>
                  <a:lnTo>
                    <a:pt x="4" y="0"/>
                  </a:ln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81" name="Google Shape;4481;p28"/>
            <p:cNvSpPr/>
            <p:nvPr/>
          </p:nvSpPr>
          <p:spPr>
            <a:xfrm>
              <a:off x="11344276" y="6607175"/>
              <a:ext cx="74613" cy="93662"/>
            </a:xfrm>
            <a:custGeom>
              <a:rect b="b" l="l" r="r" t="t"/>
              <a:pathLst>
                <a:path extrusionOk="0" h="292" w="232">
                  <a:moveTo>
                    <a:pt x="129" y="144"/>
                  </a:moveTo>
                  <a:cubicBezTo>
                    <a:pt x="231" y="144"/>
                    <a:pt x="231" y="144"/>
                    <a:pt x="231" y="144"/>
                  </a:cubicBezTo>
                  <a:cubicBezTo>
                    <a:pt x="231" y="266"/>
                    <a:pt x="231" y="266"/>
                    <a:pt x="231" y="266"/>
                  </a:cubicBezTo>
                  <a:cubicBezTo>
                    <a:pt x="202" y="283"/>
                    <a:pt x="171" y="292"/>
                    <a:pt x="139" y="292"/>
                  </a:cubicBezTo>
                  <a:cubicBezTo>
                    <a:pt x="112" y="292"/>
                    <a:pt x="88" y="285"/>
                    <a:pt x="67" y="273"/>
                  </a:cubicBezTo>
                  <a:cubicBezTo>
                    <a:pt x="46" y="260"/>
                    <a:pt x="29" y="243"/>
                    <a:pt x="18" y="221"/>
                  </a:cubicBezTo>
                  <a:cubicBezTo>
                    <a:pt x="6" y="199"/>
                    <a:pt x="0" y="174"/>
                    <a:pt x="0" y="146"/>
                  </a:cubicBezTo>
                  <a:cubicBezTo>
                    <a:pt x="0" y="118"/>
                    <a:pt x="6" y="93"/>
                    <a:pt x="17" y="71"/>
                  </a:cubicBezTo>
                  <a:cubicBezTo>
                    <a:pt x="28" y="49"/>
                    <a:pt x="43" y="31"/>
                    <a:pt x="63" y="19"/>
                  </a:cubicBezTo>
                  <a:cubicBezTo>
                    <a:pt x="83" y="6"/>
                    <a:pt x="105" y="0"/>
                    <a:pt x="131" y="0"/>
                  </a:cubicBezTo>
                  <a:cubicBezTo>
                    <a:pt x="153" y="0"/>
                    <a:pt x="172" y="5"/>
                    <a:pt x="189" y="14"/>
                  </a:cubicBezTo>
                  <a:cubicBezTo>
                    <a:pt x="206" y="23"/>
                    <a:pt x="220" y="36"/>
                    <a:pt x="232" y="54"/>
                  </a:cubicBezTo>
                  <a:cubicBezTo>
                    <a:pt x="212" y="68"/>
                    <a:pt x="212" y="68"/>
                    <a:pt x="212" y="68"/>
                  </a:cubicBezTo>
                  <a:cubicBezTo>
                    <a:pt x="193" y="37"/>
                    <a:pt x="166" y="22"/>
                    <a:pt x="131" y="22"/>
                  </a:cubicBezTo>
                  <a:cubicBezTo>
                    <a:pt x="110" y="22"/>
                    <a:pt x="92" y="27"/>
                    <a:pt x="76" y="37"/>
                  </a:cubicBezTo>
                  <a:cubicBezTo>
                    <a:pt x="60" y="48"/>
                    <a:pt x="48" y="62"/>
                    <a:pt x="40" y="80"/>
                  </a:cubicBezTo>
                  <a:cubicBezTo>
                    <a:pt x="31" y="99"/>
                    <a:pt x="27" y="120"/>
                    <a:pt x="27" y="144"/>
                  </a:cubicBezTo>
                  <a:cubicBezTo>
                    <a:pt x="27" y="169"/>
                    <a:pt x="31" y="191"/>
                    <a:pt x="41" y="210"/>
                  </a:cubicBezTo>
                  <a:cubicBezTo>
                    <a:pt x="50" y="229"/>
                    <a:pt x="64" y="243"/>
                    <a:pt x="81" y="254"/>
                  </a:cubicBezTo>
                  <a:cubicBezTo>
                    <a:pt x="98" y="265"/>
                    <a:pt x="118" y="270"/>
                    <a:pt x="140" y="270"/>
                  </a:cubicBezTo>
                  <a:cubicBezTo>
                    <a:pt x="164" y="270"/>
                    <a:pt x="186" y="264"/>
                    <a:pt x="206" y="253"/>
                  </a:cubicBezTo>
                  <a:cubicBezTo>
                    <a:pt x="206" y="165"/>
                    <a:pt x="206" y="165"/>
                    <a:pt x="206" y="165"/>
                  </a:cubicBezTo>
                  <a:cubicBezTo>
                    <a:pt x="129" y="165"/>
                    <a:pt x="129" y="165"/>
                    <a:pt x="129" y="165"/>
                  </a:cubicBezTo>
                  <a:lnTo>
                    <a:pt x="129" y="144"/>
                  </a:ln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82" name="Google Shape;4482;p28"/>
            <p:cNvSpPr/>
            <p:nvPr/>
          </p:nvSpPr>
          <p:spPr>
            <a:xfrm>
              <a:off x="11436351" y="6634163"/>
              <a:ext cx="58738" cy="66675"/>
            </a:xfrm>
            <a:custGeom>
              <a:rect b="b" l="l" r="r" t="t"/>
              <a:pathLst>
                <a:path extrusionOk="0" h="206" w="185">
                  <a:moveTo>
                    <a:pt x="44" y="193"/>
                  </a:moveTo>
                  <a:cubicBezTo>
                    <a:pt x="30" y="184"/>
                    <a:pt x="19" y="172"/>
                    <a:pt x="11" y="156"/>
                  </a:cubicBezTo>
                  <a:cubicBezTo>
                    <a:pt x="4" y="141"/>
                    <a:pt x="0" y="123"/>
                    <a:pt x="0" y="102"/>
                  </a:cubicBezTo>
                  <a:cubicBezTo>
                    <a:pt x="0" y="82"/>
                    <a:pt x="4" y="64"/>
                    <a:pt x="12" y="49"/>
                  </a:cubicBezTo>
                  <a:cubicBezTo>
                    <a:pt x="19" y="33"/>
                    <a:pt x="30" y="21"/>
                    <a:pt x="44" y="13"/>
                  </a:cubicBezTo>
                  <a:cubicBezTo>
                    <a:pt x="58" y="4"/>
                    <a:pt x="74" y="0"/>
                    <a:pt x="92" y="0"/>
                  </a:cubicBezTo>
                  <a:cubicBezTo>
                    <a:pt x="111" y="0"/>
                    <a:pt x="127" y="4"/>
                    <a:pt x="141" y="13"/>
                  </a:cubicBezTo>
                  <a:cubicBezTo>
                    <a:pt x="155" y="21"/>
                    <a:pt x="166" y="33"/>
                    <a:pt x="173" y="49"/>
                  </a:cubicBezTo>
                  <a:cubicBezTo>
                    <a:pt x="181" y="64"/>
                    <a:pt x="185" y="82"/>
                    <a:pt x="185" y="102"/>
                  </a:cubicBezTo>
                  <a:cubicBezTo>
                    <a:pt x="185" y="123"/>
                    <a:pt x="181" y="141"/>
                    <a:pt x="173" y="156"/>
                  </a:cubicBezTo>
                  <a:cubicBezTo>
                    <a:pt x="166" y="172"/>
                    <a:pt x="155" y="184"/>
                    <a:pt x="141" y="193"/>
                  </a:cubicBezTo>
                  <a:cubicBezTo>
                    <a:pt x="127" y="201"/>
                    <a:pt x="110" y="206"/>
                    <a:pt x="92" y="206"/>
                  </a:cubicBezTo>
                  <a:cubicBezTo>
                    <a:pt x="74" y="206"/>
                    <a:pt x="58" y="201"/>
                    <a:pt x="44" y="193"/>
                  </a:cubicBezTo>
                  <a:close/>
                  <a:moveTo>
                    <a:pt x="127" y="175"/>
                  </a:moveTo>
                  <a:cubicBezTo>
                    <a:pt x="138" y="168"/>
                    <a:pt x="145" y="158"/>
                    <a:pt x="151" y="145"/>
                  </a:cubicBezTo>
                  <a:cubicBezTo>
                    <a:pt x="157" y="133"/>
                    <a:pt x="159" y="118"/>
                    <a:pt x="159" y="102"/>
                  </a:cubicBezTo>
                  <a:cubicBezTo>
                    <a:pt x="159" y="86"/>
                    <a:pt x="157" y="71"/>
                    <a:pt x="151" y="59"/>
                  </a:cubicBezTo>
                  <a:cubicBezTo>
                    <a:pt x="145" y="46"/>
                    <a:pt x="138" y="37"/>
                    <a:pt x="127" y="30"/>
                  </a:cubicBezTo>
                  <a:cubicBezTo>
                    <a:pt x="117" y="23"/>
                    <a:pt x="105" y="20"/>
                    <a:pt x="92" y="20"/>
                  </a:cubicBezTo>
                  <a:cubicBezTo>
                    <a:pt x="79" y="20"/>
                    <a:pt x="67" y="23"/>
                    <a:pt x="57" y="30"/>
                  </a:cubicBezTo>
                  <a:cubicBezTo>
                    <a:pt x="47" y="37"/>
                    <a:pt x="39" y="47"/>
                    <a:pt x="34" y="59"/>
                  </a:cubicBezTo>
                  <a:cubicBezTo>
                    <a:pt x="28" y="72"/>
                    <a:pt x="25" y="86"/>
                    <a:pt x="25" y="102"/>
                  </a:cubicBezTo>
                  <a:cubicBezTo>
                    <a:pt x="25" y="119"/>
                    <a:pt x="28" y="133"/>
                    <a:pt x="34" y="146"/>
                  </a:cubicBezTo>
                  <a:cubicBezTo>
                    <a:pt x="39" y="158"/>
                    <a:pt x="47" y="168"/>
                    <a:pt x="57" y="175"/>
                  </a:cubicBezTo>
                  <a:cubicBezTo>
                    <a:pt x="67" y="182"/>
                    <a:pt x="79" y="185"/>
                    <a:pt x="92" y="185"/>
                  </a:cubicBezTo>
                  <a:cubicBezTo>
                    <a:pt x="105" y="185"/>
                    <a:pt x="117" y="182"/>
                    <a:pt x="127"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83" name="Google Shape;4483;p28"/>
            <p:cNvSpPr/>
            <p:nvPr/>
          </p:nvSpPr>
          <p:spPr>
            <a:xfrm>
              <a:off x="11506201" y="6634163"/>
              <a:ext cx="60325" cy="66675"/>
            </a:xfrm>
            <a:custGeom>
              <a:rect b="b" l="l" r="r" t="t"/>
              <a:pathLst>
                <a:path extrusionOk="0" h="206" w="185">
                  <a:moveTo>
                    <a:pt x="44" y="193"/>
                  </a:moveTo>
                  <a:cubicBezTo>
                    <a:pt x="30" y="184"/>
                    <a:pt x="20" y="172"/>
                    <a:pt x="12" y="156"/>
                  </a:cubicBezTo>
                  <a:cubicBezTo>
                    <a:pt x="4" y="141"/>
                    <a:pt x="0" y="123"/>
                    <a:pt x="0" y="102"/>
                  </a:cubicBezTo>
                  <a:cubicBezTo>
                    <a:pt x="0" y="82"/>
                    <a:pt x="4" y="64"/>
                    <a:pt x="12" y="49"/>
                  </a:cubicBezTo>
                  <a:cubicBezTo>
                    <a:pt x="20" y="33"/>
                    <a:pt x="31" y="21"/>
                    <a:pt x="45" y="13"/>
                  </a:cubicBezTo>
                  <a:cubicBezTo>
                    <a:pt x="59" y="4"/>
                    <a:pt x="75" y="0"/>
                    <a:pt x="93" y="0"/>
                  </a:cubicBezTo>
                  <a:cubicBezTo>
                    <a:pt x="111" y="0"/>
                    <a:pt x="127" y="4"/>
                    <a:pt x="141" y="13"/>
                  </a:cubicBezTo>
                  <a:cubicBezTo>
                    <a:pt x="155" y="21"/>
                    <a:pt x="166" y="33"/>
                    <a:pt x="174" y="49"/>
                  </a:cubicBezTo>
                  <a:cubicBezTo>
                    <a:pt x="181" y="64"/>
                    <a:pt x="185" y="82"/>
                    <a:pt x="185" y="102"/>
                  </a:cubicBezTo>
                  <a:cubicBezTo>
                    <a:pt x="185" y="123"/>
                    <a:pt x="181" y="141"/>
                    <a:pt x="174" y="156"/>
                  </a:cubicBezTo>
                  <a:cubicBezTo>
                    <a:pt x="166" y="172"/>
                    <a:pt x="155" y="184"/>
                    <a:pt x="141" y="193"/>
                  </a:cubicBezTo>
                  <a:cubicBezTo>
                    <a:pt x="127" y="201"/>
                    <a:pt x="111" y="206"/>
                    <a:pt x="93" y="206"/>
                  </a:cubicBezTo>
                  <a:cubicBezTo>
                    <a:pt x="74" y="206"/>
                    <a:pt x="58" y="201"/>
                    <a:pt x="44" y="193"/>
                  </a:cubicBezTo>
                  <a:close/>
                  <a:moveTo>
                    <a:pt x="128" y="175"/>
                  </a:moveTo>
                  <a:cubicBezTo>
                    <a:pt x="138" y="168"/>
                    <a:pt x="146" y="158"/>
                    <a:pt x="152" y="145"/>
                  </a:cubicBezTo>
                  <a:cubicBezTo>
                    <a:pt x="157" y="133"/>
                    <a:pt x="160" y="118"/>
                    <a:pt x="160" y="102"/>
                  </a:cubicBezTo>
                  <a:cubicBezTo>
                    <a:pt x="160" y="86"/>
                    <a:pt x="157" y="71"/>
                    <a:pt x="152" y="59"/>
                  </a:cubicBezTo>
                  <a:cubicBezTo>
                    <a:pt x="146" y="46"/>
                    <a:pt x="138" y="37"/>
                    <a:pt x="128" y="30"/>
                  </a:cubicBezTo>
                  <a:cubicBezTo>
                    <a:pt x="118" y="23"/>
                    <a:pt x="106" y="20"/>
                    <a:pt x="93" y="20"/>
                  </a:cubicBezTo>
                  <a:cubicBezTo>
                    <a:pt x="79" y="20"/>
                    <a:pt x="68" y="23"/>
                    <a:pt x="58" y="30"/>
                  </a:cubicBezTo>
                  <a:cubicBezTo>
                    <a:pt x="48" y="37"/>
                    <a:pt x="40" y="47"/>
                    <a:pt x="34" y="59"/>
                  </a:cubicBezTo>
                  <a:cubicBezTo>
                    <a:pt x="29" y="72"/>
                    <a:pt x="26" y="86"/>
                    <a:pt x="26" y="102"/>
                  </a:cubicBezTo>
                  <a:cubicBezTo>
                    <a:pt x="26" y="119"/>
                    <a:pt x="29" y="133"/>
                    <a:pt x="34" y="146"/>
                  </a:cubicBezTo>
                  <a:cubicBezTo>
                    <a:pt x="40" y="158"/>
                    <a:pt x="48" y="168"/>
                    <a:pt x="58" y="175"/>
                  </a:cubicBezTo>
                  <a:cubicBezTo>
                    <a:pt x="68" y="182"/>
                    <a:pt x="79" y="185"/>
                    <a:pt x="93" y="185"/>
                  </a:cubicBezTo>
                  <a:cubicBezTo>
                    <a:pt x="106" y="185"/>
                    <a:pt x="118" y="182"/>
                    <a:pt x="128" y="175"/>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84" name="Google Shape;4484;p28"/>
            <p:cNvSpPr/>
            <p:nvPr/>
          </p:nvSpPr>
          <p:spPr>
            <a:xfrm>
              <a:off x="11577638" y="6608763"/>
              <a:ext cx="58738" cy="92075"/>
            </a:xfrm>
            <a:custGeom>
              <a:rect b="b" l="l" r="r" t="t"/>
              <a:pathLst>
                <a:path extrusionOk="0" h="287" w="181">
                  <a:moveTo>
                    <a:pt x="181" y="0"/>
                  </a:moveTo>
                  <a:cubicBezTo>
                    <a:pt x="181" y="282"/>
                    <a:pt x="181" y="282"/>
                    <a:pt x="181" y="282"/>
                  </a:cubicBezTo>
                  <a:cubicBezTo>
                    <a:pt x="160" y="282"/>
                    <a:pt x="160" y="282"/>
                    <a:pt x="160" y="282"/>
                  </a:cubicBezTo>
                  <a:cubicBezTo>
                    <a:pt x="158" y="245"/>
                    <a:pt x="158" y="245"/>
                    <a:pt x="158" y="245"/>
                  </a:cubicBezTo>
                  <a:cubicBezTo>
                    <a:pt x="151" y="258"/>
                    <a:pt x="142" y="268"/>
                    <a:pt x="130" y="275"/>
                  </a:cubicBezTo>
                  <a:cubicBezTo>
                    <a:pt x="117" y="283"/>
                    <a:pt x="103" y="287"/>
                    <a:pt x="88" y="287"/>
                  </a:cubicBezTo>
                  <a:cubicBezTo>
                    <a:pt x="70" y="287"/>
                    <a:pt x="55" y="282"/>
                    <a:pt x="42" y="274"/>
                  </a:cubicBezTo>
                  <a:cubicBezTo>
                    <a:pt x="28" y="265"/>
                    <a:pt x="18" y="253"/>
                    <a:pt x="11" y="237"/>
                  </a:cubicBezTo>
                  <a:cubicBezTo>
                    <a:pt x="4" y="221"/>
                    <a:pt x="0" y="203"/>
                    <a:pt x="0" y="183"/>
                  </a:cubicBezTo>
                  <a:cubicBezTo>
                    <a:pt x="0" y="163"/>
                    <a:pt x="4" y="145"/>
                    <a:pt x="11" y="130"/>
                  </a:cubicBezTo>
                  <a:cubicBezTo>
                    <a:pt x="18" y="114"/>
                    <a:pt x="28" y="102"/>
                    <a:pt x="41" y="94"/>
                  </a:cubicBezTo>
                  <a:cubicBezTo>
                    <a:pt x="55" y="85"/>
                    <a:pt x="70" y="81"/>
                    <a:pt x="86" y="81"/>
                  </a:cubicBezTo>
                  <a:cubicBezTo>
                    <a:pt x="102" y="81"/>
                    <a:pt x="116" y="84"/>
                    <a:pt x="128" y="92"/>
                  </a:cubicBezTo>
                  <a:cubicBezTo>
                    <a:pt x="141" y="99"/>
                    <a:pt x="150" y="109"/>
                    <a:pt x="157" y="122"/>
                  </a:cubicBezTo>
                  <a:cubicBezTo>
                    <a:pt x="157" y="0"/>
                    <a:pt x="157" y="0"/>
                    <a:pt x="157" y="0"/>
                  </a:cubicBezTo>
                  <a:lnTo>
                    <a:pt x="181" y="0"/>
                  </a:lnTo>
                  <a:close/>
                  <a:moveTo>
                    <a:pt x="125" y="256"/>
                  </a:moveTo>
                  <a:cubicBezTo>
                    <a:pt x="135" y="249"/>
                    <a:pt x="143" y="239"/>
                    <a:pt x="148" y="227"/>
                  </a:cubicBezTo>
                  <a:cubicBezTo>
                    <a:pt x="154" y="215"/>
                    <a:pt x="157" y="200"/>
                    <a:pt x="157" y="184"/>
                  </a:cubicBezTo>
                  <a:cubicBezTo>
                    <a:pt x="157" y="167"/>
                    <a:pt x="154" y="153"/>
                    <a:pt x="149" y="141"/>
                  </a:cubicBezTo>
                  <a:cubicBezTo>
                    <a:pt x="143" y="128"/>
                    <a:pt x="135" y="118"/>
                    <a:pt x="125" y="111"/>
                  </a:cubicBezTo>
                  <a:cubicBezTo>
                    <a:pt x="116" y="104"/>
                    <a:pt x="104" y="101"/>
                    <a:pt x="91" y="101"/>
                  </a:cubicBezTo>
                  <a:cubicBezTo>
                    <a:pt x="71" y="101"/>
                    <a:pt x="55" y="108"/>
                    <a:pt x="43" y="123"/>
                  </a:cubicBezTo>
                  <a:cubicBezTo>
                    <a:pt x="31" y="138"/>
                    <a:pt x="25" y="158"/>
                    <a:pt x="25" y="183"/>
                  </a:cubicBezTo>
                  <a:cubicBezTo>
                    <a:pt x="25" y="209"/>
                    <a:pt x="31" y="229"/>
                    <a:pt x="43" y="244"/>
                  </a:cubicBezTo>
                  <a:cubicBezTo>
                    <a:pt x="54" y="259"/>
                    <a:pt x="70" y="266"/>
                    <a:pt x="90" y="266"/>
                  </a:cubicBezTo>
                  <a:cubicBezTo>
                    <a:pt x="103" y="266"/>
                    <a:pt x="115" y="263"/>
                    <a:pt x="125" y="256"/>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85" name="Google Shape;4485;p28"/>
            <p:cNvSpPr/>
            <p:nvPr/>
          </p:nvSpPr>
          <p:spPr>
            <a:xfrm>
              <a:off x="11690351" y="6608763"/>
              <a:ext cx="7938" cy="90487"/>
            </a:xfrm>
            <a:prstGeom prst="rect">
              <a:avLst/>
            </a:pr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86" name="Google Shape;4486;p28"/>
            <p:cNvSpPr/>
            <p:nvPr/>
          </p:nvSpPr>
          <p:spPr>
            <a:xfrm>
              <a:off x="11715751" y="6610350"/>
              <a:ext cx="11113" cy="88900"/>
            </a:xfrm>
            <a:custGeom>
              <a:rect b="b" l="l" r="r" t="t"/>
              <a:pathLst>
                <a:path extrusionOk="0" h="273" w="34">
                  <a:moveTo>
                    <a:pt x="4" y="28"/>
                  </a:moveTo>
                  <a:cubicBezTo>
                    <a:pt x="1" y="25"/>
                    <a:pt x="0" y="21"/>
                    <a:pt x="0" y="16"/>
                  </a:cubicBezTo>
                  <a:cubicBezTo>
                    <a:pt x="0" y="11"/>
                    <a:pt x="1" y="7"/>
                    <a:pt x="4" y="4"/>
                  </a:cubicBezTo>
                  <a:cubicBezTo>
                    <a:pt x="7" y="1"/>
                    <a:pt x="11" y="0"/>
                    <a:pt x="16" y="0"/>
                  </a:cubicBezTo>
                  <a:cubicBezTo>
                    <a:pt x="22" y="0"/>
                    <a:pt x="26" y="1"/>
                    <a:pt x="29" y="4"/>
                  </a:cubicBezTo>
                  <a:cubicBezTo>
                    <a:pt x="33" y="7"/>
                    <a:pt x="34" y="11"/>
                    <a:pt x="34" y="16"/>
                  </a:cubicBezTo>
                  <a:cubicBezTo>
                    <a:pt x="34" y="21"/>
                    <a:pt x="33" y="25"/>
                    <a:pt x="29" y="28"/>
                  </a:cubicBezTo>
                  <a:cubicBezTo>
                    <a:pt x="26" y="31"/>
                    <a:pt x="21" y="33"/>
                    <a:pt x="16" y="33"/>
                  </a:cubicBezTo>
                  <a:cubicBezTo>
                    <a:pt x="11" y="33"/>
                    <a:pt x="7" y="31"/>
                    <a:pt x="4" y="28"/>
                  </a:cubicBezTo>
                  <a:close/>
                  <a:moveTo>
                    <a:pt x="5" y="76"/>
                  </a:moveTo>
                  <a:cubicBezTo>
                    <a:pt x="29" y="76"/>
                    <a:pt x="29" y="76"/>
                    <a:pt x="29" y="76"/>
                  </a:cubicBezTo>
                  <a:cubicBezTo>
                    <a:pt x="29" y="273"/>
                    <a:pt x="29" y="273"/>
                    <a:pt x="29" y="273"/>
                  </a:cubicBezTo>
                  <a:cubicBezTo>
                    <a:pt x="5" y="273"/>
                    <a:pt x="5" y="273"/>
                    <a:pt x="5" y="273"/>
                  </a:cubicBezTo>
                  <a:lnTo>
                    <a:pt x="5" y="76"/>
                  </a:ln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87" name="Google Shape;4487;p28"/>
            <p:cNvSpPr/>
            <p:nvPr/>
          </p:nvSpPr>
          <p:spPr>
            <a:xfrm>
              <a:off x="11737976" y="6607175"/>
              <a:ext cx="36513" cy="92075"/>
            </a:xfrm>
            <a:custGeom>
              <a:rect b="b" l="l" r="r" t="t"/>
              <a:pathLst>
                <a:path extrusionOk="0" h="287" w="115">
                  <a:moveTo>
                    <a:pt x="67" y="31"/>
                  </a:moveTo>
                  <a:cubicBezTo>
                    <a:pt x="60" y="38"/>
                    <a:pt x="57" y="47"/>
                    <a:pt x="57" y="59"/>
                  </a:cubicBezTo>
                  <a:cubicBezTo>
                    <a:pt x="57" y="90"/>
                    <a:pt x="57" y="90"/>
                    <a:pt x="57" y="90"/>
                  </a:cubicBezTo>
                  <a:cubicBezTo>
                    <a:pt x="106" y="90"/>
                    <a:pt x="106" y="90"/>
                    <a:pt x="106" y="90"/>
                  </a:cubicBezTo>
                  <a:cubicBezTo>
                    <a:pt x="106" y="111"/>
                    <a:pt x="106" y="111"/>
                    <a:pt x="106" y="111"/>
                  </a:cubicBezTo>
                  <a:cubicBezTo>
                    <a:pt x="57" y="111"/>
                    <a:pt x="57" y="111"/>
                    <a:pt x="57" y="111"/>
                  </a:cubicBezTo>
                  <a:cubicBezTo>
                    <a:pt x="57" y="287"/>
                    <a:pt x="57" y="287"/>
                    <a:pt x="57" y="287"/>
                  </a:cubicBezTo>
                  <a:cubicBezTo>
                    <a:pt x="33" y="287"/>
                    <a:pt x="33" y="287"/>
                    <a:pt x="33" y="287"/>
                  </a:cubicBezTo>
                  <a:cubicBezTo>
                    <a:pt x="33" y="111"/>
                    <a:pt x="33" y="111"/>
                    <a:pt x="33" y="111"/>
                  </a:cubicBezTo>
                  <a:cubicBezTo>
                    <a:pt x="0" y="111"/>
                    <a:pt x="0" y="111"/>
                    <a:pt x="0" y="111"/>
                  </a:cubicBezTo>
                  <a:cubicBezTo>
                    <a:pt x="0" y="90"/>
                    <a:pt x="0" y="90"/>
                    <a:pt x="0" y="90"/>
                  </a:cubicBezTo>
                  <a:cubicBezTo>
                    <a:pt x="33" y="90"/>
                    <a:pt x="33" y="90"/>
                    <a:pt x="33" y="90"/>
                  </a:cubicBezTo>
                  <a:cubicBezTo>
                    <a:pt x="33" y="57"/>
                    <a:pt x="33" y="57"/>
                    <a:pt x="33" y="57"/>
                  </a:cubicBezTo>
                  <a:cubicBezTo>
                    <a:pt x="33" y="39"/>
                    <a:pt x="38" y="25"/>
                    <a:pt x="48" y="15"/>
                  </a:cubicBezTo>
                  <a:cubicBezTo>
                    <a:pt x="58" y="5"/>
                    <a:pt x="72" y="0"/>
                    <a:pt x="90" y="0"/>
                  </a:cubicBezTo>
                  <a:cubicBezTo>
                    <a:pt x="99" y="0"/>
                    <a:pt x="108" y="1"/>
                    <a:pt x="115" y="4"/>
                  </a:cubicBezTo>
                  <a:cubicBezTo>
                    <a:pt x="115" y="25"/>
                    <a:pt x="115" y="25"/>
                    <a:pt x="115" y="25"/>
                  </a:cubicBezTo>
                  <a:cubicBezTo>
                    <a:pt x="107" y="22"/>
                    <a:pt x="100" y="21"/>
                    <a:pt x="93" y="21"/>
                  </a:cubicBezTo>
                  <a:cubicBezTo>
                    <a:pt x="82" y="21"/>
                    <a:pt x="73" y="24"/>
                    <a:pt x="67" y="31"/>
                  </a:cubicBez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88" name="Google Shape;4488;p28"/>
            <p:cNvSpPr/>
            <p:nvPr/>
          </p:nvSpPr>
          <p:spPr>
            <a:xfrm>
              <a:off x="11776076" y="6634163"/>
              <a:ext cx="55563" cy="66675"/>
            </a:xfrm>
            <a:custGeom>
              <a:rect b="b" l="l" r="r" t="t"/>
              <a:pathLst>
                <a:path extrusionOk="0" h="206" w="174">
                  <a:moveTo>
                    <a:pt x="174" y="104"/>
                  </a:moveTo>
                  <a:cubicBezTo>
                    <a:pt x="25" y="104"/>
                    <a:pt x="25" y="104"/>
                    <a:pt x="25" y="104"/>
                  </a:cubicBezTo>
                  <a:cubicBezTo>
                    <a:pt x="25" y="130"/>
                    <a:pt x="31" y="149"/>
                    <a:pt x="44" y="164"/>
                  </a:cubicBezTo>
                  <a:cubicBezTo>
                    <a:pt x="57" y="178"/>
                    <a:pt x="73" y="185"/>
                    <a:pt x="94" y="185"/>
                  </a:cubicBezTo>
                  <a:cubicBezTo>
                    <a:pt x="107" y="185"/>
                    <a:pt x="118" y="183"/>
                    <a:pt x="129" y="177"/>
                  </a:cubicBezTo>
                  <a:cubicBezTo>
                    <a:pt x="139" y="172"/>
                    <a:pt x="149" y="164"/>
                    <a:pt x="157" y="153"/>
                  </a:cubicBezTo>
                  <a:cubicBezTo>
                    <a:pt x="173" y="167"/>
                    <a:pt x="173" y="167"/>
                    <a:pt x="173" y="167"/>
                  </a:cubicBezTo>
                  <a:cubicBezTo>
                    <a:pt x="164" y="179"/>
                    <a:pt x="153" y="189"/>
                    <a:pt x="139" y="195"/>
                  </a:cubicBezTo>
                  <a:cubicBezTo>
                    <a:pt x="126" y="202"/>
                    <a:pt x="111" y="206"/>
                    <a:pt x="94" y="206"/>
                  </a:cubicBezTo>
                  <a:cubicBezTo>
                    <a:pt x="76" y="206"/>
                    <a:pt x="59" y="201"/>
                    <a:pt x="45" y="193"/>
                  </a:cubicBezTo>
                  <a:cubicBezTo>
                    <a:pt x="31" y="184"/>
                    <a:pt x="20" y="172"/>
                    <a:pt x="12" y="156"/>
                  </a:cubicBezTo>
                  <a:cubicBezTo>
                    <a:pt x="4" y="140"/>
                    <a:pt x="0" y="122"/>
                    <a:pt x="0" y="102"/>
                  </a:cubicBezTo>
                  <a:cubicBezTo>
                    <a:pt x="0" y="81"/>
                    <a:pt x="4" y="64"/>
                    <a:pt x="11" y="48"/>
                  </a:cubicBezTo>
                  <a:cubicBezTo>
                    <a:pt x="19" y="33"/>
                    <a:pt x="30" y="21"/>
                    <a:pt x="43" y="12"/>
                  </a:cubicBezTo>
                  <a:cubicBezTo>
                    <a:pt x="57" y="4"/>
                    <a:pt x="73" y="0"/>
                    <a:pt x="91" y="0"/>
                  </a:cubicBezTo>
                  <a:cubicBezTo>
                    <a:pt x="117" y="0"/>
                    <a:pt x="137" y="8"/>
                    <a:pt x="152" y="25"/>
                  </a:cubicBezTo>
                  <a:cubicBezTo>
                    <a:pt x="167" y="42"/>
                    <a:pt x="174" y="65"/>
                    <a:pt x="174" y="94"/>
                  </a:cubicBezTo>
                  <a:cubicBezTo>
                    <a:pt x="174" y="99"/>
                    <a:pt x="174" y="102"/>
                    <a:pt x="174" y="104"/>
                  </a:cubicBezTo>
                  <a:close/>
                  <a:moveTo>
                    <a:pt x="150" y="84"/>
                  </a:moveTo>
                  <a:cubicBezTo>
                    <a:pt x="149" y="64"/>
                    <a:pt x="144" y="48"/>
                    <a:pt x="134" y="37"/>
                  </a:cubicBezTo>
                  <a:cubicBezTo>
                    <a:pt x="123" y="26"/>
                    <a:pt x="109" y="20"/>
                    <a:pt x="91" y="20"/>
                  </a:cubicBezTo>
                  <a:cubicBezTo>
                    <a:pt x="73" y="20"/>
                    <a:pt x="58" y="26"/>
                    <a:pt x="47" y="37"/>
                  </a:cubicBezTo>
                  <a:cubicBezTo>
                    <a:pt x="35" y="48"/>
                    <a:pt x="28" y="64"/>
                    <a:pt x="26" y="84"/>
                  </a:cubicBezTo>
                  <a:lnTo>
                    <a:pt x="150" y="84"/>
                  </a:lnTo>
                  <a:close/>
                </a:path>
              </a:pathLst>
            </a:custGeom>
            <a:solidFill>
              <a:srgbClr val="63513D"/>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4489" name="Google Shape;4489;p2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lvl1pPr indent="0" lvl="0" marL="0" marR="0" rtl="0" algn="l">
              <a:spcBef>
                <a:spcPts val="0"/>
              </a:spcBef>
              <a:buNone/>
              <a:defRPr sz="800">
                <a:solidFill>
                  <a:schemeClr val="dk2"/>
                </a:solidFill>
                <a:latin typeface="Arial"/>
                <a:ea typeface="Arial"/>
                <a:cs typeface="Arial"/>
                <a:sym typeface="Arial"/>
              </a:defRPr>
            </a:lvl1pPr>
            <a:lvl2pPr indent="0" lvl="1" marL="0" marR="0" rtl="0" algn="l">
              <a:spcBef>
                <a:spcPts val="0"/>
              </a:spcBef>
              <a:buNone/>
              <a:defRPr sz="800">
                <a:solidFill>
                  <a:schemeClr val="dk2"/>
                </a:solidFill>
                <a:latin typeface="Arial"/>
                <a:ea typeface="Arial"/>
                <a:cs typeface="Arial"/>
                <a:sym typeface="Arial"/>
              </a:defRPr>
            </a:lvl2pPr>
            <a:lvl3pPr indent="0" lvl="2" marL="0" marR="0" rtl="0" algn="l">
              <a:spcBef>
                <a:spcPts val="0"/>
              </a:spcBef>
              <a:buNone/>
              <a:defRPr sz="800">
                <a:solidFill>
                  <a:schemeClr val="dk2"/>
                </a:solidFill>
                <a:latin typeface="Arial"/>
                <a:ea typeface="Arial"/>
                <a:cs typeface="Arial"/>
                <a:sym typeface="Arial"/>
              </a:defRPr>
            </a:lvl3pPr>
            <a:lvl4pPr indent="0" lvl="3" marL="0" marR="0" rtl="0" algn="l">
              <a:spcBef>
                <a:spcPts val="0"/>
              </a:spcBef>
              <a:buNone/>
              <a:defRPr sz="800">
                <a:solidFill>
                  <a:schemeClr val="dk2"/>
                </a:solidFill>
                <a:latin typeface="Arial"/>
                <a:ea typeface="Arial"/>
                <a:cs typeface="Arial"/>
                <a:sym typeface="Arial"/>
              </a:defRPr>
            </a:lvl4pPr>
            <a:lvl5pPr indent="0" lvl="4" marL="0" marR="0" rtl="0" algn="l">
              <a:spcBef>
                <a:spcPts val="0"/>
              </a:spcBef>
              <a:buNone/>
              <a:defRPr sz="800">
                <a:solidFill>
                  <a:schemeClr val="dk2"/>
                </a:solidFill>
                <a:latin typeface="Arial"/>
                <a:ea typeface="Arial"/>
                <a:cs typeface="Arial"/>
                <a:sym typeface="Arial"/>
              </a:defRPr>
            </a:lvl5pPr>
            <a:lvl6pPr indent="0" lvl="5" marL="0" marR="0" rtl="0" algn="l">
              <a:spcBef>
                <a:spcPts val="0"/>
              </a:spcBef>
              <a:buNone/>
              <a:defRPr sz="800">
                <a:solidFill>
                  <a:schemeClr val="dk2"/>
                </a:solidFill>
                <a:latin typeface="Arial"/>
                <a:ea typeface="Arial"/>
                <a:cs typeface="Arial"/>
                <a:sym typeface="Arial"/>
              </a:defRPr>
            </a:lvl6pPr>
            <a:lvl7pPr indent="0" lvl="6" marL="0" marR="0" rtl="0" algn="l">
              <a:spcBef>
                <a:spcPts val="0"/>
              </a:spcBef>
              <a:buNone/>
              <a:defRPr sz="800">
                <a:solidFill>
                  <a:schemeClr val="dk2"/>
                </a:solidFill>
                <a:latin typeface="Arial"/>
                <a:ea typeface="Arial"/>
                <a:cs typeface="Arial"/>
                <a:sym typeface="Arial"/>
              </a:defRPr>
            </a:lvl7pPr>
            <a:lvl8pPr indent="0" lvl="7" marL="0" marR="0" rtl="0" algn="l">
              <a:spcBef>
                <a:spcPts val="0"/>
              </a:spcBef>
              <a:buNone/>
              <a:defRPr sz="800">
                <a:solidFill>
                  <a:schemeClr val="dk2"/>
                </a:solidFill>
                <a:latin typeface="Arial"/>
                <a:ea typeface="Arial"/>
                <a:cs typeface="Arial"/>
                <a:sym typeface="Arial"/>
              </a:defRPr>
            </a:lvl8pPr>
            <a:lvl9pPr indent="0" lvl="8" marL="0" marR="0" rtl="0" algn="l">
              <a:spcBef>
                <a:spcPts val="0"/>
              </a:spcBef>
              <a:buNone/>
              <a:defRPr sz="800">
                <a:solidFill>
                  <a:schemeClr val="dk2"/>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US"/>
              <a:t>‹#›</a:t>
            </a:fld>
            <a:endParaRPr/>
          </a:p>
        </p:txBody>
      </p:sp>
      <p:sp>
        <p:nvSpPr>
          <p:cNvPr id="4490" name="Google Shape;4490;p28"/>
          <p:cNvSpPr txBox="1"/>
          <p:nvPr>
            <p:ph idx="1" type="body"/>
          </p:nvPr>
        </p:nvSpPr>
        <p:spPr>
          <a:xfrm>
            <a:off x="342487" y="1485900"/>
            <a:ext cx="11497088" cy="4648200"/>
          </a:xfrm>
          <a:prstGeom prst="rect">
            <a:avLst/>
          </a:prstGeom>
          <a:noFill/>
          <a:ln>
            <a:noFill/>
          </a:ln>
        </p:spPr>
        <p:txBody>
          <a:bodyPr anchorCtr="0" anchor="t" bIns="0" lIns="0" spcFirstLastPara="1" rIns="0" wrap="square" tIns="0">
            <a:noAutofit/>
          </a:bodyPr>
          <a:lstStyle>
            <a:lvl1pPr indent="-342900" lvl="0" marL="457200" marR="0" rtl="0" algn="l">
              <a:lnSpc>
                <a:spcPct val="110000"/>
              </a:lnSpc>
              <a:spcBef>
                <a:spcPts val="0"/>
              </a:spcBef>
              <a:spcAft>
                <a:spcPts val="0"/>
              </a:spcAft>
              <a:buClr>
                <a:schemeClr val="dk2"/>
              </a:buClr>
              <a:buSzPts val="1800"/>
              <a:buFont typeface="Arial"/>
              <a:buChar char=" "/>
              <a:defRPr b="0" i="0" sz="1800" u="none" cap="none" strike="noStrike">
                <a:solidFill>
                  <a:schemeClr val="dk2"/>
                </a:solidFill>
                <a:latin typeface="Arial"/>
                <a:ea typeface="Arial"/>
                <a:cs typeface="Arial"/>
                <a:sym typeface="Arial"/>
              </a:defRPr>
            </a:lvl1pPr>
            <a:lvl2pPr indent="-330200" lvl="1" marL="914400" marR="0" rtl="0" algn="l">
              <a:lnSpc>
                <a:spcPct val="110000"/>
              </a:lnSpc>
              <a:spcBef>
                <a:spcPts val="0"/>
              </a:spcBef>
              <a:spcAft>
                <a:spcPts val="0"/>
              </a:spcAft>
              <a:buClr>
                <a:schemeClr val="dk2"/>
              </a:buClr>
              <a:buSzPts val="1600"/>
              <a:buFont typeface="Arial"/>
              <a:buChar char=" "/>
              <a:defRPr b="0" i="0" sz="1600" u="none" cap="none" strike="noStrike">
                <a:solidFill>
                  <a:schemeClr val="dk2"/>
                </a:solidFill>
                <a:latin typeface="Arial"/>
                <a:ea typeface="Arial"/>
                <a:cs typeface="Arial"/>
                <a:sym typeface="Arial"/>
              </a:defRPr>
            </a:lvl2pPr>
            <a:lvl3pPr indent="-330200" lvl="2" marL="1371600" marR="0" rtl="0" algn="l">
              <a:lnSpc>
                <a:spcPct val="110000"/>
              </a:lnSpc>
              <a:spcBef>
                <a:spcPts val="0"/>
              </a:spcBef>
              <a:spcAft>
                <a:spcPts val="0"/>
              </a:spcAft>
              <a:buClr>
                <a:schemeClr val="dk2"/>
              </a:buClr>
              <a:buSzPts val="1600"/>
              <a:buFont typeface="Arial"/>
              <a:buChar char="•"/>
              <a:defRPr b="0" i="0" sz="1600" u="none" cap="none" strike="noStrike">
                <a:solidFill>
                  <a:schemeClr val="dk2"/>
                </a:solidFill>
                <a:latin typeface="Arial"/>
                <a:ea typeface="Arial"/>
                <a:cs typeface="Arial"/>
                <a:sym typeface="Arial"/>
              </a:defRPr>
            </a:lvl3pPr>
            <a:lvl4pPr indent="-330200" lvl="3" marL="1828800" marR="0" rtl="0" algn="l">
              <a:lnSpc>
                <a:spcPct val="110000"/>
              </a:lnSpc>
              <a:spcBef>
                <a:spcPts val="0"/>
              </a:spcBef>
              <a:spcAft>
                <a:spcPts val="0"/>
              </a:spcAft>
              <a:buClr>
                <a:schemeClr val="dk2"/>
              </a:buClr>
              <a:buSzPts val="1600"/>
              <a:buFont typeface="Arial"/>
              <a:buChar char="•"/>
              <a:defRPr b="0" i="0" sz="1600" u="none" cap="none" strike="noStrike">
                <a:solidFill>
                  <a:schemeClr val="dk2"/>
                </a:solidFill>
                <a:latin typeface="Arial"/>
                <a:ea typeface="Arial"/>
                <a:cs typeface="Arial"/>
                <a:sym typeface="Arial"/>
              </a:defRPr>
            </a:lvl4pPr>
            <a:lvl5pPr indent="-330200" lvl="4" marL="2286000" marR="0" rtl="0" algn="l">
              <a:lnSpc>
                <a:spcPct val="110000"/>
              </a:lnSpc>
              <a:spcBef>
                <a:spcPts val="0"/>
              </a:spcBef>
              <a:spcAft>
                <a:spcPts val="0"/>
              </a:spcAft>
              <a:buClr>
                <a:schemeClr val="dk2"/>
              </a:buClr>
              <a:buSzPts val="1600"/>
              <a:buFont typeface="Arial"/>
              <a:buChar char="•"/>
              <a:defRPr b="0" i="0" sz="1600" u="none" cap="none" strike="noStrike">
                <a:solidFill>
                  <a:schemeClr val="dk2"/>
                </a:solidFill>
                <a:latin typeface="Arial"/>
                <a:ea typeface="Arial"/>
                <a:cs typeface="Arial"/>
                <a:sym typeface="Arial"/>
              </a:defRPr>
            </a:lvl5pPr>
            <a:lvl6pPr indent="-292100" lvl="5" marL="2743200" marR="0" rtl="0" algn="l">
              <a:lnSpc>
                <a:spcPct val="90000"/>
              </a:lnSpc>
              <a:spcBef>
                <a:spcPts val="0"/>
              </a:spcBef>
              <a:spcAft>
                <a:spcPts val="0"/>
              </a:spcAft>
              <a:buClr>
                <a:schemeClr val="dk2"/>
              </a:buClr>
              <a:buSzPts val="1000"/>
              <a:buFont typeface="Arial"/>
              <a:buChar char="•"/>
              <a:defRPr b="0" i="0" sz="1000" u="none" cap="none" strike="noStrike">
                <a:solidFill>
                  <a:schemeClr val="dk2"/>
                </a:solidFill>
                <a:latin typeface="Arial"/>
                <a:ea typeface="Arial"/>
                <a:cs typeface="Arial"/>
                <a:sym typeface="Arial"/>
              </a:defRPr>
            </a:lvl6pPr>
            <a:lvl7pPr indent="-292100" lvl="6" marL="3200400" marR="0" rtl="0" algn="l">
              <a:lnSpc>
                <a:spcPct val="90000"/>
              </a:lnSpc>
              <a:spcBef>
                <a:spcPts val="600"/>
              </a:spcBef>
              <a:spcAft>
                <a:spcPts val="0"/>
              </a:spcAft>
              <a:buClr>
                <a:schemeClr val="dk2"/>
              </a:buClr>
              <a:buSzPts val="1000"/>
              <a:buFont typeface="Arial"/>
              <a:buChar char="​"/>
              <a:defRPr b="1" i="0" sz="1000" u="none" cap="none" strike="noStrike">
                <a:solidFill>
                  <a:schemeClr val="dk2"/>
                </a:solidFill>
                <a:latin typeface="Arial"/>
                <a:ea typeface="Arial"/>
                <a:cs typeface="Arial"/>
                <a:sym typeface="Arial"/>
              </a:defRPr>
            </a:lvl7pPr>
            <a:lvl8pPr indent="-292100" lvl="7" marL="3657600" marR="0" rtl="0" algn="l">
              <a:lnSpc>
                <a:spcPct val="90000"/>
              </a:lnSpc>
              <a:spcBef>
                <a:spcPts val="600"/>
              </a:spcBef>
              <a:spcAft>
                <a:spcPts val="0"/>
              </a:spcAft>
              <a:buClr>
                <a:schemeClr val="dk2"/>
              </a:buClr>
              <a:buSzPts val="1000"/>
              <a:buFont typeface="Arial"/>
              <a:buChar char="​"/>
              <a:defRPr b="0" i="0" sz="1000" u="none" cap="none" strike="noStrike">
                <a:solidFill>
                  <a:schemeClr val="dk2"/>
                </a:solidFill>
                <a:latin typeface="Arial"/>
                <a:ea typeface="Arial"/>
                <a:cs typeface="Arial"/>
                <a:sym typeface="Arial"/>
              </a:defRPr>
            </a:lvl8pPr>
            <a:lvl9pPr indent="-609600" lvl="8" marL="4114800" marR="0" rtl="0" algn="l">
              <a:lnSpc>
                <a:spcPct val="90000"/>
              </a:lnSpc>
              <a:spcBef>
                <a:spcPts val="600"/>
              </a:spcBef>
              <a:spcAft>
                <a:spcPts val="0"/>
              </a:spcAft>
              <a:buClr>
                <a:schemeClr val="dk2"/>
              </a:buClr>
              <a:buSzPts val="6000"/>
              <a:buFont typeface="Arial"/>
              <a:buChar char="​"/>
              <a:defRPr b="1" i="0" sz="6000" u="none" cap="none" strike="noStrike">
                <a:solidFill>
                  <a:schemeClr val="dk2"/>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sldLayoutIdLst>
    <p:sldLayoutId id="2147483963" r:id="rId1"/>
    <p:sldLayoutId id="2147483964" r:id="rId2"/>
    <p:sldLayoutId id="2147483965" r:id="rId3"/>
    <p:sldLayoutId id="2147483966" r:id="rId4"/>
    <p:sldLayoutId id="2147483967" r:id="rId5"/>
    <p:sldLayoutId id="2147483968" r:id="rId6"/>
    <p:sldLayoutId id="2147483969" r:id="rId7"/>
    <p:sldLayoutId id="2147483970" r:id="rId8"/>
    <p:sldLayoutId id="2147483971" r:id="rId9"/>
    <p:sldLayoutId id="2147483972" r:id="rId10"/>
    <p:sldLayoutId id="2147483973" r:id="rId11"/>
    <p:sldLayoutId id="2147483974" r:id="rId12"/>
    <p:sldLayoutId id="2147483975" r:id="rId13"/>
    <p:sldLayoutId id="2147483976" r:id="rId14"/>
    <p:sldLayoutId id="2147483977" r:id="rId15"/>
    <p:sldLayoutId id="2147483978" r:id="rId16"/>
    <p:sldLayoutId id="2147483979" r:id="rId17"/>
    <p:sldLayoutId id="2147483980" r:id="rId18"/>
    <p:sldLayoutId id="2147483981" r:id="rId19"/>
    <p:sldLayoutId id="2147483982" r:id="rId20"/>
    <p:sldLayoutId id="2147483983" r:id="rId21"/>
    <p:sldLayoutId id="2147483984" r:id="rId22"/>
    <p:sldLayoutId id="2147483985" r:id="rId23"/>
    <p:sldLayoutId id="2147483986" r:id="rId24"/>
    <p:sldLayoutId id="2147483987" r:id="rId25"/>
    <p:sldLayoutId id="2147483988" r:id="rId26"/>
    <p:sldLayoutId id="2147483989" r:id="rId27"/>
    <p:sldLayoutId id="2147483990" r:id="rId28"/>
    <p:sldLayoutId id="2147483991" r:id="rId29"/>
    <p:sldLayoutId id="2147483992" r:id="rId30"/>
    <p:sldLayoutId id="2147483993" r:id="rId31"/>
    <p:sldLayoutId id="2147483994" r:id="rId32"/>
    <p:sldLayoutId id="2147483995" r:id="rId33"/>
    <p:sldLayoutId id="2147483996" r:id="rId34"/>
    <p:sldLayoutId id="2147483997" r:id="rId35"/>
    <p:sldLayoutId id="2147483998" r:id="rId36"/>
    <p:sldLayoutId id="2147483999" r:id="rId37"/>
    <p:sldLayoutId id="2147484000" r:id="rId38"/>
    <p:sldLayoutId id="2147484001" r:id="rId39"/>
    <p:sldLayoutId id="2147484002" r:id="rId40"/>
    <p:sldLayoutId id="2147484003" r:id="rId41"/>
    <p:sldLayoutId id="2147484004" r:id="rId42"/>
    <p:sldLayoutId id="2147484005" r:id="rId43"/>
    <p:sldLayoutId id="2147484006" r:id="rId44"/>
    <p:sldLayoutId id="2147484007" r:id="rId45"/>
    <p:sldLayoutId id="2147484008" r:id="rId46"/>
    <p:sldLayoutId id="2147484009" r:id="rId47"/>
    <p:sldLayoutId id="2147484010" r:id="rId48"/>
    <p:sldLayoutId id="2147484011" r:id="rId49"/>
    <p:sldLayoutId id="2147484012" r:id="rId50"/>
    <p:sldLayoutId id="2147484013" r:id="rId51"/>
    <p:sldLayoutId id="2147484014" r:id="rId52"/>
    <p:sldLayoutId id="2147484015" r:id="rId53"/>
    <p:sldLayoutId id="2147484016" r:id="rId54"/>
    <p:sldLayoutId id="2147484017" r:id="rId55"/>
    <p:sldLayoutId id="2147484018" r:id="rId56"/>
    <p:sldLayoutId id="2147484019" r:id="rId57"/>
    <p:sldLayoutId id="2147484020" r:id="rId58"/>
    <p:sldLayoutId id="2147484021" r:id="rId59"/>
    <p:sldLayoutId id="2147484022" r:id="rId60"/>
    <p:sldLayoutId id="2147484023" r:id="rId61"/>
    <p:sldLayoutId id="2147484024" r:id="rId62"/>
    <p:sldLayoutId id="2147484025" r:id="rId63"/>
    <p:sldLayoutId id="2147484026" r:id="rId64"/>
    <p:sldLayoutId id="2147484027" r:id="rId65"/>
    <p:sldLayoutId id="2147484028" r:id="rId66"/>
    <p:sldLayoutId id="2147484029" r:id="rId67"/>
    <p:sldLayoutId id="2147484030" r:id="rId68"/>
    <p:sldLayoutId id="2147484031" r:id="rId69"/>
    <p:sldLayoutId id="2147484032" r:id="rId70"/>
    <p:sldLayoutId id="2147484033" r:id="rId71"/>
    <p:sldLayoutId id="2147484034" r:id="rId72"/>
    <p:sldLayoutId id="2147484035" r:id="rId73"/>
    <p:sldLayoutId id="2147484036" r:id="rId74"/>
    <p:sldLayoutId id="2147484037" r:id="rId75"/>
    <p:sldLayoutId id="2147484038" r:id="rId76"/>
    <p:sldLayoutId id="2147484039" r:id="rId77"/>
    <p:sldLayoutId id="2147484040" r:id="rId78"/>
    <p:sldLayoutId id="2147484041" r:id="rId79"/>
    <p:sldLayoutId id="2147484042" r:id="rId80"/>
    <p:sldLayoutId id="2147484043" r:id="rId81"/>
    <p:sldLayoutId id="2147484044" r:id="rId82"/>
    <p:sldLayoutId id="2147484045" r:id="rId83"/>
    <p:sldLayoutId id="2147484046" r:id="rId84"/>
    <p:sldLayoutId id="2147484047" r:id="rId85"/>
    <p:sldLayoutId id="2147484048" r:id="rId86"/>
    <p:sldLayoutId id="2147484049" r:id="rId87"/>
    <p:sldLayoutId id="2147484050" r:id="rId88"/>
    <p:sldLayoutId id="2147484051" r:id="rId89"/>
    <p:sldLayoutId id="2147484052" r:id="rId90"/>
    <p:sldLayoutId id="2147484053" r:id="rId91"/>
    <p:sldLayoutId id="2147484054" r:id="rId92"/>
    <p:sldLayoutId id="2147484055" r:id="rId93"/>
    <p:sldLayoutId id="2147484056" r:id="rId94"/>
    <p:sldLayoutId id="2147484057" r:id="rId95"/>
    <p:sldLayoutId id="2147484058" r:id="rId96"/>
    <p:sldLayoutId id="2147484059" r:id="rId97"/>
    <p:sldLayoutId id="2147484060" r:id="rId98"/>
    <p:sldLayoutId id="2147484061" r:id="rId99"/>
    <p:sldLayoutId id="2147484062" r:id="rId100"/>
    <p:sldLayoutId id="2147484063" r:id="rId101"/>
    <p:sldLayoutId id="2147484064" r:id="rId102"/>
    <p:sldLayoutId id="2147484065" r:id="rId103"/>
    <p:sldLayoutId id="2147484066" r:id="rId104"/>
    <p:sldLayoutId id="2147484067" r:id="rId105"/>
    <p:sldLayoutId id="2147484068" r:id="rId106"/>
    <p:sldLayoutId id="2147484069" r:id="rId107"/>
    <p:sldLayoutId id="2147484070" r:id="rId108"/>
    <p:sldLayoutId id="2147484071" r:id="rId109"/>
    <p:sldLayoutId id="2147484072" r:id="rId110"/>
    <p:sldLayoutId id="2147484073" r:id="rId111"/>
    <p:sldLayoutId id="2147484074" r:id="rId112"/>
    <p:sldLayoutId id="2147484075" r:id="rId113"/>
    <p:sldLayoutId id="2147484076" r:id="rId114"/>
    <p:sldLayoutId id="2147484077" r:id="rId115"/>
    <p:sldLayoutId id="2147484078" r:id="rId116"/>
    <p:sldLayoutId id="2147484079" r:id="rId117"/>
    <p:sldLayoutId id="2147484080" r:id="rId118"/>
    <p:sldLayoutId id="2147484081" r:id="rId119"/>
    <p:sldLayoutId id="2147484082" r:id="rId120"/>
    <p:sldLayoutId id="2147484083" r:id="rId121"/>
    <p:sldLayoutId id="2147484084" r:id="rId122"/>
    <p:sldLayoutId id="2147484085" r:id="rId123"/>
    <p:sldLayoutId id="2147484086" r:id="rId124"/>
    <p:sldLayoutId id="2147484087" r:id="rId125"/>
    <p:sldLayoutId id="2147484088" r:id="rId126"/>
    <p:sldLayoutId id="2147484089" r:id="rId127"/>
    <p:sldLayoutId id="2147484090" r:id="rId128"/>
    <p:sldLayoutId id="2147484091" r:id="rId129"/>
    <p:sldLayoutId id="2147484092" r:id="rId130"/>
    <p:sldLayoutId id="2147484093" r:id="rId131"/>
    <p:sldLayoutId id="2147484094" r:id="rId132"/>
    <p:sldLayoutId id="2147484095" r:id="rId133"/>
    <p:sldLayoutId id="2147484096" r:id="rId134"/>
    <p:sldLayoutId id="2147484097" r:id="rId135"/>
    <p:sldLayoutId id="2147484098" r:id="rId136"/>
    <p:sldLayoutId id="2147484099" r:id="rId137"/>
    <p:sldLayoutId id="2147484100" r:id="rId138"/>
    <p:sldLayoutId id="2147484101" r:id="rId139"/>
    <p:sldLayoutId id="2147484102" r:id="rId140"/>
    <p:sldLayoutId id="2147484103" r:id="rId141"/>
    <p:sldLayoutId id="2147484104" r:id="rId142"/>
    <p:sldLayoutId id="2147484105" r:id="rId143"/>
    <p:sldLayoutId id="2147484106" r:id="rId144"/>
    <p:sldLayoutId id="2147484107" r:id="rId145"/>
    <p:sldLayoutId id="2147484108" r:id="rId146"/>
    <p:sldLayoutId id="2147484109" r:id="rId147"/>
    <p:sldLayoutId id="2147484110" r:id="rId148"/>
    <p:sldLayoutId id="2147484111" r:id="rId149"/>
    <p:sldLayoutId id="2147484112" r:id="rId150"/>
    <p:sldLayoutId id="2147484113" r:id="rId151"/>
    <p:sldLayoutId id="2147484114" r:id="rId15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4232">
          <p15:clr>
            <a:srgbClr val="F26B43"/>
          </p15:clr>
        </p15:guide>
        <p15:guide id="2" pos="200">
          <p15:clr>
            <a:srgbClr val="F26B43"/>
          </p15:clr>
        </p15:guide>
        <p15:guide id="3" orient="horz" pos="936">
          <p15:clr>
            <a:srgbClr val="F26B43"/>
          </p15:clr>
        </p15:guide>
        <p15:guide id="4" pos="7458">
          <p15:clr>
            <a:srgbClr val="F26B43"/>
          </p15:clr>
        </p15:guide>
        <p15:guide id="5" pos="272">
          <p15:clr>
            <a:srgbClr val="F26B43"/>
          </p15:clr>
        </p15:guide>
        <p15:guide id="6" orient="horz" pos="1101">
          <p15:clr>
            <a:srgbClr val="F26B43"/>
          </p15:clr>
        </p15:guide>
        <p15:guide id="7" orient="horz" pos="3864">
          <p15:clr>
            <a:srgbClr val="F26B43"/>
          </p15:clr>
        </p15:guide>
        <p15:guide id="8" orient="horz" pos="436">
          <p15:clr>
            <a:srgbClr val="F26B43"/>
          </p15:clr>
        </p15:guide>
        <p15:guide id="9" orient="horz" pos="669">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43.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57.xml"/><Relationship Id="rId2" Type="http://schemas.openxmlformats.org/officeDocument/2006/relationships/notesSlide" Target="../notesSlides/notesSlide10.xml"/><Relationship Id="rId3" Type="http://schemas.openxmlformats.org/officeDocument/2006/relationships/image" Target="../media/image38.png"/><Relationship Id="rId4" Type="http://schemas.openxmlformats.org/officeDocument/2006/relationships/image" Target="../media/image30.png"/><Relationship Id="rId5" Type="http://schemas.openxmlformats.org/officeDocument/2006/relationships/image" Target="../media/image29.png"/><Relationship Id="rId6" Type="http://schemas.openxmlformats.org/officeDocument/2006/relationships/image" Target="../media/image37.png"/><Relationship Id="rId7" Type="http://schemas.openxmlformats.org/officeDocument/2006/relationships/image" Target="../media/image33.png"/><Relationship Id="rId8" Type="http://schemas.openxmlformats.org/officeDocument/2006/relationships/image" Target="../media/image35.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11.xml"/><Relationship Id="rId2" Type="http://schemas.openxmlformats.org/officeDocument/2006/relationships/notesSlide" Target="../notesSlides/notesSlide11.xml"/><Relationship Id="rId3" Type="http://schemas.openxmlformats.org/officeDocument/2006/relationships/image" Target="../media/image23.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58.xml"/><Relationship Id="rId2" Type="http://schemas.openxmlformats.org/officeDocument/2006/relationships/notesSlide" Target="../notesSlides/notesSlide12.xml"/><Relationship Id="rId3" Type="http://schemas.openxmlformats.org/officeDocument/2006/relationships/image" Target="../media/image16.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57.xml"/><Relationship Id="rId2" Type="http://schemas.openxmlformats.org/officeDocument/2006/relationships/notesSlide" Target="../notesSlides/notesSlide13.xml"/><Relationship Id="rId3" Type="http://schemas.openxmlformats.org/officeDocument/2006/relationships/image" Target="../media/image39.png"/><Relationship Id="rId4" Type="http://schemas.openxmlformats.org/officeDocument/2006/relationships/image" Target="../media/image32.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57.xml"/><Relationship Id="rId2" Type="http://schemas.openxmlformats.org/officeDocument/2006/relationships/notesSlide" Target="../notesSlides/notesSlide14.xml"/><Relationship Id="rId3" Type="http://schemas.openxmlformats.org/officeDocument/2006/relationships/image" Target="../media/image41.png"/><Relationship Id="rId4" Type="http://schemas.openxmlformats.org/officeDocument/2006/relationships/image" Target="../media/image40.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12.xml"/><Relationship Id="rId2" Type="http://schemas.openxmlformats.org/officeDocument/2006/relationships/notesSlide" Target="../notesSlides/notesSlide15.xml"/><Relationship Id="rId3" Type="http://schemas.openxmlformats.org/officeDocument/2006/relationships/image" Target="../media/image42.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54.xml"/><Relationship Id="rId2" Type="http://schemas.openxmlformats.org/officeDocument/2006/relationships/notesSlide" Target="../notesSlides/notesSlide3.xml"/><Relationship Id="rId3" Type="http://schemas.openxmlformats.org/officeDocument/2006/relationships/image" Target="../media/image19.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55.xml"/><Relationship Id="rId2" Type="http://schemas.openxmlformats.org/officeDocument/2006/relationships/notesSlide" Target="../notesSlides/notesSlide4.xml"/><Relationship Id="rId3" Type="http://schemas.openxmlformats.org/officeDocument/2006/relationships/image" Target="../media/image17.png"/><Relationship Id="rId4" Type="http://schemas.openxmlformats.org/officeDocument/2006/relationships/image" Target="../media/image34.png"/><Relationship Id="rId5" Type="http://schemas.openxmlformats.org/officeDocument/2006/relationships/image" Target="../media/image14.png"/></Relationships>
</file>

<file path=ppt/slides/_rels/slide5.xml.rels><?xml version="1.0" encoding="UTF-8" standalone="yes"?><Relationships xmlns="http://schemas.openxmlformats.org/package/2006/relationships"><Relationship Id="rId10" Type="http://schemas.openxmlformats.org/officeDocument/2006/relationships/image" Target="../media/image26.png"/><Relationship Id="rId1" Type="http://schemas.openxmlformats.org/officeDocument/2006/relationships/slideLayout" Target="../slideLayouts/slideLayout156.xml"/><Relationship Id="rId2" Type="http://schemas.openxmlformats.org/officeDocument/2006/relationships/notesSlide" Target="../notesSlides/notesSlide5.xml"/><Relationship Id="rId3" Type="http://schemas.openxmlformats.org/officeDocument/2006/relationships/image" Target="../media/image21.png"/><Relationship Id="rId4" Type="http://schemas.openxmlformats.org/officeDocument/2006/relationships/image" Target="../media/image15.png"/><Relationship Id="rId9" Type="http://schemas.openxmlformats.org/officeDocument/2006/relationships/image" Target="../media/image30.png"/><Relationship Id="rId5" Type="http://schemas.openxmlformats.org/officeDocument/2006/relationships/image" Target="../media/image31.png"/><Relationship Id="rId6" Type="http://schemas.openxmlformats.org/officeDocument/2006/relationships/image" Target="../media/image20.png"/><Relationship Id="rId7" Type="http://schemas.openxmlformats.org/officeDocument/2006/relationships/image" Target="../media/image18.png"/><Relationship Id="rId8" Type="http://schemas.openxmlformats.org/officeDocument/2006/relationships/image" Target="../media/image29.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11.xml"/><Relationship Id="rId2" Type="http://schemas.openxmlformats.org/officeDocument/2006/relationships/notesSlide" Target="../notesSlides/notesSlide6.xml"/><Relationship Id="rId3" Type="http://schemas.openxmlformats.org/officeDocument/2006/relationships/image" Target="../media/image23.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 Id="rId3" Type="http://schemas.openxmlformats.org/officeDocument/2006/relationships/image" Target="../media/image16.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57.xml"/><Relationship Id="rId2" Type="http://schemas.openxmlformats.org/officeDocument/2006/relationships/notesSlide" Target="../notesSlides/notesSlide8.xml"/><Relationship Id="rId3" Type="http://schemas.openxmlformats.org/officeDocument/2006/relationships/image" Target="../media/image45.png"/><Relationship Id="rId4" Type="http://schemas.openxmlformats.org/officeDocument/2006/relationships/image" Target="../media/image44.png"/><Relationship Id="rId5" Type="http://schemas.openxmlformats.org/officeDocument/2006/relationships/image" Target="../media/image36.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57.xml"/><Relationship Id="rId2" Type="http://schemas.openxmlformats.org/officeDocument/2006/relationships/notesSlide" Target="../notesSlides/notesSlide9.xml"/><Relationship Id="rId3" Type="http://schemas.openxmlformats.org/officeDocument/2006/relationships/image" Target="../media/image22.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57" name="Shape 6657"/>
        <p:cNvGrpSpPr/>
        <p:nvPr/>
      </p:nvGrpSpPr>
      <p:grpSpPr>
        <a:xfrm>
          <a:off x="0" y="0"/>
          <a:ext cx="0" cy="0"/>
          <a:chOff x="0" y="0"/>
          <a:chExt cx="0" cy="0"/>
        </a:xfrm>
      </p:grpSpPr>
      <p:pic>
        <p:nvPicPr>
          <p:cNvPr id="6658" name="Google Shape;6658;p1"/>
          <p:cNvPicPr preferRelativeResize="0"/>
          <p:nvPr>
            <p:ph idx="2" type="pic"/>
          </p:nvPr>
        </p:nvPicPr>
        <p:blipFill rotWithShape="1">
          <a:blip r:embed="rId3">
            <a:alphaModFix/>
          </a:blip>
          <a:srcRect b="15090" l="0" r="0" t="15090"/>
          <a:stretch/>
        </p:blipFill>
        <p:spPr>
          <a:xfrm>
            <a:off x="340826" y="1122675"/>
            <a:ext cx="11592620" cy="5349900"/>
          </a:xfrm>
          <a:prstGeom prst="rect">
            <a:avLst/>
          </a:prstGeom>
          <a:noFill/>
          <a:ln>
            <a:noFill/>
          </a:ln>
        </p:spPr>
      </p:pic>
      <p:sp>
        <p:nvSpPr>
          <p:cNvPr id="6659" name="Google Shape;6659;p1"/>
          <p:cNvSpPr txBox="1"/>
          <p:nvPr>
            <p:ph idx="1" type="body"/>
          </p:nvPr>
        </p:nvSpPr>
        <p:spPr>
          <a:xfrm>
            <a:off x="340826" y="2627599"/>
            <a:ext cx="5210175" cy="2340052"/>
          </a:xfrm>
          <a:prstGeom prst="rect">
            <a:avLst/>
          </a:prstGeom>
          <a:solidFill>
            <a:srgbClr val="64513D">
              <a:alpha val="67058"/>
            </a:srgbClr>
          </a:solidFill>
          <a:ln>
            <a:noFill/>
          </a:ln>
        </p:spPr>
        <p:txBody>
          <a:bodyPr anchorCtr="0" anchor="ctr" bIns="0" lIns="164575" spcFirstLastPara="1" rIns="0" wrap="square" tIns="0">
            <a:noAutofit/>
          </a:bodyPr>
          <a:lstStyle/>
          <a:p>
            <a:pPr indent="-203200" lvl="0" marL="118745" rtl="0" algn="l">
              <a:lnSpc>
                <a:spcPct val="83000"/>
              </a:lnSpc>
              <a:spcBef>
                <a:spcPts val="0"/>
              </a:spcBef>
              <a:spcAft>
                <a:spcPts val="0"/>
              </a:spcAft>
              <a:buClr>
                <a:srgbClr val="FFC600"/>
              </a:buClr>
              <a:buSzPts val="3200"/>
              <a:buFont typeface="Arial"/>
              <a:buChar char=" "/>
            </a:pPr>
            <a:r>
              <a:rPr lang="en-US"/>
              <a:t>Driving Engagement with Talent Marketplace at Nestlé in the US </a:t>
            </a:r>
            <a:endParaRPr/>
          </a:p>
          <a:p>
            <a:pPr indent="-127000" lvl="0" marL="118745" rtl="0" algn="l">
              <a:lnSpc>
                <a:spcPct val="83000"/>
              </a:lnSpc>
              <a:spcBef>
                <a:spcPts val="0"/>
              </a:spcBef>
              <a:spcAft>
                <a:spcPts val="0"/>
              </a:spcAft>
              <a:buClr>
                <a:schemeClr val="lt1"/>
              </a:buClr>
              <a:buSzPts val="2000"/>
              <a:buFont typeface="Arial"/>
              <a:buChar char=" "/>
            </a:pPr>
            <a:r>
              <a:rPr lang="en-US" sz="2000">
                <a:solidFill>
                  <a:schemeClr val="lt1"/>
                </a:solidFill>
              </a:rPr>
              <a:t>September 1, 2021</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03" name="Shape 6803"/>
        <p:cNvGrpSpPr/>
        <p:nvPr/>
      </p:nvGrpSpPr>
      <p:grpSpPr>
        <a:xfrm>
          <a:off x="0" y="0"/>
          <a:ext cx="0" cy="0"/>
          <a:chOff x="0" y="0"/>
          <a:chExt cx="0" cy="0"/>
        </a:xfrm>
      </p:grpSpPr>
      <p:sp>
        <p:nvSpPr>
          <p:cNvPr id="6804" name="Google Shape;6804;p10"/>
          <p:cNvSpPr/>
          <p:nvPr/>
        </p:nvSpPr>
        <p:spPr>
          <a:xfrm>
            <a:off x="8132050" y="2209334"/>
            <a:ext cx="3353704" cy="3743963"/>
          </a:xfrm>
          <a:prstGeom prst="rect">
            <a:avLst/>
          </a:pr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2000">
              <a:solidFill>
                <a:schemeClr val="lt1"/>
              </a:solidFill>
              <a:latin typeface="Arial"/>
              <a:ea typeface="Arial"/>
              <a:cs typeface="Arial"/>
              <a:sym typeface="Arial"/>
            </a:endParaRPr>
          </a:p>
        </p:txBody>
      </p:sp>
      <p:sp>
        <p:nvSpPr>
          <p:cNvPr id="6805" name="Google Shape;6805;p10"/>
          <p:cNvSpPr/>
          <p:nvPr/>
        </p:nvSpPr>
        <p:spPr>
          <a:xfrm>
            <a:off x="4449712" y="2218974"/>
            <a:ext cx="3353704" cy="3743963"/>
          </a:xfrm>
          <a:prstGeom prst="rect">
            <a:avLst/>
          </a:pr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2000">
              <a:solidFill>
                <a:schemeClr val="lt1"/>
              </a:solidFill>
              <a:latin typeface="Arial"/>
              <a:ea typeface="Arial"/>
              <a:cs typeface="Arial"/>
              <a:sym typeface="Arial"/>
            </a:endParaRPr>
          </a:p>
        </p:txBody>
      </p:sp>
      <p:sp>
        <p:nvSpPr>
          <p:cNvPr id="6806" name="Google Shape;6806;p10"/>
          <p:cNvSpPr/>
          <p:nvPr/>
        </p:nvSpPr>
        <p:spPr>
          <a:xfrm>
            <a:off x="706246" y="2218974"/>
            <a:ext cx="3353704" cy="3743963"/>
          </a:xfrm>
          <a:prstGeom prst="rect">
            <a:avLst/>
          </a:pr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2000">
              <a:solidFill>
                <a:schemeClr val="lt1"/>
              </a:solidFill>
              <a:latin typeface="Arial"/>
              <a:ea typeface="Arial"/>
              <a:cs typeface="Arial"/>
              <a:sym typeface="Arial"/>
            </a:endParaRPr>
          </a:p>
        </p:txBody>
      </p:sp>
      <p:sp>
        <p:nvSpPr>
          <p:cNvPr id="6807" name="Google Shape;6807;p10"/>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p>
            <a:pPr indent="0" lvl="0" marL="0" rtl="0" algn="l">
              <a:lnSpc>
                <a:spcPct val="83000"/>
              </a:lnSpc>
              <a:spcBef>
                <a:spcPts val="0"/>
              </a:spcBef>
              <a:spcAft>
                <a:spcPts val="0"/>
              </a:spcAft>
              <a:buClr>
                <a:schemeClr val="accent2"/>
              </a:buClr>
              <a:buSzPts val="2600"/>
              <a:buFont typeface="Arial"/>
              <a:buNone/>
            </a:pPr>
            <a:r>
              <a:rPr lang="en-US">
                <a:solidFill>
                  <a:schemeClr val="accent2"/>
                </a:solidFill>
              </a:rPr>
              <a:t>Offering a diverse and engaging set of trainings, live and on-demand, is also critical to sustaining engagement</a:t>
            </a:r>
            <a:endParaRPr/>
          </a:p>
        </p:txBody>
      </p:sp>
      <p:sp>
        <p:nvSpPr>
          <p:cNvPr id="6808" name="Google Shape;6808;p10"/>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p>
            <a:pPr indent="0" lvl="0" marL="0" rtl="0" algn="l">
              <a:spcBef>
                <a:spcPts val="0"/>
              </a:spcBef>
              <a:spcAft>
                <a:spcPts val="0"/>
              </a:spcAft>
              <a:buNone/>
            </a:pPr>
            <a:fld id="{00000000-1234-1234-1234-123412341234}" type="slidenum">
              <a:rPr lang="en-US"/>
              <a:t>‹#›</a:t>
            </a:fld>
            <a:endParaRPr/>
          </a:p>
        </p:txBody>
      </p:sp>
      <p:pic>
        <p:nvPicPr>
          <p:cNvPr id="6809" name="Google Shape;6809;p10"/>
          <p:cNvPicPr preferRelativeResize="0"/>
          <p:nvPr/>
        </p:nvPicPr>
        <p:blipFill rotWithShape="1">
          <a:blip r:embed="rId3">
            <a:alphaModFix/>
          </a:blip>
          <a:srcRect b="0" l="6207" r="8667" t="38276"/>
          <a:stretch/>
        </p:blipFill>
        <p:spPr>
          <a:xfrm>
            <a:off x="4884614" y="4272832"/>
            <a:ext cx="2569769" cy="1452291"/>
          </a:xfrm>
          <a:prstGeom prst="rect">
            <a:avLst/>
          </a:prstGeom>
          <a:noFill/>
          <a:ln cap="flat" cmpd="sng" w="9525">
            <a:solidFill>
              <a:schemeClr val="dk1"/>
            </a:solidFill>
            <a:prstDash val="solid"/>
            <a:round/>
            <a:headEnd len="sm" w="sm" type="none"/>
            <a:tailEnd len="sm" w="sm" type="none"/>
          </a:ln>
          <a:effectLst>
            <a:outerShdw blurRad="50800" rotWithShape="0" algn="t" dir="5400000" dist="38100">
              <a:srgbClr val="000000">
                <a:alpha val="40000"/>
              </a:srgbClr>
            </a:outerShdw>
          </a:effectLst>
        </p:spPr>
      </p:pic>
      <p:pic>
        <p:nvPicPr>
          <p:cNvPr id="6810" name="Google Shape;6810;p10"/>
          <p:cNvPicPr preferRelativeResize="0"/>
          <p:nvPr/>
        </p:nvPicPr>
        <p:blipFill rotWithShape="1">
          <a:blip r:embed="rId4">
            <a:alphaModFix/>
          </a:blip>
          <a:srcRect b="0" l="0" r="0" t="0"/>
          <a:stretch/>
        </p:blipFill>
        <p:spPr>
          <a:xfrm>
            <a:off x="1003777" y="2354800"/>
            <a:ext cx="2748328" cy="1534781"/>
          </a:xfrm>
          <a:prstGeom prst="rect">
            <a:avLst/>
          </a:prstGeom>
          <a:noFill/>
          <a:ln cap="flat" cmpd="sng" w="9525">
            <a:solidFill>
              <a:schemeClr val="dk2"/>
            </a:solidFill>
            <a:prstDash val="solid"/>
            <a:round/>
            <a:headEnd len="sm" w="sm" type="none"/>
            <a:tailEnd len="sm" w="sm" type="none"/>
          </a:ln>
          <a:effectLst>
            <a:outerShdw blurRad="50800" rotWithShape="0" algn="t" dir="5400000" dist="38100">
              <a:srgbClr val="000000">
                <a:alpha val="40000"/>
              </a:srgbClr>
            </a:outerShdw>
          </a:effectLst>
        </p:spPr>
      </p:pic>
      <p:pic>
        <p:nvPicPr>
          <p:cNvPr id="6811" name="Google Shape;6811;p10"/>
          <p:cNvPicPr preferRelativeResize="0"/>
          <p:nvPr/>
        </p:nvPicPr>
        <p:blipFill rotWithShape="1">
          <a:blip r:embed="rId5">
            <a:alphaModFix/>
          </a:blip>
          <a:srcRect b="0" l="0" r="0" t="0"/>
          <a:stretch/>
        </p:blipFill>
        <p:spPr>
          <a:xfrm>
            <a:off x="1008934" y="4120851"/>
            <a:ext cx="2748328" cy="1534781"/>
          </a:xfrm>
          <a:prstGeom prst="rect">
            <a:avLst/>
          </a:prstGeom>
          <a:noFill/>
          <a:ln cap="flat" cmpd="sng" w="9525">
            <a:solidFill>
              <a:schemeClr val="dk2"/>
            </a:solidFill>
            <a:prstDash val="solid"/>
            <a:round/>
            <a:headEnd len="sm" w="sm" type="none"/>
            <a:tailEnd len="sm" w="sm" type="none"/>
          </a:ln>
          <a:effectLst>
            <a:outerShdw blurRad="50800" rotWithShape="0" algn="t" dir="5400000" dist="38100">
              <a:srgbClr val="000000">
                <a:alpha val="40000"/>
              </a:srgbClr>
            </a:outerShdw>
          </a:effectLst>
        </p:spPr>
      </p:pic>
      <p:sp>
        <p:nvSpPr>
          <p:cNvPr id="6812" name="Google Shape;6812;p10"/>
          <p:cNvSpPr/>
          <p:nvPr/>
        </p:nvSpPr>
        <p:spPr>
          <a:xfrm>
            <a:off x="4755972" y="1423139"/>
            <a:ext cx="3018420" cy="64633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6F2277"/>
              </a:buClr>
              <a:buSzPts val="1800"/>
              <a:buFont typeface="Arial"/>
              <a:buNone/>
            </a:pPr>
            <a:r>
              <a:rPr b="1" lang="en-US" sz="1800">
                <a:solidFill>
                  <a:srgbClr val="6F2277"/>
                </a:solidFill>
                <a:latin typeface="Arial"/>
                <a:ea typeface="Arial"/>
                <a:cs typeface="Arial"/>
                <a:sym typeface="Arial"/>
              </a:rPr>
              <a:t>Tips &amp; Tricks on Workplace</a:t>
            </a:r>
            <a:endParaRPr b="1" i="0" sz="1800" u="none" cap="none" strike="noStrike">
              <a:solidFill>
                <a:srgbClr val="6F2277"/>
              </a:solidFill>
              <a:latin typeface="Arial"/>
              <a:ea typeface="Arial"/>
              <a:cs typeface="Arial"/>
              <a:sym typeface="Arial"/>
            </a:endParaRPr>
          </a:p>
        </p:txBody>
      </p:sp>
      <p:pic>
        <p:nvPicPr>
          <p:cNvPr id="6813" name="Google Shape;6813;p10"/>
          <p:cNvPicPr preferRelativeResize="0"/>
          <p:nvPr/>
        </p:nvPicPr>
        <p:blipFill rotWithShape="1">
          <a:blip r:embed="rId6">
            <a:alphaModFix/>
          </a:blip>
          <a:srcRect b="0" l="0" r="0" t="0"/>
          <a:stretch/>
        </p:blipFill>
        <p:spPr>
          <a:xfrm>
            <a:off x="5172942" y="2410491"/>
            <a:ext cx="1993115" cy="1670824"/>
          </a:xfrm>
          <a:prstGeom prst="rect">
            <a:avLst/>
          </a:prstGeom>
          <a:noFill/>
          <a:ln cap="flat" cmpd="sng" w="9525">
            <a:solidFill>
              <a:schemeClr val="dk1"/>
            </a:solidFill>
            <a:prstDash val="solid"/>
            <a:round/>
            <a:headEnd len="sm" w="sm" type="none"/>
            <a:tailEnd len="sm" w="sm" type="none"/>
          </a:ln>
          <a:effectLst>
            <a:outerShdw blurRad="50800" rotWithShape="0" algn="t" dir="5400000" dist="38100">
              <a:srgbClr val="000000">
                <a:alpha val="40000"/>
              </a:srgbClr>
            </a:outerShdw>
          </a:effectLst>
        </p:spPr>
      </p:pic>
      <p:grpSp>
        <p:nvGrpSpPr>
          <p:cNvPr id="6814" name="Google Shape;6814;p10"/>
          <p:cNvGrpSpPr/>
          <p:nvPr/>
        </p:nvGrpSpPr>
        <p:grpSpPr>
          <a:xfrm>
            <a:off x="706246" y="1423139"/>
            <a:ext cx="10779508" cy="646333"/>
            <a:chOff x="249048" y="1542949"/>
            <a:chExt cx="11930558" cy="646333"/>
          </a:xfrm>
        </p:grpSpPr>
        <p:sp>
          <p:nvSpPr>
            <p:cNvPr id="6815" name="Google Shape;6815;p10"/>
            <p:cNvSpPr/>
            <p:nvPr/>
          </p:nvSpPr>
          <p:spPr>
            <a:xfrm>
              <a:off x="249048" y="1542951"/>
              <a:ext cx="3711817" cy="646331"/>
            </a:xfrm>
            <a:prstGeom prst="rect">
              <a:avLst/>
            </a:prstGeom>
            <a:solidFill>
              <a:schemeClr val="accent5"/>
            </a:solid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chemeClr val="lt1"/>
                </a:buClr>
                <a:buSzPts val="1800"/>
                <a:buFont typeface="Arial"/>
                <a:buNone/>
              </a:pPr>
              <a:r>
                <a:rPr b="1" lang="en-US" sz="1800">
                  <a:solidFill>
                    <a:schemeClr val="lt1"/>
                  </a:solidFill>
                  <a:latin typeface="Arial"/>
                  <a:ea typeface="Arial"/>
                  <a:cs typeface="Arial"/>
                  <a:sym typeface="Arial"/>
                </a:rPr>
                <a:t>Trainings &amp; Project Brainstorming Sessions </a:t>
              </a:r>
              <a:endParaRPr b="1" i="0" sz="1800" u="none" cap="none" strike="noStrike">
                <a:solidFill>
                  <a:schemeClr val="lt1"/>
                </a:solidFill>
                <a:latin typeface="Arial"/>
                <a:ea typeface="Arial"/>
                <a:cs typeface="Arial"/>
                <a:sym typeface="Arial"/>
              </a:endParaRPr>
            </a:p>
          </p:txBody>
        </p:sp>
        <p:sp>
          <p:nvSpPr>
            <p:cNvPr id="6816" name="Google Shape;6816;p10"/>
            <p:cNvSpPr/>
            <p:nvPr/>
          </p:nvSpPr>
          <p:spPr>
            <a:xfrm>
              <a:off x="4409273" y="1542949"/>
              <a:ext cx="3711817" cy="646331"/>
            </a:xfrm>
            <a:prstGeom prst="rect">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000">
                  <a:solidFill>
                    <a:schemeClr val="lt1"/>
                  </a:solidFill>
                  <a:latin typeface="Arial"/>
                  <a:ea typeface="Arial"/>
                  <a:cs typeface="Arial"/>
                  <a:sym typeface="Arial"/>
                </a:rPr>
                <a:t>Tips &amp; Tricks on Workplace</a:t>
              </a:r>
              <a:endParaRPr/>
            </a:p>
          </p:txBody>
        </p:sp>
        <p:sp>
          <p:nvSpPr>
            <p:cNvPr id="6817" name="Google Shape;6817;p10"/>
            <p:cNvSpPr/>
            <p:nvPr/>
          </p:nvSpPr>
          <p:spPr>
            <a:xfrm>
              <a:off x="8467789" y="1542949"/>
              <a:ext cx="3711817" cy="646331"/>
            </a:xfrm>
            <a:prstGeom prst="rect">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Arial"/>
                  <a:ea typeface="Arial"/>
                  <a:cs typeface="Arial"/>
                  <a:sym typeface="Arial"/>
                </a:rPr>
                <a:t>Library of Tools </a:t>
              </a:r>
              <a:endParaRPr/>
            </a:p>
            <a:p>
              <a:pPr indent="0" lvl="0" marL="0" marR="0" rtl="0" algn="ctr">
                <a:spcBef>
                  <a:spcPts val="0"/>
                </a:spcBef>
                <a:spcAft>
                  <a:spcPts val="0"/>
                </a:spcAft>
                <a:buNone/>
              </a:pPr>
              <a:r>
                <a:rPr b="1" lang="en-US" sz="1800">
                  <a:solidFill>
                    <a:schemeClr val="lt1"/>
                  </a:solidFill>
                  <a:latin typeface="Arial"/>
                  <a:ea typeface="Arial"/>
                  <a:cs typeface="Arial"/>
                  <a:sym typeface="Arial"/>
                </a:rPr>
                <a:t>&amp; Resources</a:t>
              </a:r>
              <a:endParaRPr/>
            </a:p>
          </p:txBody>
        </p:sp>
        <p:sp>
          <p:nvSpPr>
            <p:cNvPr id="6818" name="Google Shape;6818;p10"/>
            <p:cNvSpPr/>
            <p:nvPr/>
          </p:nvSpPr>
          <p:spPr>
            <a:xfrm>
              <a:off x="4399125" y="1542949"/>
              <a:ext cx="3711817" cy="646331"/>
            </a:xfrm>
            <a:prstGeom prst="rect">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Arial"/>
                  <a:ea typeface="Arial"/>
                  <a:cs typeface="Arial"/>
                  <a:sym typeface="Arial"/>
                </a:rPr>
                <a:t>Tips &amp; Tricks </a:t>
              </a:r>
              <a:endParaRPr/>
            </a:p>
            <a:p>
              <a:pPr indent="0" lvl="0" marL="0" marR="0" rtl="0" algn="ctr">
                <a:spcBef>
                  <a:spcPts val="0"/>
                </a:spcBef>
                <a:spcAft>
                  <a:spcPts val="0"/>
                </a:spcAft>
                <a:buNone/>
              </a:pPr>
              <a:r>
                <a:rPr b="1" lang="en-US" sz="1800">
                  <a:solidFill>
                    <a:schemeClr val="lt1"/>
                  </a:solidFill>
                  <a:latin typeface="Arial"/>
                  <a:ea typeface="Arial"/>
                  <a:cs typeface="Arial"/>
                  <a:sym typeface="Arial"/>
                </a:rPr>
                <a:t>on Workplace</a:t>
              </a:r>
              <a:endParaRPr/>
            </a:p>
          </p:txBody>
        </p:sp>
      </p:grpSp>
      <p:pic>
        <p:nvPicPr>
          <p:cNvPr id="6819" name="Google Shape;6819;p10"/>
          <p:cNvPicPr preferRelativeResize="0"/>
          <p:nvPr/>
        </p:nvPicPr>
        <p:blipFill rotWithShape="1">
          <a:blip r:embed="rId7">
            <a:alphaModFix/>
          </a:blip>
          <a:srcRect b="0" l="0" r="0" t="0"/>
          <a:stretch/>
        </p:blipFill>
        <p:spPr>
          <a:xfrm>
            <a:off x="8193179" y="4273053"/>
            <a:ext cx="3231445" cy="1477113"/>
          </a:xfrm>
          <a:prstGeom prst="rect">
            <a:avLst/>
          </a:prstGeom>
          <a:noFill/>
          <a:ln cap="flat" cmpd="sng" w="9525">
            <a:solidFill>
              <a:schemeClr val="dk1"/>
            </a:solidFill>
            <a:prstDash val="solid"/>
            <a:round/>
            <a:headEnd len="sm" w="sm" type="none"/>
            <a:tailEnd len="sm" w="sm" type="none"/>
          </a:ln>
          <a:effectLst>
            <a:outerShdw blurRad="50800" rotWithShape="0" algn="t" dir="5400000" dist="38100">
              <a:srgbClr val="000000">
                <a:alpha val="40000"/>
              </a:srgbClr>
            </a:outerShdw>
          </a:effectLst>
        </p:spPr>
      </p:pic>
      <p:pic>
        <p:nvPicPr>
          <p:cNvPr id="6820" name="Google Shape;6820;p10"/>
          <p:cNvPicPr preferRelativeResize="0"/>
          <p:nvPr/>
        </p:nvPicPr>
        <p:blipFill rotWithShape="1">
          <a:blip r:embed="rId8">
            <a:alphaModFix/>
          </a:blip>
          <a:srcRect b="0" l="0" r="0" t="0"/>
          <a:stretch/>
        </p:blipFill>
        <p:spPr>
          <a:xfrm>
            <a:off x="8193179" y="2412467"/>
            <a:ext cx="3231445" cy="1477114"/>
          </a:xfrm>
          <a:prstGeom prst="rect">
            <a:avLst/>
          </a:prstGeom>
          <a:noFill/>
          <a:ln cap="flat" cmpd="sng" w="9525">
            <a:solidFill>
              <a:schemeClr val="dk1"/>
            </a:solidFill>
            <a:prstDash val="solid"/>
            <a:round/>
            <a:headEnd len="sm" w="sm" type="none"/>
            <a:tailEnd len="sm" w="sm" type="none"/>
          </a:ln>
          <a:effectLst>
            <a:outerShdw blurRad="50800" rotWithShape="0" algn="t" dir="5400000" dist="38100">
              <a:srgbClr val="000000">
                <a:alpha val="40000"/>
              </a:srgbClr>
            </a:outerShdw>
          </a:effectLst>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24" name="Shape 6824"/>
        <p:cNvGrpSpPr/>
        <p:nvPr/>
      </p:nvGrpSpPr>
      <p:grpSpPr>
        <a:xfrm>
          <a:off x="0" y="0"/>
          <a:ext cx="0" cy="0"/>
          <a:chOff x="0" y="0"/>
          <a:chExt cx="0" cy="0"/>
        </a:xfrm>
      </p:grpSpPr>
      <p:pic>
        <p:nvPicPr>
          <p:cNvPr id="6825" name="Google Shape;6825;p11"/>
          <p:cNvPicPr preferRelativeResize="0"/>
          <p:nvPr>
            <p:ph idx="2" type="pic"/>
          </p:nvPr>
        </p:nvPicPr>
        <p:blipFill rotWithShape="1">
          <a:blip r:embed="rId3">
            <a:alphaModFix/>
          </a:blip>
          <a:srcRect b="0" l="12" r="13" t="0"/>
          <a:stretch/>
        </p:blipFill>
        <p:spPr>
          <a:xfrm>
            <a:off x="1524" y="0"/>
            <a:ext cx="12188952" cy="6858000"/>
          </a:xfrm>
          <a:prstGeom prst="rect">
            <a:avLst/>
          </a:prstGeom>
          <a:noFill/>
          <a:ln>
            <a:noFill/>
          </a:ln>
        </p:spPr>
      </p:pic>
      <p:sp>
        <p:nvSpPr>
          <p:cNvPr id="6826" name="Google Shape;6826;p11"/>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p>
            <a:pPr indent="0" lvl="0" marL="0" marR="0" rtl="0" algn="l">
              <a:lnSpc>
                <a:spcPct val="100000"/>
              </a:lnSpc>
              <a:spcBef>
                <a:spcPts val="0"/>
              </a:spcBef>
              <a:spcAft>
                <a:spcPts val="0"/>
              </a:spcAft>
              <a:buClr>
                <a:srgbClr val="FFFFFF"/>
              </a:buClr>
              <a:buSzPts val="800"/>
              <a:buFont typeface="Arial"/>
              <a:buNone/>
            </a:pPr>
            <a:fld id="{00000000-1234-1234-1234-123412341234}" type="slidenum">
              <a:rPr b="0" i="0" lang="en-US" sz="800" u="none" cap="none" strike="noStrike">
                <a:solidFill>
                  <a:srgbClr val="FFFFFF"/>
                </a:solidFill>
                <a:latin typeface="Arial"/>
                <a:ea typeface="Arial"/>
                <a:cs typeface="Arial"/>
                <a:sym typeface="Arial"/>
              </a:rPr>
              <a:t>‹#›</a:t>
            </a:fld>
            <a:endParaRPr b="0" i="0" sz="800" u="none" cap="none" strike="noStrike">
              <a:solidFill>
                <a:srgbClr val="FFFFFF"/>
              </a:solidFill>
              <a:latin typeface="Arial"/>
              <a:ea typeface="Arial"/>
              <a:cs typeface="Arial"/>
              <a:sym typeface="Arial"/>
            </a:endParaRPr>
          </a:p>
        </p:txBody>
      </p:sp>
      <p:sp>
        <p:nvSpPr>
          <p:cNvPr id="6827" name="Google Shape;6827;p11"/>
          <p:cNvSpPr/>
          <p:nvPr/>
        </p:nvSpPr>
        <p:spPr>
          <a:xfrm>
            <a:off x="0" y="0"/>
            <a:ext cx="12188824" cy="6857999"/>
          </a:xfrm>
          <a:prstGeom prst="rect">
            <a:avLst/>
          </a:prstGeom>
          <a:solidFill>
            <a:schemeClr val="accent6">
              <a:alpha val="61960"/>
            </a:schemeClr>
          </a:solid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lt1"/>
              </a:buClr>
              <a:buSzPts val="1200"/>
              <a:buFont typeface="Arial"/>
              <a:buNone/>
            </a:pPr>
            <a:r>
              <a:t/>
            </a:r>
            <a:endParaRPr b="0" i="0" sz="1200" u="none" cap="none" strike="noStrike">
              <a:solidFill>
                <a:srgbClr val="CB007B"/>
              </a:solidFill>
              <a:latin typeface="Arial"/>
              <a:ea typeface="Arial"/>
              <a:cs typeface="Arial"/>
              <a:sym typeface="Arial"/>
            </a:endParaRPr>
          </a:p>
        </p:txBody>
      </p:sp>
      <p:sp>
        <p:nvSpPr>
          <p:cNvPr id="6828" name="Google Shape;6828;p11"/>
          <p:cNvSpPr txBox="1"/>
          <p:nvPr/>
        </p:nvSpPr>
        <p:spPr>
          <a:xfrm>
            <a:off x="1724080" y="2093843"/>
            <a:ext cx="8639119" cy="3101210"/>
          </a:xfrm>
          <a:prstGeom prst="rect">
            <a:avLst/>
          </a:prstGeom>
          <a:solidFill>
            <a:schemeClr val="lt2">
              <a:alpha val="72941"/>
            </a:schemeClr>
          </a:solidFill>
          <a:ln>
            <a:noFill/>
          </a:ln>
        </p:spPr>
        <p:txBody>
          <a:bodyPr anchorCtr="0" anchor="ctr" bIns="45700" lIns="91425" spcFirstLastPara="1" rIns="91425" wrap="square" tIns="45700">
            <a:noAutofit/>
          </a:bodyPr>
          <a:lstStyle/>
          <a:p>
            <a:pPr indent="0" lvl="0" marL="0" marR="0" rtl="0" algn="l">
              <a:lnSpc>
                <a:spcPct val="110000"/>
              </a:lnSpc>
              <a:spcBef>
                <a:spcPts val="0"/>
              </a:spcBef>
              <a:spcAft>
                <a:spcPts val="0"/>
              </a:spcAft>
              <a:buClr>
                <a:srgbClr val="002169"/>
              </a:buClr>
              <a:buSzPts val="2600"/>
              <a:buFont typeface="Arial"/>
              <a:buNone/>
            </a:pPr>
            <a:r>
              <a:rPr b="1" lang="en-US" sz="2600">
                <a:solidFill>
                  <a:srgbClr val="002169"/>
                </a:solidFill>
                <a:latin typeface="Arial"/>
                <a:ea typeface="Arial"/>
                <a:cs typeface="Arial"/>
                <a:sym typeface="Arial"/>
              </a:rPr>
              <a:t>At Nestlé, the word about Talent Marketplace spread quickly to other Operating Companies and global business units. </a:t>
            </a:r>
            <a:endParaRPr/>
          </a:p>
          <a:p>
            <a:pPr indent="0" lvl="0" marL="0" marR="0" rtl="0" algn="l">
              <a:lnSpc>
                <a:spcPct val="110000"/>
              </a:lnSpc>
              <a:spcBef>
                <a:spcPts val="0"/>
              </a:spcBef>
              <a:spcAft>
                <a:spcPts val="0"/>
              </a:spcAft>
              <a:buClr>
                <a:schemeClr val="lt2"/>
              </a:buClr>
              <a:buSzPts val="2600"/>
              <a:buFont typeface="Arial"/>
              <a:buNone/>
            </a:pPr>
            <a:r>
              <a:t/>
            </a:r>
            <a:endParaRPr b="1" sz="2600">
              <a:solidFill>
                <a:srgbClr val="002169"/>
              </a:solidFill>
              <a:latin typeface="Arial"/>
              <a:ea typeface="Arial"/>
              <a:cs typeface="Arial"/>
              <a:sym typeface="Arial"/>
            </a:endParaRPr>
          </a:p>
          <a:p>
            <a:pPr indent="0" lvl="0" marL="0" marR="0" rtl="0" algn="l">
              <a:lnSpc>
                <a:spcPct val="110000"/>
              </a:lnSpc>
              <a:spcBef>
                <a:spcPts val="0"/>
              </a:spcBef>
              <a:spcAft>
                <a:spcPts val="0"/>
              </a:spcAft>
              <a:buClr>
                <a:schemeClr val="accent5"/>
              </a:buClr>
              <a:buSzPts val="2600"/>
              <a:buFont typeface="Quattrocento Sans"/>
              <a:buNone/>
            </a:pPr>
            <a:r>
              <a:rPr b="1" lang="en-US" sz="2600">
                <a:solidFill>
                  <a:schemeClr val="accent5"/>
                </a:solidFill>
                <a:latin typeface="Quattrocento Sans"/>
                <a:ea typeface="Quattrocento Sans"/>
                <a:cs typeface="Quattrocento Sans"/>
                <a:sym typeface="Quattrocento Sans"/>
              </a:rPr>
              <a:t>We recently added five other Operating Companies to the platform, and continue to support them in this change journey.</a:t>
            </a:r>
            <a:endParaRPr b="1" i="0" sz="2600" u="none" cap="none" strike="noStrike">
              <a:solidFill>
                <a:schemeClr val="accent5"/>
              </a:solidFill>
              <a:latin typeface="Quattrocento Sans"/>
              <a:ea typeface="Quattrocento Sans"/>
              <a:cs typeface="Quattrocento Sans"/>
              <a:sym typeface="Quattrocento Sans"/>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32" name="Shape 6832"/>
        <p:cNvGrpSpPr/>
        <p:nvPr/>
      </p:nvGrpSpPr>
      <p:grpSpPr>
        <a:xfrm>
          <a:off x="0" y="0"/>
          <a:ext cx="0" cy="0"/>
          <a:chOff x="0" y="0"/>
          <a:chExt cx="0" cy="0"/>
        </a:xfrm>
      </p:grpSpPr>
      <p:sp>
        <p:nvSpPr>
          <p:cNvPr id="6833" name="Google Shape;6833;p12"/>
          <p:cNvSpPr txBox="1"/>
          <p:nvPr>
            <p:ph idx="1" type="body"/>
          </p:nvPr>
        </p:nvSpPr>
        <p:spPr>
          <a:xfrm>
            <a:off x="1524" y="711202"/>
            <a:ext cx="11819946" cy="5418836"/>
          </a:xfrm>
          <a:prstGeom prst="rect">
            <a:avLst/>
          </a:prstGeom>
          <a:solidFill>
            <a:schemeClr val="accent4"/>
          </a:solidFill>
          <a:ln>
            <a:noFill/>
          </a:ln>
        </p:spPr>
        <p:txBody>
          <a:bodyPr anchorCtr="0" anchor="t" bIns="0" lIns="0" spcFirstLastPara="1" rIns="0" wrap="square" tIns="0">
            <a:noAutofit/>
          </a:bodyPr>
          <a:lstStyle/>
          <a:p>
            <a:pPr indent="-4571" lvl="0" marL="118871" rtl="0" algn="l">
              <a:lnSpc>
                <a:spcPct val="110000"/>
              </a:lnSpc>
              <a:spcBef>
                <a:spcPts val="0"/>
              </a:spcBef>
              <a:spcAft>
                <a:spcPts val="0"/>
              </a:spcAft>
              <a:buClr>
                <a:schemeClr val="accent4"/>
              </a:buClr>
              <a:buSzPts val="1800"/>
              <a:buFont typeface="Arial"/>
              <a:buNone/>
            </a:pPr>
            <a:r>
              <a:t/>
            </a:r>
            <a:endParaRPr/>
          </a:p>
          <a:p>
            <a:pPr indent="-4571" lvl="0" marL="118871" rtl="0" algn="l">
              <a:lnSpc>
                <a:spcPct val="110000"/>
              </a:lnSpc>
              <a:spcBef>
                <a:spcPts val="0"/>
              </a:spcBef>
              <a:spcAft>
                <a:spcPts val="0"/>
              </a:spcAft>
              <a:buClr>
                <a:schemeClr val="accent4"/>
              </a:buClr>
              <a:buSzPts val="1800"/>
              <a:buFont typeface="Arial"/>
              <a:buNone/>
            </a:pPr>
            <a:r>
              <a:t/>
            </a:r>
            <a:endParaRPr/>
          </a:p>
        </p:txBody>
      </p:sp>
      <p:sp>
        <p:nvSpPr>
          <p:cNvPr id="6834" name="Google Shape;6834;p1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p>
            <a:pPr indent="0" lvl="0" marL="0" marR="0" rtl="0" algn="l">
              <a:lnSpc>
                <a:spcPct val="100000"/>
              </a:lnSpc>
              <a:spcBef>
                <a:spcPts val="0"/>
              </a:spcBef>
              <a:spcAft>
                <a:spcPts val="0"/>
              </a:spcAft>
              <a:buClr>
                <a:srgbClr val="64513D"/>
              </a:buClr>
              <a:buSzPts val="800"/>
              <a:buFont typeface="Arial"/>
              <a:buNone/>
            </a:pPr>
            <a:fld id="{00000000-1234-1234-1234-123412341234}" type="slidenum">
              <a:rPr b="0" i="0" lang="en-US" sz="800" u="none" cap="none" strike="noStrike">
                <a:solidFill>
                  <a:srgbClr val="64513D"/>
                </a:solidFill>
                <a:latin typeface="Arial"/>
                <a:ea typeface="Arial"/>
                <a:cs typeface="Arial"/>
                <a:sym typeface="Arial"/>
              </a:rPr>
              <a:t>‹#›</a:t>
            </a:fld>
            <a:endParaRPr b="0" i="0" sz="800" u="none" cap="none" strike="noStrike">
              <a:solidFill>
                <a:srgbClr val="64513D"/>
              </a:solidFill>
              <a:latin typeface="Arial"/>
              <a:ea typeface="Arial"/>
              <a:cs typeface="Arial"/>
              <a:sym typeface="Arial"/>
            </a:endParaRPr>
          </a:p>
        </p:txBody>
      </p:sp>
      <p:cxnSp>
        <p:nvCxnSpPr>
          <p:cNvPr id="6835" name="Google Shape;6835;p12"/>
          <p:cNvCxnSpPr/>
          <p:nvPr/>
        </p:nvCxnSpPr>
        <p:spPr>
          <a:xfrm>
            <a:off x="3995928" y="1030055"/>
            <a:ext cx="0" cy="4868721"/>
          </a:xfrm>
          <a:prstGeom prst="straightConnector1">
            <a:avLst/>
          </a:prstGeom>
          <a:noFill/>
          <a:ln cap="flat" cmpd="sng" w="12700">
            <a:solidFill>
              <a:schemeClr val="lt1"/>
            </a:solidFill>
            <a:prstDash val="solid"/>
            <a:miter lim="800000"/>
            <a:headEnd len="sm" w="sm" type="none"/>
            <a:tailEnd len="sm" w="sm" type="none"/>
          </a:ln>
        </p:spPr>
      </p:cxnSp>
      <p:sp>
        <p:nvSpPr>
          <p:cNvPr id="6836" name="Google Shape;6836;p12"/>
          <p:cNvSpPr/>
          <p:nvPr/>
        </p:nvSpPr>
        <p:spPr>
          <a:xfrm>
            <a:off x="5208800" y="3051288"/>
            <a:ext cx="5141141" cy="83099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2400"/>
              <a:buFont typeface="Arial"/>
              <a:buNone/>
            </a:pPr>
            <a:r>
              <a:rPr b="1" i="0" lang="en-US" sz="2400" u="none" cap="none" strike="noStrike">
                <a:solidFill>
                  <a:srgbClr val="FFFFFF"/>
                </a:solidFill>
                <a:latin typeface="Arial"/>
                <a:ea typeface="Arial"/>
                <a:cs typeface="Arial"/>
                <a:sym typeface="Arial"/>
              </a:rPr>
              <a:t>Flooding the Shelves &amp; Maximizing Engagement </a:t>
            </a:r>
            <a:endParaRPr/>
          </a:p>
        </p:txBody>
      </p:sp>
      <p:sp>
        <p:nvSpPr>
          <p:cNvPr id="6837" name="Google Shape;6837;p12"/>
          <p:cNvSpPr/>
          <p:nvPr/>
        </p:nvSpPr>
        <p:spPr>
          <a:xfrm>
            <a:off x="5208801" y="1666160"/>
            <a:ext cx="5329102" cy="83099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2400"/>
              <a:buFont typeface="Arial"/>
              <a:buNone/>
            </a:pPr>
            <a:r>
              <a:rPr b="1" i="0" lang="en-US" sz="2400" u="none" cap="none" strike="noStrike">
                <a:solidFill>
                  <a:srgbClr val="FFFFFF"/>
                </a:solidFill>
                <a:latin typeface="Arial"/>
                <a:ea typeface="Arial"/>
                <a:cs typeface="Arial"/>
                <a:sym typeface="Arial"/>
              </a:rPr>
              <a:t>Preparing for the Transformation &amp; Generating Excitement</a:t>
            </a:r>
            <a:endParaRPr/>
          </a:p>
        </p:txBody>
      </p:sp>
      <p:sp>
        <p:nvSpPr>
          <p:cNvPr id="6838" name="Google Shape;6838;p12"/>
          <p:cNvSpPr/>
          <p:nvPr/>
        </p:nvSpPr>
        <p:spPr>
          <a:xfrm>
            <a:off x="4394539" y="1666160"/>
            <a:ext cx="731520" cy="731520"/>
          </a:xfrm>
          <a:prstGeom prst="ellipse">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3200"/>
              <a:buFont typeface="Arial"/>
              <a:buNone/>
            </a:pPr>
            <a:r>
              <a:rPr b="1" i="0" lang="en-US" sz="3200" u="none" cap="none" strike="noStrike">
                <a:solidFill>
                  <a:srgbClr val="FFFFFF"/>
                </a:solidFill>
                <a:latin typeface="Arial"/>
                <a:ea typeface="Arial"/>
                <a:cs typeface="Arial"/>
                <a:sym typeface="Arial"/>
              </a:rPr>
              <a:t>1</a:t>
            </a:r>
            <a:endParaRPr/>
          </a:p>
        </p:txBody>
      </p:sp>
      <p:sp>
        <p:nvSpPr>
          <p:cNvPr id="6839" name="Google Shape;6839;p12"/>
          <p:cNvSpPr/>
          <p:nvPr/>
        </p:nvSpPr>
        <p:spPr>
          <a:xfrm>
            <a:off x="4394539" y="3015640"/>
            <a:ext cx="731520" cy="731520"/>
          </a:xfrm>
          <a:prstGeom prst="ellipse">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3200"/>
              <a:buFont typeface="Arial"/>
              <a:buNone/>
            </a:pPr>
            <a:r>
              <a:rPr b="1" i="0" lang="en-US" sz="3200" u="none" cap="none" strike="noStrike">
                <a:solidFill>
                  <a:srgbClr val="FFFFFF"/>
                </a:solidFill>
                <a:latin typeface="Arial"/>
                <a:ea typeface="Arial"/>
                <a:cs typeface="Arial"/>
                <a:sym typeface="Arial"/>
              </a:rPr>
              <a:t>2</a:t>
            </a:r>
            <a:endParaRPr/>
          </a:p>
        </p:txBody>
      </p:sp>
      <p:sp>
        <p:nvSpPr>
          <p:cNvPr id="6840" name="Google Shape;6840;p12"/>
          <p:cNvSpPr/>
          <p:nvPr/>
        </p:nvSpPr>
        <p:spPr>
          <a:xfrm>
            <a:off x="4394539" y="4365120"/>
            <a:ext cx="731520" cy="731520"/>
          </a:xfrm>
          <a:prstGeom prst="ellipse">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3200"/>
              <a:buFont typeface="Arial"/>
              <a:buNone/>
            </a:pPr>
            <a:r>
              <a:rPr b="1" i="0" lang="en-US" sz="3200" u="none" cap="none" strike="noStrike">
                <a:solidFill>
                  <a:srgbClr val="FFFFFF"/>
                </a:solidFill>
                <a:latin typeface="Arial"/>
                <a:ea typeface="Arial"/>
                <a:cs typeface="Arial"/>
                <a:sym typeface="Arial"/>
              </a:rPr>
              <a:t>3</a:t>
            </a:r>
            <a:endParaRPr/>
          </a:p>
        </p:txBody>
      </p:sp>
      <p:sp>
        <p:nvSpPr>
          <p:cNvPr id="6841" name="Google Shape;6841;p12"/>
          <p:cNvSpPr/>
          <p:nvPr/>
        </p:nvSpPr>
        <p:spPr>
          <a:xfrm>
            <a:off x="5208800" y="4544496"/>
            <a:ext cx="4849402"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2400"/>
              <a:buFont typeface="Arial"/>
              <a:buNone/>
            </a:pPr>
            <a:r>
              <a:rPr b="1" i="0" lang="en-US" sz="2400" u="none" cap="none" strike="noStrike">
                <a:solidFill>
                  <a:srgbClr val="FFFFFF"/>
                </a:solidFill>
                <a:latin typeface="Arial"/>
                <a:ea typeface="Arial"/>
                <a:cs typeface="Arial"/>
                <a:sym typeface="Arial"/>
              </a:rPr>
              <a:t>Expanding the Marketplace </a:t>
            </a:r>
            <a:endParaRPr/>
          </a:p>
        </p:txBody>
      </p:sp>
      <p:sp>
        <p:nvSpPr>
          <p:cNvPr id="6842" name="Google Shape;6842;p12"/>
          <p:cNvSpPr/>
          <p:nvPr/>
        </p:nvSpPr>
        <p:spPr>
          <a:xfrm>
            <a:off x="1463444" y="2785998"/>
            <a:ext cx="1280160" cy="1324992"/>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pic>
        <p:nvPicPr>
          <p:cNvPr id="6843" name="Google Shape;6843;p12"/>
          <p:cNvPicPr preferRelativeResize="0"/>
          <p:nvPr/>
        </p:nvPicPr>
        <p:blipFill rotWithShape="1">
          <a:blip r:embed="rId3">
            <a:alphaModFix/>
          </a:blip>
          <a:srcRect b="0" l="0" r="0" t="0"/>
          <a:stretch/>
        </p:blipFill>
        <p:spPr>
          <a:xfrm rot="-5400000">
            <a:off x="3642522" y="4421922"/>
            <a:ext cx="706811" cy="706811"/>
          </a:xfrm>
          <a:prstGeom prst="rect">
            <a:avLst/>
          </a:prstGeom>
          <a:noFill/>
          <a:ln>
            <a:noFill/>
          </a:ln>
        </p:spPr>
      </p:pic>
      <p:sp>
        <p:nvSpPr>
          <p:cNvPr id="6844" name="Google Shape;6844;p12"/>
          <p:cNvSpPr/>
          <p:nvPr/>
        </p:nvSpPr>
        <p:spPr>
          <a:xfrm>
            <a:off x="4275271" y="1417983"/>
            <a:ext cx="6143364" cy="2693007"/>
          </a:xfrm>
          <a:prstGeom prst="rect">
            <a:avLst/>
          </a:prstGeom>
          <a:solidFill>
            <a:schemeClr val="accent4">
              <a:alpha val="54901"/>
            </a:schemeClr>
          </a:solidFill>
          <a:ln>
            <a:noFill/>
          </a:ln>
        </p:spPr>
        <p:txBody>
          <a:bodyPr anchorCtr="0" anchor="ctr" bIns="0" lIns="0" spcFirstLastPara="1" rIns="0" wrap="square" tIns="0">
            <a:spAutoFit/>
          </a:bodyPr>
          <a:lstStyle/>
          <a:p>
            <a:pPr indent="0" lvl="0" marL="0" marR="0" rtl="0" algn="l">
              <a:spcBef>
                <a:spcPts val="0"/>
              </a:spcBef>
              <a:spcAft>
                <a:spcPts val="0"/>
              </a:spcAft>
              <a:buNone/>
            </a:pPr>
            <a:r>
              <a:t/>
            </a:r>
            <a:endParaRPr sz="1200">
              <a:solidFill>
                <a:srgbClr val="CB007B"/>
              </a:solidFill>
              <a:latin typeface="Arial"/>
              <a:ea typeface="Arial"/>
              <a:cs typeface="Arial"/>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48" name="Shape 6848"/>
        <p:cNvGrpSpPr/>
        <p:nvPr/>
      </p:nvGrpSpPr>
      <p:grpSpPr>
        <a:xfrm>
          <a:off x="0" y="0"/>
          <a:ext cx="0" cy="0"/>
          <a:chOff x="0" y="0"/>
          <a:chExt cx="0" cy="0"/>
        </a:xfrm>
      </p:grpSpPr>
      <p:sp>
        <p:nvSpPr>
          <p:cNvPr id="6849" name="Google Shape;6849;p13"/>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p>
            <a:pPr indent="0" lvl="0" marL="0" rtl="0" algn="l">
              <a:lnSpc>
                <a:spcPct val="83000"/>
              </a:lnSpc>
              <a:spcBef>
                <a:spcPts val="0"/>
              </a:spcBef>
              <a:spcAft>
                <a:spcPts val="0"/>
              </a:spcAft>
              <a:buClr>
                <a:schemeClr val="accent2"/>
              </a:buClr>
              <a:buSzPts val="2600"/>
              <a:buFont typeface="Arial"/>
              <a:buNone/>
            </a:pPr>
            <a:r>
              <a:rPr lang="en-US">
                <a:solidFill>
                  <a:schemeClr val="accent2"/>
                </a:solidFill>
              </a:rPr>
              <a:t>To effectively expand across Nestlé, we developed </a:t>
            </a:r>
            <a:r>
              <a:rPr lang="en-US"/>
              <a:t>a playbook for the Team Leads from other Operating Companies to use throughout launch</a:t>
            </a:r>
            <a:endParaRPr/>
          </a:p>
        </p:txBody>
      </p:sp>
      <p:sp>
        <p:nvSpPr>
          <p:cNvPr id="6850" name="Google Shape;6850;p1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p>
            <a:pPr indent="0" lvl="0" marL="0" rtl="0" algn="l">
              <a:spcBef>
                <a:spcPts val="0"/>
              </a:spcBef>
              <a:spcAft>
                <a:spcPts val="0"/>
              </a:spcAft>
              <a:buNone/>
            </a:pPr>
            <a:fld id="{00000000-1234-1234-1234-123412341234}" type="slidenum">
              <a:rPr lang="en-US"/>
              <a:t>‹#›</a:t>
            </a:fld>
            <a:endParaRPr/>
          </a:p>
        </p:txBody>
      </p:sp>
      <p:pic>
        <p:nvPicPr>
          <p:cNvPr id="6851" name="Google Shape;6851;p13"/>
          <p:cNvPicPr preferRelativeResize="0"/>
          <p:nvPr/>
        </p:nvPicPr>
        <p:blipFill rotWithShape="1">
          <a:blip r:embed="rId3">
            <a:alphaModFix/>
          </a:blip>
          <a:srcRect b="0" l="0" r="0" t="0"/>
          <a:stretch/>
        </p:blipFill>
        <p:spPr>
          <a:xfrm>
            <a:off x="430365" y="1425519"/>
            <a:ext cx="7733757" cy="4325924"/>
          </a:xfrm>
          <a:prstGeom prst="rect">
            <a:avLst/>
          </a:prstGeom>
          <a:noFill/>
          <a:ln cap="flat" cmpd="sng" w="9525">
            <a:solidFill>
              <a:schemeClr val="dk1"/>
            </a:solidFill>
            <a:prstDash val="solid"/>
            <a:round/>
            <a:headEnd len="sm" w="sm" type="none"/>
            <a:tailEnd len="sm" w="sm" type="none"/>
          </a:ln>
          <a:effectLst>
            <a:outerShdw blurRad="50800" rotWithShape="0" algn="t" dir="5400000" dist="38100">
              <a:srgbClr val="000000">
                <a:alpha val="40000"/>
              </a:srgbClr>
            </a:outerShdw>
          </a:effectLst>
        </p:spPr>
      </p:pic>
      <p:pic>
        <p:nvPicPr>
          <p:cNvPr id="6852" name="Google Shape;6852;p13"/>
          <p:cNvPicPr preferRelativeResize="0"/>
          <p:nvPr/>
        </p:nvPicPr>
        <p:blipFill rotWithShape="1">
          <a:blip r:embed="rId4">
            <a:alphaModFix/>
          </a:blip>
          <a:srcRect b="0" l="0" r="0" t="0"/>
          <a:stretch/>
        </p:blipFill>
        <p:spPr>
          <a:xfrm>
            <a:off x="5912267" y="2818177"/>
            <a:ext cx="5670132" cy="3180944"/>
          </a:xfrm>
          <a:prstGeom prst="rect">
            <a:avLst/>
          </a:prstGeom>
          <a:noFill/>
          <a:ln cap="flat" cmpd="sng" w="9525">
            <a:solidFill>
              <a:schemeClr val="dk1"/>
            </a:solidFill>
            <a:prstDash val="solid"/>
            <a:round/>
            <a:headEnd len="sm" w="sm" type="none"/>
            <a:tailEnd len="sm" w="sm" type="none"/>
          </a:ln>
          <a:effectLst>
            <a:outerShdw blurRad="50800" rotWithShape="0" algn="t" dir="5400000" dist="38100">
              <a:srgbClr val="000000">
                <a:alpha val="40000"/>
              </a:srgbClr>
            </a:outerShdw>
          </a:effectLst>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56" name="Shape 6856"/>
        <p:cNvGrpSpPr/>
        <p:nvPr/>
      </p:nvGrpSpPr>
      <p:grpSpPr>
        <a:xfrm>
          <a:off x="0" y="0"/>
          <a:ext cx="0" cy="0"/>
          <a:chOff x="0" y="0"/>
          <a:chExt cx="0" cy="0"/>
        </a:xfrm>
      </p:grpSpPr>
      <p:sp>
        <p:nvSpPr>
          <p:cNvPr id="6857" name="Google Shape;6857;p14"/>
          <p:cNvSpPr txBox="1"/>
          <p:nvPr>
            <p:ph type="title"/>
          </p:nvPr>
        </p:nvSpPr>
        <p:spPr>
          <a:xfrm>
            <a:off x="393585" y="471756"/>
            <a:ext cx="11404828" cy="341440"/>
          </a:xfrm>
          <a:prstGeom prst="rect">
            <a:avLst/>
          </a:prstGeom>
          <a:noFill/>
          <a:ln>
            <a:noFill/>
          </a:ln>
        </p:spPr>
        <p:txBody>
          <a:bodyPr anchorCtr="0" anchor="t" bIns="0" lIns="0" spcFirstLastPara="1" rIns="0" wrap="square" tIns="0">
            <a:noAutofit/>
          </a:bodyPr>
          <a:lstStyle/>
          <a:p>
            <a:pPr indent="0" lvl="0" marL="0" rtl="0" algn="l">
              <a:lnSpc>
                <a:spcPct val="83000"/>
              </a:lnSpc>
              <a:spcBef>
                <a:spcPts val="0"/>
              </a:spcBef>
              <a:spcAft>
                <a:spcPts val="0"/>
              </a:spcAft>
              <a:buClr>
                <a:schemeClr val="accent2"/>
              </a:buClr>
              <a:buSzPts val="2600"/>
              <a:buFont typeface="Arial"/>
              <a:buNone/>
            </a:pPr>
            <a:r>
              <a:rPr lang="en-US">
                <a:solidFill>
                  <a:schemeClr val="accent2"/>
                </a:solidFill>
              </a:rPr>
              <a:t>We also leveraged our expansion as an opportunity to promote friendly competition and increase the number of projects posted  </a:t>
            </a:r>
            <a:endParaRPr/>
          </a:p>
        </p:txBody>
      </p:sp>
      <p:sp>
        <p:nvSpPr>
          <p:cNvPr id="6858" name="Google Shape;6858;p1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p>
            <a:pPr indent="0" lvl="0" marL="0" rtl="0" algn="l">
              <a:spcBef>
                <a:spcPts val="0"/>
              </a:spcBef>
              <a:spcAft>
                <a:spcPts val="0"/>
              </a:spcAft>
              <a:buNone/>
            </a:pPr>
            <a:fld id="{00000000-1234-1234-1234-123412341234}" type="slidenum">
              <a:rPr lang="en-US"/>
              <a:t>‹#›</a:t>
            </a:fld>
            <a:endParaRPr/>
          </a:p>
        </p:txBody>
      </p:sp>
      <p:pic>
        <p:nvPicPr>
          <p:cNvPr id="6859" name="Google Shape;6859;p14"/>
          <p:cNvPicPr preferRelativeResize="0"/>
          <p:nvPr/>
        </p:nvPicPr>
        <p:blipFill rotWithShape="1">
          <a:blip r:embed="rId3">
            <a:alphaModFix/>
          </a:blip>
          <a:srcRect b="0" l="0" r="0" t="0"/>
          <a:stretch/>
        </p:blipFill>
        <p:spPr>
          <a:xfrm>
            <a:off x="1818878" y="1400371"/>
            <a:ext cx="8554242" cy="4270913"/>
          </a:xfrm>
          <a:prstGeom prst="rect">
            <a:avLst/>
          </a:prstGeom>
          <a:noFill/>
          <a:ln>
            <a:noFill/>
          </a:ln>
        </p:spPr>
      </p:pic>
      <p:pic>
        <p:nvPicPr>
          <p:cNvPr id="6860" name="Google Shape;6860;p14"/>
          <p:cNvPicPr preferRelativeResize="0"/>
          <p:nvPr/>
        </p:nvPicPr>
        <p:blipFill rotWithShape="1">
          <a:blip r:embed="rId4">
            <a:alphaModFix/>
          </a:blip>
          <a:srcRect b="0" l="0" r="0" t="0"/>
          <a:stretch/>
        </p:blipFill>
        <p:spPr>
          <a:xfrm rot="6692437">
            <a:off x="8542358" y="4986955"/>
            <a:ext cx="1827178" cy="1550936"/>
          </a:xfrm>
          <a:prstGeom prst="rect">
            <a:avLst/>
          </a:prstGeom>
          <a:noFill/>
          <a:ln>
            <a:noFill/>
          </a:ln>
        </p:spPr>
      </p:pic>
      <p:sp>
        <p:nvSpPr>
          <p:cNvPr id="6861" name="Google Shape;6861;p14"/>
          <p:cNvSpPr/>
          <p:nvPr/>
        </p:nvSpPr>
        <p:spPr>
          <a:xfrm>
            <a:off x="797760" y="5858724"/>
            <a:ext cx="8062052" cy="369332"/>
          </a:xfrm>
          <a:prstGeom prst="rect">
            <a:avLst/>
          </a:prstGeom>
          <a:noFill/>
          <a:ln>
            <a:noFill/>
          </a:ln>
        </p:spPr>
        <p:txBody>
          <a:bodyPr anchorCtr="0" anchor="t" bIns="45700" lIns="91425" spcFirstLastPara="1" rIns="91425" wrap="square" tIns="45700">
            <a:spAutoFit/>
          </a:bodyPr>
          <a:lstStyle/>
          <a:p>
            <a:pPr indent="0" lvl="0" marL="0" marR="0" rtl="0" algn="r">
              <a:spcBef>
                <a:spcPts val="0"/>
              </a:spcBef>
              <a:spcAft>
                <a:spcPts val="0"/>
              </a:spcAft>
              <a:buNone/>
            </a:pPr>
            <a:r>
              <a:rPr i="1" lang="en-US" sz="1800">
                <a:solidFill>
                  <a:schemeClr val="accent5"/>
                </a:solidFill>
                <a:latin typeface="Arial"/>
                <a:ea typeface="Arial"/>
                <a:cs typeface="Arial"/>
                <a:sym typeface="Arial"/>
              </a:rPr>
              <a:t>This graphic was created through a project posted on Talent Marketplace!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66" name="Shape 6866"/>
        <p:cNvGrpSpPr/>
        <p:nvPr/>
      </p:nvGrpSpPr>
      <p:grpSpPr>
        <a:xfrm>
          <a:off x="0" y="0"/>
          <a:ext cx="0" cy="0"/>
          <a:chOff x="0" y="0"/>
          <a:chExt cx="0" cy="0"/>
        </a:xfrm>
      </p:grpSpPr>
      <p:sp>
        <p:nvSpPr>
          <p:cNvPr id="6867" name="Google Shape;6867;p1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p>
            <a:pPr indent="0" lvl="0" marL="0" marR="0" rtl="0" algn="l">
              <a:lnSpc>
                <a:spcPct val="100000"/>
              </a:lnSpc>
              <a:spcBef>
                <a:spcPts val="0"/>
              </a:spcBef>
              <a:spcAft>
                <a:spcPts val="0"/>
              </a:spcAft>
              <a:buClr>
                <a:srgbClr val="64513D"/>
              </a:buClr>
              <a:buSzPts val="800"/>
              <a:buFont typeface="Arial"/>
              <a:buNone/>
            </a:pPr>
            <a:fld id="{00000000-1234-1234-1234-123412341234}" type="slidenum">
              <a:rPr b="0" i="0" lang="en-US" sz="800" u="none" cap="none" strike="noStrike">
                <a:solidFill>
                  <a:srgbClr val="64513D"/>
                </a:solidFill>
                <a:latin typeface="Arial"/>
                <a:ea typeface="Arial"/>
                <a:cs typeface="Arial"/>
                <a:sym typeface="Arial"/>
              </a:rPr>
              <a:t>‹#›</a:t>
            </a:fld>
            <a:endParaRPr b="0" i="0" sz="800" u="none" cap="none" strike="noStrike">
              <a:solidFill>
                <a:srgbClr val="64513D"/>
              </a:solidFill>
              <a:latin typeface="Arial"/>
              <a:ea typeface="Arial"/>
              <a:cs typeface="Arial"/>
              <a:sym typeface="Arial"/>
            </a:endParaRPr>
          </a:p>
        </p:txBody>
      </p:sp>
      <p:pic>
        <p:nvPicPr>
          <p:cNvPr descr="A picture containing food, sitting, container, plastic&#10;&#10;Description automatically generated" id="6868" name="Google Shape;6868;p15"/>
          <p:cNvPicPr preferRelativeResize="0"/>
          <p:nvPr/>
        </p:nvPicPr>
        <p:blipFill rotWithShape="1">
          <a:blip r:embed="rId3">
            <a:alphaModFix amt="20000"/>
          </a:blip>
          <a:srcRect b="623" l="0" r="0" t="24472"/>
          <a:stretch/>
        </p:blipFill>
        <p:spPr>
          <a:xfrm>
            <a:off x="0" y="330"/>
            <a:ext cx="12192000" cy="6857670"/>
          </a:xfrm>
          <a:prstGeom prst="rect">
            <a:avLst/>
          </a:prstGeom>
          <a:noFill/>
          <a:ln>
            <a:noFill/>
          </a:ln>
        </p:spPr>
      </p:pic>
      <p:sp>
        <p:nvSpPr>
          <p:cNvPr id="6869" name="Google Shape;6869;p15"/>
          <p:cNvSpPr txBox="1"/>
          <p:nvPr/>
        </p:nvSpPr>
        <p:spPr>
          <a:xfrm>
            <a:off x="1523999" y="982206"/>
            <a:ext cx="10667998" cy="2884172"/>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chemeClr val="dk1"/>
              </a:buClr>
              <a:buSzPts val="2800"/>
              <a:buFont typeface="Arial"/>
              <a:buNone/>
            </a:pPr>
            <a:r>
              <a:t/>
            </a:r>
            <a:endParaRPr b="1" i="0" sz="2800" u="none" cap="none" strike="noStrike">
              <a:solidFill>
                <a:srgbClr val="FF8300"/>
              </a:solidFill>
              <a:latin typeface="Arial"/>
              <a:ea typeface="Arial"/>
              <a:cs typeface="Arial"/>
              <a:sym typeface="Arial"/>
            </a:endParaRPr>
          </a:p>
          <a:p>
            <a:pPr indent="0" lvl="0" marL="0" marR="0" rtl="0" algn="ctr">
              <a:lnSpc>
                <a:spcPct val="90000"/>
              </a:lnSpc>
              <a:spcBef>
                <a:spcPts val="1000"/>
              </a:spcBef>
              <a:spcAft>
                <a:spcPts val="0"/>
              </a:spcAft>
              <a:buClr>
                <a:schemeClr val="dk1"/>
              </a:buClr>
              <a:buSzPts val="9600"/>
              <a:buFont typeface="Arial"/>
              <a:buNone/>
            </a:pPr>
            <a:r>
              <a:t/>
            </a:r>
            <a:endParaRPr b="1" i="0" sz="9600" u="none" cap="none" strike="noStrike">
              <a:solidFill>
                <a:srgbClr val="FF8300"/>
              </a:solidFill>
              <a:latin typeface="Arial"/>
              <a:ea typeface="Arial"/>
              <a:cs typeface="Arial"/>
              <a:sym typeface="Arial"/>
            </a:endParaRPr>
          </a:p>
          <a:p>
            <a:pPr indent="0" lvl="0" marL="0" marR="0" rtl="0" algn="ctr">
              <a:lnSpc>
                <a:spcPct val="90000"/>
              </a:lnSpc>
              <a:spcBef>
                <a:spcPts val="1000"/>
              </a:spcBef>
              <a:spcAft>
                <a:spcPts val="0"/>
              </a:spcAft>
              <a:buClr>
                <a:srgbClr val="002169"/>
              </a:buClr>
              <a:buSzPts val="9600"/>
              <a:buFont typeface="Arial"/>
              <a:buNone/>
            </a:pPr>
            <a:r>
              <a:rPr b="1" i="0" lang="en-US" sz="9600" u="none" cap="none" strike="noStrike">
                <a:solidFill>
                  <a:srgbClr val="002169"/>
                </a:solidFill>
                <a:latin typeface="Arial"/>
                <a:ea typeface="Arial"/>
                <a:cs typeface="Arial"/>
                <a:sym typeface="Arial"/>
              </a:rPr>
              <a:t> </a:t>
            </a:r>
            <a:endParaRPr/>
          </a:p>
        </p:txBody>
      </p:sp>
      <p:sp>
        <p:nvSpPr>
          <p:cNvPr id="6870" name="Google Shape;6870;p15"/>
          <p:cNvSpPr/>
          <p:nvPr/>
        </p:nvSpPr>
        <p:spPr>
          <a:xfrm>
            <a:off x="185394" y="1444945"/>
            <a:ext cx="11821212" cy="6160149"/>
          </a:xfrm>
          <a:prstGeom prst="rect">
            <a:avLst/>
          </a:prstGeom>
          <a:noFill/>
          <a:ln>
            <a:noFill/>
          </a:ln>
        </p:spPr>
        <p:txBody>
          <a:bodyPr anchorCtr="0" anchor="t" bIns="45700" lIns="91425" spcFirstLastPara="1" rIns="91425" wrap="square" tIns="45700">
            <a:normAutofit/>
          </a:bodyPr>
          <a:lstStyle/>
          <a:p>
            <a:pPr indent="0" lvl="0" marL="0" marR="0" rtl="0" algn="ctr">
              <a:lnSpc>
                <a:spcPct val="100000"/>
              </a:lnSpc>
              <a:spcBef>
                <a:spcPts val="0"/>
              </a:spcBef>
              <a:spcAft>
                <a:spcPts val="0"/>
              </a:spcAft>
              <a:buClr>
                <a:schemeClr val="accent4"/>
              </a:buClr>
              <a:buSzPts val="11500"/>
              <a:buFont typeface="Arial"/>
              <a:buNone/>
            </a:pPr>
            <a:r>
              <a:rPr b="0" i="0" lang="en-US" sz="11500" u="none" cap="none" strike="noStrike">
                <a:solidFill>
                  <a:schemeClr val="accent4"/>
                </a:solidFill>
                <a:latin typeface="Arial"/>
                <a:ea typeface="Arial"/>
                <a:cs typeface="Arial"/>
                <a:sym typeface="Arial"/>
              </a:rPr>
              <a:t>Thank You!</a:t>
            </a:r>
            <a:endParaRPr/>
          </a:p>
          <a:p>
            <a:pPr indent="0" lvl="0" marL="0" marR="0" rtl="0" algn="ctr">
              <a:lnSpc>
                <a:spcPct val="100000"/>
              </a:lnSpc>
              <a:spcBef>
                <a:spcPts val="0"/>
              </a:spcBef>
              <a:spcAft>
                <a:spcPts val="0"/>
              </a:spcAft>
              <a:buClr>
                <a:schemeClr val="accent2"/>
              </a:buClr>
              <a:buSzPts val="11600"/>
              <a:buFont typeface="Arial"/>
              <a:buNone/>
            </a:pPr>
            <a:r>
              <a:rPr b="0" i="0" lang="en-US" sz="11600" u="none" cap="none" strike="noStrike">
                <a:solidFill>
                  <a:schemeClr val="accent2"/>
                </a:solidFill>
                <a:latin typeface="Arial"/>
                <a:ea typeface="Arial"/>
                <a:cs typeface="Arial"/>
                <a:sym typeface="Arial"/>
              </a:rPr>
              <a:t>Questions?</a:t>
            </a:r>
            <a:endParaRPr/>
          </a:p>
          <a:p>
            <a:pPr indent="0" lvl="0" marL="0" marR="0" rtl="0" algn="ctr">
              <a:lnSpc>
                <a:spcPct val="100000"/>
              </a:lnSpc>
              <a:spcBef>
                <a:spcPts val="0"/>
              </a:spcBef>
              <a:spcAft>
                <a:spcPts val="0"/>
              </a:spcAft>
              <a:buClr>
                <a:schemeClr val="dk1"/>
              </a:buClr>
              <a:buSzPts val="11500"/>
              <a:buFont typeface="Arial"/>
              <a:buNone/>
            </a:pPr>
            <a:r>
              <a:t/>
            </a:r>
            <a:endParaRPr b="0" i="0" sz="11500" u="none" cap="none" strike="noStrike">
              <a:solidFill>
                <a:schemeClr val="accent4"/>
              </a:solidFill>
              <a:latin typeface="Arial"/>
              <a:ea typeface="Arial"/>
              <a:cs typeface="Arial"/>
              <a:sym typeface="Arial"/>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63" name="Shape 6663"/>
        <p:cNvGrpSpPr/>
        <p:nvPr/>
      </p:nvGrpSpPr>
      <p:grpSpPr>
        <a:xfrm>
          <a:off x="0" y="0"/>
          <a:ext cx="0" cy="0"/>
          <a:chOff x="0" y="0"/>
          <a:chExt cx="0" cy="0"/>
        </a:xfrm>
      </p:grpSpPr>
      <p:sp>
        <p:nvSpPr>
          <p:cNvPr id="6664" name="Google Shape;6664;p2"/>
          <p:cNvSpPr txBox="1"/>
          <p:nvPr>
            <p:ph idx="1" type="body"/>
          </p:nvPr>
        </p:nvSpPr>
        <p:spPr>
          <a:xfrm>
            <a:off x="1524" y="711202"/>
            <a:ext cx="11819946" cy="5418836"/>
          </a:xfrm>
          <a:prstGeom prst="rect">
            <a:avLst/>
          </a:prstGeom>
          <a:solidFill>
            <a:schemeClr val="accent4"/>
          </a:solidFill>
          <a:ln>
            <a:noFill/>
          </a:ln>
        </p:spPr>
        <p:txBody>
          <a:bodyPr anchorCtr="0" anchor="t" bIns="0" lIns="0" spcFirstLastPara="1" rIns="0" wrap="square" tIns="0">
            <a:noAutofit/>
          </a:bodyPr>
          <a:lstStyle/>
          <a:p>
            <a:pPr indent="-4571" lvl="0" marL="118871" rtl="0" algn="l">
              <a:lnSpc>
                <a:spcPct val="110000"/>
              </a:lnSpc>
              <a:spcBef>
                <a:spcPts val="0"/>
              </a:spcBef>
              <a:spcAft>
                <a:spcPts val="0"/>
              </a:spcAft>
              <a:buClr>
                <a:schemeClr val="accent4"/>
              </a:buClr>
              <a:buSzPts val="1800"/>
              <a:buFont typeface="Arial"/>
              <a:buNone/>
            </a:pPr>
            <a:r>
              <a:t/>
            </a:r>
            <a:endParaRPr/>
          </a:p>
          <a:p>
            <a:pPr indent="-4571" lvl="0" marL="118871" rtl="0" algn="l">
              <a:lnSpc>
                <a:spcPct val="110000"/>
              </a:lnSpc>
              <a:spcBef>
                <a:spcPts val="0"/>
              </a:spcBef>
              <a:spcAft>
                <a:spcPts val="0"/>
              </a:spcAft>
              <a:buClr>
                <a:schemeClr val="accent4"/>
              </a:buClr>
              <a:buSzPts val="1800"/>
              <a:buFont typeface="Arial"/>
              <a:buNone/>
            </a:pPr>
            <a:r>
              <a:t/>
            </a:r>
            <a:endParaRPr/>
          </a:p>
        </p:txBody>
      </p:sp>
      <p:sp>
        <p:nvSpPr>
          <p:cNvPr id="6665" name="Google Shape;6665;p2"/>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p>
            <a:pPr indent="0" lvl="0" marL="0" marR="0" rtl="0" algn="l">
              <a:lnSpc>
                <a:spcPct val="100000"/>
              </a:lnSpc>
              <a:spcBef>
                <a:spcPts val="0"/>
              </a:spcBef>
              <a:spcAft>
                <a:spcPts val="0"/>
              </a:spcAft>
              <a:buClr>
                <a:srgbClr val="64513D"/>
              </a:buClr>
              <a:buSzPts val="800"/>
              <a:buFont typeface="Arial"/>
              <a:buNone/>
            </a:pPr>
            <a:fld id="{00000000-1234-1234-1234-123412341234}" type="slidenum">
              <a:rPr b="0" i="0" lang="en-US" sz="800" u="none" cap="none" strike="noStrike">
                <a:solidFill>
                  <a:srgbClr val="64513D"/>
                </a:solidFill>
                <a:latin typeface="Arial"/>
                <a:ea typeface="Arial"/>
                <a:cs typeface="Arial"/>
                <a:sym typeface="Arial"/>
              </a:rPr>
              <a:t>‹#›</a:t>
            </a:fld>
            <a:endParaRPr b="0" i="0" sz="800" u="none" cap="none" strike="noStrike">
              <a:solidFill>
                <a:srgbClr val="64513D"/>
              </a:solidFill>
              <a:latin typeface="Arial"/>
              <a:ea typeface="Arial"/>
              <a:cs typeface="Arial"/>
              <a:sym typeface="Arial"/>
            </a:endParaRPr>
          </a:p>
        </p:txBody>
      </p:sp>
      <p:cxnSp>
        <p:nvCxnSpPr>
          <p:cNvPr id="6666" name="Google Shape;6666;p2"/>
          <p:cNvCxnSpPr/>
          <p:nvPr/>
        </p:nvCxnSpPr>
        <p:spPr>
          <a:xfrm>
            <a:off x="3995928" y="1030055"/>
            <a:ext cx="0" cy="4868721"/>
          </a:xfrm>
          <a:prstGeom prst="straightConnector1">
            <a:avLst/>
          </a:prstGeom>
          <a:noFill/>
          <a:ln cap="flat" cmpd="sng" w="12700">
            <a:solidFill>
              <a:schemeClr val="lt1"/>
            </a:solidFill>
            <a:prstDash val="solid"/>
            <a:miter lim="800000"/>
            <a:headEnd len="sm" w="sm" type="none"/>
            <a:tailEnd len="sm" w="sm" type="none"/>
          </a:ln>
        </p:spPr>
      </p:cxnSp>
      <p:sp>
        <p:nvSpPr>
          <p:cNvPr id="6667" name="Google Shape;6667;p2"/>
          <p:cNvSpPr/>
          <p:nvPr/>
        </p:nvSpPr>
        <p:spPr>
          <a:xfrm>
            <a:off x="5208800" y="3013501"/>
            <a:ext cx="5141141" cy="83099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2400"/>
              <a:buFont typeface="Arial"/>
              <a:buNone/>
            </a:pPr>
            <a:r>
              <a:rPr b="1" i="0" lang="en-US" sz="2400" u="none" cap="none" strike="noStrike">
                <a:solidFill>
                  <a:srgbClr val="FFFFFF"/>
                </a:solidFill>
                <a:latin typeface="Arial"/>
                <a:ea typeface="Arial"/>
                <a:cs typeface="Arial"/>
                <a:sym typeface="Arial"/>
              </a:rPr>
              <a:t>Flooding the Shelves &amp; Maximizing Engagement </a:t>
            </a:r>
            <a:endParaRPr/>
          </a:p>
        </p:txBody>
      </p:sp>
      <p:sp>
        <p:nvSpPr>
          <p:cNvPr id="6668" name="Google Shape;6668;p2"/>
          <p:cNvSpPr/>
          <p:nvPr/>
        </p:nvSpPr>
        <p:spPr>
          <a:xfrm>
            <a:off x="5208801" y="1666160"/>
            <a:ext cx="5329102" cy="83099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2400"/>
              <a:buFont typeface="Arial"/>
              <a:buNone/>
            </a:pPr>
            <a:r>
              <a:rPr b="1" i="0" lang="en-US" sz="2400" u="none" cap="none" strike="noStrike">
                <a:solidFill>
                  <a:srgbClr val="FFFFFF"/>
                </a:solidFill>
                <a:latin typeface="Arial"/>
                <a:ea typeface="Arial"/>
                <a:cs typeface="Arial"/>
                <a:sym typeface="Arial"/>
              </a:rPr>
              <a:t>Preparing for the Transformation &amp; Generating Excitement</a:t>
            </a:r>
            <a:endParaRPr/>
          </a:p>
        </p:txBody>
      </p:sp>
      <p:sp>
        <p:nvSpPr>
          <p:cNvPr id="6669" name="Google Shape;6669;p2"/>
          <p:cNvSpPr/>
          <p:nvPr/>
        </p:nvSpPr>
        <p:spPr>
          <a:xfrm>
            <a:off x="4394539" y="1666160"/>
            <a:ext cx="731520" cy="731520"/>
          </a:xfrm>
          <a:prstGeom prst="ellipse">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3200"/>
              <a:buFont typeface="Arial"/>
              <a:buNone/>
            </a:pPr>
            <a:r>
              <a:rPr b="1" i="0" lang="en-US" sz="3200" u="none" cap="none" strike="noStrike">
                <a:solidFill>
                  <a:srgbClr val="FFFFFF"/>
                </a:solidFill>
                <a:latin typeface="Arial"/>
                <a:ea typeface="Arial"/>
                <a:cs typeface="Arial"/>
                <a:sym typeface="Arial"/>
              </a:rPr>
              <a:t>1</a:t>
            </a:r>
            <a:endParaRPr/>
          </a:p>
        </p:txBody>
      </p:sp>
      <p:sp>
        <p:nvSpPr>
          <p:cNvPr id="6670" name="Google Shape;6670;p2"/>
          <p:cNvSpPr/>
          <p:nvPr/>
        </p:nvSpPr>
        <p:spPr>
          <a:xfrm>
            <a:off x="4394539" y="3015640"/>
            <a:ext cx="731520" cy="731520"/>
          </a:xfrm>
          <a:prstGeom prst="ellipse">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3200"/>
              <a:buFont typeface="Arial"/>
              <a:buNone/>
            </a:pPr>
            <a:r>
              <a:rPr b="1" i="0" lang="en-US" sz="3200" u="none" cap="none" strike="noStrike">
                <a:solidFill>
                  <a:srgbClr val="FFFFFF"/>
                </a:solidFill>
                <a:latin typeface="Arial"/>
                <a:ea typeface="Arial"/>
                <a:cs typeface="Arial"/>
                <a:sym typeface="Arial"/>
              </a:rPr>
              <a:t>2</a:t>
            </a:r>
            <a:endParaRPr/>
          </a:p>
        </p:txBody>
      </p:sp>
      <p:sp>
        <p:nvSpPr>
          <p:cNvPr id="6671" name="Google Shape;6671;p2"/>
          <p:cNvSpPr/>
          <p:nvPr/>
        </p:nvSpPr>
        <p:spPr>
          <a:xfrm>
            <a:off x="4394539" y="4365120"/>
            <a:ext cx="731520" cy="731520"/>
          </a:xfrm>
          <a:prstGeom prst="ellipse">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3200"/>
              <a:buFont typeface="Arial"/>
              <a:buNone/>
            </a:pPr>
            <a:r>
              <a:rPr b="1" i="0" lang="en-US" sz="3200" u="none" cap="none" strike="noStrike">
                <a:solidFill>
                  <a:srgbClr val="FFFFFF"/>
                </a:solidFill>
                <a:latin typeface="Arial"/>
                <a:ea typeface="Arial"/>
                <a:cs typeface="Arial"/>
                <a:sym typeface="Arial"/>
              </a:rPr>
              <a:t>3</a:t>
            </a:r>
            <a:endParaRPr/>
          </a:p>
        </p:txBody>
      </p:sp>
      <p:sp>
        <p:nvSpPr>
          <p:cNvPr id="6672" name="Google Shape;6672;p2"/>
          <p:cNvSpPr/>
          <p:nvPr/>
        </p:nvSpPr>
        <p:spPr>
          <a:xfrm>
            <a:off x="5208800" y="4544496"/>
            <a:ext cx="4849402"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2400"/>
              <a:buFont typeface="Arial"/>
              <a:buNone/>
            </a:pPr>
            <a:r>
              <a:rPr b="1" i="0" lang="en-US" sz="2400" u="none" cap="none" strike="noStrike">
                <a:solidFill>
                  <a:srgbClr val="FFFFFF"/>
                </a:solidFill>
                <a:latin typeface="Arial"/>
                <a:ea typeface="Arial"/>
                <a:cs typeface="Arial"/>
                <a:sym typeface="Arial"/>
              </a:rPr>
              <a:t>Expanding the Marketplace </a:t>
            </a:r>
            <a:endParaRPr/>
          </a:p>
        </p:txBody>
      </p:sp>
      <p:sp>
        <p:nvSpPr>
          <p:cNvPr id="6673" name="Google Shape;6673;p2"/>
          <p:cNvSpPr/>
          <p:nvPr/>
        </p:nvSpPr>
        <p:spPr>
          <a:xfrm>
            <a:off x="462033" y="3143621"/>
            <a:ext cx="3135285" cy="64633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3600"/>
              <a:buFont typeface="Arial"/>
              <a:buNone/>
            </a:pPr>
            <a:r>
              <a:rPr b="1" i="1" lang="en-US" sz="3600" u="none" cap="none" strike="noStrike">
                <a:solidFill>
                  <a:srgbClr val="FFFFFF"/>
                </a:solidFill>
                <a:latin typeface="Arial"/>
                <a:ea typeface="Arial"/>
                <a:cs typeface="Arial"/>
                <a:sym typeface="Arial"/>
              </a:rPr>
              <a:t>Contents</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78" name="Shape 6678"/>
        <p:cNvGrpSpPr/>
        <p:nvPr/>
      </p:nvGrpSpPr>
      <p:grpSpPr>
        <a:xfrm>
          <a:off x="0" y="0"/>
          <a:ext cx="0" cy="0"/>
          <a:chOff x="0" y="0"/>
          <a:chExt cx="0" cy="0"/>
        </a:xfrm>
      </p:grpSpPr>
      <p:sp>
        <p:nvSpPr>
          <p:cNvPr id="6679" name="Google Shape;6679;p3"/>
          <p:cNvSpPr/>
          <p:nvPr/>
        </p:nvSpPr>
        <p:spPr>
          <a:xfrm>
            <a:off x="5151331" y="723140"/>
            <a:ext cx="6553200" cy="5394960"/>
          </a:xfrm>
          <a:prstGeom prst="roundRect">
            <a:avLst>
              <a:gd fmla="val 16667" name="adj"/>
            </a:avLst>
          </a:prstGeom>
          <a:solidFill>
            <a:srgbClr val="FFE6CC"/>
          </a:solidFill>
          <a:ln cap="flat" cmpd="sng" w="19050">
            <a:solidFill>
              <a:schemeClr val="accent1"/>
            </a:solidFill>
            <a:prstDash val="solid"/>
            <a:round/>
            <a:headEnd len="sm" w="sm" type="none"/>
            <a:tailEnd len="sm" w="sm" type="none"/>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dk1"/>
              </a:buClr>
              <a:buSzPts val="1200"/>
              <a:buFont typeface="Arial"/>
              <a:buNone/>
            </a:pPr>
            <a:r>
              <a:t/>
            </a:r>
            <a:endParaRPr b="0" i="0" sz="1200" u="none" cap="none" strike="noStrike">
              <a:solidFill>
                <a:srgbClr val="CB007B"/>
              </a:solidFill>
              <a:latin typeface="Arial"/>
              <a:ea typeface="Arial"/>
              <a:cs typeface="Arial"/>
              <a:sym typeface="Arial"/>
            </a:endParaRPr>
          </a:p>
        </p:txBody>
      </p:sp>
      <p:sp>
        <p:nvSpPr>
          <p:cNvPr id="6680" name="Google Shape;6680;p3"/>
          <p:cNvSpPr txBox="1"/>
          <p:nvPr>
            <p:ph idx="1" type="body"/>
          </p:nvPr>
        </p:nvSpPr>
        <p:spPr>
          <a:xfrm>
            <a:off x="0" y="711202"/>
            <a:ext cx="5907024" cy="5418836"/>
          </a:xfrm>
          <a:prstGeom prst="rect">
            <a:avLst/>
          </a:prstGeom>
          <a:solidFill>
            <a:schemeClr val="accent5"/>
          </a:solidFill>
          <a:ln cap="flat" cmpd="sng" w="19050">
            <a:solidFill>
              <a:schemeClr val="accent5"/>
            </a:solidFill>
            <a:prstDash val="solid"/>
            <a:round/>
            <a:headEnd len="sm" w="sm" type="none"/>
            <a:tailEnd len="sm" w="sm" type="none"/>
          </a:ln>
        </p:spPr>
        <p:txBody>
          <a:bodyPr anchorCtr="0" anchor="t" bIns="0" lIns="0" spcFirstLastPara="1" rIns="0" wrap="square" tIns="0">
            <a:noAutofit/>
          </a:bodyPr>
          <a:lstStyle/>
          <a:p>
            <a:pPr indent="-4571" lvl="0" marL="118871" rtl="0" algn="l">
              <a:lnSpc>
                <a:spcPct val="110000"/>
              </a:lnSpc>
              <a:spcBef>
                <a:spcPts val="0"/>
              </a:spcBef>
              <a:spcAft>
                <a:spcPts val="0"/>
              </a:spcAft>
              <a:buClr>
                <a:schemeClr val="accent5"/>
              </a:buClr>
              <a:buSzPts val="1800"/>
              <a:buFont typeface="Arial"/>
              <a:buNone/>
            </a:pPr>
            <a:r>
              <a:t/>
            </a:r>
            <a:endParaRPr/>
          </a:p>
        </p:txBody>
      </p:sp>
      <p:sp>
        <p:nvSpPr>
          <p:cNvPr id="6681" name="Google Shape;6681;p3"/>
          <p:cNvSpPr txBox="1"/>
          <p:nvPr>
            <p:ph idx="2" type="body"/>
          </p:nvPr>
        </p:nvSpPr>
        <p:spPr>
          <a:xfrm>
            <a:off x="559561" y="3717634"/>
            <a:ext cx="4787900" cy="1964705"/>
          </a:xfrm>
          <a:prstGeom prst="rect">
            <a:avLst/>
          </a:prstGeom>
          <a:noFill/>
          <a:ln>
            <a:noFill/>
          </a:ln>
        </p:spPr>
        <p:txBody>
          <a:bodyPr anchorCtr="0" anchor="t" bIns="0" lIns="0" spcFirstLastPara="1" rIns="0" wrap="square" tIns="0">
            <a:noAutofit/>
          </a:bodyPr>
          <a:lstStyle/>
          <a:p>
            <a:pPr indent="-254000" lvl="0" marL="118871" rtl="0" algn="ctr">
              <a:lnSpc>
                <a:spcPct val="110000"/>
              </a:lnSpc>
              <a:spcBef>
                <a:spcPts val="0"/>
              </a:spcBef>
              <a:spcAft>
                <a:spcPts val="0"/>
              </a:spcAft>
              <a:buClr>
                <a:schemeClr val="lt1"/>
              </a:buClr>
              <a:buSzPts val="4000"/>
              <a:buFont typeface="Arial"/>
              <a:buChar char=" "/>
            </a:pPr>
            <a:r>
              <a:rPr lang="en-US" sz="4000"/>
              <a:t>It’s not just about technology.  </a:t>
            </a:r>
            <a:endParaRPr/>
          </a:p>
        </p:txBody>
      </p:sp>
      <p:sp>
        <p:nvSpPr>
          <p:cNvPr id="6682" name="Google Shape;6682;p3"/>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p>
            <a:pPr indent="0" lvl="0" marL="0" marR="0" rtl="0" algn="l">
              <a:lnSpc>
                <a:spcPct val="100000"/>
              </a:lnSpc>
              <a:spcBef>
                <a:spcPts val="0"/>
              </a:spcBef>
              <a:spcAft>
                <a:spcPts val="0"/>
              </a:spcAft>
              <a:buClr>
                <a:srgbClr val="64513D"/>
              </a:buClr>
              <a:buSzPts val="800"/>
              <a:buFont typeface="Arial"/>
              <a:buNone/>
            </a:pPr>
            <a:fld id="{00000000-1234-1234-1234-123412341234}" type="slidenum">
              <a:rPr b="0" i="0" lang="en-US" sz="800" u="none" cap="none" strike="noStrike">
                <a:solidFill>
                  <a:srgbClr val="64513D"/>
                </a:solidFill>
                <a:latin typeface="Arial"/>
                <a:ea typeface="Arial"/>
                <a:cs typeface="Arial"/>
                <a:sym typeface="Arial"/>
              </a:rPr>
              <a:t>‹#›</a:t>
            </a:fld>
            <a:endParaRPr b="0" i="0" sz="800" u="none" cap="none" strike="noStrike">
              <a:solidFill>
                <a:srgbClr val="64513D"/>
              </a:solidFill>
              <a:latin typeface="Arial"/>
              <a:ea typeface="Arial"/>
              <a:cs typeface="Arial"/>
              <a:sym typeface="Arial"/>
            </a:endParaRPr>
          </a:p>
        </p:txBody>
      </p:sp>
      <p:sp>
        <p:nvSpPr>
          <p:cNvPr id="6683" name="Google Shape;6683;p3"/>
          <p:cNvSpPr txBox="1"/>
          <p:nvPr/>
        </p:nvSpPr>
        <p:spPr>
          <a:xfrm>
            <a:off x="6096000" y="1004692"/>
            <a:ext cx="5613810" cy="3584428"/>
          </a:xfrm>
          <a:prstGeom prst="rect">
            <a:avLst/>
          </a:prstGeom>
          <a:noFill/>
          <a:ln>
            <a:noFill/>
          </a:ln>
        </p:spPr>
        <p:txBody>
          <a:bodyPr anchorCtr="0" anchor="t" bIns="45700" lIns="91425" spcFirstLastPara="1" rIns="91425" wrap="square" tIns="45700">
            <a:noAutofit/>
          </a:bodyPr>
          <a:lstStyle/>
          <a:p>
            <a:pPr indent="0" lvl="0" marL="0" marR="0" rtl="0" algn="l">
              <a:lnSpc>
                <a:spcPct val="110000"/>
              </a:lnSpc>
              <a:spcBef>
                <a:spcPts val="0"/>
              </a:spcBef>
              <a:spcAft>
                <a:spcPts val="0"/>
              </a:spcAft>
              <a:buClr>
                <a:schemeClr val="dk2"/>
              </a:buClr>
              <a:buSzPts val="2400"/>
              <a:buFont typeface="Arial"/>
              <a:buNone/>
            </a:pPr>
            <a:r>
              <a:t/>
            </a:r>
            <a:endParaRPr b="0" i="0" sz="2400" u="sng" cap="none" strike="noStrike">
              <a:solidFill>
                <a:srgbClr val="6F2277"/>
              </a:solidFill>
              <a:latin typeface="Arial"/>
              <a:ea typeface="Arial"/>
              <a:cs typeface="Arial"/>
              <a:sym typeface="Arial"/>
            </a:endParaRPr>
          </a:p>
          <a:p>
            <a:pPr indent="0" lvl="0" marL="0" marR="0" rtl="0" algn="l">
              <a:lnSpc>
                <a:spcPct val="110000"/>
              </a:lnSpc>
              <a:spcBef>
                <a:spcPts val="0"/>
              </a:spcBef>
              <a:spcAft>
                <a:spcPts val="0"/>
              </a:spcAft>
              <a:buClr>
                <a:srgbClr val="6F2277"/>
              </a:buClr>
              <a:buSzPts val="2400"/>
              <a:buFont typeface="Arial"/>
              <a:buNone/>
            </a:pPr>
            <a:r>
              <a:rPr b="0" i="0" lang="en-US" sz="2400" u="none" cap="none" strike="noStrike">
                <a:solidFill>
                  <a:srgbClr val="6F2277"/>
                </a:solidFill>
                <a:latin typeface="Arial"/>
                <a:ea typeface="Arial"/>
                <a:cs typeface="Arial"/>
                <a:sym typeface="Arial"/>
              </a:rPr>
              <a:t>Talent Marketplace </a:t>
            </a:r>
            <a:r>
              <a:rPr b="1" i="1" lang="en-US" sz="2400" u="none" cap="none" strike="noStrike">
                <a:solidFill>
                  <a:srgbClr val="6F2277"/>
                </a:solidFill>
                <a:latin typeface="Arial"/>
                <a:ea typeface="Arial"/>
                <a:cs typeface="Arial"/>
                <a:sym typeface="Arial"/>
              </a:rPr>
              <a:t>changes the way we manage talent </a:t>
            </a:r>
            <a:r>
              <a:rPr b="0" i="0" lang="en-US" sz="2400" u="none" cap="none" strike="noStrike">
                <a:solidFill>
                  <a:srgbClr val="6F2277"/>
                </a:solidFill>
                <a:latin typeface="Arial"/>
                <a:ea typeface="Arial"/>
                <a:cs typeface="Arial"/>
                <a:sym typeface="Arial"/>
              </a:rPr>
              <a:t>– becoming the go-to destination to develop skills, execute projects with speed and agility, and grow our networks. </a:t>
            </a:r>
            <a:endParaRPr/>
          </a:p>
          <a:p>
            <a:pPr indent="0" lvl="0" marL="0" marR="0" rtl="0" algn="l">
              <a:lnSpc>
                <a:spcPct val="110000"/>
              </a:lnSpc>
              <a:spcBef>
                <a:spcPts val="0"/>
              </a:spcBef>
              <a:spcAft>
                <a:spcPts val="0"/>
              </a:spcAft>
              <a:buClr>
                <a:schemeClr val="dk2"/>
              </a:buClr>
              <a:buSzPts val="2400"/>
              <a:buFont typeface="Arial"/>
              <a:buNone/>
            </a:pPr>
            <a:r>
              <a:t/>
            </a:r>
            <a:endParaRPr i="1" sz="2400">
              <a:solidFill>
                <a:srgbClr val="6F2277"/>
              </a:solidFill>
              <a:latin typeface="Arial"/>
              <a:ea typeface="Arial"/>
              <a:cs typeface="Arial"/>
              <a:sym typeface="Arial"/>
            </a:endParaRPr>
          </a:p>
          <a:p>
            <a:pPr indent="0" lvl="0" marL="0" marR="0" rtl="0" algn="l">
              <a:lnSpc>
                <a:spcPct val="110000"/>
              </a:lnSpc>
              <a:spcBef>
                <a:spcPts val="0"/>
              </a:spcBef>
              <a:spcAft>
                <a:spcPts val="0"/>
              </a:spcAft>
              <a:buClr>
                <a:srgbClr val="6F2277"/>
              </a:buClr>
              <a:buSzPts val="2400"/>
              <a:buFont typeface="Arial"/>
              <a:buNone/>
            </a:pPr>
            <a:r>
              <a:rPr b="0" i="0" lang="en-US" sz="2400" u="none" cap="none" strike="noStrike">
                <a:solidFill>
                  <a:srgbClr val="6F2277"/>
                </a:solidFill>
                <a:latin typeface="Arial"/>
                <a:ea typeface="Arial"/>
                <a:cs typeface="Arial"/>
                <a:sym typeface="Arial"/>
              </a:rPr>
              <a:t>Our culture lays the groundwork for success. </a:t>
            </a:r>
            <a:r>
              <a:rPr b="1" i="1" lang="en-US" sz="2400" u="none" cap="none" strike="noStrike">
                <a:solidFill>
                  <a:srgbClr val="6F2277"/>
                </a:solidFill>
                <a:latin typeface="Arial"/>
                <a:ea typeface="Arial"/>
                <a:cs typeface="Arial"/>
                <a:sym typeface="Arial"/>
              </a:rPr>
              <a:t>This is development democratized</a:t>
            </a:r>
            <a:r>
              <a:rPr b="1" i="0" lang="en-US" sz="2400" u="none" cap="none" strike="noStrike">
                <a:solidFill>
                  <a:srgbClr val="6F2277"/>
                </a:solidFill>
                <a:latin typeface="Arial"/>
                <a:ea typeface="Arial"/>
                <a:cs typeface="Arial"/>
                <a:sym typeface="Arial"/>
              </a:rPr>
              <a:t>. </a:t>
            </a:r>
            <a:r>
              <a:rPr b="1" i="1" lang="en-US" sz="2400" u="none" cap="none" strike="noStrike">
                <a:solidFill>
                  <a:srgbClr val="6F2277"/>
                </a:solidFill>
                <a:latin typeface="Arial"/>
                <a:ea typeface="Arial"/>
                <a:cs typeface="Arial"/>
                <a:sym typeface="Arial"/>
              </a:rPr>
              <a:t>We are unleashing the potential of our people.</a:t>
            </a:r>
            <a:endParaRPr b="1" i="1" sz="2400" u="none" cap="none" strike="noStrike">
              <a:solidFill>
                <a:srgbClr val="6F2277"/>
              </a:solidFill>
              <a:highlight>
                <a:srgbClr val="FFFF00"/>
              </a:highlight>
              <a:latin typeface="Arial"/>
              <a:ea typeface="Arial"/>
              <a:cs typeface="Arial"/>
              <a:sym typeface="Arial"/>
            </a:endParaRPr>
          </a:p>
        </p:txBody>
      </p:sp>
      <p:pic>
        <p:nvPicPr>
          <p:cNvPr id="6684" name="Google Shape;6684;p3"/>
          <p:cNvPicPr preferRelativeResize="0"/>
          <p:nvPr/>
        </p:nvPicPr>
        <p:blipFill rotWithShape="1">
          <a:blip r:embed="rId3">
            <a:alphaModFix/>
          </a:blip>
          <a:srcRect b="0" l="0" r="0" t="0"/>
          <a:stretch/>
        </p:blipFill>
        <p:spPr>
          <a:xfrm>
            <a:off x="1930842" y="1305663"/>
            <a:ext cx="2045339" cy="183928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89" name="Shape 6689"/>
        <p:cNvGrpSpPr/>
        <p:nvPr/>
      </p:nvGrpSpPr>
      <p:grpSpPr>
        <a:xfrm>
          <a:off x="0" y="0"/>
          <a:ext cx="0" cy="0"/>
          <a:chOff x="0" y="0"/>
          <a:chExt cx="0" cy="0"/>
        </a:xfrm>
      </p:grpSpPr>
      <p:cxnSp>
        <p:nvCxnSpPr>
          <p:cNvPr id="6690" name="Google Shape;6690;p4"/>
          <p:cNvCxnSpPr/>
          <p:nvPr/>
        </p:nvCxnSpPr>
        <p:spPr>
          <a:xfrm>
            <a:off x="7974626" y="5892891"/>
            <a:ext cx="3293439" cy="0"/>
          </a:xfrm>
          <a:prstGeom prst="straightConnector1">
            <a:avLst/>
          </a:prstGeom>
          <a:noFill/>
          <a:ln cap="flat" cmpd="sng" w="9525">
            <a:solidFill>
              <a:schemeClr val="accent4"/>
            </a:solidFill>
            <a:prstDash val="solid"/>
            <a:miter lim="800000"/>
            <a:headEnd len="sm" w="sm" type="none"/>
            <a:tailEnd len="sm" w="sm" type="none"/>
          </a:ln>
        </p:spPr>
      </p:cxnSp>
      <p:cxnSp>
        <p:nvCxnSpPr>
          <p:cNvPr id="6691" name="Google Shape;6691;p4"/>
          <p:cNvCxnSpPr/>
          <p:nvPr/>
        </p:nvCxnSpPr>
        <p:spPr>
          <a:xfrm>
            <a:off x="4393750" y="5895650"/>
            <a:ext cx="3293439" cy="0"/>
          </a:xfrm>
          <a:prstGeom prst="straightConnector1">
            <a:avLst/>
          </a:prstGeom>
          <a:noFill/>
          <a:ln cap="flat" cmpd="sng" w="9525">
            <a:solidFill>
              <a:schemeClr val="accent5"/>
            </a:solidFill>
            <a:prstDash val="solid"/>
            <a:miter lim="800000"/>
            <a:headEnd len="sm" w="sm" type="none"/>
            <a:tailEnd len="sm" w="sm" type="none"/>
          </a:ln>
        </p:spPr>
      </p:cxnSp>
      <p:cxnSp>
        <p:nvCxnSpPr>
          <p:cNvPr id="6692" name="Google Shape;6692;p4"/>
          <p:cNvCxnSpPr/>
          <p:nvPr/>
        </p:nvCxnSpPr>
        <p:spPr>
          <a:xfrm>
            <a:off x="824350" y="5892891"/>
            <a:ext cx="3293439" cy="0"/>
          </a:xfrm>
          <a:prstGeom prst="straightConnector1">
            <a:avLst/>
          </a:prstGeom>
          <a:noFill/>
          <a:ln cap="flat" cmpd="sng" w="9525">
            <a:solidFill>
              <a:schemeClr val="accent6"/>
            </a:solidFill>
            <a:prstDash val="solid"/>
            <a:miter lim="800000"/>
            <a:headEnd len="sm" w="sm" type="none"/>
            <a:tailEnd len="sm" w="sm" type="none"/>
          </a:ln>
        </p:spPr>
      </p:cxnSp>
      <p:sp>
        <p:nvSpPr>
          <p:cNvPr id="6693" name="Google Shape;6693;p4"/>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p>
            <a:pPr indent="0" lvl="0" marL="0" rtl="0" algn="l">
              <a:lnSpc>
                <a:spcPct val="83000"/>
              </a:lnSpc>
              <a:spcBef>
                <a:spcPts val="0"/>
              </a:spcBef>
              <a:spcAft>
                <a:spcPts val="0"/>
              </a:spcAft>
              <a:buClr>
                <a:srgbClr val="0167A0"/>
              </a:buClr>
              <a:buSzPts val="2600"/>
              <a:buFont typeface="Arial"/>
              <a:buNone/>
            </a:pPr>
            <a:r>
              <a:rPr lang="en-US">
                <a:solidFill>
                  <a:srgbClr val="0167A0"/>
                </a:solidFill>
              </a:rPr>
              <a:t>To prepare for this transformation, we began our change management journey on Day 1, and have not let up since…</a:t>
            </a:r>
            <a:endParaRPr/>
          </a:p>
        </p:txBody>
      </p:sp>
      <p:sp>
        <p:nvSpPr>
          <p:cNvPr id="6694" name="Google Shape;6694;p4"/>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p>
            <a:pPr indent="0" lvl="0" marL="0" marR="0" rtl="0" algn="l">
              <a:lnSpc>
                <a:spcPct val="100000"/>
              </a:lnSpc>
              <a:spcBef>
                <a:spcPts val="0"/>
              </a:spcBef>
              <a:spcAft>
                <a:spcPts val="0"/>
              </a:spcAft>
              <a:buClr>
                <a:srgbClr val="64513D"/>
              </a:buClr>
              <a:buSzPts val="800"/>
              <a:buFont typeface="Arial"/>
              <a:buNone/>
            </a:pPr>
            <a:fld id="{00000000-1234-1234-1234-123412341234}" type="slidenum">
              <a:rPr b="0" i="0" lang="en-US" sz="800" u="none" cap="none" strike="noStrike">
                <a:solidFill>
                  <a:srgbClr val="64513D"/>
                </a:solidFill>
                <a:latin typeface="Arial"/>
                <a:ea typeface="Arial"/>
                <a:cs typeface="Arial"/>
                <a:sym typeface="Arial"/>
              </a:rPr>
              <a:t>‹#›</a:t>
            </a:fld>
            <a:endParaRPr b="0" i="0" sz="800" u="none" cap="none" strike="noStrike">
              <a:solidFill>
                <a:srgbClr val="64513D"/>
              </a:solidFill>
              <a:latin typeface="Arial"/>
              <a:ea typeface="Arial"/>
              <a:cs typeface="Arial"/>
              <a:sym typeface="Arial"/>
            </a:endParaRPr>
          </a:p>
        </p:txBody>
      </p:sp>
      <p:grpSp>
        <p:nvGrpSpPr>
          <p:cNvPr id="6695" name="Google Shape;6695;p4"/>
          <p:cNvGrpSpPr/>
          <p:nvPr/>
        </p:nvGrpSpPr>
        <p:grpSpPr>
          <a:xfrm>
            <a:off x="797760" y="1491012"/>
            <a:ext cx="3607467" cy="4145108"/>
            <a:chOff x="452526" y="1313576"/>
            <a:chExt cx="3769886" cy="4145108"/>
          </a:xfrm>
        </p:grpSpPr>
        <p:sp>
          <p:nvSpPr>
            <p:cNvPr id="6696" name="Google Shape;6696;p4"/>
            <p:cNvSpPr/>
            <p:nvPr/>
          </p:nvSpPr>
          <p:spPr>
            <a:xfrm>
              <a:off x="452526" y="2297026"/>
              <a:ext cx="3769886" cy="727696"/>
            </a:xfrm>
            <a:prstGeom prst="chevron">
              <a:avLst>
                <a:gd fmla="val 50000" name="adj"/>
              </a:avLst>
            </a:prstGeom>
            <a:solidFill>
              <a:schemeClr val="accent6"/>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FFFFFF"/>
                </a:buClr>
                <a:buSzPts val="2000"/>
                <a:buFont typeface="Arial"/>
                <a:buNone/>
              </a:pPr>
              <a:r>
                <a:rPr b="1" i="0" lang="en-US" sz="2000" u="none" cap="none" strike="noStrike">
                  <a:solidFill>
                    <a:srgbClr val="FFFFFF"/>
                  </a:solidFill>
                  <a:latin typeface="Arial"/>
                  <a:ea typeface="Arial"/>
                  <a:cs typeface="Arial"/>
                  <a:sym typeface="Arial"/>
                </a:rPr>
                <a:t>Pre/Soft Launch</a:t>
              </a:r>
              <a:endParaRPr/>
            </a:p>
            <a:p>
              <a:pPr indent="0" lvl="0" marL="0" marR="0" rtl="0" algn="ctr">
                <a:lnSpc>
                  <a:spcPct val="100000"/>
                </a:lnSpc>
                <a:spcBef>
                  <a:spcPts val="0"/>
                </a:spcBef>
                <a:spcAft>
                  <a:spcPts val="0"/>
                </a:spcAft>
                <a:buClr>
                  <a:srgbClr val="FFFFFF"/>
                </a:buClr>
                <a:buSzPts val="2000"/>
                <a:buFont typeface="Arial"/>
                <a:buNone/>
              </a:pPr>
              <a:r>
                <a:rPr b="1" i="1" lang="en-US" sz="2000">
                  <a:solidFill>
                    <a:srgbClr val="FFFFFF"/>
                  </a:solidFill>
                  <a:latin typeface="Arial"/>
                  <a:ea typeface="Arial"/>
                  <a:cs typeface="Arial"/>
                  <a:sym typeface="Arial"/>
                </a:rPr>
                <a:t>Generate Excitement</a:t>
              </a:r>
              <a:endParaRPr b="1" i="1" sz="1800" u="none" cap="none" strike="noStrike">
                <a:solidFill>
                  <a:srgbClr val="FFFFFF"/>
                </a:solidFill>
                <a:latin typeface="Arial"/>
                <a:ea typeface="Arial"/>
                <a:cs typeface="Arial"/>
                <a:sym typeface="Arial"/>
              </a:endParaRPr>
            </a:p>
          </p:txBody>
        </p:sp>
        <p:sp>
          <p:nvSpPr>
            <p:cNvPr id="6697" name="Google Shape;6697;p4"/>
            <p:cNvSpPr txBox="1"/>
            <p:nvPr/>
          </p:nvSpPr>
          <p:spPr>
            <a:xfrm>
              <a:off x="1625232" y="3960615"/>
              <a:ext cx="1921790" cy="215444"/>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FFFFFF"/>
                </a:buClr>
                <a:buSzPts val="1400"/>
                <a:buFont typeface="Arial"/>
                <a:buNone/>
              </a:pPr>
              <a:r>
                <a:rPr b="1" i="1" lang="en-US" sz="1400" u="none" cap="none" strike="noStrike">
                  <a:solidFill>
                    <a:srgbClr val="FFFFFF"/>
                  </a:solidFill>
                  <a:latin typeface="Arial"/>
                  <a:ea typeface="Arial"/>
                  <a:cs typeface="Arial"/>
                  <a:sym typeface="Arial"/>
                </a:rPr>
                <a:t>Now – 9/28</a:t>
              </a:r>
              <a:endParaRPr/>
            </a:p>
          </p:txBody>
        </p:sp>
        <p:grpSp>
          <p:nvGrpSpPr>
            <p:cNvPr id="6698" name="Google Shape;6698;p4"/>
            <p:cNvGrpSpPr/>
            <p:nvPr/>
          </p:nvGrpSpPr>
          <p:grpSpPr>
            <a:xfrm>
              <a:off x="1766172" y="1313576"/>
              <a:ext cx="903977" cy="878534"/>
              <a:chOff x="1759012" y="859871"/>
              <a:chExt cx="903977" cy="878534"/>
            </a:xfrm>
          </p:grpSpPr>
          <p:sp>
            <p:nvSpPr>
              <p:cNvPr id="6699" name="Google Shape;6699;p4"/>
              <p:cNvSpPr/>
              <p:nvPr/>
            </p:nvSpPr>
            <p:spPr>
              <a:xfrm>
                <a:off x="1759012" y="859871"/>
                <a:ext cx="903977" cy="878534"/>
              </a:xfrm>
              <a:prstGeom prst="ellipse">
                <a:avLst/>
              </a:prstGeom>
              <a:solidFill>
                <a:schemeClr val="accent6"/>
              </a:solid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dk1"/>
                  </a:buClr>
                  <a:buSzPts val="1200"/>
                  <a:buFont typeface="Arial"/>
                  <a:buNone/>
                </a:pPr>
                <a:r>
                  <a:t/>
                </a:r>
                <a:endParaRPr b="0" i="0" sz="1200" u="none" cap="none" strike="noStrike">
                  <a:solidFill>
                    <a:srgbClr val="CB007B"/>
                  </a:solidFill>
                  <a:latin typeface="Arial"/>
                  <a:ea typeface="Arial"/>
                  <a:cs typeface="Arial"/>
                  <a:sym typeface="Arial"/>
                </a:endParaRPr>
              </a:p>
            </p:txBody>
          </p:sp>
          <p:pic>
            <p:nvPicPr>
              <p:cNvPr id="6700" name="Google Shape;6700;p4"/>
              <p:cNvPicPr preferRelativeResize="0"/>
              <p:nvPr/>
            </p:nvPicPr>
            <p:blipFill rotWithShape="1">
              <a:blip r:embed="rId3">
                <a:alphaModFix/>
              </a:blip>
              <a:srcRect b="0" l="0" r="0" t="0"/>
              <a:stretch/>
            </p:blipFill>
            <p:spPr>
              <a:xfrm>
                <a:off x="1973179" y="1045813"/>
                <a:ext cx="561473" cy="449191"/>
              </a:xfrm>
              <a:prstGeom prst="rect">
                <a:avLst/>
              </a:prstGeom>
              <a:noFill/>
              <a:ln>
                <a:noFill/>
              </a:ln>
            </p:spPr>
          </p:pic>
        </p:grpSp>
        <p:sp>
          <p:nvSpPr>
            <p:cNvPr id="6701" name="Google Shape;6701;p4"/>
            <p:cNvSpPr/>
            <p:nvPr/>
          </p:nvSpPr>
          <p:spPr>
            <a:xfrm>
              <a:off x="480313" y="3144327"/>
              <a:ext cx="3441720" cy="2314357"/>
            </a:xfrm>
            <a:prstGeom prst="rect">
              <a:avLst/>
            </a:prstGeom>
            <a:noFill/>
            <a:ln cap="flat" cmpd="sng" w="19050">
              <a:solidFill>
                <a:schemeClr val="accent6"/>
              </a:solidFill>
              <a:prstDash val="solid"/>
              <a:round/>
              <a:headEnd len="sm" w="sm" type="none"/>
              <a:tailEnd len="sm" w="sm" type="none"/>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dk1"/>
                </a:buClr>
                <a:buSzPts val="1200"/>
                <a:buFont typeface="Arial"/>
                <a:buNone/>
              </a:pPr>
              <a:r>
                <a:t/>
              </a:r>
              <a:endParaRPr b="0" i="0" sz="1200" u="none" cap="none" strike="noStrike">
                <a:solidFill>
                  <a:srgbClr val="CB007B"/>
                </a:solidFill>
                <a:latin typeface="Arial"/>
                <a:ea typeface="Arial"/>
                <a:cs typeface="Arial"/>
                <a:sym typeface="Arial"/>
              </a:endParaRPr>
            </a:p>
          </p:txBody>
        </p:sp>
        <p:sp>
          <p:nvSpPr>
            <p:cNvPr id="6702" name="Google Shape;6702;p4"/>
            <p:cNvSpPr/>
            <p:nvPr/>
          </p:nvSpPr>
          <p:spPr>
            <a:xfrm>
              <a:off x="561028" y="3251564"/>
              <a:ext cx="3280290" cy="2123658"/>
            </a:xfrm>
            <a:prstGeom prst="rect">
              <a:avLst/>
            </a:prstGeom>
            <a:noFill/>
            <a:ln>
              <a:noFill/>
            </a:ln>
          </p:spPr>
          <p:txBody>
            <a:bodyPr anchorCtr="0" anchor="t" bIns="45700" lIns="91425" spcFirstLastPara="1" rIns="91425" wrap="square" tIns="45700">
              <a:spAutoFit/>
            </a:bodyPr>
            <a:lstStyle/>
            <a:p>
              <a:pPr indent="-342900" lvl="0" marL="342900" marR="0" rtl="0" algn="l">
                <a:lnSpc>
                  <a:spcPct val="100000"/>
                </a:lnSpc>
                <a:spcBef>
                  <a:spcPts val="0"/>
                </a:spcBef>
                <a:spcAft>
                  <a:spcPts val="0"/>
                </a:spcAft>
                <a:buClr>
                  <a:srgbClr val="007481"/>
                </a:buClr>
                <a:buSzPts val="1600"/>
                <a:buFont typeface="Arial"/>
                <a:buChar char="•"/>
              </a:pPr>
              <a:r>
                <a:rPr b="1" i="0" lang="en-US" sz="1600" u="none" cap="none" strike="noStrike">
                  <a:solidFill>
                    <a:srgbClr val="007481"/>
                  </a:solidFill>
                  <a:latin typeface="Arial"/>
                  <a:ea typeface="Arial"/>
                  <a:cs typeface="Arial"/>
                  <a:sym typeface="Arial"/>
                </a:rPr>
                <a:t>Business Brief</a:t>
              </a:r>
              <a:endParaRPr/>
            </a:p>
            <a:p>
              <a:pPr indent="-342900" lvl="0" marL="342900" marR="0" rtl="0" algn="l">
                <a:lnSpc>
                  <a:spcPct val="100000"/>
                </a:lnSpc>
                <a:spcBef>
                  <a:spcPts val="600"/>
                </a:spcBef>
                <a:spcAft>
                  <a:spcPts val="0"/>
                </a:spcAft>
                <a:buClr>
                  <a:srgbClr val="007481"/>
                </a:buClr>
                <a:buSzPts val="1600"/>
                <a:buFont typeface="Arial"/>
                <a:buChar char="•"/>
              </a:pPr>
              <a:r>
                <a:rPr b="1" i="0" lang="en-US" sz="1600" u="none" cap="none" strike="noStrike">
                  <a:solidFill>
                    <a:srgbClr val="007481"/>
                  </a:solidFill>
                  <a:latin typeface="Arial"/>
                  <a:ea typeface="Arial"/>
                  <a:cs typeface="Arial"/>
                  <a:sym typeface="Arial"/>
                </a:rPr>
                <a:t>“Nestlé’s Got Talent” Campaign</a:t>
              </a:r>
              <a:endParaRPr/>
            </a:p>
            <a:p>
              <a:pPr indent="-342900" lvl="0" marL="342900" marR="0" rtl="0" algn="l">
                <a:lnSpc>
                  <a:spcPct val="100000"/>
                </a:lnSpc>
                <a:spcBef>
                  <a:spcPts val="600"/>
                </a:spcBef>
                <a:spcAft>
                  <a:spcPts val="0"/>
                </a:spcAft>
                <a:buClr>
                  <a:srgbClr val="007481"/>
                </a:buClr>
                <a:buSzPts val="1600"/>
                <a:buFont typeface="Arial"/>
                <a:buChar char="•"/>
              </a:pPr>
              <a:r>
                <a:rPr b="1" i="0" lang="en-US" sz="1600" u="none" cap="none" strike="noStrike">
                  <a:solidFill>
                    <a:srgbClr val="007481"/>
                  </a:solidFill>
                  <a:latin typeface="Arial"/>
                  <a:ea typeface="Arial"/>
                  <a:cs typeface="Arial"/>
                  <a:sym typeface="Arial"/>
                </a:rPr>
                <a:t>Videos from Leadership</a:t>
              </a:r>
              <a:endParaRPr/>
            </a:p>
            <a:p>
              <a:pPr indent="-342900" lvl="0" marL="342900" marR="0" rtl="0" algn="l">
                <a:lnSpc>
                  <a:spcPct val="100000"/>
                </a:lnSpc>
                <a:spcBef>
                  <a:spcPts val="600"/>
                </a:spcBef>
                <a:spcAft>
                  <a:spcPts val="0"/>
                </a:spcAft>
                <a:buClr>
                  <a:srgbClr val="007481"/>
                </a:buClr>
                <a:buSzPts val="1600"/>
                <a:buFont typeface="Arial"/>
                <a:buChar char="•"/>
              </a:pPr>
              <a:r>
                <a:rPr b="1" lang="en-US" sz="1600">
                  <a:solidFill>
                    <a:srgbClr val="007481"/>
                  </a:solidFill>
                  <a:latin typeface="Arial"/>
                  <a:ea typeface="Arial"/>
                  <a:cs typeface="Arial"/>
                  <a:sym typeface="Arial"/>
                </a:rPr>
                <a:t>Town Halls / Lunch &amp; Learns</a:t>
              </a:r>
              <a:endParaRPr/>
            </a:p>
            <a:p>
              <a:pPr indent="-241300" lvl="0" marL="342900" marR="0" rtl="0" algn="l">
                <a:lnSpc>
                  <a:spcPct val="100000"/>
                </a:lnSpc>
                <a:spcBef>
                  <a:spcPts val="600"/>
                </a:spcBef>
                <a:spcAft>
                  <a:spcPts val="0"/>
                </a:spcAft>
                <a:buClr>
                  <a:schemeClr val="dk1"/>
                </a:buClr>
                <a:buSzPts val="1600"/>
                <a:buFont typeface="Arial"/>
                <a:buNone/>
              </a:pPr>
              <a:r>
                <a:t/>
              </a:r>
              <a:endParaRPr b="1" i="0" sz="1600" u="none" cap="none" strike="noStrike">
                <a:solidFill>
                  <a:srgbClr val="007481"/>
                </a:solidFill>
                <a:latin typeface="Arial"/>
                <a:ea typeface="Arial"/>
                <a:cs typeface="Arial"/>
                <a:sym typeface="Arial"/>
              </a:endParaRPr>
            </a:p>
          </p:txBody>
        </p:sp>
      </p:grpSp>
      <p:grpSp>
        <p:nvGrpSpPr>
          <p:cNvPr id="6703" name="Google Shape;6703;p4"/>
          <p:cNvGrpSpPr/>
          <p:nvPr/>
        </p:nvGrpSpPr>
        <p:grpSpPr>
          <a:xfrm>
            <a:off x="7944253" y="1491012"/>
            <a:ext cx="3607467" cy="4145108"/>
            <a:chOff x="7920776" y="1313576"/>
            <a:chExt cx="3769886" cy="4145108"/>
          </a:xfrm>
        </p:grpSpPr>
        <p:sp>
          <p:nvSpPr>
            <p:cNvPr id="6704" name="Google Shape;6704;p4"/>
            <p:cNvSpPr/>
            <p:nvPr/>
          </p:nvSpPr>
          <p:spPr>
            <a:xfrm>
              <a:off x="8025276" y="3248484"/>
              <a:ext cx="3157343" cy="1800493"/>
            </a:xfrm>
            <a:prstGeom prst="rect">
              <a:avLst/>
            </a:prstGeom>
            <a:noFill/>
            <a:ln>
              <a:noFill/>
            </a:ln>
          </p:spPr>
          <p:txBody>
            <a:bodyPr anchorCtr="0" anchor="t" bIns="45700" lIns="91425" spcFirstLastPara="1" rIns="91425" wrap="square" tIns="45700">
              <a:spAutoFit/>
            </a:bodyPr>
            <a:lstStyle/>
            <a:p>
              <a:pPr indent="-285750" lvl="0" marL="285750" marR="0" rtl="0" algn="l">
                <a:lnSpc>
                  <a:spcPct val="100000"/>
                </a:lnSpc>
                <a:spcBef>
                  <a:spcPts val="0"/>
                </a:spcBef>
                <a:spcAft>
                  <a:spcPts val="0"/>
                </a:spcAft>
                <a:buClr>
                  <a:srgbClr val="002169"/>
                </a:buClr>
                <a:buSzPts val="1600"/>
                <a:buFont typeface="Arial"/>
                <a:buChar char="•"/>
              </a:pPr>
              <a:r>
                <a:rPr b="1" i="0" lang="en-US" sz="1600" u="none" cap="none" strike="noStrike">
                  <a:solidFill>
                    <a:srgbClr val="002169"/>
                  </a:solidFill>
                  <a:latin typeface="Arial"/>
                  <a:ea typeface="Arial"/>
                  <a:cs typeface="Arial"/>
                  <a:sym typeface="Arial"/>
                </a:rPr>
                <a:t>Playbook &amp; Toolkit</a:t>
              </a:r>
              <a:endParaRPr/>
            </a:p>
            <a:p>
              <a:pPr indent="-285750" lvl="0" marL="285750" marR="0" rtl="0" algn="l">
                <a:lnSpc>
                  <a:spcPct val="100000"/>
                </a:lnSpc>
                <a:spcBef>
                  <a:spcPts val="600"/>
                </a:spcBef>
                <a:spcAft>
                  <a:spcPts val="0"/>
                </a:spcAft>
                <a:buClr>
                  <a:srgbClr val="002169"/>
                </a:buClr>
                <a:buSzPts val="1600"/>
                <a:buFont typeface="Arial"/>
                <a:buChar char="•"/>
              </a:pPr>
              <a:r>
                <a:rPr b="1" i="0" lang="en-US" sz="1600" u="none" cap="none" strike="noStrike">
                  <a:solidFill>
                    <a:srgbClr val="002169"/>
                  </a:solidFill>
                  <a:latin typeface="Arial"/>
                  <a:ea typeface="Arial"/>
                  <a:cs typeface="Arial"/>
                  <a:sym typeface="Arial"/>
                </a:rPr>
                <a:t>“New </a:t>
              </a:r>
              <a:r>
                <a:rPr b="1" lang="en-US" sz="1600">
                  <a:solidFill>
                    <a:srgbClr val="002169"/>
                  </a:solidFill>
                  <a:latin typeface="Arial"/>
                  <a:ea typeface="Arial"/>
                  <a:cs typeface="Arial"/>
                  <a:sym typeface="Arial"/>
                </a:rPr>
                <a:t>Aisles” in the Marketplace</a:t>
              </a:r>
              <a:endParaRPr/>
            </a:p>
            <a:p>
              <a:pPr indent="-285750" lvl="0" marL="285750" marR="0" rtl="0" algn="l">
                <a:lnSpc>
                  <a:spcPct val="100000"/>
                </a:lnSpc>
                <a:spcBef>
                  <a:spcPts val="600"/>
                </a:spcBef>
                <a:spcAft>
                  <a:spcPts val="0"/>
                </a:spcAft>
                <a:buClr>
                  <a:srgbClr val="002169"/>
                </a:buClr>
                <a:buSzPts val="1600"/>
                <a:buFont typeface="Arial"/>
                <a:buChar char="•"/>
              </a:pPr>
              <a:r>
                <a:rPr b="1" i="0" lang="en-US" sz="1600" u="none" cap="none" strike="noStrike">
                  <a:solidFill>
                    <a:srgbClr val="002169"/>
                  </a:solidFill>
                  <a:latin typeface="Arial"/>
                  <a:ea typeface="Arial"/>
                  <a:cs typeface="Arial"/>
                  <a:sym typeface="Arial"/>
                </a:rPr>
                <a:t>Change Network </a:t>
              </a:r>
              <a:endParaRPr/>
            </a:p>
            <a:p>
              <a:pPr indent="-285750" lvl="0" marL="285750" marR="0" rtl="0" algn="l">
                <a:lnSpc>
                  <a:spcPct val="100000"/>
                </a:lnSpc>
                <a:spcBef>
                  <a:spcPts val="600"/>
                </a:spcBef>
                <a:spcAft>
                  <a:spcPts val="0"/>
                </a:spcAft>
                <a:buClr>
                  <a:srgbClr val="002169"/>
                </a:buClr>
                <a:buSzPts val="1600"/>
                <a:buFont typeface="Arial"/>
                <a:buChar char="•"/>
              </a:pPr>
              <a:r>
                <a:rPr b="1" lang="en-US" sz="1600">
                  <a:solidFill>
                    <a:srgbClr val="002169"/>
                  </a:solidFill>
                  <a:latin typeface="Arial"/>
                  <a:ea typeface="Arial"/>
                  <a:cs typeface="Arial"/>
                  <a:sym typeface="Arial"/>
                </a:rPr>
                <a:t>Project Posting Competition </a:t>
              </a:r>
              <a:endParaRPr b="1" i="0" sz="1600" u="none" cap="none" strike="noStrike">
                <a:solidFill>
                  <a:srgbClr val="002169"/>
                </a:solidFill>
                <a:latin typeface="Arial"/>
                <a:ea typeface="Arial"/>
                <a:cs typeface="Arial"/>
                <a:sym typeface="Arial"/>
              </a:endParaRPr>
            </a:p>
          </p:txBody>
        </p:sp>
        <p:grpSp>
          <p:nvGrpSpPr>
            <p:cNvPr id="6705" name="Google Shape;6705;p4"/>
            <p:cNvGrpSpPr/>
            <p:nvPr/>
          </p:nvGrpSpPr>
          <p:grpSpPr>
            <a:xfrm>
              <a:off x="7920776" y="1313576"/>
              <a:ext cx="3769886" cy="4145108"/>
              <a:chOff x="7920776" y="1313576"/>
              <a:chExt cx="3769886" cy="4145108"/>
            </a:xfrm>
          </p:grpSpPr>
          <p:sp>
            <p:nvSpPr>
              <p:cNvPr id="6706" name="Google Shape;6706;p4"/>
              <p:cNvSpPr/>
              <p:nvPr/>
            </p:nvSpPr>
            <p:spPr>
              <a:xfrm>
                <a:off x="7920776" y="2308628"/>
                <a:ext cx="3769886" cy="740717"/>
              </a:xfrm>
              <a:prstGeom prst="chevron">
                <a:avLst>
                  <a:gd fmla="val 50000" name="adj"/>
                </a:avLst>
              </a:prstGeom>
              <a:solidFill>
                <a:schemeClr val="accent4"/>
              </a:solid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400"/>
                  <a:buFont typeface="Arial"/>
                  <a:buNone/>
                </a:pPr>
                <a:r>
                  <a:t/>
                </a:r>
                <a:endParaRPr b="1" i="0" sz="2400" u="none" cap="none" strike="noStrike">
                  <a:solidFill>
                    <a:srgbClr val="FFFFFF"/>
                  </a:solidFill>
                  <a:latin typeface="Arial"/>
                  <a:ea typeface="Arial"/>
                  <a:cs typeface="Arial"/>
                  <a:sym typeface="Arial"/>
                </a:endParaRPr>
              </a:p>
            </p:txBody>
          </p:sp>
          <p:sp>
            <p:nvSpPr>
              <p:cNvPr id="6707" name="Google Shape;6707;p4"/>
              <p:cNvSpPr/>
              <p:nvPr/>
            </p:nvSpPr>
            <p:spPr>
              <a:xfrm>
                <a:off x="8249312" y="2340432"/>
                <a:ext cx="3112811" cy="677108"/>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2000"/>
                  <a:buFont typeface="Arial"/>
                  <a:buNone/>
                </a:pPr>
                <a:r>
                  <a:rPr b="1" i="0" lang="en-US" sz="2000" u="none" cap="none" strike="noStrike">
                    <a:solidFill>
                      <a:srgbClr val="FFFFFF"/>
                    </a:solidFill>
                    <a:latin typeface="Arial"/>
                    <a:ea typeface="Arial"/>
                    <a:cs typeface="Arial"/>
                    <a:sym typeface="Arial"/>
                  </a:rPr>
                  <a:t>Expansion</a:t>
                </a:r>
                <a:endParaRPr/>
              </a:p>
              <a:p>
                <a:pPr indent="0" lvl="0" marL="0" marR="0" rtl="0" algn="ctr">
                  <a:lnSpc>
                    <a:spcPct val="100000"/>
                  </a:lnSpc>
                  <a:spcBef>
                    <a:spcPts val="0"/>
                  </a:spcBef>
                  <a:spcAft>
                    <a:spcPts val="0"/>
                  </a:spcAft>
                  <a:buClr>
                    <a:srgbClr val="FFFFFF"/>
                  </a:buClr>
                  <a:buSzPts val="1800"/>
                  <a:buFont typeface="Arial"/>
                  <a:buNone/>
                </a:pPr>
                <a:r>
                  <a:rPr b="1" i="1" lang="en-US" sz="1800" u="none" cap="none" strike="noStrike">
                    <a:solidFill>
                      <a:srgbClr val="FFFFFF"/>
                    </a:solidFill>
                    <a:latin typeface="Arial"/>
                    <a:ea typeface="Arial"/>
                    <a:cs typeface="Arial"/>
                    <a:sym typeface="Arial"/>
                  </a:rPr>
                  <a:t>Diversify the Marketplace</a:t>
                </a:r>
                <a:endParaRPr/>
              </a:p>
            </p:txBody>
          </p:sp>
          <p:sp>
            <p:nvSpPr>
              <p:cNvPr id="6708" name="Google Shape;6708;p4"/>
              <p:cNvSpPr/>
              <p:nvPr/>
            </p:nvSpPr>
            <p:spPr>
              <a:xfrm>
                <a:off x="9200322" y="1313576"/>
                <a:ext cx="903977" cy="878534"/>
              </a:xfrm>
              <a:prstGeom prst="ellipse">
                <a:avLst/>
              </a:prstGeom>
              <a:solidFill>
                <a:schemeClr val="accent4"/>
              </a:solid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dk1"/>
                  </a:buClr>
                  <a:buSzPts val="1200"/>
                  <a:buFont typeface="Arial"/>
                  <a:buNone/>
                </a:pPr>
                <a:r>
                  <a:t/>
                </a:r>
                <a:endParaRPr b="0" i="0" sz="1200" u="none" cap="none" strike="noStrike">
                  <a:solidFill>
                    <a:srgbClr val="CB007B"/>
                  </a:solidFill>
                  <a:latin typeface="Arial"/>
                  <a:ea typeface="Arial"/>
                  <a:cs typeface="Arial"/>
                  <a:sym typeface="Arial"/>
                </a:endParaRPr>
              </a:p>
            </p:txBody>
          </p:sp>
          <p:sp>
            <p:nvSpPr>
              <p:cNvPr id="6709" name="Google Shape;6709;p4"/>
              <p:cNvSpPr/>
              <p:nvPr/>
            </p:nvSpPr>
            <p:spPr>
              <a:xfrm>
                <a:off x="7952516" y="3128681"/>
                <a:ext cx="3359209" cy="2330003"/>
              </a:xfrm>
              <a:prstGeom prst="rect">
                <a:avLst/>
              </a:prstGeom>
              <a:noFill/>
              <a:ln cap="flat" cmpd="sng" w="19050">
                <a:solidFill>
                  <a:schemeClr val="accent4"/>
                </a:solidFill>
                <a:prstDash val="solid"/>
                <a:round/>
                <a:headEnd len="sm" w="sm" type="none"/>
                <a:tailEnd len="sm" w="sm" type="none"/>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dk1"/>
                  </a:buClr>
                  <a:buSzPts val="1200"/>
                  <a:buFont typeface="Arial"/>
                  <a:buNone/>
                </a:pPr>
                <a:r>
                  <a:t/>
                </a:r>
                <a:endParaRPr b="0" i="0" sz="1200" u="none" cap="none" strike="noStrike">
                  <a:solidFill>
                    <a:srgbClr val="CB007B"/>
                  </a:solidFill>
                  <a:latin typeface="Arial"/>
                  <a:ea typeface="Arial"/>
                  <a:cs typeface="Arial"/>
                  <a:sym typeface="Arial"/>
                </a:endParaRPr>
              </a:p>
            </p:txBody>
          </p:sp>
          <p:pic>
            <p:nvPicPr>
              <p:cNvPr descr="Group of people" id="6710" name="Google Shape;6710;p4"/>
              <p:cNvPicPr preferRelativeResize="0"/>
              <p:nvPr/>
            </p:nvPicPr>
            <p:blipFill rotWithShape="1">
              <a:blip r:embed="rId4">
                <a:alphaModFix/>
              </a:blip>
              <a:srcRect b="0" l="0" r="0" t="0"/>
              <a:stretch/>
            </p:blipFill>
            <p:spPr>
              <a:xfrm>
                <a:off x="9307536" y="1384159"/>
                <a:ext cx="646660" cy="646660"/>
              </a:xfrm>
              <a:prstGeom prst="rect">
                <a:avLst/>
              </a:prstGeom>
              <a:noFill/>
              <a:ln>
                <a:noFill/>
              </a:ln>
            </p:spPr>
          </p:pic>
        </p:grpSp>
      </p:grpSp>
      <p:grpSp>
        <p:nvGrpSpPr>
          <p:cNvPr id="6711" name="Google Shape;6711;p4"/>
          <p:cNvGrpSpPr/>
          <p:nvPr/>
        </p:nvGrpSpPr>
        <p:grpSpPr>
          <a:xfrm>
            <a:off x="4342334" y="1487495"/>
            <a:ext cx="3701917" cy="4157124"/>
            <a:chOff x="4187730" y="1310058"/>
            <a:chExt cx="3837546" cy="4217060"/>
          </a:xfrm>
        </p:grpSpPr>
        <p:sp>
          <p:nvSpPr>
            <p:cNvPr id="6712" name="Google Shape;6712;p4"/>
            <p:cNvSpPr/>
            <p:nvPr/>
          </p:nvSpPr>
          <p:spPr>
            <a:xfrm>
              <a:off x="4187730" y="2297026"/>
              <a:ext cx="3837546" cy="740717"/>
            </a:xfrm>
            <a:prstGeom prst="chevron">
              <a:avLst>
                <a:gd fmla="val 50000" name="adj"/>
              </a:avLst>
            </a:prstGeom>
            <a:solidFill>
              <a:schemeClr val="accent5"/>
            </a:solid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400"/>
                <a:buFont typeface="Arial"/>
                <a:buNone/>
              </a:pPr>
              <a:r>
                <a:t/>
              </a:r>
              <a:endParaRPr b="1" i="0" sz="2400" u="none" cap="none" strike="noStrike">
                <a:solidFill>
                  <a:srgbClr val="FFFFFF"/>
                </a:solidFill>
                <a:latin typeface="Arial"/>
                <a:ea typeface="Arial"/>
                <a:cs typeface="Arial"/>
                <a:sym typeface="Arial"/>
              </a:endParaRPr>
            </a:p>
          </p:txBody>
        </p:sp>
        <p:sp>
          <p:nvSpPr>
            <p:cNvPr id="6713" name="Google Shape;6713;p4"/>
            <p:cNvSpPr txBox="1"/>
            <p:nvPr/>
          </p:nvSpPr>
          <p:spPr>
            <a:xfrm>
              <a:off x="4967251" y="5066768"/>
              <a:ext cx="2257497" cy="215444"/>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FFFFFF"/>
                </a:buClr>
                <a:buSzPts val="1400"/>
                <a:buFont typeface="Arial"/>
                <a:buNone/>
              </a:pPr>
              <a:r>
                <a:rPr b="1" i="1" lang="en-US" sz="1400" u="none" cap="none" strike="noStrike">
                  <a:solidFill>
                    <a:srgbClr val="FFFFFF"/>
                  </a:solidFill>
                  <a:latin typeface="Arial"/>
                  <a:ea typeface="Arial"/>
                  <a:cs typeface="Arial"/>
                  <a:sym typeface="Arial"/>
                </a:rPr>
                <a:t>9/29-10/25</a:t>
              </a:r>
              <a:endParaRPr/>
            </a:p>
          </p:txBody>
        </p:sp>
        <p:sp>
          <p:nvSpPr>
            <p:cNvPr id="6714" name="Google Shape;6714;p4"/>
            <p:cNvSpPr/>
            <p:nvPr/>
          </p:nvSpPr>
          <p:spPr>
            <a:xfrm>
              <a:off x="4870079" y="2322320"/>
              <a:ext cx="2375400" cy="6771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2000"/>
                <a:buFont typeface="Arial"/>
                <a:buNone/>
              </a:pPr>
              <a:r>
                <a:rPr b="1" i="0" lang="en-US" sz="2000" u="none" cap="none" strike="noStrike">
                  <a:solidFill>
                    <a:srgbClr val="FFFFFF"/>
                  </a:solidFill>
                  <a:latin typeface="Arial"/>
                  <a:ea typeface="Arial"/>
                  <a:cs typeface="Arial"/>
                  <a:sym typeface="Arial"/>
                </a:rPr>
                <a:t>Full Launch</a:t>
              </a:r>
              <a:endParaRPr/>
            </a:p>
            <a:p>
              <a:pPr indent="0" lvl="0" marL="0" marR="0" rtl="0" algn="ctr">
                <a:lnSpc>
                  <a:spcPct val="100000"/>
                </a:lnSpc>
                <a:spcBef>
                  <a:spcPts val="0"/>
                </a:spcBef>
                <a:spcAft>
                  <a:spcPts val="0"/>
                </a:spcAft>
                <a:buClr>
                  <a:srgbClr val="FFFFFF"/>
                </a:buClr>
                <a:buSzPts val="1800"/>
                <a:buFont typeface="Arial"/>
                <a:buNone/>
              </a:pPr>
              <a:r>
                <a:rPr b="1" i="1" lang="en-US" sz="1800" u="none" cap="none" strike="noStrike">
                  <a:solidFill>
                    <a:srgbClr val="FFFFFF"/>
                  </a:solidFill>
                  <a:latin typeface="Arial"/>
                  <a:ea typeface="Arial"/>
                  <a:cs typeface="Arial"/>
                  <a:sym typeface="Arial"/>
                </a:rPr>
                <a:t>Flood the Shelves</a:t>
              </a:r>
              <a:endParaRPr/>
            </a:p>
          </p:txBody>
        </p:sp>
        <p:sp>
          <p:nvSpPr>
            <p:cNvPr id="6715" name="Google Shape;6715;p4"/>
            <p:cNvSpPr/>
            <p:nvPr/>
          </p:nvSpPr>
          <p:spPr>
            <a:xfrm>
              <a:off x="5520426" y="1310058"/>
              <a:ext cx="903977" cy="878534"/>
            </a:xfrm>
            <a:prstGeom prst="ellipse">
              <a:avLst/>
            </a:prstGeom>
            <a:solidFill>
              <a:schemeClr val="accent5"/>
            </a:solid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dk1"/>
                </a:buClr>
                <a:buSzPts val="1200"/>
                <a:buFont typeface="Arial"/>
                <a:buNone/>
              </a:pPr>
              <a:r>
                <a:t/>
              </a:r>
              <a:endParaRPr b="0" i="0" sz="1200" u="none" cap="none" strike="noStrike">
                <a:solidFill>
                  <a:srgbClr val="CB007B"/>
                </a:solidFill>
                <a:latin typeface="Arial"/>
                <a:ea typeface="Arial"/>
                <a:cs typeface="Arial"/>
                <a:sym typeface="Arial"/>
              </a:endParaRPr>
            </a:p>
          </p:txBody>
        </p:sp>
        <p:sp>
          <p:nvSpPr>
            <p:cNvPr id="6716" name="Google Shape;6716;p4"/>
            <p:cNvSpPr/>
            <p:nvPr/>
          </p:nvSpPr>
          <p:spPr>
            <a:xfrm>
              <a:off x="4252927" y="3132242"/>
              <a:ext cx="3402205" cy="2394876"/>
            </a:xfrm>
            <a:prstGeom prst="rect">
              <a:avLst/>
            </a:prstGeom>
            <a:noFill/>
            <a:ln cap="flat" cmpd="sng" w="19050">
              <a:solidFill>
                <a:schemeClr val="accent5"/>
              </a:solidFill>
              <a:prstDash val="solid"/>
              <a:round/>
              <a:headEnd len="sm" w="sm" type="none"/>
              <a:tailEnd len="sm" w="sm" type="none"/>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dk1"/>
                </a:buClr>
                <a:buSzPts val="1200"/>
                <a:buFont typeface="Arial"/>
                <a:buNone/>
              </a:pPr>
              <a:r>
                <a:t/>
              </a:r>
              <a:endParaRPr b="0" i="0" sz="1200" u="none" cap="none" strike="noStrike">
                <a:solidFill>
                  <a:srgbClr val="CB007B"/>
                </a:solidFill>
                <a:latin typeface="Arial"/>
                <a:ea typeface="Arial"/>
                <a:cs typeface="Arial"/>
                <a:sym typeface="Arial"/>
              </a:endParaRPr>
            </a:p>
          </p:txBody>
        </p:sp>
        <p:pic>
          <p:nvPicPr>
            <p:cNvPr descr="Users" id="6717" name="Google Shape;6717;p4"/>
            <p:cNvPicPr preferRelativeResize="0"/>
            <p:nvPr/>
          </p:nvPicPr>
          <p:blipFill rotWithShape="1">
            <a:blip r:embed="rId5">
              <a:alphaModFix/>
            </a:blip>
            <a:srcRect b="0" l="0" r="0" t="0"/>
            <a:stretch/>
          </p:blipFill>
          <p:spPr>
            <a:xfrm>
              <a:off x="5598457" y="1391981"/>
              <a:ext cx="747913" cy="747913"/>
            </a:xfrm>
            <a:prstGeom prst="rect">
              <a:avLst/>
            </a:prstGeom>
            <a:noFill/>
            <a:ln>
              <a:noFill/>
            </a:ln>
          </p:spPr>
        </p:pic>
        <p:sp>
          <p:nvSpPr>
            <p:cNvPr id="6718" name="Google Shape;6718;p4"/>
            <p:cNvSpPr/>
            <p:nvPr/>
          </p:nvSpPr>
          <p:spPr>
            <a:xfrm>
              <a:off x="4332995" y="3279555"/>
              <a:ext cx="3332254" cy="2076223"/>
            </a:xfrm>
            <a:prstGeom prst="rect">
              <a:avLst/>
            </a:prstGeom>
            <a:noFill/>
            <a:ln>
              <a:noFill/>
            </a:ln>
          </p:spPr>
          <p:txBody>
            <a:bodyPr anchorCtr="0" anchor="t" bIns="45700" lIns="91425" spcFirstLastPara="1" rIns="91425" wrap="square" tIns="45700">
              <a:spAutoFit/>
            </a:bodyPr>
            <a:lstStyle/>
            <a:p>
              <a:pPr indent="-342900" lvl="0" marL="342900" marR="0" rtl="0" algn="l">
                <a:spcBef>
                  <a:spcPts val="0"/>
                </a:spcBef>
                <a:spcAft>
                  <a:spcPts val="0"/>
                </a:spcAft>
                <a:buClr>
                  <a:srgbClr val="6F2277"/>
                </a:buClr>
                <a:buSzPts val="1600"/>
                <a:buFont typeface="Arial"/>
                <a:buChar char="•"/>
              </a:pPr>
              <a:r>
                <a:rPr b="1" lang="en-US" sz="1600">
                  <a:solidFill>
                    <a:srgbClr val="6F2277"/>
                  </a:solidFill>
                  <a:latin typeface="Arial"/>
                  <a:ea typeface="Arial"/>
                  <a:cs typeface="Arial"/>
                  <a:sym typeface="Arial"/>
                </a:rPr>
                <a:t>Testimonials &amp; Videos </a:t>
              </a:r>
              <a:endParaRPr/>
            </a:p>
            <a:p>
              <a:pPr indent="-342900" lvl="0" marL="342900" marR="0" rtl="0" algn="l">
                <a:spcBef>
                  <a:spcPts val="600"/>
                </a:spcBef>
                <a:spcAft>
                  <a:spcPts val="0"/>
                </a:spcAft>
                <a:buClr>
                  <a:srgbClr val="6F2277"/>
                </a:buClr>
                <a:buSzPts val="1600"/>
                <a:buFont typeface="Arial"/>
                <a:buChar char="•"/>
              </a:pPr>
              <a:r>
                <a:rPr b="1" lang="en-US" sz="1600">
                  <a:solidFill>
                    <a:srgbClr val="6F2277"/>
                  </a:solidFill>
                  <a:latin typeface="Arial"/>
                  <a:ea typeface="Arial"/>
                  <a:cs typeface="Arial"/>
                  <a:sym typeface="Arial"/>
                </a:rPr>
                <a:t>“Balance Your Plate” Campaign</a:t>
              </a:r>
              <a:endParaRPr/>
            </a:p>
            <a:p>
              <a:pPr indent="-342900" lvl="0" marL="342900" marR="0" rtl="0" algn="l">
                <a:spcBef>
                  <a:spcPts val="600"/>
                </a:spcBef>
                <a:spcAft>
                  <a:spcPts val="0"/>
                </a:spcAft>
                <a:buClr>
                  <a:srgbClr val="6F2277"/>
                </a:buClr>
                <a:buSzPts val="1600"/>
                <a:buFont typeface="Arial"/>
                <a:buChar char="•"/>
              </a:pPr>
              <a:r>
                <a:rPr b="1" lang="en-US" sz="1600">
                  <a:solidFill>
                    <a:srgbClr val="6F2277"/>
                  </a:solidFill>
                  <a:latin typeface="Arial"/>
                  <a:ea typeface="Arial"/>
                  <a:cs typeface="Arial"/>
                  <a:sym typeface="Arial"/>
                </a:rPr>
                <a:t>Project Brainstorming Sessions </a:t>
              </a:r>
              <a:endParaRPr/>
            </a:p>
            <a:p>
              <a:pPr indent="-342900" lvl="0" marL="342900" marR="0" rtl="0" algn="l">
                <a:spcBef>
                  <a:spcPts val="600"/>
                </a:spcBef>
                <a:spcAft>
                  <a:spcPts val="0"/>
                </a:spcAft>
                <a:buClr>
                  <a:srgbClr val="6F2277"/>
                </a:buClr>
                <a:buSzPts val="1600"/>
                <a:buFont typeface="Arial"/>
                <a:buChar char="•"/>
              </a:pPr>
              <a:r>
                <a:rPr b="1" lang="en-US" sz="1600">
                  <a:solidFill>
                    <a:srgbClr val="6F2277"/>
                  </a:solidFill>
                  <a:latin typeface="Arial"/>
                  <a:ea typeface="Arial"/>
                  <a:cs typeface="Arial"/>
                  <a:sym typeface="Arial"/>
                </a:rPr>
                <a:t>Tips &amp; Tricks on Workplace</a:t>
              </a:r>
              <a:endParaRPr b="0" i="0" sz="16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Clr>
                  <a:schemeClr val="dk1"/>
                </a:buClr>
                <a:buSzPts val="1600"/>
                <a:buFont typeface="Arial"/>
                <a:buNone/>
              </a:pPr>
              <a:r>
                <a:t/>
              </a:r>
              <a:endParaRPr b="0" i="0" sz="1600" u="none" cap="none" strike="noStrike">
                <a:solidFill>
                  <a:srgbClr val="000000"/>
                </a:solidFill>
                <a:latin typeface="Arial"/>
                <a:ea typeface="Arial"/>
                <a:cs typeface="Arial"/>
                <a:sym typeface="Arial"/>
              </a:endParaRPr>
            </a:p>
          </p:txBody>
        </p:sp>
      </p:grpSp>
      <p:sp>
        <p:nvSpPr>
          <p:cNvPr id="6719" name="Google Shape;6719;p4"/>
          <p:cNvSpPr txBox="1"/>
          <p:nvPr/>
        </p:nvSpPr>
        <p:spPr>
          <a:xfrm>
            <a:off x="1367516" y="5798880"/>
            <a:ext cx="2239617" cy="215444"/>
          </a:xfrm>
          <a:prstGeom prst="rect">
            <a:avLst/>
          </a:prstGeom>
          <a:solidFill>
            <a:schemeClr val="lt1"/>
          </a:solidFill>
          <a:ln>
            <a:noFill/>
          </a:ln>
        </p:spPr>
        <p:txBody>
          <a:bodyPr anchorCtr="0" anchor="t" bIns="0" lIns="0" spcFirstLastPara="1" rIns="0" wrap="square" tIns="0">
            <a:spAutoFit/>
          </a:bodyPr>
          <a:lstStyle/>
          <a:p>
            <a:pPr indent="0" lvl="0" marL="0" marR="0" rtl="0" algn="ctr">
              <a:spcBef>
                <a:spcPts val="0"/>
              </a:spcBef>
              <a:spcAft>
                <a:spcPts val="0"/>
              </a:spcAft>
              <a:buNone/>
            </a:pPr>
            <a:r>
              <a:rPr b="1" i="1" lang="en-US" sz="1400">
                <a:solidFill>
                  <a:schemeClr val="dk1"/>
                </a:solidFill>
                <a:latin typeface="Arial"/>
                <a:ea typeface="Arial"/>
                <a:cs typeface="Arial"/>
                <a:sym typeface="Arial"/>
              </a:rPr>
              <a:t>June – September 2020 </a:t>
            </a:r>
            <a:endParaRPr/>
          </a:p>
        </p:txBody>
      </p:sp>
      <p:sp>
        <p:nvSpPr>
          <p:cNvPr id="6720" name="Google Shape;6720;p4"/>
          <p:cNvSpPr txBox="1"/>
          <p:nvPr/>
        </p:nvSpPr>
        <p:spPr>
          <a:xfrm>
            <a:off x="4944133" y="5798880"/>
            <a:ext cx="2239617" cy="215444"/>
          </a:xfrm>
          <a:prstGeom prst="rect">
            <a:avLst/>
          </a:prstGeom>
          <a:solidFill>
            <a:schemeClr val="lt1"/>
          </a:solidFill>
          <a:ln>
            <a:noFill/>
          </a:ln>
        </p:spPr>
        <p:txBody>
          <a:bodyPr anchorCtr="0" anchor="t" bIns="0" lIns="0" spcFirstLastPara="1" rIns="0" wrap="square" tIns="0">
            <a:spAutoFit/>
          </a:bodyPr>
          <a:lstStyle/>
          <a:p>
            <a:pPr indent="0" lvl="0" marL="0" marR="0" rtl="0" algn="ctr">
              <a:spcBef>
                <a:spcPts val="0"/>
              </a:spcBef>
              <a:spcAft>
                <a:spcPts val="0"/>
              </a:spcAft>
              <a:buNone/>
            </a:pPr>
            <a:r>
              <a:rPr b="1" i="1" lang="en-US" sz="1400">
                <a:solidFill>
                  <a:schemeClr val="dk1"/>
                </a:solidFill>
                <a:latin typeface="Arial"/>
                <a:ea typeface="Arial"/>
                <a:cs typeface="Arial"/>
                <a:sym typeface="Arial"/>
              </a:rPr>
              <a:t>October 2020 – May 2021 </a:t>
            </a:r>
            <a:endParaRPr/>
          </a:p>
        </p:txBody>
      </p:sp>
      <p:sp>
        <p:nvSpPr>
          <p:cNvPr id="6721" name="Google Shape;6721;p4"/>
          <p:cNvSpPr txBox="1"/>
          <p:nvPr/>
        </p:nvSpPr>
        <p:spPr>
          <a:xfrm>
            <a:off x="8878943" y="5798880"/>
            <a:ext cx="1408689" cy="215444"/>
          </a:xfrm>
          <a:prstGeom prst="rect">
            <a:avLst/>
          </a:prstGeom>
          <a:solidFill>
            <a:schemeClr val="lt1"/>
          </a:solidFill>
          <a:ln>
            <a:noFill/>
          </a:ln>
        </p:spPr>
        <p:txBody>
          <a:bodyPr anchorCtr="0" anchor="t" bIns="0" lIns="0" spcFirstLastPara="1" rIns="0" wrap="square" tIns="0">
            <a:spAutoFit/>
          </a:bodyPr>
          <a:lstStyle/>
          <a:p>
            <a:pPr indent="0" lvl="0" marL="0" marR="0" rtl="0" algn="ctr">
              <a:spcBef>
                <a:spcPts val="0"/>
              </a:spcBef>
              <a:spcAft>
                <a:spcPts val="0"/>
              </a:spcAft>
              <a:buNone/>
            </a:pPr>
            <a:r>
              <a:rPr b="1" i="1" lang="en-US" sz="1400">
                <a:solidFill>
                  <a:schemeClr val="dk1"/>
                </a:solidFill>
                <a:latin typeface="Arial"/>
                <a:ea typeface="Arial"/>
                <a:cs typeface="Arial"/>
                <a:sym typeface="Arial"/>
              </a:rPr>
              <a:t>June 2021+</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26" name="Shape 6726"/>
        <p:cNvGrpSpPr/>
        <p:nvPr/>
      </p:nvGrpSpPr>
      <p:grpSpPr>
        <a:xfrm>
          <a:off x="0" y="0"/>
          <a:ext cx="0" cy="0"/>
          <a:chOff x="0" y="0"/>
          <a:chExt cx="0" cy="0"/>
        </a:xfrm>
      </p:grpSpPr>
      <p:sp>
        <p:nvSpPr>
          <p:cNvPr id="6727" name="Google Shape;6727;p5"/>
          <p:cNvSpPr/>
          <p:nvPr/>
        </p:nvSpPr>
        <p:spPr>
          <a:xfrm>
            <a:off x="454493" y="1496316"/>
            <a:ext cx="3559251" cy="4514371"/>
          </a:xfrm>
          <a:prstGeom prst="rect">
            <a:avLst/>
          </a:prstGeom>
          <a:solidFill>
            <a:srgbClr val="F2F2F2"/>
          </a:solidFill>
          <a:ln cap="flat" cmpd="sng" w="9525">
            <a:solidFill>
              <a:schemeClr val="accent5"/>
            </a:solidFill>
            <a:prstDash val="solid"/>
            <a:round/>
            <a:headEnd len="sm" w="sm" type="none"/>
            <a:tailEnd len="sm" w="sm" type="none"/>
          </a:ln>
          <a:effectLst>
            <a:outerShdw blurRad="50800" rotWithShape="0" algn="t" dir="5400000" dist="38100">
              <a:srgbClr val="000000">
                <a:alpha val="40000"/>
              </a:srgbClr>
            </a:outerShdw>
          </a:effectLst>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dk1"/>
              </a:buClr>
              <a:buSzPts val="1200"/>
              <a:buFont typeface="Arial"/>
              <a:buNone/>
            </a:pPr>
            <a:r>
              <a:t/>
            </a:r>
            <a:endParaRPr b="0" i="0" sz="1200" u="none" cap="none" strike="noStrike">
              <a:solidFill>
                <a:srgbClr val="CB007B"/>
              </a:solidFill>
              <a:latin typeface="Arial"/>
              <a:ea typeface="Arial"/>
              <a:cs typeface="Arial"/>
              <a:sym typeface="Arial"/>
            </a:endParaRPr>
          </a:p>
        </p:txBody>
      </p:sp>
      <p:sp>
        <p:nvSpPr>
          <p:cNvPr id="6728" name="Google Shape;6728;p5"/>
          <p:cNvSpPr/>
          <p:nvPr/>
        </p:nvSpPr>
        <p:spPr>
          <a:xfrm>
            <a:off x="4373387" y="1496317"/>
            <a:ext cx="3559251" cy="4514371"/>
          </a:xfrm>
          <a:prstGeom prst="rect">
            <a:avLst/>
          </a:prstGeom>
          <a:solidFill>
            <a:srgbClr val="F2F2F2"/>
          </a:solidFill>
          <a:ln cap="flat" cmpd="sng" w="9525">
            <a:solidFill>
              <a:schemeClr val="accent4"/>
            </a:solidFill>
            <a:prstDash val="solid"/>
            <a:round/>
            <a:headEnd len="sm" w="sm" type="none"/>
            <a:tailEnd len="sm" w="sm" type="none"/>
          </a:ln>
          <a:effectLst>
            <a:outerShdw blurRad="50800" rotWithShape="0" algn="t" dir="5400000" dist="38100">
              <a:srgbClr val="000000">
                <a:alpha val="40000"/>
              </a:srgbClr>
            </a:outerShdw>
          </a:effectLst>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dk1"/>
              </a:buClr>
              <a:buSzPts val="1200"/>
              <a:buFont typeface="Arial"/>
              <a:buNone/>
            </a:pPr>
            <a:r>
              <a:t/>
            </a:r>
            <a:endParaRPr b="0" i="0" sz="1200" u="none" cap="none" strike="noStrike">
              <a:solidFill>
                <a:srgbClr val="CB007B"/>
              </a:solidFill>
              <a:latin typeface="Arial"/>
              <a:ea typeface="Arial"/>
              <a:cs typeface="Arial"/>
              <a:sym typeface="Arial"/>
            </a:endParaRPr>
          </a:p>
        </p:txBody>
      </p:sp>
      <p:sp>
        <p:nvSpPr>
          <p:cNvPr id="6729" name="Google Shape;6729;p5"/>
          <p:cNvSpPr/>
          <p:nvPr/>
        </p:nvSpPr>
        <p:spPr>
          <a:xfrm>
            <a:off x="8236352" y="1496317"/>
            <a:ext cx="3559251" cy="4514371"/>
          </a:xfrm>
          <a:prstGeom prst="rect">
            <a:avLst/>
          </a:prstGeom>
          <a:solidFill>
            <a:srgbClr val="F2F2F2"/>
          </a:solidFill>
          <a:ln cap="flat" cmpd="sng" w="9525">
            <a:solidFill>
              <a:schemeClr val="accent6"/>
            </a:solidFill>
            <a:prstDash val="solid"/>
            <a:round/>
            <a:headEnd len="sm" w="sm" type="none"/>
            <a:tailEnd len="sm" w="sm" type="none"/>
          </a:ln>
          <a:effectLst>
            <a:outerShdw blurRad="50800" rotWithShape="0" algn="t" dir="5400000" dist="38100">
              <a:srgbClr val="000000">
                <a:alpha val="40000"/>
              </a:srgbClr>
            </a:outerShdw>
          </a:effectLst>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dk1"/>
              </a:buClr>
              <a:buSzPts val="1200"/>
              <a:buFont typeface="Arial"/>
              <a:buNone/>
            </a:pPr>
            <a:r>
              <a:t/>
            </a:r>
            <a:endParaRPr b="0" i="0" sz="1200" u="none" cap="none" strike="noStrike">
              <a:solidFill>
                <a:srgbClr val="CB007B"/>
              </a:solidFill>
              <a:latin typeface="Arial"/>
              <a:ea typeface="Arial"/>
              <a:cs typeface="Arial"/>
              <a:sym typeface="Arial"/>
            </a:endParaRPr>
          </a:p>
        </p:txBody>
      </p:sp>
      <p:sp>
        <p:nvSpPr>
          <p:cNvPr id="6730" name="Google Shape;6730;p5"/>
          <p:cNvSpPr txBox="1"/>
          <p:nvPr>
            <p:ph type="title"/>
          </p:nvPr>
        </p:nvSpPr>
        <p:spPr>
          <a:xfrm>
            <a:off x="404965" y="431999"/>
            <a:ext cx="11390638" cy="525927"/>
          </a:xfrm>
          <a:prstGeom prst="rect">
            <a:avLst/>
          </a:prstGeom>
          <a:noFill/>
          <a:ln>
            <a:noFill/>
          </a:ln>
        </p:spPr>
        <p:txBody>
          <a:bodyPr anchorCtr="0" anchor="t" bIns="0" lIns="0" spcFirstLastPara="1" rIns="0" wrap="square" tIns="0">
            <a:noAutofit/>
          </a:bodyPr>
          <a:lstStyle/>
          <a:p>
            <a:pPr indent="0" lvl="0" marL="0" rtl="0" algn="l">
              <a:lnSpc>
                <a:spcPct val="83000"/>
              </a:lnSpc>
              <a:spcBef>
                <a:spcPts val="0"/>
              </a:spcBef>
              <a:spcAft>
                <a:spcPts val="0"/>
              </a:spcAft>
              <a:buClr>
                <a:schemeClr val="accent2"/>
              </a:buClr>
              <a:buSzPts val="2600"/>
              <a:buFont typeface="Arial"/>
              <a:buNone/>
            </a:pPr>
            <a:r>
              <a:rPr lang="en-US">
                <a:solidFill>
                  <a:schemeClr val="accent2"/>
                </a:solidFill>
              </a:rPr>
              <a:t>During our soft launch, we executed </a:t>
            </a:r>
            <a:r>
              <a:rPr lang="en-US"/>
              <a:t>a robust change management strategy to address resistance, create ambassadors, and generate buzz</a:t>
            </a:r>
            <a:endParaRPr/>
          </a:p>
        </p:txBody>
      </p:sp>
      <p:sp>
        <p:nvSpPr>
          <p:cNvPr id="6731" name="Google Shape;6731;p5"/>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p>
            <a:pPr indent="0" lvl="0" marL="0" marR="0" rtl="0" algn="l">
              <a:lnSpc>
                <a:spcPct val="100000"/>
              </a:lnSpc>
              <a:spcBef>
                <a:spcPts val="0"/>
              </a:spcBef>
              <a:spcAft>
                <a:spcPts val="0"/>
              </a:spcAft>
              <a:buClr>
                <a:srgbClr val="64513D"/>
              </a:buClr>
              <a:buSzPts val="800"/>
              <a:buFont typeface="Arial"/>
              <a:buNone/>
            </a:pPr>
            <a:fld id="{00000000-1234-1234-1234-123412341234}" type="slidenum">
              <a:rPr b="0" i="0" lang="en-US" sz="800" u="none" cap="none" strike="noStrike">
                <a:solidFill>
                  <a:srgbClr val="64513D"/>
                </a:solidFill>
                <a:latin typeface="Arial"/>
                <a:ea typeface="Arial"/>
                <a:cs typeface="Arial"/>
                <a:sym typeface="Arial"/>
              </a:rPr>
              <a:t>‹#›</a:t>
            </a:fld>
            <a:endParaRPr b="0" i="0" sz="800" u="none" cap="none" strike="noStrike">
              <a:solidFill>
                <a:srgbClr val="64513D"/>
              </a:solidFill>
              <a:latin typeface="Arial"/>
              <a:ea typeface="Arial"/>
              <a:cs typeface="Arial"/>
              <a:sym typeface="Arial"/>
            </a:endParaRPr>
          </a:p>
        </p:txBody>
      </p:sp>
      <p:sp>
        <p:nvSpPr>
          <p:cNvPr id="6732" name="Google Shape;6732;p5"/>
          <p:cNvSpPr/>
          <p:nvPr/>
        </p:nvSpPr>
        <p:spPr>
          <a:xfrm>
            <a:off x="528088" y="2015787"/>
            <a:ext cx="3412060" cy="830997"/>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600"/>
              <a:buFont typeface="Arial"/>
              <a:buNone/>
            </a:pPr>
            <a:r>
              <a:rPr b="0" i="1" lang="en-US" sz="1600" u="none" cap="none" strike="noStrike">
                <a:solidFill>
                  <a:srgbClr val="000000"/>
                </a:solidFill>
                <a:latin typeface="Arial"/>
                <a:ea typeface="Arial"/>
                <a:cs typeface="Arial"/>
                <a:sym typeface="Arial"/>
              </a:rPr>
              <a:t>Leveraged sponsors and HR to </a:t>
            </a:r>
            <a:r>
              <a:rPr b="1" i="1" lang="en-US" sz="1600" u="none" cap="none" strike="noStrike">
                <a:solidFill>
                  <a:srgbClr val="000000"/>
                </a:solidFill>
                <a:latin typeface="Arial"/>
                <a:ea typeface="Arial"/>
                <a:cs typeface="Arial"/>
                <a:sym typeface="Arial"/>
              </a:rPr>
              <a:t>brief each Leadership Team</a:t>
            </a:r>
            <a:r>
              <a:rPr b="0" i="1" lang="en-US" sz="1600" u="none" cap="none" strike="noStrike">
                <a:solidFill>
                  <a:srgbClr val="000000"/>
                </a:solidFill>
                <a:latin typeface="Arial"/>
                <a:ea typeface="Arial"/>
                <a:cs typeface="Arial"/>
                <a:sym typeface="Arial"/>
              </a:rPr>
              <a:t> &amp; </a:t>
            </a:r>
            <a:r>
              <a:rPr b="1" i="1" lang="en-US" sz="1600" u="none" cap="none" strike="noStrike">
                <a:solidFill>
                  <a:srgbClr val="000000"/>
                </a:solidFill>
                <a:latin typeface="Arial"/>
                <a:ea typeface="Arial"/>
                <a:cs typeface="Arial"/>
                <a:sym typeface="Arial"/>
              </a:rPr>
              <a:t>sell in the idea</a:t>
            </a:r>
            <a:r>
              <a:rPr b="0" i="1" lang="en-US" sz="1600" u="none" cap="none" strike="noStrike">
                <a:solidFill>
                  <a:srgbClr val="000000"/>
                </a:solidFill>
                <a:latin typeface="Arial"/>
                <a:ea typeface="Arial"/>
                <a:cs typeface="Arial"/>
                <a:sym typeface="Arial"/>
              </a:rPr>
              <a:t> across the business</a:t>
            </a:r>
            <a:endParaRPr/>
          </a:p>
        </p:txBody>
      </p:sp>
      <p:sp>
        <p:nvSpPr>
          <p:cNvPr id="6733" name="Google Shape;6733;p5"/>
          <p:cNvSpPr/>
          <p:nvPr/>
        </p:nvSpPr>
        <p:spPr>
          <a:xfrm>
            <a:off x="8276821" y="1995479"/>
            <a:ext cx="3518782" cy="830997"/>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600"/>
              <a:buFont typeface="Arial"/>
              <a:buNone/>
            </a:pPr>
            <a:r>
              <a:rPr b="0" i="1" lang="en-US" sz="1600" u="none" cap="none" strike="noStrike">
                <a:solidFill>
                  <a:srgbClr val="000000"/>
                </a:solidFill>
                <a:latin typeface="Arial"/>
                <a:ea typeface="Arial"/>
                <a:cs typeface="Arial"/>
                <a:sym typeface="Arial"/>
              </a:rPr>
              <a:t>Hosted a series of </a:t>
            </a:r>
            <a:r>
              <a:rPr b="1" i="1" lang="en-US" sz="1600" u="none" cap="none" strike="noStrike">
                <a:solidFill>
                  <a:srgbClr val="000000"/>
                </a:solidFill>
                <a:latin typeface="Arial"/>
                <a:ea typeface="Arial"/>
                <a:cs typeface="Arial"/>
                <a:sym typeface="Arial"/>
              </a:rPr>
              <a:t>live trainings, office hour sessions,</a:t>
            </a:r>
            <a:r>
              <a:rPr b="0" i="1" lang="en-US" sz="1600" u="none" cap="none" strike="noStrike">
                <a:solidFill>
                  <a:srgbClr val="000000"/>
                </a:solidFill>
                <a:latin typeface="Arial"/>
                <a:ea typeface="Arial"/>
                <a:cs typeface="Arial"/>
                <a:sym typeface="Arial"/>
              </a:rPr>
              <a:t> and created a digital </a:t>
            </a:r>
            <a:r>
              <a:rPr b="1" i="1" lang="en-US" sz="1600" u="none" cap="none" strike="noStrike">
                <a:solidFill>
                  <a:srgbClr val="000000"/>
                </a:solidFill>
                <a:latin typeface="Arial"/>
                <a:ea typeface="Arial"/>
                <a:cs typeface="Arial"/>
                <a:sym typeface="Arial"/>
              </a:rPr>
              <a:t>library of tools &amp; resources</a:t>
            </a:r>
            <a:endParaRPr b="0" i="1" sz="1600" u="none" cap="none" strike="noStrike">
              <a:solidFill>
                <a:srgbClr val="000000"/>
              </a:solidFill>
              <a:latin typeface="Arial"/>
              <a:ea typeface="Arial"/>
              <a:cs typeface="Arial"/>
              <a:sym typeface="Arial"/>
            </a:endParaRPr>
          </a:p>
        </p:txBody>
      </p:sp>
      <p:sp>
        <p:nvSpPr>
          <p:cNvPr id="6734" name="Google Shape;6734;p5"/>
          <p:cNvSpPr/>
          <p:nvPr/>
        </p:nvSpPr>
        <p:spPr>
          <a:xfrm>
            <a:off x="5179780" y="1590458"/>
            <a:ext cx="3518783" cy="3693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2169"/>
              </a:buClr>
              <a:buSzPts val="1800"/>
              <a:buFont typeface="Arial"/>
              <a:buNone/>
            </a:pPr>
            <a:r>
              <a:rPr b="1" i="0" lang="en-US" sz="1800" u="none" cap="none" strike="noStrike">
                <a:solidFill>
                  <a:srgbClr val="002169"/>
                </a:solidFill>
                <a:latin typeface="Arial"/>
                <a:ea typeface="Arial"/>
                <a:cs typeface="Arial"/>
                <a:sym typeface="Arial"/>
              </a:rPr>
              <a:t>Communications</a:t>
            </a:r>
            <a:endParaRPr/>
          </a:p>
        </p:txBody>
      </p:sp>
      <p:pic>
        <p:nvPicPr>
          <p:cNvPr id="6735" name="Google Shape;6735;p5"/>
          <p:cNvPicPr preferRelativeResize="0"/>
          <p:nvPr/>
        </p:nvPicPr>
        <p:blipFill rotWithShape="1">
          <a:blip r:embed="rId3">
            <a:alphaModFix/>
          </a:blip>
          <a:srcRect b="0" l="0" r="0" t="0"/>
          <a:stretch/>
        </p:blipFill>
        <p:spPr>
          <a:xfrm>
            <a:off x="8590243" y="3285827"/>
            <a:ext cx="1869422" cy="2024601"/>
          </a:xfrm>
          <a:prstGeom prst="rect">
            <a:avLst/>
          </a:prstGeom>
          <a:noFill/>
          <a:ln cap="flat" cmpd="sng" w="9525">
            <a:solidFill>
              <a:schemeClr val="dk2"/>
            </a:solidFill>
            <a:prstDash val="solid"/>
            <a:round/>
            <a:headEnd len="sm" w="sm" type="none"/>
            <a:tailEnd len="sm" w="sm" type="none"/>
          </a:ln>
          <a:effectLst>
            <a:outerShdw blurRad="50800" rotWithShape="0" algn="t" dir="5400000" dist="38100">
              <a:srgbClr val="000000">
                <a:alpha val="40000"/>
              </a:srgbClr>
            </a:outerShdw>
          </a:effectLst>
        </p:spPr>
      </p:pic>
      <p:grpSp>
        <p:nvGrpSpPr>
          <p:cNvPr id="6736" name="Google Shape;6736;p5"/>
          <p:cNvGrpSpPr/>
          <p:nvPr/>
        </p:nvGrpSpPr>
        <p:grpSpPr>
          <a:xfrm>
            <a:off x="842970" y="3126190"/>
            <a:ext cx="2782295" cy="2388623"/>
            <a:chOff x="430365" y="1592158"/>
            <a:chExt cx="5479222" cy="4539778"/>
          </a:xfrm>
        </p:grpSpPr>
        <p:pic>
          <p:nvPicPr>
            <p:cNvPr id="6737" name="Google Shape;6737;p5"/>
            <p:cNvPicPr preferRelativeResize="0"/>
            <p:nvPr/>
          </p:nvPicPr>
          <p:blipFill rotWithShape="1">
            <a:blip r:embed="rId4">
              <a:alphaModFix/>
            </a:blip>
            <a:srcRect b="0" l="0" r="0" t="0"/>
            <a:stretch/>
          </p:blipFill>
          <p:spPr>
            <a:xfrm>
              <a:off x="430365" y="1592158"/>
              <a:ext cx="4294874" cy="2416919"/>
            </a:xfrm>
            <a:prstGeom prst="rect">
              <a:avLst/>
            </a:prstGeom>
            <a:noFill/>
            <a:ln cap="flat" cmpd="sng" w="9525">
              <a:solidFill>
                <a:schemeClr val="dk2"/>
              </a:solidFill>
              <a:prstDash val="solid"/>
              <a:round/>
              <a:headEnd len="sm" w="sm" type="none"/>
              <a:tailEnd len="sm" w="sm" type="none"/>
            </a:ln>
            <a:effectLst>
              <a:outerShdw blurRad="50800" rotWithShape="0" algn="t" dir="5400000" dist="38100">
                <a:srgbClr val="000000">
                  <a:alpha val="40000"/>
                </a:srgbClr>
              </a:outerShdw>
            </a:effectLst>
          </p:spPr>
        </p:pic>
        <p:pic>
          <p:nvPicPr>
            <p:cNvPr id="6738" name="Google Shape;6738;p5"/>
            <p:cNvPicPr preferRelativeResize="0"/>
            <p:nvPr/>
          </p:nvPicPr>
          <p:blipFill rotWithShape="1">
            <a:blip r:embed="rId5">
              <a:alphaModFix/>
            </a:blip>
            <a:srcRect b="0" l="0" r="0" t="0"/>
            <a:stretch/>
          </p:blipFill>
          <p:spPr>
            <a:xfrm>
              <a:off x="1165038" y="2794336"/>
              <a:ext cx="4097697" cy="2416919"/>
            </a:xfrm>
            <a:prstGeom prst="rect">
              <a:avLst/>
            </a:prstGeom>
            <a:noFill/>
            <a:ln cap="flat" cmpd="sng" w="9525">
              <a:solidFill>
                <a:schemeClr val="dk2"/>
              </a:solidFill>
              <a:prstDash val="solid"/>
              <a:round/>
              <a:headEnd len="sm" w="sm" type="none"/>
              <a:tailEnd len="sm" w="sm" type="none"/>
            </a:ln>
            <a:effectLst>
              <a:outerShdw blurRad="50800" rotWithShape="0" algn="t" dir="5400000" dist="38100">
                <a:srgbClr val="000000">
                  <a:alpha val="40000"/>
                </a:srgbClr>
              </a:outerShdw>
            </a:effectLst>
          </p:spPr>
        </p:pic>
        <p:pic>
          <p:nvPicPr>
            <p:cNvPr id="6739" name="Google Shape;6739;p5"/>
            <p:cNvPicPr preferRelativeResize="0"/>
            <p:nvPr/>
          </p:nvPicPr>
          <p:blipFill rotWithShape="1">
            <a:blip r:embed="rId6">
              <a:alphaModFix/>
            </a:blip>
            <a:srcRect b="0" l="0" r="0" t="0"/>
            <a:stretch/>
          </p:blipFill>
          <p:spPr>
            <a:xfrm>
              <a:off x="1614713" y="3715017"/>
              <a:ext cx="4294874" cy="2416919"/>
            </a:xfrm>
            <a:prstGeom prst="rect">
              <a:avLst/>
            </a:prstGeom>
            <a:noFill/>
            <a:ln cap="flat" cmpd="sng" w="9525">
              <a:solidFill>
                <a:schemeClr val="dk2"/>
              </a:solidFill>
              <a:prstDash val="solid"/>
              <a:round/>
              <a:headEnd len="sm" w="sm" type="none"/>
              <a:tailEnd len="sm" w="sm" type="none"/>
            </a:ln>
            <a:effectLst>
              <a:outerShdw blurRad="50800" rotWithShape="0" algn="t" dir="5400000" dist="38100">
                <a:srgbClr val="000000">
                  <a:alpha val="40000"/>
                </a:srgbClr>
              </a:outerShdw>
            </a:effectLst>
          </p:spPr>
        </p:pic>
      </p:grpSp>
      <p:pic>
        <p:nvPicPr>
          <p:cNvPr id="6740" name="Google Shape;6740;p5"/>
          <p:cNvPicPr preferRelativeResize="0"/>
          <p:nvPr/>
        </p:nvPicPr>
        <p:blipFill rotWithShape="1">
          <a:blip r:embed="rId7">
            <a:alphaModFix/>
          </a:blip>
          <a:srcRect b="0" l="0" r="0" t="0"/>
          <a:stretch/>
        </p:blipFill>
        <p:spPr>
          <a:xfrm>
            <a:off x="4627133" y="3126190"/>
            <a:ext cx="2461509" cy="1518662"/>
          </a:xfrm>
          <a:prstGeom prst="rect">
            <a:avLst/>
          </a:prstGeom>
          <a:noFill/>
          <a:ln cap="flat" cmpd="sng" w="9525">
            <a:solidFill>
              <a:schemeClr val="dk2"/>
            </a:solidFill>
            <a:prstDash val="solid"/>
            <a:round/>
            <a:headEnd len="sm" w="sm" type="none"/>
            <a:tailEnd len="sm" w="sm" type="none"/>
          </a:ln>
          <a:effectLst>
            <a:outerShdw blurRad="50800" rotWithShape="0" algn="l" dist="38100">
              <a:srgbClr val="000000">
                <a:alpha val="40000"/>
              </a:srgbClr>
            </a:outerShdw>
          </a:effectLst>
        </p:spPr>
      </p:pic>
      <p:sp>
        <p:nvSpPr>
          <p:cNvPr id="6741" name="Google Shape;6741;p5"/>
          <p:cNvSpPr/>
          <p:nvPr/>
        </p:nvSpPr>
        <p:spPr>
          <a:xfrm>
            <a:off x="793275" y="1604758"/>
            <a:ext cx="3073277" cy="3693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6F2277"/>
              </a:buClr>
              <a:buSzPts val="1800"/>
              <a:buFont typeface="Arial"/>
              <a:buNone/>
            </a:pPr>
            <a:r>
              <a:rPr b="1" i="0" lang="en-US" sz="1800" u="none" cap="none" strike="noStrike">
                <a:solidFill>
                  <a:srgbClr val="6F2277"/>
                </a:solidFill>
                <a:latin typeface="Arial"/>
                <a:ea typeface="Arial"/>
                <a:cs typeface="Arial"/>
                <a:sym typeface="Arial"/>
              </a:rPr>
              <a:t>Stakeholder Management</a:t>
            </a:r>
            <a:endParaRPr/>
          </a:p>
        </p:txBody>
      </p:sp>
      <p:sp>
        <p:nvSpPr>
          <p:cNvPr id="6742" name="Google Shape;6742;p5"/>
          <p:cNvSpPr/>
          <p:nvPr/>
        </p:nvSpPr>
        <p:spPr>
          <a:xfrm>
            <a:off x="4374136" y="1995479"/>
            <a:ext cx="3558502" cy="830997"/>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000000"/>
              </a:buClr>
              <a:buSzPts val="1600"/>
              <a:buFont typeface="Arial"/>
              <a:buNone/>
            </a:pPr>
            <a:r>
              <a:rPr b="0" i="1" lang="en-US" sz="1600" u="none" cap="none" strike="noStrike">
                <a:solidFill>
                  <a:srgbClr val="000000"/>
                </a:solidFill>
                <a:latin typeface="Arial"/>
                <a:ea typeface="Arial"/>
                <a:cs typeface="Arial"/>
                <a:sym typeface="Arial"/>
              </a:rPr>
              <a:t>Focused on generating excitement through a </a:t>
            </a:r>
            <a:r>
              <a:rPr b="1" i="1" lang="en-US" sz="1600" u="none" cap="none" strike="noStrike">
                <a:solidFill>
                  <a:srgbClr val="000000"/>
                </a:solidFill>
                <a:latin typeface="Arial"/>
                <a:ea typeface="Arial"/>
                <a:cs typeface="Arial"/>
                <a:sym typeface="Arial"/>
              </a:rPr>
              <a:t>Workplace Campaign</a:t>
            </a:r>
            <a:r>
              <a:rPr b="0" i="1" lang="en-US" sz="1600" u="none" cap="none" strike="noStrike">
                <a:solidFill>
                  <a:srgbClr val="000000"/>
                </a:solidFill>
                <a:latin typeface="Arial"/>
                <a:ea typeface="Arial"/>
                <a:cs typeface="Arial"/>
                <a:sym typeface="Arial"/>
              </a:rPr>
              <a:t>, </a:t>
            </a:r>
            <a:r>
              <a:rPr b="1" i="1" lang="en-US" sz="1600" u="none" cap="none" strike="noStrike">
                <a:solidFill>
                  <a:srgbClr val="000000"/>
                </a:solidFill>
                <a:latin typeface="Arial"/>
                <a:ea typeface="Arial"/>
                <a:cs typeface="Arial"/>
                <a:sym typeface="Arial"/>
              </a:rPr>
              <a:t>promo videos</a:t>
            </a:r>
            <a:r>
              <a:rPr b="0" i="1" lang="en-US" sz="1600" u="none" cap="none" strike="noStrike">
                <a:solidFill>
                  <a:srgbClr val="000000"/>
                </a:solidFill>
                <a:latin typeface="Arial"/>
                <a:ea typeface="Arial"/>
                <a:cs typeface="Arial"/>
                <a:sym typeface="Arial"/>
              </a:rPr>
              <a:t>, and </a:t>
            </a:r>
            <a:r>
              <a:rPr b="1" i="1" lang="en-US" sz="1600" u="none" cap="none" strike="noStrike">
                <a:solidFill>
                  <a:srgbClr val="000000"/>
                </a:solidFill>
                <a:latin typeface="Arial"/>
                <a:ea typeface="Arial"/>
                <a:cs typeface="Arial"/>
                <a:sym typeface="Arial"/>
              </a:rPr>
              <a:t>Town Halls</a:t>
            </a:r>
            <a:endParaRPr/>
          </a:p>
        </p:txBody>
      </p:sp>
      <p:sp>
        <p:nvSpPr>
          <p:cNvPr id="6743" name="Google Shape;6743;p5"/>
          <p:cNvSpPr/>
          <p:nvPr/>
        </p:nvSpPr>
        <p:spPr>
          <a:xfrm>
            <a:off x="8850420" y="1590458"/>
            <a:ext cx="2541080" cy="3693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7481"/>
              </a:buClr>
              <a:buSzPts val="1800"/>
              <a:buFont typeface="Arial"/>
              <a:buNone/>
            </a:pPr>
            <a:r>
              <a:rPr b="1" i="0" lang="en-US" sz="1800" u="none" cap="none" strike="noStrike">
                <a:solidFill>
                  <a:srgbClr val="007481"/>
                </a:solidFill>
                <a:latin typeface="Arial"/>
                <a:ea typeface="Arial"/>
                <a:cs typeface="Arial"/>
                <a:sym typeface="Arial"/>
              </a:rPr>
              <a:t>Training &amp; Resources</a:t>
            </a:r>
            <a:endParaRPr/>
          </a:p>
        </p:txBody>
      </p:sp>
      <p:pic>
        <p:nvPicPr>
          <p:cNvPr id="6744" name="Google Shape;6744;p5"/>
          <p:cNvPicPr preferRelativeResize="0"/>
          <p:nvPr/>
        </p:nvPicPr>
        <p:blipFill rotWithShape="1">
          <a:blip r:embed="rId8">
            <a:alphaModFix/>
          </a:blip>
          <a:srcRect b="0" l="0" r="0" t="0"/>
          <a:stretch/>
        </p:blipFill>
        <p:spPr>
          <a:xfrm>
            <a:off x="9093582" y="3653030"/>
            <a:ext cx="1823215" cy="1081414"/>
          </a:xfrm>
          <a:prstGeom prst="rect">
            <a:avLst/>
          </a:prstGeom>
          <a:noFill/>
          <a:ln cap="flat" cmpd="sng" w="9525">
            <a:solidFill>
              <a:schemeClr val="dk2"/>
            </a:solidFill>
            <a:prstDash val="solid"/>
            <a:round/>
            <a:headEnd len="sm" w="sm" type="none"/>
            <a:tailEnd len="sm" w="sm" type="none"/>
          </a:ln>
          <a:effectLst>
            <a:outerShdw blurRad="50800" rotWithShape="0" algn="t" dir="5400000" dist="38100">
              <a:srgbClr val="000000">
                <a:alpha val="40000"/>
              </a:srgbClr>
            </a:outerShdw>
          </a:effectLst>
        </p:spPr>
      </p:pic>
      <p:pic>
        <p:nvPicPr>
          <p:cNvPr id="6745" name="Google Shape;6745;p5"/>
          <p:cNvPicPr preferRelativeResize="0"/>
          <p:nvPr/>
        </p:nvPicPr>
        <p:blipFill rotWithShape="1">
          <a:blip r:embed="rId9">
            <a:alphaModFix/>
          </a:blip>
          <a:srcRect b="0" l="0" r="0" t="0"/>
          <a:stretch/>
        </p:blipFill>
        <p:spPr>
          <a:xfrm>
            <a:off x="9634732" y="4025392"/>
            <a:ext cx="1785404" cy="997044"/>
          </a:xfrm>
          <a:prstGeom prst="rect">
            <a:avLst/>
          </a:prstGeom>
          <a:noFill/>
          <a:ln cap="flat" cmpd="sng" w="9525">
            <a:solidFill>
              <a:schemeClr val="dk2"/>
            </a:solidFill>
            <a:prstDash val="solid"/>
            <a:round/>
            <a:headEnd len="sm" w="sm" type="none"/>
            <a:tailEnd len="sm" w="sm" type="none"/>
          </a:ln>
          <a:effectLst>
            <a:outerShdw blurRad="50800" rotWithShape="0" algn="t" dir="5400000" dist="38100">
              <a:srgbClr val="000000">
                <a:alpha val="40000"/>
              </a:srgbClr>
            </a:outerShdw>
          </a:effectLst>
        </p:spPr>
      </p:pic>
      <p:pic>
        <p:nvPicPr>
          <p:cNvPr id="6746" name="Google Shape;6746;p5"/>
          <p:cNvPicPr preferRelativeResize="0"/>
          <p:nvPr/>
        </p:nvPicPr>
        <p:blipFill rotWithShape="1">
          <a:blip r:embed="rId10">
            <a:alphaModFix/>
          </a:blip>
          <a:srcRect b="0" l="0" r="0" t="0"/>
          <a:stretch/>
        </p:blipFill>
        <p:spPr>
          <a:xfrm>
            <a:off x="5375461" y="4061725"/>
            <a:ext cx="2262157" cy="1431374"/>
          </a:xfrm>
          <a:prstGeom prst="rect">
            <a:avLst/>
          </a:prstGeom>
          <a:noFill/>
          <a:ln cap="flat" cmpd="sng" w="9525">
            <a:solidFill>
              <a:schemeClr val="dk2"/>
            </a:solidFill>
            <a:prstDash val="solid"/>
            <a:round/>
            <a:headEnd len="sm" w="sm" type="none"/>
            <a:tailEnd len="sm" w="sm" type="none"/>
          </a:ln>
          <a:effectLst>
            <a:outerShdw blurRad="50800" rotWithShape="0" algn="l" dist="38100">
              <a:srgbClr val="000000">
                <a:alpha val="40000"/>
              </a:srgbClr>
            </a:outerShdw>
          </a:effectLst>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50" name="Shape 6750"/>
        <p:cNvGrpSpPr/>
        <p:nvPr/>
      </p:nvGrpSpPr>
      <p:grpSpPr>
        <a:xfrm>
          <a:off x="0" y="0"/>
          <a:ext cx="0" cy="0"/>
          <a:chOff x="0" y="0"/>
          <a:chExt cx="0" cy="0"/>
        </a:xfrm>
      </p:grpSpPr>
      <p:pic>
        <p:nvPicPr>
          <p:cNvPr id="6751" name="Google Shape;6751;p6"/>
          <p:cNvPicPr preferRelativeResize="0"/>
          <p:nvPr>
            <p:ph idx="2" type="pic"/>
          </p:nvPr>
        </p:nvPicPr>
        <p:blipFill rotWithShape="1">
          <a:blip r:embed="rId3">
            <a:alphaModFix/>
          </a:blip>
          <a:srcRect b="0" l="12" r="13" t="0"/>
          <a:stretch/>
        </p:blipFill>
        <p:spPr>
          <a:xfrm>
            <a:off x="1524" y="0"/>
            <a:ext cx="12188952" cy="6858000"/>
          </a:xfrm>
          <a:prstGeom prst="rect">
            <a:avLst/>
          </a:prstGeom>
          <a:noFill/>
          <a:ln>
            <a:noFill/>
          </a:ln>
        </p:spPr>
      </p:pic>
      <p:sp>
        <p:nvSpPr>
          <p:cNvPr id="6752" name="Google Shape;6752;p6"/>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p>
            <a:pPr indent="0" lvl="0" marL="0" marR="0" rtl="0" algn="l">
              <a:lnSpc>
                <a:spcPct val="100000"/>
              </a:lnSpc>
              <a:spcBef>
                <a:spcPts val="0"/>
              </a:spcBef>
              <a:spcAft>
                <a:spcPts val="0"/>
              </a:spcAft>
              <a:buClr>
                <a:srgbClr val="FFFFFF"/>
              </a:buClr>
              <a:buSzPts val="800"/>
              <a:buFont typeface="Arial"/>
              <a:buNone/>
            </a:pPr>
            <a:fld id="{00000000-1234-1234-1234-123412341234}" type="slidenum">
              <a:rPr b="0" i="0" lang="en-US" sz="800" u="none" cap="none" strike="noStrike">
                <a:solidFill>
                  <a:srgbClr val="FFFFFF"/>
                </a:solidFill>
                <a:latin typeface="Arial"/>
                <a:ea typeface="Arial"/>
                <a:cs typeface="Arial"/>
                <a:sym typeface="Arial"/>
              </a:rPr>
              <a:t>‹#›</a:t>
            </a:fld>
            <a:endParaRPr b="0" i="0" sz="800" u="none" cap="none" strike="noStrike">
              <a:solidFill>
                <a:srgbClr val="FFFFFF"/>
              </a:solidFill>
              <a:latin typeface="Arial"/>
              <a:ea typeface="Arial"/>
              <a:cs typeface="Arial"/>
              <a:sym typeface="Arial"/>
            </a:endParaRPr>
          </a:p>
        </p:txBody>
      </p:sp>
      <p:sp>
        <p:nvSpPr>
          <p:cNvPr id="6753" name="Google Shape;6753;p6"/>
          <p:cNvSpPr/>
          <p:nvPr/>
        </p:nvSpPr>
        <p:spPr>
          <a:xfrm>
            <a:off x="0" y="0"/>
            <a:ext cx="12188824" cy="6857999"/>
          </a:xfrm>
          <a:prstGeom prst="rect">
            <a:avLst/>
          </a:prstGeom>
          <a:solidFill>
            <a:schemeClr val="accent6">
              <a:alpha val="61960"/>
            </a:schemeClr>
          </a:solid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lt1"/>
              </a:buClr>
              <a:buSzPts val="1200"/>
              <a:buFont typeface="Arial"/>
              <a:buNone/>
            </a:pPr>
            <a:r>
              <a:t/>
            </a:r>
            <a:endParaRPr b="0" i="0" sz="1200" u="none" cap="none" strike="noStrike">
              <a:solidFill>
                <a:srgbClr val="CB007B"/>
              </a:solidFill>
              <a:latin typeface="Arial"/>
              <a:ea typeface="Arial"/>
              <a:cs typeface="Arial"/>
              <a:sym typeface="Arial"/>
            </a:endParaRPr>
          </a:p>
        </p:txBody>
      </p:sp>
      <p:sp>
        <p:nvSpPr>
          <p:cNvPr id="6754" name="Google Shape;6754;p6"/>
          <p:cNvSpPr txBox="1"/>
          <p:nvPr/>
        </p:nvSpPr>
        <p:spPr>
          <a:xfrm>
            <a:off x="1604811" y="1695086"/>
            <a:ext cx="8493346" cy="3234724"/>
          </a:xfrm>
          <a:prstGeom prst="rect">
            <a:avLst/>
          </a:prstGeom>
          <a:solidFill>
            <a:schemeClr val="lt2">
              <a:alpha val="72941"/>
            </a:schemeClr>
          </a:solidFill>
          <a:ln>
            <a:noFill/>
          </a:ln>
        </p:spPr>
        <p:txBody>
          <a:bodyPr anchorCtr="0" anchor="ctr" bIns="45700" lIns="91425" spcFirstLastPara="1" rIns="91425" wrap="square" tIns="45700">
            <a:noAutofit/>
          </a:bodyPr>
          <a:lstStyle/>
          <a:p>
            <a:pPr indent="0" lvl="0" marL="0" marR="0" rtl="0" algn="l">
              <a:lnSpc>
                <a:spcPct val="110000"/>
              </a:lnSpc>
              <a:spcBef>
                <a:spcPts val="0"/>
              </a:spcBef>
              <a:spcAft>
                <a:spcPts val="0"/>
              </a:spcAft>
              <a:buClr>
                <a:srgbClr val="002169"/>
              </a:buClr>
              <a:buSzPts val="2600"/>
              <a:buFont typeface="Arial"/>
              <a:buNone/>
            </a:pPr>
            <a:r>
              <a:rPr b="1" i="0" lang="en-US" sz="2600" u="none" cap="none" strike="noStrike">
                <a:solidFill>
                  <a:srgbClr val="002169"/>
                </a:solidFill>
                <a:latin typeface="Arial"/>
                <a:ea typeface="Arial"/>
                <a:cs typeface="Arial"/>
                <a:sym typeface="Arial"/>
              </a:rPr>
              <a:t>We posted 100+ projects during our soft launch, but we knew we couldn’t let our foot off the gas pedal.</a:t>
            </a:r>
            <a:endParaRPr/>
          </a:p>
          <a:p>
            <a:pPr indent="0" lvl="0" marL="0" marR="0" rtl="0" algn="l">
              <a:lnSpc>
                <a:spcPct val="110000"/>
              </a:lnSpc>
              <a:spcBef>
                <a:spcPts val="0"/>
              </a:spcBef>
              <a:spcAft>
                <a:spcPts val="0"/>
              </a:spcAft>
              <a:buClr>
                <a:schemeClr val="lt2"/>
              </a:buClr>
              <a:buSzPts val="2600"/>
              <a:buFont typeface="Arial"/>
              <a:buNone/>
            </a:pPr>
            <a:r>
              <a:t/>
            </a:r>
            <a:endParaRPr b="1" i="0" sz="2600" u="none" cap="none" strike="noStrike">
              <a:solidFill>
                <a:srgbClr val="002169"/>
              </a:solidFill>
              <a:latin typeface="Arial"/>
              <a:ea typeface="Arial"/>
              <a:cs typeface="Arial"/>
              <a:sym typeface="Arial"/>
            </a:endParaRPr>
          </a:p>
          <a:p>
            <a:pPr indent="0" lvl="0" marL="0" marR="0" rtl="0" algn="l">
              <a:lnSpc>
                <a:spcPct val="110000"/>
              </a:lnSpc>
              <a:spcBef>
                <a:spcPts val="0"/>
              </a:spcBef>
              <a:spcAft>
                <a:spcPts val="0"/>
              </a:spcAft>
              <a:buClr>
                <a:schemeClr val="accent5"/>
              </a:buClr>
              <a:buSzPts val="2600"/>
              <a:buFont typeface="Quattrocento Sans"/>
              <a:buNone/>
            </a:pPr>
            <a:r>
              <a:rPr b="1" i="0" lang="en-US" sz="2600" u="none" cap="none" strike="noStrike">
                <a:solidFill>
                  <a:schemeClr val="accent5"/>
                </a:solidFill>
                <a:latin typeface="Quattrocento Sans"/>
                <a:ea typeface="Quattrocento Sans"/>
                <a:cs typeface="Quattrocento Sans"/>
                <a:sym typeface="Quattrocento Sans"/>
              </a:rPr>
              <a:t>To drive adoption amongst our entire full launch population, we continued to execute a mix of communications &amp; engagement activities…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58" name="Shape 6758"/>
        <p:cNvGrpSpPr/>
        <p:nvPr/>
      </p:nvGrpSpPr>
      <p:grpSpPr>
        <a:xfrm>
          <a:off x="0" y="0"/>
          <a:ext cx="0" cy="0"/>
          <a:chOff x="0" y="0"/>
          <a:chExt cx="0" cy="0"/>
        </a:xfrm>
      </p:grpSpPr>
      <p:sp>
        <p:nvSpPr>
          <p:cNvPr id="6759" name="Google Shape;6759;p7"/>
          <p:cNvSpPr txBox="1"/>
          <p:nvPr>
            <p:ph idx="1" type="body"/>
          </p:nvPr>
        </p:nvSpPr>
        <p:spPr>
          <a:xfrm>
            <a:off x="1524" y="711202"/>
            <a:ext cx="11819946" cy="5418836"/>
          </a:xfrm>
          <a:prstGeom prst="rect">
            <a:avLst/>
          </a:prstGeom>
          <a:solidFill>
            <a:schemeClr val="accent4"/>
          </a:solidFill>
          <a:ln>
            <a:noFill/>
          </a:ln>
        </p:spPr>
        <p:txBody>
          <a:bodyPr anchorCtr="0" anchor="t" bIns="0" lIns="0" spcFirstLastPara="1" rIns="0" wrap="square" tIns="0">
            <a:noAutofit/>
          </a:bodyPr>
          <a:lstStyle/>
          <a:p>
            <a:pPr indent="-4571" lvl="0" marL="118871" rtl="0" algn="l">
              <a:lnSpc>
                <a:spcPct val="110000"/>
              </a:lnSpc>
              <a:spcBef>
                <a:spcPts val="0"/>
              </a:spcBef>
              <a:spcAft>
                <a:spcPts val="0"/>
              </a:spcAft>
              <a:buClr>
                <a:schemeClr val="accent4"/>
              </a:buClr>
              <a:buSzPts val="1800"/>
              <a:buFont typeface="Arial"/>
              <a:buNone/>
            </a:pPr>
            <a:r>
              <a:t/>
            </a:r>
            <a:endParaRPr/>
          </a:p>
          <a:p>
            <a:pPr indent="-4571" lvl="0" marL="118871" rtl="0" algn="l">
              <a:lnSpc>
                <a:spcPct val="110000"/>
              </a:lnSpc>
              <a:spcBef>
                <a:spcPts val="0"/>
              </a:spcBef>
              <a:spcAft>
                <a:spcPts val="0"/>
              </a:spcAft>
              <a:buClr>
                <a:schemeClr val="accent4"/>
              </a:buClr>
              <a:buSzPts val="1800"/>
              <a:buFont typeface="Arial"/>
              <a:buNone/>
            </a:pPr>
            <a:r>
              <a:t/>
            </a:r>
            <a:endParaRPr/>
          </a:p>
        </p:txBody>
      </p:sp>
      <p:sp>
        <p:nvSpPr>
          <p:cNvPr id="6760" name="Google Shape;6760;p7"/>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p>
            <a:pPr indent="0" lvl="0" marL="0" marR="0" rtl="0" algn="l">
              <a:lnSpc>
                <a:spcPct val="100000"/>
              </a:lnSpc>
              <a:spcBef>
                <a:spcPts val="0"/>
              </a:spcBef>
              <a:spcAft>
                <a:spcPts val="0"/>
              </a:spcAft>
              <a:buClr>
                <a:srgbClr val="64513D"/>
              </a:buClr>
              <a:buSzPts val="800"/>
              <a:buFont typeface="Arial"/>
              <a:buNone/>
            </a:pPr>
            <a:fld id="{00000000-1234-1234-1234-123412341234}" type="slidenum">
              <a:rPr b="0" i="0" lang="en-US" sz="800" u="none" cap="none" strike="noStrike">
                <a:solidFill>
                  <a:srgbClr val="64513D"/>
                </a:solidFill>
                <a:latin typeface="Arial"/>
                <a:ea typeface="Arial"/>
                <a:cs typeface="Arial"/>
                <a:sym typeface="Arial"/>
              </a:rPr>
              <a:t>‹#›</a:t>
            </a:fld>
            <a:endParaRPr b="0" i="0" sz="800" u="none" cap="none" strike="noStrike">
              <a:solidFill>
                <a:srgbClr val="64513D"/>
              </a:solidFill>
              <a:latin typeface="Arial"/>
              <a:ea typeface="Arial"/>
              <a:cs typeface="Arial"/>
              <a:sym typeface="Arial"/>
            </a:endParaRPr>
          </a:p>
        </p:txBody>
      </p:sp>
      <p:cxnSp>
        <p:nvCxnSpPr>
          <p:cNvPr id="6761" name="Google Shape;6761;p7"/>
          <p:cNvCxnSpPr/>
          <p:nvPr/>
        </p:nvCxnSpPr>
        <p:spPr>
          <a:xfrm>
            <a:off x="3995928" y="1030055"/>
            <a:ext cx="0" cy="4868721"/>
          </a:xfrm>
          <a:prstGeom prst="straightConnector1">
            <a:avLst/>
          </a:prstGeom>
          <a:noFill/>
          <a:ln cap="flat" cmpd="sng" w="12700">
            <a:solidFill>
              <a:schemeClr val="lt1"/>
            </a:solidFill>
            <a:prstDash val="solid"/>
            <a:miter lim="800000"/>
            <a:headEnd len="sm" w="sm" type="none"/>
            <a:tailEnd len="sm" w="sm" type="none"/>
          </a:ln>
        </p:spPr>
      </p:cxnSp>
      <p:sp>
        <p:nvSpPr>
          <p:cNvPr id="6762" name="Google Shape;6762;p7"/>
          <p:cNvSpPr/>
          <p:nvPr/>
        </p:nvSpPr>
        <p:spPr>
          <a:xfrm>
            <a:off x="5208800" y="2992254"/>
            <a:ext cx="5141141" cy="83099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2400"/>
              <a:buFont typeface="Arial"/>
              <a:buNone/>
            </a:pPr>
            <a:r>
              <a:rPr b="1" i="0" lang="en-US" sz="2400" u="none" cap="none" strike="noStrike">
                <a:solidFill>
                  <a:srgbClr val="FFFFFF"/>
                </a:solidFill>
                <a:latin typeface="Arial"/>
                <a:ea typeface="Arial"/>
                <a:cs typeface="Arial"/>
                <a:sym typeface="Arial"/>
              </a:rPr>
              <a:t>Flooding the Shelves &amp; Maximizing Engagement </a:t>
            </a:r>
            <a:endParaRPr/>
          </a:p>
        </p:txBody>
      </p:sp>
      <p:sp>
        <p:nvSpPr>
          <p:cNvPr id="6763" name="Google Shape;6763;p7"/>
          <p:cNvSpPr/>
          <p:nvPr/>
        </p:nvSpPr>
        <p:spPr>
          <a:xfrm>
            <a:off x="5208801" y="1666160"/>
            <a:ext cx="5329102" cy="83099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2400"/>
              <a:buFont typeface="Arial"/>
              <a:buNone/>
            </a:pPr>
            <a:r>
              <a:rPr b="1" i="0" lang="en-US" sz="2400" u="none" cap="none" strike="noStrike">
                <a:solidFill>
                  <a:srgbClr val="FFFFFF"/>
                </a:solidFill>
                <a:latin typeface="Arial"/>
                <a:ea typeface="Arial"/>
                <a:cs typeface="Arial"/>
                <a:sym typeface="Arial"/>
              </a:rPr>
              <a:t>Preparing for the Transformation &amp; Generating Excitement</a:t>
            </a:r>
            <a:endParaRPr/>
          </a:p>
        </p:txBody>
      </p:sp>
      <p:sp>
        <p:nvSpPr>
          <p:cNvPr id="6764" name="Google Shape;6764;p7"/>
          <p:cNvSpPr/>
          <p:nvPr/>
        </p:nvSpPr>
        <p:spPr>
          <a:xfrm>
            <a:off x="4394539" y="1666160"/>
            <a:ext cx="731520" cy="731520"/>
          </a:xfrm>
          <a:prstGeom prst="ellipse">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3200"/>
              <a:buFont typeface="Arial"/>
              <a:buNone/>
            </a:pPr>
            <a:r>
              <a:rPr b="1" i="0" lang="en-US" sz="3200" u="none" cap="none" strike="noStrike">
                <a:solidFill>
                  <a:srgbClr val="FFFFFF"/>
                </a:solidFill>
                <a:latin typeface="Arial"/>
                <a:ea typeface="Arial"/>
                <a:cs typeface="Arial"/>
                <a:sym typeface="Arial"/>
              </a:rPr>
              <a:t>1</a:t>
            </a:r>
            <a:endParaRPr/>
          </a:p>
        </p:txBody>
      </p:sp>
      <p:sp>
        <p:nvSpPr>
          <p:cNvPr id="6765" name="Google Shape;6765;p7"/>
          <p:cNvSpPr/>
          <p:nvPr/>
        </p:nvSpPr>
        <p:spPr>
          <a:xfrm>
            <a:off x="4394539" y="3015640"/>
            <a:ext cx="731520" cy="731520"/>
          </a:xfrm>
          <a:prstGeom prst="ellipse">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3200"/>
              <a:buFont typeface="Arial"/>
              <a:buNone/>
            </a:pPr>
            <a:r>
              <a:rPr b="1" i="0" lang="en-US" sz="3200" u="none" cap="none" strike="noStrike">
                <a:solidFill>
                  <a:srgbClr val="FFFFFF"/>
                </a:solidFill>
                <a:latin typeface="Arial"/>
                <a:ea typeface="Arial"/>
                <a:cs typeface="Arial"/>
                <a:sym typeface="Arial"/>
              </a:rPr>
              <a:t>2</a:t>
            </a:r>
            <a:endParaRPr/>
          </a:p>
        </p:txBody>
      </p:sp>
      <p:sp>
        <p:nvSpPr>
          <p:cNvPr id="6766" name="Google Shape;6766;p7"/>
          <p:cNvSpPr/>
          <p:nvPr/>
        </p:nvSpPr>
        <p:spPr>
          <a:xfrm>
            <a:off x="4394539" y="4365120"/>
            <a:ext cx="731520" cy="731520"/>
          </a:xfrm>
          <a:prstGeom prst="ellipse">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3200"/>
              <a:buFont typeface="Arial"/>
              <a:buNone/>
            </a:pPr>
            <a:r>
              <a:rPr b="1" i="0" lang="en-US" sz="3200" u="none" cap="none" strike="noStrike">
                <a:solidFill>
                  <a:srgbClr val="FFFFFF"/>
                </a:solidFill>
                <a:latin typeface="Arial"/>
                <a:ea typeface="Arial"/>
                <a:cs typeface="Arial"/>
                <a:sym typeface="Arial"/>
              </a:rPr>
              <a:t>3</a:t>
            </a:r>
            <a:endParaRPr/>
          </a:p>
        </p:txBody>
      </p:sp>
      <p:sp>
        <p:nvSpPr>
          <p:cNvPr id="6767" name="Google Shape;6767;p7"/>
          <p:cNvSpPr/>
          <p:nvPr/>
        </p:nvSpPr>
        <p:spPr>
          <a:xfrm>
            <a:off x="5208800" y="4360843"/>
            <a:ext cx="4849402" cy="83099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2400"/>
              <a:buFont typeface="Arial"/>
              <a:buNone/>
            </a:pPr>
            <a:r>
              <a:rPr b="1" i="0" lang="en-US" sz="2400" u="none" cap="none" strike="noStrike">
                <a:solidFill>
                  <a:srgbClr val="FFFFFF"/>
                </a:solidFill>
                <a:latin typeface="Arial"/>
                <a:ea typeface="Arial"/>
                <a:cs typeface="Arial"/>
                <a:sym typeface="Arial"/>
              </a:rPr>
              <a:t>Expanding &amp; Diversifying the Marketplace </a:t>
            </a:r>
            <a:endParaRPr/>
          </a:p>
        </p:txBody>
      </p:sp>
      <p:sp>
        <p:nvSpPr>
          <p:cNvPr id="6768" name="Google Shape;6768;p7"/>
          <p:cNvSpPr/>
          <p:nvPr/>
        </p:nvSpPr>
        <p:spPr>
          <a:xfrm>
            <a:off x="1463444" y="2785998"/>
            <a:ext cx="1280160" cy="1324992"/>
          </a:xfrm>
          <a:custGeom>
            <a:rect b="b" l="l" r="r" t="t"/>
            <a:pathLst>
              <a:path extrusionOk="0" h="1310" w="1268">
                <a:moveTo>
                  <a:pt x="366" y="1155"/>
                </a:moveTo>
                <a:cubicBezTo>
                  <a:pt x="369" y="1128"/>
                  <a:pt x="390" y="1107"/>
                  <a:pt x="422" y="1107"/>
                </a:cubicBezTo>
                <a:cubicBezTo>
                  <a:pt x="453" y="1107"/>
                  <a:pt x="475" y="1128"/>
                  <a:pt x="478" y="1155"/>
                </a:cubicBezTo>
                <a:lnTo>
                  <a:pt x="366" y="1155"/>
                </a:lnTo>
                <a:close/>
                <a:moveTo>
                  <a:pt x="422" y="1057"/>
                </a:moveTo>
                <a:cubicBezTo>
                  <a:pt x="344" y="1057"/>
                  <a:pt x="300" y="1118"/>
                  <a:pt x="300" y="1182"/>
                </a:cubicBezTo>
                <a:cubicBezTo>
                  <a:pt x="300" y="1250"/>
                  <a:pt x="347" y="1310"/>
                  <a:pt x="422" y="1310"/>
                </a:cubicBezTo>
                <a:cubicBezTo>
                  <a:pt x="459" y="1310"/>
                  <a:pt x="496" y="1296"/>
                  <a:pt x="517" y="1271"/>
                </a:cubicBezTo>
                <a:cubicBezTo>
                  <a:pt x="526" y="1260"/>
                  <a:pt x="534" y="1245"/>
                  <a:pt x="534" y="1236"/>
                </a:cubicBezTo>
                <a:cubicBezTo>
                  <a:pt x="534" y="1233"/>
                  <a:pt x="533" y="1230"/>
                  <a:pt x="531" y="1229"/>
                </a:cubicBezTo>
                <a:cubicBezTo>
                  <a:pt x="529" y="1226"/>
                  <a:pt x="527" y="1225"/>
                  <a:pt x="522" y="1225"/>
                </a:cubicBezTo>
                <a:cubicBezTo>
                  <a:pt x="486" y="1225"/>
                  <a:pt x="486" y="1225"/>
                  <a:pt x="486" y="1225"/>
                </a:cubicBezTo>
                <a:cubicBezTo>
                  <a:pt x="479" y="1225"/>
                  <a:pt x="474" y="1228"/>
                  <a:pt x="470" y="1233"/>
                </a:cubicBezTo>
                <a:cubicBezTo>
                  <a:pt x="460" y="1248"/>
                  <a:pt x="445" y="1256"/>
                  <a:pt x="422" y="1256"/>
                </a:cubicBezTo>
                <a:cubicBezTo>
                  <a:pt x="389" y="1256"/>
                  <a:pt x="367" y="1231"/>
                  <a:pt x="366" y="1203"/>
                </a:cubicBezTo>
                <a:cubicBezTo>
                  <a:pt x="521" y="1203"/>
                  <a:pt x="521" y="1203"/>
                  <a:pt x="521" y="1203"/>
                </a:cubicBezTo>
                <a:cubicBezTo>
                  <a:pt x="528" y="1203"/>
                  <a:pt x="533" y="1201"/>
                  <a:pt x="536" y="1198"/>
                </a:cubicBezTo>
                <a:cubicBezTo>
                  <a:pt x="540" y="1195"/>
                  <a:pt x="542" y="1189"/>
                  <a:pt x="542" y="1180"/>
                </a:cubicBezTo>
                <a:cubicBezTo>
                  <a:pt x="542" y="1150"/>
                  <a:pt x="533" y="1120"/>
                  <a:pt x="514" y="1097"/>
                </a:cubicBezTo>
                <a:cubicBezTo>
                  <a:pt x="494" y="1073"/>
                  <a:pt x="464" y="1057"/>
                  <a:pt x="422" y="1057"/>
                </a:cubicBezTo>
                <a:moveTo>
                  <a:pt x="662" y="1057"/>
                </a:moveTo>
                <a:cubicBezTo>
                  <a:pt x="600" y="1057"/>
                  <a:pt x="560" y="1087"/>
                  <a:pt x="560" y="1133"/>
                </a:cubicBezTo>
                <a:cubicBezTo>
                  <a:pt x="560" y="1150"/>
                  <a:pt x="566" y="1163"/>
                  <a:pt x="576" y="1173"/>
                </a:cubicBezTo>
                <a:cubicBezTo>
                  <a:pt x="587" y="1186"/>
                  <a:pt x="604" y="1194"/>
                  <a:pt x="627" y="1200"/>
                </a:cubicBezTo>
                <a:cubicBezTo>
                  <a:pt x="679" y="1213"/>
                  <a:pt x="679" y="1213"/>
                  <a:pt x="679" y="1213"/>
                </a:cubicBezTo>
                <a:cubicBezTo>
                  <a:pt x="693" y="1217"/>
                  <a:pt x="705" y="1221"/>
                  <a:pt x="705" y="1233"/>
                </a:cubicBezTo>
                <a:cubicBezTo>
                  <a:pt x="705" y="1252"/>
                  <a:pt x="685" y="1259"/>
                  <a:pt x="664" y="1259"/>
                </a:cubicBezTo>
                <a:cubicBezTo>
                  <a:pt x="653" y="1259"/>
                  <a:pt x="642" y="1257"/>
                  <a:pt x="633" y="1252"/>
                </a:cubicBezTo>
                <a:cubicBezTo>
                  <a:pt x="627" y="1249"/>
                  <a:pt x="622" y="1245"/>
                  <a:pt x="618" y="1239"/>
                </a:cubicBezTo>
                <a:cubicBezTo>
                  <a:pt x="614" y="1234"/>
                  <a:pt x="613" y="1230"/>
                  <a:pt x="608" y="1227"/>
                </a:cubicBezTo>
                <a:cubicBezTo>
                  <a:pt x="605" y="1225"/>
                  <a:pt x="601" y="1225"/>
                  <a:pt x="596" y="1225"/>
                </a:cubicBezTo>
                <a:cubicBezTo>
                  <a:pt x="568" y="1225"/>
                  <a:pt x="568" y="1225"/>
                  <a:pt x="568" y="1225"/>
                </a:cubicBezTo>
                <a:cubicBezTo>
                  <a:pt x="562" y="1225"/>
                  <a:pt x="559" y="1227"/>
                  <a:pt x="557" y="1229"/>
                </a:cubicBezTo>
                <a:cubicBezTo>
                  <a:pt x="555" y="1232"/>
                  <a:pt x="555" y="1235"/>
                  <a:pt x="555" y="1239"/>
                </a:cubicBezTo>
                <a:cubicBezTo>
                  <a:pt x="555" y="1248"/>
                  <a:pt x="558" y="1259"/>
                  <a:pt x="565" y="1269"/>
                </a:cubicBezTo>
                <a:cubicBezTo>
                  <a:pt x="582" y="1292"/>
                  <a:pt x="618" y="1310"/>
                  <a:pt x="663" y="1310"/>
                </a:cubicBezTo>
                <a:cubicBezTo>
                  <a:pt x="708" y="1310"/>
                  <a:pt x="770" y="1292"/>
                  <a:pt x="770" y="1232"/>
                </a:cubicBezTo>
                <a:cubicBezTo>
                  <a:pt x="770" y="1216"/>
                  <a:pt x="765" y="1203"/>
                  <a:pt x="757" y="1192"/>
                </a:cubicBezTo>
                <a:cubicBezTo>
                  <a:pt x="747" y="1179"/>
                  <a:pt x="732" y="1169"/>
                  <a:pt x="706" y="1163"/>
                </a:cubicBezTo>
                <a:cubicBezTo>
                  <a:pt x="655" y="1150"/>
                  <a:pt x="655" y="1150"/>
                  <a:pt x="655" y="1150"/>
                </a:cubicBezTo>
                <a:cubicBezTo>
                  <a:pt x="634" y="1144"/>
                  <a:pt x="624" y="1141"/>
                  <a:pt x="624" y="1128"/>
                </a:cubicBezTo>
                <a:cubicBezTo>
                  <a:pt x="624" y="1115"/>
                  <a:pt x="636" y="1105"/>
                  <a:pt x="662" y="1105"/>
                </a:cubicBezTo>
                <a:cubicBezTo>
                  <a:pt x="677" y="1105"/>
                  <a:pt x="691" y="1108"/>
                  <a:pt x="700" y="1118"/>
                </a:cubicBezTo>
                <a:cubicBezTo>
                  <a:pt x="707" y="1126"/>
                  <a:pt x="706" y="1130"/>
                  <a:pt x="711" y="1133"/>
                </a:cubicBezTo>
                <a:cubicBezTo>
                  <a:pt x="715" y="1135"/>
                  <a:pt x="719" y="1135"/>
                  <a:pt x="725" y="1135"/>
                </a:cubicBezTo>
                <a:cubicBezTo>
                  <a:pt x="751" y="1135"/>
                  <a:pt x="751" y="1135"/>
                  <a:pt x="751" y="1135"/>
                </a:cubicBezTo>
                <a:cubicBezTo>
                  <a:pt x="755" y="1135"/>
                  <a:pt x="758" y="1134"/>
                  <a:pt x="760" y="1131"/>
                </a:cubicBezTo>
                <a:cubicBezTo>
                  <a:pt x="762" y="1129"/>
                  <a:pt x="763" y="1126"/>
                  <a:pt x="763" y="1121"/>
                </a:cubicBezTo>
                <a:cubicBezTo>
                  <a:pt x="763" y="1110"/>
                  <a:pt x="755" y="1095"/>
                  <a:pt x="742" y="1083"/>
                </a:cubicBezTo>
                <a:cubicBezTo>
                  <a:pt x="724" y="1068"/>
                  <a:pt x="696" y="1057"/>
                  <a:pt x="662" y="1057"/>
                </a:cubicBezTo>
                <a:moveTo>
                  <a:pt x="1091" y="1155"/>
                </a:moveTo>
                <a:cubicBezTo>
                  <a:pt x="1094" y="1128"/>
                  <a:pt x="1115" y="1107"/>
                  <a:pt x="1147" y="1107"/>
                </a:cubicBezTo>
                <a:cubicBezTo>
                  <a:pt x="1178" y="1107"/>
                  <a:pt x="1200" y="1128"/>
                  <a:pt x="1203" y="1155"/>
                </a:cubicBezTo>
                <a:lnTo>
                  <a:pt x="1091" y="1155"/>
                </a:lnTo>
                <a:close/>
                <a:moveTo>
                  <a:pt x="1147" y="1057"/>
                </a:moveTo>
                <a:cubicBezTo>
                  <a:pt x="1069" y="1057"/>
                  <a:pt x="1026" y="1118"/>
                  <a:pt x="1026" y="1182"/>
                </a:cubicBezTo>
                <a:cubicBezTo>
                  <a:pt x="1026" y="1250"/>
                  <a:pt x="1072" y="1310"/>
                  <a:pt x="1147" y="1310"/>
                </a:cubicBezTo>
                <a:cubicBezTo>
                  <a:pt x="1185" y="1310"/>
                  <a:pt x="1221" y="1296"/>
                  <a:pt x="1242" y="1271"/>
                </a:cubicBezTo>
                <a:cubicBezTo>
                  <a:pt x="1251" y="1260"/>
                  <a:pt x="1259" y="1245"/>
                  <a:pt x="1259" y="1236"/>
                </a:cubicBezTo>
                <a:cubicBezTo>
                  <a:pt x="1259" y="1233"/>
                  <a:pt x="1258" y="1230"/>
                  <a:pt x="1256" y="1229"/>
                </a:cubicBezTo>
                <a:cubicBezTo>
                  <a:pt x="1255" y="1226"/>
                  <a:pt x="1252" y="1225"/>
                  <a:pt x="1247" y="1225"/>
                </a:cubicBezTo>
                <a:cubicBezTo>
                  <a:pt x="1211" y="1225"/>
                  <a:pt x="1211" y="1225"/>
                  <a:pt x="1211" y="1225"/>
                </a:cubicBezTo>
                <a:cubicBezTo>
                  <a:pt x="1204" y="1225"/>
                  <a:pt x="1199" y="1228"/>
                  <a:pt x="1196" y="1233"/>
                </a:cubicBezTo>
                <a:cubicBezTo>
                  <a:pt x="1185" y="1248"/>
                  <a:pt x="1170" y="1256"/>
                  <a:pt x="1147" y="1256"/>
                </a:cubicBezTo>
                <a:cubicBezTo>
                  <a:pt x="1114" y="1256"/>
                  <a:pt x="1092" y="1231"/>
                  <a:pt x="1091" y="1203"/>
                </a:cubicBezTo>
                <a:cubicBezTo>
                  <a:pt x="1247" y="1203"/>
                  <a:pt x="1247" y="1203"/>
                  <a:pt x="1247" y="1203"/>
                </a:cubicBezTo>
                <a:cubicBezTo>
                  <a:pt x="1254" y="1203"/>
                  <a:pt x="1259" y="1201"/>
                  <a:pt x="1262" y="1198"/>
                </a:cubicBezTo>
                <a:cubicBezTo>
                  <a:pt x="1266" y="1195"/>
                  <a:pt x="1268" y="1189"/>
                  <a:pt x="1268" y="1180"/>
                </a:cubicBezTo>
                <a:cubicBezTo>
                  <a:pt x="1268" y="1150"/>
                  <a:pt x="1258" y="1120"/>
                  <a:pt x="1239" y="1097"/>
                </a:cubicBezTo>
                <a:cubicBezTo>
                  <a:pt x="1219" y="1073"/>
                  <a:pt x="1189" y="1057"/>
                  <a:pt x="1147" y="1057"/>
                </a:cubicBezTo>
                <a:moveTo>
                  <a:pt x="846" y="973"/>
                </a:moveTo>
                <a:cubicBezTo>
                  <a:pt x="820" y="973"/>
                  <a:pt x="820" y="973"/>
                  <a:pt x="820" y="973"/>
                </a:cubicBezTo>
                <a:cubicBezTo>
                  <a:pt x="813" y="973"/>
                  <a:pt x="809" y="976"/>
                  <a:pt x="805" y="980"/>
                </a:cubicBezTo>
                <a:cubicBezTo>
                  <a:pt x="803" y="983"/>
                  <a:pt x="801" y="987"/>
                  <a:pt x="801" y="993"/>
                </a:cubicBezTo>
                <a:cubicBezTo>
                  <a:pt x="801" y="1066"/>
                  <a:pt x="801" y="1066"/>
                  <a:pt x="801" y="1066"/>
                </a:cubicBezTo>
                <a:cubicBezTo>
                  <a:pt x="788" y="1066"/>
                  <a:pt x="788" y="1066"/>
                  <a:pt x="788" y="1066"/>
                </a:cubicBezTo>
                <a:cubicBezTo>
                  <a:pt x="784" y="1066"/>
                  <a:pt x="780" y="1067"/>
                  <a:pt x="777" y="1069"/>
                </a:cubicBezTo>
                <a:cubicBezTo>
                  <a:pt x="774" y="1072"/>
                  <a:pt x="773" y="1076"/>
                  <a:pt x="773" y="1081"/>
                </a:cubicBezTo>
                <a:cubicBezTo>
                  <a:pt x="773" y="1097"/>
                  <a:pt x="773" y="1097"/>
                  <a:pt x="773" y="1097"/>
                </a:cubicBezTo>
                <a:cubicBezTo>
                  <a:pt x="773" y="1102"/>
                  <a:pt x="774" y="1106"/>
                  <a:pt x="777" y="1108"/>
                </a:cubicBezTo>
                <a:cubicBezTo>
                  <a:pt x="780" y="1110"/>
                  <a:pt x="784" y="1112"/>
                  <a:pt x="788" y="1112"/>
                </a:cubicBezTo>
                <a:cubicBezTo>
                  <a:pt x="801" y="1112"/>
                  <a:pt x="801" y="1112"/>
                  <a:pt x="801" y="1112"/>
                </a:cubicBezTo>
                <a:cubicBezTo>
                  <a:pt x="801" y="1223"/>
                  <a:pt x="801" y="1223"/>
                  <a:pt x="801" y="1223"/>
                </a:cubicBezTo>
                <a:cubicBezTo>
                  <a:pt x="801" y="1252"/>
                  <a:pt x="809" y="1270"/>
                  <a:pt x="823" y="1284"/>
                </a:cubicBezTo>
                <a:cubicBezTo>
                  <a:pt x="837" y="1297"/>
                  <a:pt x="854" y="1306"/>
                  <a:pt x="885" y="1306"/>
                </a:cubicBezTo>
                <a:cubicBezTo>
                  <a:pt x="904" y="1306"/>
                  <a:pt x="904" y="1306"/>
                  <a:pt x="904" y="1306"/>
                </a:cubicBezTo>
                <a:cubicBezTo>
                  <a:pt x="908" y="1306"/>
                  <a:pt x="912" y="1304"/>
                  <a:pt x="914" y="1302"/>
                </a:cubicBezTo>
                <a:cubicBezTo>
                  <a:pt x="917" y="1299"/>
                  <a:pt x="919" y="1296"/>
                  <a:pt x="919" y="1290"/>
                </a:cubicBezTo>
                <a:cubicBezTo>
                  <a:pt x="919" y="1271"/>
                  <a:pt x="919" y="1271"/>
                  <a:pt x="919" y="1271"/>
                </a:cubicBezTo>
                <a:cubicBezTo>
                  <a:pt x="919" y="1266"/>
                  <a:pt x="917" y="1262"/>
                  <a:pt x="914" y="1259"/>
                </a:cubicBezTo>
                <a:cubicBezTo>
                  <a:pt x="912" y="1257"/>
                  <a:pt x="908" y="1256"/>
                  <a:pt x="904" y="1256"/>
                </a:cubicBezTo>
                <a:cubicBezTo>
                  <a:pt x="901" y="1256"/>
                  <a:pt x="901" y="1256"/>
                  <a:pt x="901" y="1256"/>
                </a:cubicBezTo>
                <a:cubicBezTo>
                  <a:pt x="889" y="1256"/>
                  <a:pt x="880" y="1253"/>
                  <a:pt x="875" y="1247"/>
                </a:cubicBezTo>
                <a:cubicBezTo>
                  <a:pt x="868" y="1241"/>
                  <a:pt x="865" y="1231"/>
                  <a:pt x="865" y="1219"/>
                </a:cubicBezTo>
                <a:cubicBezTo>
                  <a:pt x="865" y="1112"/>
                  <a:pt x="865" y="1112"/>
                  <a:pt x="865" y="1112"/>
                </a:cubicBezTo>
                <a:cubicBezTo>
                  <a:pt x="906" y="1112"/>
                  <a:pt x="906" y="1112"/>
                  <a:pt x="906" y="1112"/>
                </a:cubicBezTo>
                <a:cubicBezTo>
                  <a:pt x="910" y="1112"/>
                  <a:pt x="914" y="1110"/>
                  <a:pt x="916" y="1108"/>
                </a:cubicBezTo>
                <a:cubicBezTo>
                  <a:pt x="919" y="1106"/>
                  <a:pt x="921" y="1102"/>
                  <a:pt x="921" y="1097"/>
                </a:cubicBezTo>
                <a:cubicBezTo>
                  <a:pt x="921" y="1081"/>
                  <a:pt x="921" y="1081"/>
                  <a:pt x="921" y="1081"/>
                </a:cubicBezTo>
                <a:cubicBezTo>
                  <a:pt x="921" y="1076"/>
                  <a:pt x="919" y="1072"/>
                  <a:pt x="916" y="1069"/>
                </a:cubicBezTo>
                <a:cubicBezTo>
                  <a:pt x="914" y="1067"/>
                  <a:pt x="910" y="1066"/>
                  <a:pt x="906" y="1066"/>
                </a:cubicBezTo>
                <a:cubicBezTo>
                  <a:pt x="865" y="1066"/>
                  <a:pt x="865" y="1066"/>
                  <a:pt x="865" y="1066"/>
                </a:cubicBezTo>
                <a:cubicBezTo>
                  <a:pt x="865" y="993"/>
                  <a:pt x="865" y="993"/>
                  <a:pt x="865" y="993"/>
                </a:cubicBezTo>
                <a:cubicBezTo>
                  <a:pt x="865" y="987"/>
                  <a:pt x="863" y="983"/>
                  <a:pt x="861" y="980"/>
                </a:cubicBezTo>
                <a:cubicBezTo>
                  <a:pt x="857" y="976"/>
                  <a:pt x="853" y="973"/>
                  <a:pt x="846" y="973"/>
                </a:cubicBezTo>
                <a:moveTo>
                  <a:pt x="984" y="973"/>
                </a:moveTo>
                <a:cubicBezTo>
                  <a:pt x="957" y="973"/>
                  <a:pt x="957" y="973"/>
                  <a:pt x="957" y="973"/>
                </a:cubicBezTo>
                <a:cubicBezTo>
                  <a:pt x="950" y="973"/>
                  <a:pt x="946" y="976"/>
                  <a:pt x="942" y="980"/>
                </a:cubicBezTo>
                <a:cubicBezTo>
                  <a:pt x="940" y="983"/>
                  <a:pt x="938" y="987"/>
                  <a:pt x="938" y="993"/>
                </a:cubicBezTo>
                <a:cubicBezTo>
                  <a:pt x="938" y="1286"/>
                  <a:pt x="938" y="1286"/>
                  <a:pt x="938" y="1286"/>
                </a:cubicBezTo>
                <a:cubicBezTo>
                  <a:pt x="938" y="1292"/>
                  <a:pt x="940" y="1296"/>
                  <a:pt x="942" y="1299"/>
                </a:cubicBezTo>
                <a:cubicBezTo>
                  <a:pt x="946" y="1303"/>
                  <a:pt x="950" y="1306"/>
                  <a:pt x="957" y="1306"/>
                </a:cubicBezTo>
                <a:cubicBezTo>
                  <a:pt x="984" y="1306"/>
                  <a:pt x="984" y="1306"/>
                  <a:pt x="984" y="1306"/>
                </a:cubicBezTo>
                <a:cubicBezTo>
                  <a:pt x="991" y="1306"/>
                  <a:pt x="995" y="1303"/>
                  <a:pt x="999" y="1299"/>
                </a:cubicBezTo>
                <a:cubicBezTo>
                  <a:pt x="1001" y="1296"/>
                  <a:pt x="1003" y="1292"/>
                  <a:pt x="1003" y="1286"/>
                </a:cubicBezTo>
                <a:cubicBezTo>
                  <a:pt x="1003" y="993"/>
                  <a:pt x="1003" y="993"/>
                  <a:pt x="1003" y="993"/>
                </a:cubicBezTo>
                <a:cubicBezTo>
                  <a:pt x="1003" y="987"/>
                  <a:pt x="1001" y="983"/>
                  <a:pt x="999" y="980"/>
                </a:cubicBezTo>
                <a:cubicBezTo>
                  <a:pt x="995" y="976"/>
                  <a:pt x="991" y="973"/>
                  <a:pt x="984" y="973"/>
                </a:cubicBezTo>
                <a:moveTo>
                  <a:pt x="59" y="972"/>
                </a:moveTo>
                <a:cubicBezTo>
                  <a:pt x="22" y="972"/>
                  <a:pt x="22" y="972"/>
                  <a:pt x="22" y="972"/>
                </a:cubicBezTo>
                <a:cubicBezTo>
                  <a:pt x="14" y="972"/>
                  <a:pt x="8" y="975"/>
                  <a:pt x="5" y="980"/>
                </a:cubicBezTo>
                <a:cubicBezTo>
                  <a:pt x="1" y="983"/>
                  <a:pt x="0" y="988"/>
                  <a:pt x="0" y="995"/>
                </a:cubicBezTo>
                <a:cubicBezTo>
                  <a:pt x="0" y="1283"/>
                  <a:pt x="0" y="1283"/>
                  <a:pt x="0" y="1283"/>
                </a:cubicBezTo>
                <a:cubicBezTo>
                  <a:pt x="0" y="1290"/>
                  <a:pt x="1" y="1294"/>
                  <a:pt x="5" y="1298"/>
                </a:cubicBezTo>
                <a:cubicBezTo>
                  <a:pt x="8" y="1303"/>
                  <a:pt x="14" y="1306"/>
                  <a:pt x="22" y="1306"/>
                </a:cubicBezTo>
                <a:cubicBezTo>
                  <a:pt x="43" y="1306"/>
                  <a:pt x="43" y="1306"/>
                  <a:pt x="43" y="1306"/>
                </a:cubicBezTo>
                <a:cubicBezTo>
                  <a:pt x="52" y="1306"/>
                  <a:pt x="57" y="1303"/>
                  <a:pt x="61" y="1298"/>
                </a:cubicBezTo>
                <a:cubicBezTo>
                  <a:pt x="64" y="1294"/>
                  <a:pt x="66" y="1290"/>
                  <a:pt x="66" y="1283"/>
                </a:cubicBezTo>
                <a:cubicBezTo>
                  <a:pt x="66" y="1075"/>
                  <a:pt x="66" y="1075"/>
                  <a:pt x="66" y="1075"/>
                </a:cubicBezTo>
                <a:cubicBezTo>
                  <a:pt x="67" y="1075"/>
                  <a:pt x="67" y="1075"/>
                  <a:pt x="67" y="1075"/>
                </a:cubicBezTo>
                <a:cubicBezTo>
                  <a:pt x="67" y="1075"/>
                  <a:pt x="182" y="1279"/>
                  <a:pt x="187" y="1287"/>
                </a:cubicBezTo>
                <a:cubicBezTo>
                  <a:pt x="193" y="1298"/>
                  <a:pt x="204" y="1306"/>
                  <a:pt x="220" y="1306"/>
                </a:cubicBezTo>
                <a:cubicBezTo>
                  <a:pt x="256" y="1306"/>
                  <a:pt x="256" y="1306"/>
                  <a:pt x="256" y="1306"/>
                </a:cubicBezTo>
                <a:cubicBezTo>
                  <a:pt x="264" y="1306"/>
                  <a:pt x="269" y="1303"/>
                  <a:pt x="273" y="1298"/>
                </a:cubicBezTo>
                <a:cubicBezTo>
                  <a:pt x="276" y="1294"/>
                  <a:pt x="278" y="1290"/>
                  <a:pt x="278" y="1283"/>
                </a:cubicBezTo>
                <a:cubicBezTo>
                  <a:pt x="278" y="1023"/>
                  <a:pt x="278" y="1023"/>
                  <a:pt x="278" y="1023"/>
                </a:cubicBezTo>
                <a:cubicBezTo>
                  <a:pt x="745" y="1023"/>
                  <a:pt x="745" y="1023"/>
                  <a:pt x="745" y="1023"/>
                </a:cubicBezTo>
                <a:cubicBezTo>
                  <a:pt x="750" y="1023"/>
                  <a:pt x="753" y="1022"/>
                  <a:pt x="756" y="1020"/>
                </a:cubicBezTo>
                <a:cubicBezTo>
                  <a:pt x="759" y="1017"/>
                  <a:pt x="760" y="1013"/>
                  <a:pt x="760" y="1008"/>
                </a:cubicBezTo>
                <a:cubicBezTo>
                  <a:pt x="760" y="988"/>
                  <a:pt x="760" y="988"/>
                  <a:pt x="760" y="988"/>
                </a:cubicBezTo>
                <a:cubicBezTo>
                  <a:pt x="760" y="983"/>
                  <a:pt x="759" y="979"/>
                  <a:pt x="756" y="977"/>
                </a:cubicBezTo>
                <a:cubicBezTo>
                  <a:pt x="753" y="974"/>
                  <a:pt x="750" y="973"/>
                  <a:pt x="745" y="973"/>
                </a:cubicBezTo>
                <a:cubicBezTo>
                  <a:pt x="235" y="973"/>
                  <a:pt x="235" y="973"/>
                  <a:pt x="235" y="973"/>
                </a:cubicBezTo>
                <a:cubicBezTo>
                  <a:pt x="227" y="973"/>
                  <a:pt x="222" y="976"/>
                  <a:pt x="218" y="980"/>
                </a:cubicBezTo>
                <a:cubicBezTo>
                  <a:pt x="215" y="984"/>
                  <a:pt x="213" y="989"/>
                  <a:pt x="213" y="996"/>
                </a:cubicBezTo>
                <a:cubicBezTo>
                  <a:pt x="213" y="1199"/>
                  <a:pt x="213" y="1199"/>
                  <a:pt x="213" y="1199"/>
                </a:cubicBezTo>
                <a:cubicBezTo>
                  <a:pt x="212" y="1199"/>
                  <a:pt x="212" y="1199"/>
                  <a:pt x="212" y="1199"/>
                </a:cubicBezTo>
                <a:cubicBezTo>
                  <a:pt x="212" y="1199"/>
                  <a:pt x="101" y="1001"/>
                  <a:pt x="95" y="992"/>
                </a:cubicBezTo>
                <a:cubicBezTo>
                  <a:pt x="91" y="985"/>
                  <a:pt x="87" y="981"/>
                  <a:pt x="82" y="977"/>
                </a:cubicBezTo>
                <a:cubicBezTo>
                  <a:pt x="76" y="974"/>
                  <a:pt x="70" y="972"/>
                  <a:pt x="59" y="972"/>
                </a:cubicBezTo>
                <a:moveTo>
                  <a:pt x="1245" y="968"/>
                </a:moveTo>
                <a:cubicBezTo>
                  <a:pt x="1242" y="968"/>
                  <a:pt x="1238" y="968"/>
                  <a:pt x="1232" y="969"/>
                </a:cubicBezTo>
                <a:cubicBezTo>
                  <a:pt x="1054" y="987"/>
                  <a:pt x="1054" y="987"/>
                  <a:pt x="1054" y="987"/>
                </a:cubicBezTo>
                <a:cubicBezTo>
                  <a:pt x="1049" y="987"/>
                  <a:pt x="1046" y="989"/>
                  <a:pt x="1044" y="991"/>
                </a:cubicBezTo>
                <a:cubicBezTo>
                  <a:pt x="1042" y="993"/>
                  <a:pt x="1042" y="996"/>
                  <a:pt x="1042" y="1000"/>
                </a:cubicBezTo>
                <a:cubicBezTo>
                  <a:pt x="1042" y="1012"/>
                  <a:pt x="1042" y="1012"/>
                  <a:pt x="1042" y="1012"/>
                </a:cubicBezTo>
                <a:cubicBezTo>
                  <a:pt x="1042" y="1016"/>
                  <a:pt x="1042" y="1018"/>
                  <a:pt x="1044" y="1020"/>
                </a:cubicBezTo>
                <a:cubicBezTo>
                  <a:pt x="1046" y="1022"/>
                  <a:pt x="1049" y="1023"/>
                  <a:pt x="1053" y="1023"/>
                </a:cubicBezTo>
                <a:cubicBezTo>
                  <a:pt x="1245" y="1023"/>
                  <a:pt x="1245" y="1023"/>
                  <a:pt x="1245" y="1023"/>
                </a:cubicBezTo>
                <a:cubicBezTo>
                  <a:pt x="1250" y="1023"/>
                  <a:pt x="1254" y="1022"/>
                  <a:pt x="1256" y="1020"/>
                </a:cubicBezTo>
                <a:cubicBezTo>
                  <a:pt x="1259" y="1017"/>
                  <a:pt x="1261" y="1013"/>
                  <a:pt x="1261" y="1008"/>
                </a:cubicBezTo>
                <a:cubicBezTo>
                  <a:pt x="1261" y="987"/>
                  <a:pt x="1261" y="987"/>
                  <a:pt x="1261" y="987"/>
                </a:cubicBezTo>
                <a:cubicBezTo>
                  <a:pt x="1261" y="979"/>
                  <a:pt x="1259" y="975"/>
                  <a:pt x="1256" y="972"/>
                </a:cubicBezTo>
                <a:cubicBezTo>
                  <a:pt x="1254" y="970"/>
                  <a:pt x="1250" y="968"/>
                  <a:pt x="1245" y="968"/>
                </a:cubicBezTo>
                <a:moveTo>
                  <a:pt x="917" y="555"/>
                </a:moveTo>
                <a:cubicBezTo>
                  <a:pt x="884" y="626"/>
                  <a:pt x="833" y="677"/>
                  <a:pt x="781" y="707"/>
                </a:cubicBezTo>
                <a:cubicBezTo>
                  <a:pt x="756" y="721"/>
                  <a:pt x="733" y="730"/>
                  <a:pt x="685" y="730"/>
                </a:cubicBezTo>
                <a:cubicBezTo>
                  <a:pt x="581" y="730"/>
                  <a:pt x="581" y="730"/>
                  <a:pt x="581" y="730"/>
                </a:cubicBezTo>
                <a:cubicBezTo>
                  <a:pt x="543" y="730"/>
                  <a:pt x="520" y="735"/>
                  <a:pt x="501" y="740"/>
                </a:cubicBezTo>
                <a:cubicBezTo>
                  <a:pt x="482" y="745"/>
                  <a:pt x="469" y="750"/>
                  <a:pt x="449" y="750"/>
                </a:cubicBezTo>
                <a:cubicBezTo>
                  <a:pt x="420" y="750"/>
                  <a:pt x="393" y="735"/>
                  <a:pt x="379" y="722"/>
                </a:cubicBezTo>
                <a:cubicBezTo>
                  <a:pt x="404" y="702"/>
                  <a:pt x="404" y="702"/>
                  <a:pt x="404" y="702"/>
                </a:cubicBezTo>
                <a:cubicBezTo>
                  <a:pt x="392" y="686"/>
                  <a:pt x="392" y="686"/>
                  <a:pt x="392" y="686"/>
                </a:cubicBezTo>
                <a:cubicBezTo>
                  <a:pt x="385" y="691"/>
                  <a:pt x="297" y="756"/>
                  <a:pt x="279" y="770"/>
                </a:cubicBezTo>
                <a:cubicBezTo>
                  <a:pt x="278" y="769"/>
                  <a:pt x="278" y="769"/>
                  <a:pt x="278" y="769"/>
                </a:cubicBezTo>
                <a:cubicBezTo>
                  <a:pt x="278" y="765"/>
                  <a:pt x="278" y="761"/>
                  <a:pt x="278" y="757"/>
                </a:cubicBezTo>
                <a:cubicBezTo>
                  <a:pt x="278" y="708"/>
                  <a:pt x="255" y="696"/>
                  <a:pt x="221" y="682"/>
                </a:cubicBezTo>
                <a:cubicBezTo>
                  <a:pt x="197" y="696"/>
                  <a:pt x="197" y="696"/>
                  <a:pt x="197" y="696"/>
                </a:cubicBezTo>
                <a:cubicBezTo>
                  <a:pt x="245" y="712"/>
                  <a:pt x="257" y="724"/>
                  <a:pt x="257" y="760"/>
                </a:cubicBezTo>
                <a:cubicBezTo>
                  <a:pt x="257" y="788"/>
                  <a:pt x="247" y="799"/>
                  <a:pt x="232" y="808"/>
                </a:cubicBezTo>
                <a:cubicBezTo>
                  <a:pt x="217" y="817"/>
                  <a:pt x="198" y="821"/>
                  <a:pt x="182" y="821"/>
                </a:cubicBezTo>
                <a:cubicBezTo>
                  <a:pt x="175" y="821"/>
                  <a:pt x="172" y="822"/>
                  <a:pt x="170" y="824"/>
                </a:cubicBezTo>
                <a:cubicBezTo>
                  <a:pt x="167" y="827"/>
                  <a:pt x="166" y="831"/>
                  <a:pt x="166" y="837"/>
                </a:cubicBezTo>
                <a:cubicBezTo>
                  <a:pt x="166" y="845"/>
                  <a:pt x="166" y="845"/>
                  <a:pt x="166" y="845"/>
                </a:cubicBezTo>
                <a:cubicBezTo>
                  <a:pt x="171" y="845"/>
                  <a:pt x="171" y="845"/>
                  <a:pt x="171" y="845"/>
                </a:cubicBezTo>
                <a:cubicBezTo>
                  <a:pt x="201" y="845"/>
                  <a:pt x="229" y="840"/>
                  <a:pt x="259" y="816"/>
                </a:cubicBezTo>
                <a:cubicBezTo>
                  <a:pt x="358" y="739"/>
                  <a:pt x="358" y="739"/>
                  <a:pt x="358" y="739"/>
                </a:cubicBezTo>
                <a:cubicBezTo>
                  <a:pt x="372" y="755"/>
                  <a:pt x="408" y="777"/>
                  <a:pt x="450" y="777"/>
                </a:cubicBezTo>
                <a:cubicBezTo>
                  <a:pt x="474" y="777"/>
                  <a:pt x="489" y="771"/>
                  <a:pt x="511" y="766"/>
                </a:cubicBezTo>
                <a:cubicBezTo>
                  <a:pt x="528" y="761"/>
                  <a:pt x="544" y="758"/>
                  <a:pt x="581" y="758"/>
                </a:cubicBezTo>
                <a:cubicBezTo>
                  <a:pt x="685" y="758"/>
                  <a:pt x="685" y="758"/>
                  <a:pt x="685" y="758"/>
                </a:cubicBezTo>
                <a:cubicBezTo>
                  <a:pt x="739" y="758"/>
                  <a:pt x="765" y="746"/>
                  <a:pt x="794" y="730"/>
                </a:cubicBezTo>
                <a:cubicBezTo>
                  <a:pt x="856" y="695"/>
                  <a:pt x="909" y="636"/>
                  <a:pt x="939" y="569"/>
                </a:cubicBezTo>
                <a:cubicBezTo>
                  <a:pt x="931" y="564"/>
                  <a:pt x="924" y="559"/>
                  <a:pt x="917" y="555"/>
                </a:cubicBezTo>
                <a:moveTo>
                  <a:pt x="840" y="513"/>
                </a:moveTo>
                <a:cubicBezTo>
                  <a:pt x="817" y="523"/>
                  <a:pt x="794" y="543"/>
                  <a:pt x="774" y="564"/>
                </a:cubicBezTo>
                <a:cubicBezTo>
                  <a:pt x="730" y="610"/>
                  <a:pt x="734" y="637"/>
                  <a:pt x="686" y="655"/>
                </a:cubicBezTo>
                <a:cubicBezTo>
                  <a:pt x="675" y="660"/>
                  <a:pt x="660" y="665"/>
                  <a:pt x="641" y="669"/>
                </a:cubicBezTo>
                <a:cubicBezTo>
                  <a:pt x="630" y="635"/>
                  <a:pt x="603" y="601"/>
                  <a:pt x="574" y="601"/>
                </a:cubicBezTo>
                <a:cubicBezTo>
                  <a:pt x="554" y="601"/>
                  <a:pt x="531" y="612"/>
                  <a:pt x="504" y="624"/>
                </a:cubicBezTo>
                <a:cubicBezTo>
                  <a:pt x="472" y="638"/>
                  <a:pt x="443" y="654"/>
                  <a:pt x="434" y="660"/>
                </a:cubicBezTo>
                <a:cubicBezTo>
                  <a:pt x="446" y="676"/>
                  <a:pt x="446" y="676"/>
                  <a:pt x="446" y="676"/>
                </a:cubicBezTo>
                <a:cubicBezTo>
                  <a:pt x="456" y="671"/>
                  <a:pt x="483" y="658"/>
                  <a:pt x="510" y="646"/>
                </a:cubicBezTo>
                <a:cubicBezTo>
                  <a:pt x="533" y="636"/>
                  <a:pt x="555" y="628"/>
                  <a:pt x="569" y="628"/>
                </a:cubicBezTo>
                <a:cubicBezTo>
                  <a:pt x="592" y="628"/>
                  <a:pt x="607" y="654"/>
                  <a:pt x="615" y="675"/>
                </a:cubicBezTo>
                <a:cubicBezTo>
                  <a:pt x="585" y="682"/>
                  <a:pt x="535" y="684"/>
                  <a:pt x="520" y="684"/>
                </a:cubicBezTo>
                <a:cubicBezTo>
                  <a:pt x="514" y="684"/>
                  <a:pt x="511" y="685"/>
                  <a:pt x="509" y="687"/>
                </a:cubicBezTo>
                <a:cubicBezTo>
                  <a:pt x="506" y="689"/>
                  <a:pt x="505" y="692"/>
                  <a:pt x="503" y="697"/>
                </a:cubicBezTo>
                <a:cubicBezTo>
                  <a:pt x="502" y="705"/>
                  <a:pt x="502" y="705"/>
                  <a:pt x="502" y="705"/>
                </a:cubicBezTo>
                <a:cubicBezTo>
                  <a:pt x="518" y="705"/>
                  <a:pt x="518" y="705"/>
                  <a:pt x="518" y="705"/>
                </a:cubicBezTo>
                <a:cubicBezTo>
                  <a:pt x="601" y="705"/>
                  <a:pt x="680" y="692"/>
                  <a:pt x="731" y="661"/>
                </a:cubicBezTo>
                <a:cubicBezTo>
                  <a:pt x="738" y="663"/>
                  <a:pt x="745" y="664"/>
                  <a:pt x="753" y="664"/>
                </a:cubicBezTo>
                <a:cubicBezTo>
                  <a:pt x="782" y="664"/>
                  <a:pt x="812" y="648"/>
                  <a:pt x="830" y="634"/>
                </a:cubicBezTo>
                <a:cubicBezTo>
                  <a:pt x="837" y="629"/>
                  <a:pt x="839" y="624"/>
                  <a:pt x="839" y="619"/>
                </a:cubicBezTo>
                <a:cubicBezTo>
                  <a:pt x="839" y="616"/>
                  <a:pt x="838" y="614"/>
                  <a:pt x="838" y="612"/>
                </a:cubicBezTo>
                <a:cubicBezTo>
                  <a:pt x="837" y="603"/>
                  <a:pt x="837" y="603"/>
                  <a:pt x="837" y="603"/>
                </a:cubicBezTo>
                <a:cubicBezTo>
                  <a:pt x="811" y="624"/>
                  <a:pt x="788" y="640"/>
                  <a:pt x="760" y="640"/>
                </a:cubicBezTo>
                <a:cubicBezTo>
                  <a:pt x="756" y="640"/>
                  <a:pt x="752" y="640"/>
                  <a:pt x="749" y="639"/>
                </a:cubicBezTo>
                <a:cubicBezTo>
                  <a:pt x="776" y="596"/>
                  <a:pt x="800" y="557"/>
                  <a:pt x="859" y="526"/>
                </a:cubicBezTo>
                <a:cubicBezTo>
                  <a:pt x="853" y="522"/>
                  <a:pt x="844" y="516"/>
                  <a:pt x="840" y="513"/>
                </a:cubicBezTo>
                <a:moveTo>
                  <a:pt x="248" y="484"/>
                </a:moveTo>
                <a:cubicBezTo>
                  <a:pt x="230" y="484"/>
                  <a:pt x="211" y="492"/>
                  <a:pt x="192" y="500"/>
                </a:cubicBezTo>
                <a:cubicBezTo>
                  <a:pt x="193" y="504"/>
                  <a:pt x="193" y="504"/>
                  <a:pt x="193" y="504"/>
                </a:cubicBezTo>
                <a:cubicBezTo>
                  <a:pt x="195" y="511"/>
                  <a:pt x="197" y="516"/>
                  <a:pt x="204" y="516"/>
                </a:cubicBezTo>
                <a:cubicBezTo>
                  <a:pt x="207" y="516"/>
                  <a:pt x="210" y="515"/>
                  <a:pt x="211" y="514"/>
                </a:cubicBezTo>
                <a:cubicBezTo>
                  <a:pt x="222" y="511"/>
                  <a:pt x="230" y="508"/>
                  <a:pt x="241" y="508"/>
                </a:cubicBezTo>
                <a:cubicBezTo>
                  <a:pt x="258" y="508"/>
                  <a:pt x="266" y="518"/>
                  <a:pt x="277" y="542"/>
                </a:cubicBezTo>
                <a:cubicBezTo>
                  <a:pt x="281" y="551"/>
                  <a:pt x="281" y="551"/>
                  <a:pt x="281" y="551"/>
                </a:cubicBezTo>
                <a:cubicBezTo>
                  <a:pt x="270" y="555"/>
                  <a:pt x="242" y="557"/>
                  <a:pt x="222" y="557"/>
                </a:cubicBezTo>
                <a:cubicBezTo>
                  <a:pt x="212" y="557"/>
                  <a:pt x="212" y="557"/>
                  <a:pt x="212" y="557"/>
                </a:cubicBezTo>
                <a:cubicBezTo>
                  <a:pt x="214" y="567"/>
                  <a:pt x="214" y="567"/>
                  <a:pt x="214" y="567"/>
                </a:cubicBezTo>
                <a:cubicBezTo>
                  <a:pt x="215" y="571"/>
                  <a:pt x="216" y="574"/>
                  <a:pt x="219" y="576"/>
                </a:cubicBezTo>
                <a:cubicBezTo>
                  <a:pt x="224" y="578"/>
                  <a:pt x="229" y="578"/>
                  <a:pt x="239" y="578"/>
                </a:cubicBezTo>
                <a:cubicBezTo>
                  <a:pt x="265" y="578"/>
                  <a:pt x="283" y="575"/>
                  <a:pt x="294" y="572"/>
                </a:cubicBezTo>
                <a:cubicBezTo>
                  <a:pt x="322" y="613"/>
                  <a:pt x="359" y="629"/>
                  <a:pt x="396" y="629"/>
                </a:cubicBezTo>
                <a:cubicBezTo>
                  <a:pt x="427" y="629"/>
                  <a:pt x="459" y="617"/>
                  <a:pt x="489" y="601"/>
                </a:cubicBezTo>
                <a:cubicBezTo>
                  <a:pt x="483" y="580"/>
                  <a:pt x="483" y="580"/>
                  <a:pt x="483" y="580"/>
                </a:cubicBezTo>
                <a:cubicBezTo>
                  <a:pt x="454" y="597"/>
                  <a:pt x="423" y="608"/>
                  <a:pt x="396" y="608"/>
                </a:cubicBezTo>
                <a:cubicBezTo>
                  <a:pt x="366" y="608"/>
                  <a:pt x="339" y="595"/>
                  <a:pt x="317" y="561"/>
                </a:cubicBezTo>
                <a:cubicBezTo>
                  <a:pt x="307" y="547"/>
                  <a:pt x="300" y="529"/>
                  <a:pt x="291" y="513"/>
                </a:cubicBezTo>
                <a:cubicBezTo>
                  <a:pt x="280" y="494"/>
                  <a:pt x="268" y="484"/>
                  <a:pt x="248" y="484"/>
                </a:cubicBezTo>
                <a:moveTo>
                  <a:pt x="781" y="475"/>
                </a:moveTo>
                <a:cubicBezTo>
                  <a:pt x="737" y="532"/>
                  <a:pt x="699" y="577"/>
                  <a:pt x="682" y="577"/>
                </a:cubicBezTo>
                <a:cubicBezTo>
                  <a:pt x="663" y="577"/>
                  <a:pt x="665" y="544"/>
                  <a:pt x="663" y="519"/>
                </a:cubicBezTo>
                <a:cubicBezTo>
                  <a:pt x="596" y="525"/>
                  <a:pt x="554" y="545"/>
                  <a:pt x="508" y="570"/>
                </a:cubicBezTo>
                <a:cubicBezTo>
                  <a:pt x="514" y="590"/>
                  <a:pt x="514" y="590"/>
                  <a:pt x="514" y="590"/>
                </a:cubicBezTo>
                <a:cubicBezTo>
                  <a:pt x="555" y="565"/>
                  <a:pt x="596" y="551"/>
                  <a:pt x="638" y="547"/>
                </a:cubicBezTo>
                <a:cubicBezTo>
                  <a:pt x="639" y="571"/>
                  <a:pt x="649" y="604"/>
                  <a:pt x="677" y="604"/>
                </a:cubicBezTo>
                <a:cubicBezTo>
                  <a:pt x="707" y="604"/>
                  <a:pt x="744" y="557"/>
                  <a:pt x="786" y="502"/>
                </a:cubicBezTo>
                <a:cubicBezTo>
                  <a:pt x="798" y="488"/>
                  <a:pt x="798" y="488"/>
                  <a:pt x="798" y="488"/>
                </a:cubicBezTo>
                <a:cubicBezTo>
                  <a:pt x="792" y="483"/>
                  <a:pt x="785" y="479"/>
                  <a:pt x="781" y="475"/>
                </a:cubicBezTo>
                <a:moveTo>
                  <a:pt x="462" y="457"/>
                </a:moveTo>
                <a:cubicBezTo>
                  <a:pt x="412" y="476"/>
                  <a:pt x="356" y="508"/>
                  <a:pt x="356" y="539"/>
                </a:cubicBezTo>
                <a:cubicBezTo>
                  <a:pt x="356" y="557"/>
                  <a:pt x="370" y="572"/>
                  <a:pt x="400" y="572"/>
                </a:cubicBezTo>
                <a:cubicBezTo>
                  <a:pt x="444" y="572"/>
                  <a:pt x="491" y="549"/>
                  <a:pt x="529" y="529"/>
                </a:cubicBezTo>
                <a:cubicBezTo>
                  <a:pt x="524" y="521"/>
                  <a:pt x="524" y="521"/>
                  <a:pt x="524" y="521"/>
                </a:cubicBezTo>
                <a:cubicBezTo>
                  <a:pt x="521" y="517"/>
                  <a:pt x="518" y="515"/>
                  <a:pt x="514" y="515"/>
                </a:cubicBezTo>
                <a:cubicBezTo>
                  <a:pt x="511" y="515"/>
                  <a:pt x="508" y="516"/>
                  <a:pt x="506" y="518"/>
                </a:cubicBezTo>
                <a:cubicBezTo>
                  <a:pt x="473" y="533"/>
                  <a:pt x="438" y="549"/>
                  <a:pt x="406" y="549"/>
                </a:cubicBezTo>
                <a:cubicBezTo>
                  <a:pt x="387" y="549"/>
                  <a:pt x="382" y="544"/>
                  <a:pt x="382" y="536"/>
                </a:cubicBezTo>
                <a:cubicBezTo>
                  <a:pt x="382" y="513"/>
                  <a:pt x="444" y="486"/>
                  <a:pt x="475" y="474"/>
                </a:cubicBezTo>
                <a:lnTo>
                  <a:pt x="462" y="457"/>
                </a:lnTo>
                <a:close/>
                <a:moveTo>
                  <a:pt x="748" y="443"/>
                </a:moveTo>
                <a:cubicBezTo>
                  <a:pt x="734" y="449"/>
                  <a:pt x="704" y="460"/>
                  <a:pt x="673" y="460"/>
                </a:cubicBezTo>
                <a:cubicBezTo>
                  <a:pt x="658" y="460"/>
                  <a:pt x="645" y="459"/>
                  <a:pt x="631" y="457"/>
                </a:cubicBezTo>
                <a:cubicBezTo>
                  <a:pt x="614" y="455"/>
                  <a:pt x="597" y="453"/>
                  <a:pt x="583" y="453"/>
                </a:cubicBezTo>
                <a:cubicBezTo>
                  <a:pt x="559" y="453"/>
                  <a:pt x="530" y="455"/>
                  <a:pt x="502" y="475"/>
                </a:cubicBezTo>
                <a:cubicBezTo>
                  <a:pt x="514" y="491"/>
                  <a:pt x="514" y="491"/>
                  <a:pt x="514" y="491"/>
                </a:cubicBezTo>
                <a:cubicBezTo>
                  <a:pt x="534" y="482"/>
                  <a:pt x="565" y="478"/>
                  <a:pt x="580" y="478"/>
                </a:cubicBezTo>
                <a:cubicBezTo>
                  <a:pt x="594" y="478"/>
                  <a:pt x="609" y="479"/>
                  <a:pt x="622" y="481"/>
                </a:cubicBezTo>
                <a:cubicBezTo>
                  <a:pt x="637" y="483"/>
                  <a:pt x="655" y="485"/>
                  <a:pt x="674" y="485"/>
                </a:cubicBezTo>
                <a:cubicBezTo>
                  <a:pt x="716" y="485"/>
                  <a:pt x="757" y="463"/>
                  <a:pt x="763" y="459"/>
                </a:cubicBezTo>
                <a:cubicBezTo>
                  <a:pt x="758" y="454"/>
                  <a:pt x="752" y="448"/>
                  <a:pt x="748" y="443"/>
                </a:cubicBezTo>
                <a:moveTo>
                  <a:pt x="961" y="381"/>
                </a:moveTo>
                <a:cubicBezTo>
                  <a:pt x="958" y="381"/>
                  <a:pt x="957" y="383"/>
                  <a:pt x="957" y="385"/>
                </a:cubicBezTo>
                <a:cubicBezTo>
                  <a:pt x="957" y="388"/>
                  <a:pt x="959" y="392"/>
                  <a:pt x="965" y="402"/>
                </a:cubicBezTo>
                <a:cubicBezTo>
                  <a:pt x="982" y="430"/>
                  <a:pt x="1003" y="460"/>
                  <a:pt x="1029" y="487"/>
                </a:cubicBezTo>
                <a:cubicBezTo>
                  <a:pt x="1056" y="516"/>
                  <a:pt x="1089" y="544"/>
                  <a:pt x="1124" y="569"/>
                </a:cubicBezTo>
                <a:cubicBezTo>
                  <a:pt x="1135" y="577"/>
                  <a:pt x="1135" y="577"/>
                  <a:pt x="1135" y="577"/>
                </a:cubicBezTo>
                <a:cubicBezTo>
                  <a:pt x="1137" y="578"/>
                  <a:pt x="1138" y="578"/>
                  <a:pt x="1139" y="578"/>
                </a:cubicBezTo>
                <a:cubicBezTo>
                  <a:pt x="1142" y="578"/>
                  <a:pt x="1143" y="576"/>
                  <a:pt x="1143" y="574"/>
                </a:cubicBezTo>
                <a:cubicBezTo>
                  <a:pt x="1143" y="573"/>
                  <a:pt x="1143" y="572"/>
                  <a:pt x="1141" y="571"/>
                </a:cubicBezTo>
                <a:cubicBezTo>
                  <a:pt x="1109" y="541"/>
                  <a:pt x="1074" y="505"/>
                  <a:pt x="1041" y="470"/>
                </a:cubicBezTo>
                <a:cubicBezTo>
                  <a:pt x="1015" y="443"/>
                  <a:pt x="989" y="414"/>
                  <a:pt x="965" y="384"/>
                </a:cubicBezTo>
                <a:cubicBezTo>
                  <a:pt x="964" y="382"/>
                  <a:pt x="963" y="381"/>
                  <a:pt x="961" y="381"/>
                </a:cubicBezTo>
                <a:moveTo>
                  <a:pt x="687" y="348"/>
                </a:moveTo>
                <a:cubicBezTo>
                  <a:pt x="592" y="348"/>
                  <a:pt x="592" y="348"/>
                  <a:pt x="592" y="348"/>
                </a:cubicBezTo>
                <a:cubicBezTo>
                  <a:pt x="581" y="369"/>
                  <a:pt x="581" y="369"/>
                  <a:pt x="581" y="369"/>
                </a:cubicBezTo>
                <a:cubicBezTo>
                  <a:pt x="696" y="369"/>
                  <a:pt x="696" y="369"/>
                  <a:pt x="696" y="369"/>
                </a:cubicBezTo>
                <a:lnTo>
                  <a:pt x="687" y="348"/>
                </a:lnTo>
                <a:close/>
                <a:moveTo>
                  <a:pt x="212" y="344"/>
                </a:moveTo>
                <a:cubicBezTo>
                  <a:pt x="145" y="344"/>
                  <a:pt x="66" y="367"/>
                  <a:pt x="66" y="398"/>
                </a:cubicBezTo>
                <a:cubicBezTo>
                  <a:pt x="66" y="407"/>
                  <a:pt x="71" y="412"/>
                  <a:pt x="71" y="420"/>
                </a:cubicBezTo>
                <a:cubicBezTo>
                  <a:pt x="71" y="431"/>
                  <a:pt x="66" y="439"/>
                  <a:pt x="66" y="451"/>
                </a:cubicBezTo>
                <a:cubicBezTo>
                  <a:pt x="66" y="460"/>
                  <a:pt x="71" y="470"/>
                  <a:pt x="76" y="479"/>
                </a:cubicBezTo>
                <a:cubicBezTo>
                  <a:pt x="83" y="489"/>
                  <a:pt x="90" y="495"/>
                  <a:pt x="90" y="503"/>
                </a:cubicBezTo>
                <a:cubicBezTo>
                  <a:pt x="90" y="509"/>
                  <a:pt x="86" y="516"/>
                  <a:pt x="86" y="531"/>
                </a:cubicBezTo>
                <a:cubicBezTo>
                  <a:pt x="86" y="561"/>
                  <a:pt x="103" y="579"/>
                  <a:pt x="137" y="615"/>
                </a:cubicBezTo>
                <a:cubicBezTo>
                  <a:pt x="143" y="622"/>
                  <a:pt x="143" y="622"/>
                  <a:pt x="143" y="622"/>
                </a:cubicBezTo>
                <a:cubicBezTo>
                  <a:pt x="116" y="633"/>
                  <a:pt x="64" y="655"/>
                  <a:pt x="52" y="661"/>
                </a:cubicBezTo>
                <a:cubicBezTo>
                  <a:pt x="10" y="678"/>
                  <a:pt x="0" y="699"/>
                  <a:pt x="0" y="733"/>
                </a:cubicBezTo>
                <a:cubicBezTo>
                  <a:pt x="0" y="746"/>
                  <a:pt x="0" y="760"/>
                  <a:pt x="1" y="774"/>
                </a:cubicBezTo>
                <a:cubicBezTo>
                  <a:pt x="9" y="774"/>
                  <a:pt x="9" y="774"/>
                  <a:pt x="9" y="774"/>
                </a:cubicBezTo>
                <a:cubicBezTo>
                  <a:pt x="25" y="774"/>
                  <a:pt x="27" y="764"/>
                  <a:pt x="27" y="754"/>
                </a:cubicBezTo>
                <a:cubicBezTo>
                  <a:pt x="27" y="748"/>
                  <a:pt x="27" y="740"/>
                  <a:pt x="27" y="732"/>
                </a:cubicBezTo>
                <a:cubicBezTo>
                  <a:pt x="27" y="714"/>
                  <a:pt x="28" y="697"/>
                  <a:pt x="58" y="684"/>
                </a:cubicBezTo>
                <a:cubicBezTo>
                  <a:pt x="70" y="678"/>
                  <a:pt x="129" y="654"/>
                  <a:pt x="173" y="635"/>
                </a:cubicBezTo>
                <a:cubicBezTo>
                  <a:pt x="186" y="630"/>
                  <a:pt x="198" y="625"/>
                  <a:pt x="212" y="625"/>
                </a:cubicBezTo>
                <a:cubicBezTo>
                  <a:pt x="227" y="625"/>
                  <a:pt x="244" y="631"/>
                  <a:pt x="266" y="644"/>
                </a:cubicBezTo>
                <a:cubicBezTo>
                  <a:pt x="284" y="655"/>
                  <a:pt x="303" y="669"/>
                  <a:pt x="318" y="686"/>
                </a:cubicBezTo>
                <a:cubicBezTo>
                  <a:pt x="337" y="672"/>
                  <a:pt x="337" y="672"/>
                  <a:pt x="337" y="672"/>
                </a:cubicBezTo>
                <a:cubicBezTo>
                  <a:pt x="320" y="652"/>
                  <a:pt x="298" y="635"/>
                  <a:pt x="275" y="622"/>
                </a:cubicBezTo>
                <a:cubicBezTo>
                  <a:pt x="253" y="608"/>
                  <a:pt x="232" y="601"/>
                  <a:pt x="215" y="601"/>
                </a:cubicBezTo>
                <a:cubicBezTo>
                  <a:pt x="208" y="601"/>
                  <a:pt x="202" y="602"/>
                  <a:pt x="197" y="603"/>
                </a:cubicBezTo>
                <a:cubicBezTo>
                  <a:pt x="191" y="605"/>
                  <a:pt x="185" y="607"/>
                  <a:pt x="178" y="607"/>
                </a:cubicBezTo>
                <a:cubicBezTo>
                  <a:pt x="170" y="607"/>
                  <a:pt x="163" y="605"/>
                  <a:pt x="153" y="593"/>
                </a:cubicBezTo>
                <a:cubicBezTo>
                  <a:pt x="149" y="589"/>
                  <a:pt x="125" y="561"/>
                  <a:pt x="120" y="553"/>
                </a:cubicBezTo>
                <a:cubicBezTo>
                  <a:pt x="117" y="549"/>
                  <a:pt x="113" y="542"/>
                  <a:pt x="113" y="533"/>
                </a:cubicBezTo>
                <a:cubicBezTo>
                  <a:pt x="113" y="529"/>
                  <a:pt x="114" y="525"/>
                  <a:pt x="116" y="521"/>
                </a:cubicBezTo>
                <a:cubicBezTo>
                  <a:pt x="137" y="537"/>
                  <a:pt x="162" y="546"/>
                  <a:pt x="194" y="550"/>
                </a:cubicBezTo>
                <a:cubicBezTo>
                  <a:pt x="189" y="529"/>
                  <a:pt x="189" y="529"/>
                  <a:pt x="189" y="529"/>
                </a:cubicBezTo>
                <a:cubicBezTo>
                  <a:pt x="144" y="517"/>
                  <a:pt x="97" y="478"/>
                  <a:pt x="97" y="452"/>
                </a:cubicBezTo>
                <a:cubicBezTo>
                  <a:pt x="97" y="447"/>
                  <a:pt x="98" y="443"/>
                  <a:pt x="100" y="438"/>
                </a:cubicBezTo>
                <a:cubicBezTo>
                  <a:pt x="117" y="454"/>
                  <a:pt x="158" y="471"/>
                  <a:pt x="180" y="471"/>
                </a:cubicBezTo>
                <a:cubicBezTo>
                  <a:pt x="192" y="471"/>
                  <a:pt x="202" y="467"/>
                  <a:pt x="212" y="463"/>
                </a:cubicBezTo>
                <a:cubicBezTo>
                  <a:pt x="221" y="460"/>
                  <a:pt x="230" y="456"/>
                  <a:pt x="242" y="456"/>
                </a:cubicBezTo>
                <a:cubicBezTo>
                  <a:pt x="270" y="456"/>
                  <a:pt x="306" y="470"/>
                  <a:pt x="337" y="483"/>
                </a:cubicBezTo>
                <a:cubicBezTo>
                  <a:pt x="338" y="484"/>
                  <a:pt x="340" y="484"/>
                  <a:pt x="342" y="484"/>
                </a:cubicBezTo>
                <a:cubicBezTo>
                  <a:pt x="347" y="484"/>
                  <a:pt x="351" y="482"/>
                  <a:pt x="354" y="477"/>
                </a:cubicBezTo>
                <a:cubicBezTo>
                  <a:pt x="358" y="470"/>
                  <a:pt x="358" y="470"/>
                  <a:pt x="358" y="470"/>
                </a:cubicBezTo>
                <a:cubicBezTo>
                  <a:pt x="324" y="450"/>
                  <a:pt x="269" y="429"/>
                  <a:pt x="241" y="429"/>
                </a:cubicBezTo>
                <a:cubicBezTo>
                  <a:pt x="228" y="429"/>
                  <a:pt x="218" y="432"/>
                  <a:pt x="209" y="436"/>
                </a:cubicBezTo>
                <a:cubicBezTo>
                  <a:pt x="199" y="440"/>
                  <a:pt x="190" y="444"/>
                  <a:pt x="181" y="444"/>
                </a:cubicBezTo>
                <a:cubicBezTo>
                  <a:pt x="159" y="444"/>
                  <a:pt x="101" y="422"/>
                  <a:pt x="101" y="400"/>
                </a:cubicBezTo>
                <a:cubicBezTo>
                  <a:pt x="101" y="374"/>
                  <a:pt x="193" y="365"/>
                  <a:pt x="203" y="365"/>
                </a:cubicBezTo>
                <a:lnTo>
                  <a:pt x="212" y="344"/>
                </a:lnTo>
                <a:close/>
                <a:moveTo>
                  <a:pt x="504" y="271"/>
                </a:moveTo>
                <a:cubicBezTo>
                  <a:pt x="495" y="271"/>
                  <a:pt x="491" y="276"/>
                  <a:pt x="489" y="282"/>
                </a:cubicBezTo>
                <a:cubicBezTo>
                  <a:pt x="488" y="285"/>
                  <a:pt x="488" y="287"/>
                  <a:pt x="488" y="290"/>
                </a:cubicBezTo>
                <a:cubicBezTo>
                  <a:pt x="488" y="298"/>
                  <a:pt x="492" y="303"/>
                  <a:pt x="497" y="303"/>
                </a:cubicBezTo>
                <a:cubicBezTo>
                  <a:pt x="506" y="303"/>
                  <a:pt x="522" y="292"/>
                  <a:pt x="522" y="282"/>
                </a:cubicBezTo>
                <a:cubicBezTo>
                  <a:pt x="522" y="279"/>
                  <a:pt x="520" y="277"/>
                  <a:pt x="517" y="274"/>
                </a:cubicBezTo>
                <a:cubicBezTo>
                  <a:pt x="513" y="272"/>
                  <a:pt x="508" y="271"/>
                  <a:pt x="504" y="271"/>
                </a:cubicBezTo>
                <a:moveTo>
                  <a:pt x="583" y="224"/>
                </a:moveTo>
                <a:cubicBezTo>
                  <a:pt x="565" y="227"/>
                  <a:pt x="565" y="227"/>
                  <a:pt x="565" y="227"/>
                </a:cubicBezTo>
                <a:cubicBezTo>
                  <a:pt x="554" y="230"/>
                  <a:pt x="546" y="232"/>
                  <a:pt x="536" y="232"/>
                </a:cubicBezTo>
                <a:cubicBezTo>
                  <a:pt x="530" y="232"/>
                  <a:pt x="523" y="231"/>
                  <a:pt x="514" y="229"/>
                </a:cubicBezTo>
                <a:cubicBezTo>
                  <a:pt x="508" y="227"/>
                  <a:pt x="501" y="226"/>
                  <a:pt x="491" y="226"/>
                </a:cubicBezTo>
                <a:cubicBezTo>
                  <a:pt x="473" y="226"/>
                  <a:pt x="454" y="233"/>
                  <a:pt x="441" y="245"/>
                </a:cubicBezTo>
                <a:cubicBezTo>
                  <a:pt x="418" y="268"/>
                  <a:pt x="416" y="292"/>
                  <a:pt x="415" y="314"/>
                </a:cubicBezTo>
                <a:cubicBezTo>
                  <a:pt x="413" y="343"/>
                  <a:pt x="407" y="350"/>
                  <a:pt x="392" y="371"/>
                </a:cubicBezTo>
                <a:cubicBezTo>
                  <a:pt x="379" y="388"/>
                  <a:pt x="361" y="411"/>
                  <a:pt x="348" y="434"/>
                </a:cubicBezTo>
                <a:cubicBezTo>
                  <a:pt x="352" y="436"/>
                  <a:pt x="366" y="444"/>
                  <a:pt x="371" y="447"/>
                </a:cubicBezTo>
                <a:cubicBezTo>
                  <a:pt x="387" y="423"/>
                  <a:pt x="408" y="395"/>
                  <a:pt x="422" y="373"/>
                </a:cubicBezTo>
                <a:cubicBezTo>
                  <a:pt x="435" y="353"/>
                  <a:pt x="440" y="345"/>
                  <a:pt x="441" y="319"/>
                </a:cubicBezTo>
                <a:cubicBezTo>
                  <a:pt x="441" y="314"/>
                  <a:pt x="441" y="310"/>
                  <a:pt x="442" y="306"/>
                </a:cubicBezTo>
                <a:cubicBezTo>
                  <a:pt x="443" y="292"/>
                  <a:pt x="446" y="278"/>
                  <a:pt x="459" y="265"/>
                </a:cubicBezTo>
                <a:cubicBezTo>
                  <a:pt x="469" y="256"/>
                  <a:pt x="483" y="251"/>
                  <a:pt x="497" y="251"/>
                </a:cubicBezTo>
                <a:cubicBezTo>
                  <a:pt x="510" y="251"/>
                  <a:pt x="518" y="255"/>
                  <a:pt x="530" y="255"/>
                </a:cubicBezTo>
                <a:cubicBezTo>
                  <a:pt x="538" y="255"/>
                  <a:pt x="544" y="253"/>
                  <a:pt x="549" y="251"/>
                </a:cubicBezTo>
                <a:cubicBezTo>
                  <a:pt x="554" y="249"/>
                  <a:pt x="554" y="249"/>
                  <a:pt x="554" y="249"/>
                </a:cubicBezTo>
                <a:cubicBezTo>
                  <a:pt x="543" y="274"/>
                  <a:pt x="543" y="274"/>
                  <a:pt x="543" y="274"/>
                </a:cubicBezTo>
                <a:cubicBezTo>
                  <a:pt x="567" y="284"/>
                  <a:pt x="567" y="284"/>
                  <a:pt x="567" y="284"/>
                </a:cubicBezTo>
                <a:cubicBezTo>
                  <a:pt x="552" y="293"/>
                  <a:pt x="518" y="334"/>
                  <a:pt x="518" y="383"/>
                </a:cubicBezTo>
                <a:cubicBezTo>
                  <a:pt x="518" y="401"/>
                  <a:pt x="521" y="417"/>
                  <a:pt x="525" y="432"/>
                </a:cubicBezTo>
                <a:cubicBezTo>
                  <a:pt x="525" y="434"/>
                  <a:pt x="526" y="435"/>
                  <a:pt x="529" y="435"/>
                </a:cubicBezTo>
                <a:cubicBezTo>
                  <a:pt x="531" y="435"/>
                  <a:pt x="532" y="434"/>
                  <a:pt x="533" y="431"/>
                </a:cubicBezTo>
                <a:cubicBezTo>
                  <a:pt x="533" y="426"/>
                  <a:pt x="533" y="426"/>
                  <a:pt x="533" y="426"/>
                </a:cubicBezTo>
                <a:cubicBezTo>
                  <a:pt x="533" y="411"/>
                  <a:pt x="535" y="387"/>
                  <a:pt x="541" y="366"/>
                </a:cubicBezTo>
                <a:cubicBezTo>
                  <a:pt x="551" y="330"/>
                  <a:pt x="578" y="297"/>
                  <a:pt x="605" y="281"/>
                </a:cubicBezTo>
                <a:cubicBezTo>
                  <a:pt x="566" y="264"/>
                  <a:pt x="566" y="264"/>
                  <a:pt x="566" y="264"/>
                </a:cubicBezTo>
                <a:lnTo>
                  <a:pt x="583" y="224"/>
                </a:lnTo>
                <a:close/>
                <a:moveTo>
                  <a:pt x="167" y="219"/>
                </a:moveTo>
                <a:cubicBezTo>
                  <a:pt x="133" y="224"/>
                  <a:pt x="109" y="233"/>
                  <a:pt x="82" y="254"/>
                </a:cubicBezTo>
                <a:cubicBezTo>
                  <a:pt x="80" y="256"/>
                  <a:pt x="80" y="256"/>
                  <a:pt x="80" y="258"/>
                </a:cubicBezTo>
                <a:cubicBezTo>
                  <a:pt x="80" y="260"/>
                  <a:pt x="81" y="262"/>
                  <a:pt x="83" y="262"/>
                </a:cubicBezTo>
                <a:cubicBezTo>
                  <a:pt x="85" y="262"/>
                  <a:pt x="86" y="261"/>
                  <a:pt x="89" y="260"/>
                </a:cubicBezTo>
                <a:cubicBezTo>
                  <a:pt x="171" y="232"/>
                  <a:pt x="171" y="232"/>
                  <a:pt x="171" y="232"/>
                </a:cubicBezTo>
                <a:lnTo>
                  <a:pt x="167" y="219"/>
                </a:lnTo>
                <a:close/>
                <a:moveTo>
                  <a:pt x="206" y="178"/>
                </a:moveTo>
                <a:cubicBezTo>
                  <a:pt x="195" y="188"/>
                  <a:pt x="195" y="188"/>
                  <a:pt x="195" y="188"/>
                </a:cubicBezTo>
                <a:cubicBezTo>
                  <a:pt x="207" y="205"/>
                  <a:pt x="227" y="239"/>
                  <a:pt x="246" y="283"/>
                </a:cubicBezTo>
                <a:cubicBezTo>
                  <a:pt x="249" y="277"/>
                  <a:pt x="259" y="264"/>
                  <a:pt x="263" y="260"/>
                </a:cubicBezTo>
                <a:cubicBezTo>
                  <a:pt x="246" y="225"/>
                  <a:pt x="218" y="191"/>
                  <a:pt x="206" y="178"/>
                </a:cubicBezTo>
                <a:moveTo>
                  <a:pt x="1268" y="155"/>
                </a:moveTo>
                <a:cubicBezTo>
                  <a:pt x="1212" y="175"/>
                  <a:pt x="1114" y="216"/>
                  <a:pt x="1048" y="252"/>
                </a:cubicBezTo>
                <a:cubicBezTo>
                  <a:pt x="1049" y="254"/>
                  <a:pt x="1061" y="271"/>
                  <a:pt x="1062" y="273"/>
                </a:cubicBezTo>
                <a:cubicBezTo>
                  <a:pt x="1090" y="261"/>
                  <a:pt x="1116" y="253"/>
                  <a:pt x="1139" y="253"/>
                </a:cubicBezTo>
                <a:cubicBezTo>
                  <a:pt x="1171" y="253"/>
                  <a:pt x="1197" y="253"/>
                  <a:pt x="1240" y="243"/>
                </a:cubicBezTo>
                <a:cubicBezTo>
                  <a:pt x="1240" y="222"/>
                  <a:pt x="1240" y="222"/>
                  <a:pt x="1240" y="222"/>
                </a:cubicBezTo>
                <a:cubicBezTo>
                  <a:pt x="1216" y="227"/>
                  <a:pt x="1190" y="232"/>
                  <a:pt x="1173" y="232"/>
                </a:cubicBezTo>
                <a:cubicBezTo>
                  <a:pt x="1163" y="232"/>
                  <a:pt x="1160" y="231"/>
                  <a:pt x="1160" y="228"/>
                </a:cubicBezTo>
                <a:cubicBezTo>
                  <a:pt x="1160" y="226"/>
                  <a:pt x="1161" y="224"/>
                  <a:pt x="1165" y="223"/>
                </a:cubicBezTo>
                <a:cubicBezTo>
                  <a:pt x="1192" y="211"/>
                  <a:pt x="1240" y="192"/>
                  <a:pt x="1268" y="182"/>
                </a:cubicBezTo>
                <a:lnTo>
                  <a:pt x="1268" y="155"/>
                </a:lnTo>
                <a:close/>
                <a:moveTo>
                  <a:pt x="453" y="131"/>
                </a:moveTo>
                <a:cubicBezTo>
                  <a:pt x="441" y="131"/>
                  <a:pt x="436" y="142"/>
                  <a:pt x="436" y="152"/>
                </a:cubicBezTo>
                <a:cubicBezTo>
                  <a:pt x="436" y="159"/>
                  <a:pt x="439" y="163"/>
                  <a:pt x="446" y="163"/>
                </a:cubicBezTo>
                <a:cubicBezTo>
                  <a:pt x="450" y="163"/>
                  <a:pt x="455" y="161"/>
                  <a:pt x="460" y="159"/>
                </a:cubicBezTo>
                <a:cubicBezTo>
                  <a:pt x="466" y="155"/>
                  <a:pt x="471" y="150"/>
                  <a:pt x="471" y="145"/>
                </a:cubicBezTo>
                <a:cubicBezTo>
                  <a:pt x="471" y="142"/>
                  <a:pt x="470" y="140"/>
                  <a:pt x="467" y="137"/>
                </a:cubicBezTo>
                <a:cubicBezTo>
                  <a:pt x="463" y="133"/>
                  <a:pt x="457" y="131"/>
                  <a:pt x="453" y="131"/>
                </a:cubicBezTo>
                <a:moveTo>
                  <a:pt x="443" y="85"/>
                </a:moveTo>
                <a:cubicBezTo>
                  <a:pt x="423" y="85"/>
                  <a:pt x="406" y="92"/>
                  <a:pt x="391" y="105"/>
                </a:cubicBezTo>
                <a:cubicBezTo>
                  <a:pt x="374" y="121"/>
                  <a:pt x="369" y="142"/>
                  <a:pt x="363" y="164"/>
                </a:cubicBezTo>
                <a:cubicBezTo>
                  <a:pt x="358" y="182"/>
                  <a:pt x="353" y="201"/>
                  <a:pt x="340" y="218"/>
                </a:cubicBezTo>
                <a:cubicBezTo>
                  <a:pt x="330" y="233"/>
                  <a:pt x="322" y="241"/>
                  <a:pt x="298" y="269"/>
                </a:cubicBezTo>
                <a:cubicBezTo>
                  <a:pt x="267" y="306"/>
                  <a:pt x="250" y="337"/>
                  <a:pt x="223" y="404"/>
                </a:cubicBezTo>
                <a:cubicBezTo>
                  <a:pt x="227" y="403"/>
                  <a:pt x="234" y="403"/>
                  <a:pt x="241" y="403"/>
                </a:cubicBezTo>
                <a:cubicBezTo>
                  <a:pt x="244" y="403"/>
                  <a:pt x="247" y="403"/>
                  <a:pt x="252" y="403"/>
                </a:cubicBezTo>
                <a:cubicBezTo>
                  <a:pt x="255" y="396"/>
                  <a:pt x="255" y="396"/>
                  <a:pt x="255" y="396"/>
                </a:cubicBezTo>
                <a:cubicBezTo>
                  <a:pt x="271" y="363"/>
                  <a:pt x="291" y="318"/>
                  <a:pt x="321" y="284"/>
                </a:cubicBezTo>
                <a:cubicBezTo>
                  <a:pt x="331" y="272"/>
                  <a:pt x="331" y="272"/>
                  <a:pt x="331" y="272"/>
                </a:cubicBezTo>
                <a:cubicBezTo>
                  <a:pt x="361" y="237"/>
                  <a:pt x="379" y="216"/>
                  <a:pt x="391" y="168"/>
                </a:cubicBezTo>
                <a:cubicBezTo>
                  <a:pt x="395" y="151"/>
                  <a:pt x="398" y="136"/>
                  <a:pt x="410" y="125"/>
                </a:cubicBezTo>
                <a:cubicBezTo>
                  <a:pt x="420" y="115"/>
                  <a:pt x="433" y="111"/>
                  <a:pt x="446" y="111"/>
                </a:cubicBezTo>
                <a:cubicBezTo>
                  <a:pt x="457" y="111"/>
                  <a:pt x="465" y="113"/>
                  <a:pt x="478" y="118"/>
                </a:cubicBezTo>
                <a:cubicBezTo>
                  <a:pt x="488" y="123"/>
                  <a:pt x="493" y="124"/>
                  <a:pt x="504" y="124"/>
                </a:cubicBezTo>
                <a:cubicBezTo>
                  <a:pt x="508" y="124"/>
                  <a:pt x="511" y="124"/>
                  <a:pt x="514" y="124"/>
                </a:cubicBezTo>
                <a:cubicBezTo>
                  <a:pt x="498" y="145"/>
                  <a:pt x="498" y="145"/>
                  <a:pt x="498" y="145"/>
                </a:cubicBezTo>
                <a:cubicBezTo>
                  <a:pt x="519" y="160"/>
                  <a:pt x="519" y="160"/>
                  <a:pt x="519" y="160"/>
                </a:cubicBezTo>
                <a:cubicBezTo>
                  <a:pt x="493" y="167"/>
                  <a:pt x="479" y="193"/>
                  <a:pt x="474" y="205"/>
                </a:cubicBezTo>
                <a:cubicBezTo>
                  <a:pt x="473" y="207"/>
                  <a:pt x="473" y="209"/>
                  <a:pt x="473" y="211"/>
                </a:cubicBezTo>
                <a:cubicBezTo>
                  <a:pt x="473" y="212"/>
                  <a:pt x="474" y="214"/>
                  <a:pt x="476" y="214"/>
                </a:cubicBezTo>
                <a:cubicBezTo>
                  <a:pt x="479" y="214"/>
                  <a:pt x="481" y="212"/>
                  <a:pt x="485" y="207"/>
                </a:cubicBezTo>
                <a:cubicBezTo>
                  <a:pt x="498" y="192"/>
                  <a:pt x="508" y="181"/>
                  <a:pt x="556" y="166"/>
                </a:cubicBezTo>
                <a:cubicBezTo>
                  <a:pt x="522" y="141"/>
                  <a:pt x="522" y="141"/>
                  <a:pt x="522" y="141"/>
                </a:cubicBezTo>
                <a:cubicBezTo>
                  <a:pt x="548" y="103"/>
                  <a:pt x="548" y="103"/>
                  <a:pt x="548" y="103"/>
                </a:cubicBezTo>
                <a:cubicBezTo>
                  <a:pt x="524" y="103"/>
                  <a:pt x="524" y="103"/>
                  <a:pt x="524" y="103"/>
                </a:cubicBezTo>
                <a:cubicBezTo>
                  <a:pt x="509" y="103"/>
                  <a:pt x="499" y="103"/>
                  <a:pt x="486" y="97"/>
                </a:cubicBezTo>
                <a:cubicBezTo>
                  <a:pt x="468" y="89"/>
                  <a:pt x="459" y="85"/>
                  <a:pt x="443" y="85"/>
                </a:cubicBezTo>
                <a:moveTo>
                  <a:pt x="83" y="74"/>
                </a:moveTo>
                <a:cubicBezTo>
                  <a:pt x="81" y="74"/>
                  <a:pt x="80" y="75"/>
                  <a:pt x="80" y="77"/>
                </a:cubicBezTo>
                <a:cubicBezTo>
                  <a:pt x="80" y="78"/>
                  <a:pt x="80" y="79"/>
                  <a:pt x="82" y="81"/>
                </a:cubicBezTo>
                <a:cubicBezTo>
                  <a:pt x="101" y="98"/>
                  <a:pt x="139" y="129"/>
                  <a:pt x="151" y="139"/>
                </a:cubicBezTo>
                <a:cubicBezTo>
                  <a:pt x="160" y="128"/>
                  <a:pt x="160" y="128"/>
                  <a:pt x="160" y="128"/>
                </a:cubicBezTo>
                <a:cubicBezTo>
                  <a:pt x="150" y="116"/>
                  <a:pt x="140" y="106"/>
                  <a:pt x="129" y="98"/>
                </a:cubicBezTo>
                <a:cubicBezTo>
                  <a:pt x="117" y="89"/>
                  <a:pt x="103" y="81"/>
                  <a:pt x="86" y="74"/>
                </a:cubicBezTo>
                <a:lnTo>
                  <a:pt x="83" y="74"/>
                </a:lnTo>
                <a:close/>
                <a:moveTo>
                  <a:pt x="287" y="74"/>
                </a:moveTo>
                <a:cubicBezTo>
                  <a:pt x="285" y="74"/>
                  <a:pt x="283" y="75"/>
                  <a:pt x="281" y="76"/>
                </a:cubicBezTo>
                <a:cubicBezTo>
                  <a:pt x="273" y="84"/>
                  <a:pt x="265" y="91"/>
                  <a:pt x="257" y="100"/>
                </a:cubicBezTo>
                <a:cubicBezTo>
                  <a:pt x="246" y="113"/>
                  <a:pt x="236" y="130"/>
                  <a:pt x="228" y="149"/>
                </a:cubicBezTo>
                <a:cubicBezTo>
                  <a:pt x="241" y="156"/>
                  <a:pt x="241" y="156"/>
                  <a:pt x="241" y="156"/>
                </a:cubicBezTo>
                <a:cubicBezTo>
                  <a:pt x="249" y="144"/>
                  <a:pt x="275" y="102"/>
                  <a:pt x="289" y="80"/>
                </a:cubicBezTo>
                <a:cubicBezTo>
                  <a:pt x="290" y="79"/>
                  <a:pt x="290" y="78"/>
                  <a:pt x="290" y="77"/>
                </a:cubicBezTo>
                <a:cubicBezTo>
                  <a:pt x="290" y="75"/>
                  <a:pt x="289" y="74"/>
                  <a:pt x="287" y="74"/>
                </a:cubicBezTo>
                <a:moveTo>
                  <a:pt x="681" y="64"/>
                </a:moveTo>
                <a:cubicBezTo>
                  <a:pt x="666" y="64"/>
                  <a:pt x="662" y="78"/>
                  <a:pt x="662" y="86"/>
                </a:cubicBezTo>
                <a:cubicBezTo>
                  <a:pt x="662" y="93"/>
                  <a:pt x="665" y="100"/>
                  <a:pt x="673" y="100"/>
                </a:cubicBezTo>
                <a:cubicBezTo>
                  <a:pt x="679" y="100"/>
                  <a:pt x="687" y="95"/>
                  <a:pt x="693" y="90"/>
                </a:cubicBezTo>
                <a:cubicBezTo>
                  <a:pt x="699" y="85"/>
                  <a:pt x="703" y="81"/>
                  <a:pt x="703" y="77"/>
                </a:cubicBezTo>
                <a:cubicBezTo>
                  <a:pt x="703" y="73"/>
                  <a:pt x="700" y="70"/>
                  <a:pt x="694" y="67"/>
                </a:cubicBezTo>
                <a:cubicBezTo>
                  <a:pt x="691" y="65"/>
                  <a:pt x="686" y="64"/>
                  <a:pt x="681" y="64"/>
                </a:cubicBezTo>
                <a:moveTo>
                  <a:pt x="1112" y="27"/>
                </a:moveTo>
                <a:cubicBezTo>
                  <a:pt x="1085" y="27"/>
                  <a:pt x="1085" y="27"/>
                  <a:pt x="1085" y="27"/>
                </a:cubicBezTo>
                <a:cubicBezTo>
                  <a:pt x="1071" y="54"/>
                  <a:pt x="1015" y="141"/>
                  <a:pt x="985" y="177"/>
                </a:cubicBezTo>
                <a:cubicBezTo>
                  <a:pt x="1002" y="196"/>
                  <a:pt x="1002" y="196"/>
                  <a:pt x="1002" y="196"/>
                </a:cubicBezTo>
                <a:cubicBezTo>
                  <a:pt x="1018" y="178"/>
                  <a:pt x="1036" y="148"/>
                  <a:pt x="1055" y="118"/>
                </a:cubicBezTo>
                <a:cubicBezTo>
                  <a:pt x="1059" y="118"/>
                  <a:pt x="1059" y="118"/>
                  <a:pt x="1059" y="118"/>
                </a:cubicBezTo>
                <a:cubicBezTo>
                  <a:pt x="1059" y="119"/>
                  <a:pt x="1059" y="121"/>
                  <a:pt x="1059" y="123"/>
                </a:cubicBezTo>
                <a:cubicBezTo>
                  <a:pt x="1059" y="148"/>
                  <a:pt x="1072" y="167"/>
                  <a:pt x="1104" y="167"/>
                </a:cubicBezTo>
                <a:cubicBezTo>
                  <a:pt x="1123" y="167"/>
                  <a:pt x="1154" y="157"/>
                  <a:pt x="1183" y="147"/>
                </a:cubicBezTo>
                <a:cubicBezTo>
                  <a:pt x="1207" y="139"/>
                  <a:pt x="1230" y="130"/>
                  <a:pt x="1240" y="127"/>
                </a:cubicBezTo>
                <a:cubicBezTo>
                  <a:pt x="1240" y="100"/>
                  <a:pt x="1240" y="100"/>
                  <a:pt x="1240" y="100"/>
                </a:cubicBezTo>
                <a:cubicBezTo>
                  <a:pt x="1228" y="104"/>
                  <a:pt x="1202" y="114"/>
                  <a:pt x="1176" y="123"/>
                </a:cubicBezTo>
                <a:cubicBezTo>
                  <a:pt x="1148" y="133"/>
                  <a:pt x="1121" y="142"/>
                  <a:pt x="1105" y="142"/>
                </a:cubicBezTo>
                <a:cubicBezTo>
                  <a:pt x="1088" y="142"/>
                  <a:pt x="1083" y="132"/>
                  <a:pt x="1083" y="118"/>
                </a:cubicBezTo>
                <a:cubicBezTo>
                  <a:pt x="1083" y="90"/>
                  <a:pt x="1101" y="50"/>
                  <a:pt x="1112" y="27"/>
                </a:cubicBezTo>
                <a:moveTo>
                  <a:pt x="303" y="0"/>
                </a:moveTo>
                <a:cubicBezTo>
                  <a:pt x="281" y="0"/>
                  <a:pt x="266" y="12"/>
                  <a:pt x="258" y="24"/>
                </a:cubicBezTo>
                <a:cubicBezTo>
                  <a:pt x="234" y="24"/>
                  <a:pt x="202" y="51"/>
                  <a:pt x="202" y="89"/>
                </a:cubicBezTo>
                <a:cubicBezTo>
                  <a:pt x="199" y="89"/>
                  <a:pt x="199" y="89"/>
                  <a:pt x="199" y="89"/>
                </a:cubicBezTo>
                <a:cubicBezTo>
                  <a:pt x="197" y="76"/>
                  <a:pt x="183" y="67"/>
                  <a:pt x="171" y="66"/>
                </a:cubicBezTo>
                <a:cubicBezTo>
                  <a:pt x="162" y="38"/>
                  <a:pt x="141" y="14"/>
                  <a:pt x="106" y="14"/>
                </a:cubicBezTo>
                <a:cubicBezTo>
                  <a:pt x="102" y="14"/>
                  <a:pt x="97" y="14"/>
                  <a:pt x="92" y="15"/>
                </a:cubicBezTo>
                <a:cubicBezTo>
                  <a:pt x="82" y="6"/>
                  <a:pt x="71" y="0"/>
                  <a:pt x="55" y="0"/>
                </a:cubicBezTo>
                <a:cubicBezTo>
                  <a:pt x="24" y="0"/>
                  <a:pt x="0" y="24"/>
                  <a:pt x="0" y="55"/>
                </a:cubicBezTo>
                <a:cubicBezTo>
                  <a:pt x="0" y="74"/>
                  <a:pt x="8" y="87"/>
                  <a:pt x="25" y="99"/>
                </a:cubicBezTo>
                <a:cubicBezTo>
                  <a:pt x="25" y="103"/>
                  <a:pt x="25" y="103"/>
                  <a:pt x="25" y="103"/>
                </a:cubicBezTo>
                <a:cubicBezTo>
                  <a:pt x="25" y="127"/>
                  <a:pt x="52" y="166"/>
                  <a:pt x="91" y="166"/>
                </a:cubicBezTo>
                <a:cubicBezTo>
                  <a:pt x="91" y="172"/>
                  <a:pt x="99" y="180"/>
                  <a:pt x="108" y="182"/>
                </a:cubicBezTo>
                <a:cubicBezTo>
                  <a:pt x="108" y="185"/>
                  <a:pt x="108" y="185"/>
                  <a:pt x="108" y="185"/>
                </a:cubicBezTo>
                <a:cubicBezTo>
                  <a:pt x="105" y="185"/>
                  <a:pt x="105" y="185"/>
                  <a:pt x="105" y="185"/>
                </a:cubicBezTo>
                <a:cubicBezTo>
                  <a:pt x="50" y="185"/>
                  <a:pt x="27" y="211"/>
                  <a:pt x="27" y="229"/>
                </a:cubicBezTo>
                <a:cubicBezTo>
                  <a:pt x="10" y="236"/>
                  <a:pt x="0" y="254"/>
                  <a:pt x="0" y="271"/>
                </a:cubicBezTo>
                <a:cubicBezTo>
                  <a:pt x="0" y="304"/>
                  <a:pt x="24" y="328"/>
                  <a:pt x="56" y="328"/>
                </a:cubicBezTo>
                <a:cubicBezTo>
                  <a:pt x="67" y="328"/>
                  <a:pt x="78" y="324"/>
                  <a:pt x="86" y="318"/>
                </a:cubicBezTo>
                <a:cubicBezTo>
                  <a:pt x="91" y="320"/>
                  <a:pt x="98" y="321"/>
                  <a:pt x="106" y="321"/>
                </a:cubicBezTo>
                <a:cubicBezTo>
                  <a:pt x="121" y="321"/>
                  <a:pt x="138" y="315"/>
                  <a:pt x="150" y="298"/>
                </a:cubicBezTo>
                <a:cubicBezTo>
                  <a:pt x="152" y="298"/>
                  <a:pt x="154" y="298"/>
                  <a:pt x="156" y="298"/>
                </a:cubicBezTo>
                <a:cubicBezTo>
                  <a:pt x="175" y="298"/>
                  <a:pt x="192" y="285"/>
                  <a:pt x="201" y="268"/>
                </a:cubicBezTo>
                <a:cubicBezTo>
                  <a:pt x="203" y="264"/>
                  <a:pt x="204" y="260"/>
                  <a:pt x="204" y="258"/>
                </a:cubicBezTo>
                <a:cubicBezTo>
                  <a:pt x="204" y="256"/>
                  <a:pt x="203" y="254"/>
                  <a:pt x="201" y="254"/>
                </a:cubicBezTo>
                <a:cubicBezTo>
                  <a:pt x="198" y="254"/>
                  <a:pt x="197" y="256"/>
                  <a:pt x="192" y="262"/>
                </a:cubicBezTo>
                <a:cubicBezTo>
                  <a:pt x="179" y="273"/>
                  <a:pt x="160" y="277"/>
                  <a:pt x="140" y="277"/>
                </a:cubicBezTo>
                <a:cubicBezTo>
                  <a:pt x="131" y="291"/>
                  <a:pt x="119" y="299"/>
                  <a:pt x="105" y="299"/>
                </a:cubicBezTo>
                <a:cubicBezTo>
                  <a:pt x="95" y="299"/>
                  <a:pt x="87" y="296"/>
                  <a:pt x="79" y="291"/>
                </a:cubicBezTo>
                <a:cubicBezTo>
                  <a:pt x="73" y="298"/>
                  <a:pt x="65" y="301"/>
                  <a:pt x="57" y="301"/>
                </a:cubicBezTo>
                <a:cubicBezTo>
                  <a:pt x="39" y="301"/>
                  <a:pt x="27" y="288"/>
                  <a:pt x="27" y="271"/>
                </a:cubicBezTo>
                <a:cubicBezTo>
                  <a:pt x="27" y="258"/>
                  <a:pt x="35" y="247"/>
                  <a:pt x="46" y="243"/>
                </a:cubicBezTo>
                <a:cubicBezTo>
                  <a:pt x="48" y="220"/>
                  <a:pt x="71" y="205"/>
                  <a:pt x="101" y="205"/>
                </a:cubicBezTo>
                <a:cubicBezTo>
                  <a:pt x="105" y="205"/>
                  <a:pt x="109" y="206"/>
                  <a:pt x="113" y="206"/>
                </a:cubicBezTo>
                <a:cubicBezTo>
                  <a:pt x="117" y="199"/>
                  <a:pt x="128" y="191"/>
                  <a:pt x="143" y="189"/>
                </a:cubicBezTo>
                <a:cubicBezTo>
                  <a:pt x="146" y="189"/>
                  <a:pt x="149" y="189"/>
                  <a:pt x="150" y="188"/>
                </a:cubicBezTo>
                <a:cubicBezTo>
                  <a:pt x="152" y="187"/>
                  <a:pt x="153" y="185"/>
                  <a:pt x="153" y="183"/>
                </a:cubicBezTo>
                <a:cubicBezTo>
                  <a:pt x="153" y="181"/>
                  <a:pt x="152" y="180"/>
                  <a:pt x="151" y="179"/>
                </a:cubicBezTo>
                <a:cubicBezTo>
                  <a:pt x="149" y="178"/>
                  <a:pt x="146" y="177"/>
                  <a:pt x="143" y="177"/>
                </a:cubicBezTo>
                <a:cubicBezTo>
                  <a:pt x="129" y="174"/>
                  <a:pt x="112" y="165"/>
                  <a:pt x="104" y="144"/>
                </a:cubicBezTo>
                <a:cubicBezTo>
                  <a:pt x="70" y="144"/>
                  <a:pt x="45" y="117"/>
                  <a:pt x="45" y="87"/>
                </a:cubicBezTo>
                <a:cubicBezTo>
                  <a:pt x="45" y="84"/>
                  <a:pt x="45" y="84"/>
                  <a:pt x="45" y="84"/>
                </a:cubicBezTo>
                <a:cubicBezTo>
                  <a:pt x="34" y="80"/>
                  <a:pt x="27" y="69"/>
                  <a:pt x="27" y="57"/>
                </a:cubicBezTo>
                <a:cubicBezTo>
                  <a:pt x="27" y="40"/>
                  <a:pt x="40" y="26"/>
                  <a:pt x="56" y="26"/>
                </a:cubicBezTo>
                <a:cubicBezTo>
                  <a:pt x="67" y="26"/>
                  <a:pt x="75" y="31"/>
                  <a:pt x="81" y="39"/>
                </a:cubicBezTo>
                <a:cubicBezTo>
                  <a:pt x="86" y="37"/>
                  <a:pt x="91" y="37"/>
                  <a:pt x="96" y="37"/>
                </a:cubicBezTo>
                <a:cubicBezTo>
                  <a:pt x="121" y="37"/>
                  <a:pt x="148" y="53"/>
                  <a:pt x="153" y="84"/>
                </a:cubicBezTo>
                <a:cubicBezTo>
                  <a:pt x="185" y="87"/>
                  <a:pt x="193" y="114"/>
                  <a:pt x="195" y="125"/>
                </a:cubicBezTo>
                <a:cubicBezTo>
                  <a:pt x="196" y="131"/>
                  <a:pt x="197" y="136"/>
                  <a:pt x="201" y="136"/>
                </a:cubicBezTo>
                <a:cubicBezTo>
                  <a:pt x="205" y="136"/>
                  <a:pt x="206" y="131"/>
                  <a:pt x="207" y="125"/>
                </a:cubicBezTo>
                <a:cubicBezTo>
                  <a:pt x="209" y="114"/>
                  <a:pt x="214" y="105"/>
                  <a:pt x="222" y="98"/>
                </a:cubicBezTo>
                <a:cubicBezTo>
                  <a:pt x="222" y="68"/>
                  <a:pt x="244" y="43"/>
                  <a:pt x="275" y="43"/>
                </a:cubicBezTo>
                <a:cubicBezTo>
                  <a:pt x="280" y="33"/>
                  <a:pt x="290" y="26"/>
                  <a:pt x="302" y="26"/>
                </a:cubicBezTo>
                <a:cubicBezTo>
                  <a:pt x="319" y="26"/>
                  <a:pt x="333" y="39"/>
                  <a:pt x="333" y="56"/>
                </a:cubicBezTo>
                <a:cubicBezTo>
                  <a:pt x="333" y="66"/>
                  <a:pt x="328" y="75"/>
                  <a:pt x="321" y="80"/>
                </a:cubicBezTo>
                <a:cubicBezTo>
                  <a:pt x="322" y="86"/>
                  <a:pt x="323" y="91"/>
                  <a:pt x="323" y="96"/>
                </a:cubicBezTo>
                <a:cubicBezTo>
                  <a:pt x="323" y="115"/>
                  <a:pt x="312" y="128"/>
                  <a:pt x="291" y="135"/>
                </a:cubicBezTo>
                <a:cubicBezTo>
                  <a:pt x="289" y="146"/>
                  <a:pt x="284" y="156"/>
                  <a:pt x="276" y="164"/>
                </a:cubicBezTo>
                <a:cubicBezTo>
                  <a:pt x="262" y="177"/>
                  <a:pt x="249" y="177"/>
                  <a:pt x="249" y="182"/>
                </a:cubicBezTo>
                <a:cubicBezTo>
                  <a:pt x="249" y="185"/>
                  <a:pt x="251" y="187"/>
                  <a:pt x="256" y="187"/>
                </a:cubicBezTo>
                <a:cubicBezTo>
                  <a:pt x="281" y="187"/>
                  <a:pt x="306" y="173"/>
                  <a:pt x="308" y="150"/>
                </a:cubicBezTo>
                <a:cubicBezTo>
                  <a:pt x="332" y="142"/>
                  <a:pt x="347" y="118"/>
                  <a:pt x="347" y="99"/>
                </a:cubicBezTo>
                <a:cubicBezTo>
                  <a:pt x="347" y="94"/>
                  <a:pt x="346" y="90"/>
                  <a:pt x="344" y="86"/>
                </a:cubicBezTo>
                <a:cubicBezTo>
                  <a:pt x="351" y="80"/>
                  <a:pt x="358" y="69"/>
                  <a:pt x="358" y="53"/>
                </a:cubicBezTo>
                <a:cubicBezTo>
                  <a:pt x="358" y="39"/>
                  <a:pt x="352" y="25"/>
                  <a:pt x="341" y="15"/>
                </a:cubicBezTo>
                <a:cubicBezTo>
                  <a:pt x="332" y="6"/>
                  <a:pt x="319" y="0"/>
                  <a:pt x="303" y="0"/>
                </a:cubicBezTo>
                <a:moveTo>
                  <a:pt x="707" y="0"/>
                </a:moveTo>
                <a:cubicBezTo>
                  <a:pt x="657" y="0"/>
                  <a:pt x="624" y="32"/>
                  <a:pt x="614" y="61"/>
                </a:cubicBezTo>
                <a:cubicBezTo>
                  <a:pt x="610" y="69"/>
                  <a:pt x="608" y="78"/>
                  <a:pt x="606" y="82"/>
                </a:cubicBezTo>
                <a:cubicBezTo>
                  <a:pt x="601" y="90"/>
                  <a:pt x="579" y="128"/>
                  <a:pt x="569" y="143"/>
                </a:cubicBezTo>
                <a:cubicBezTo>
                  <a:pt x="611" y="143"/>
                  <a:pt x="611" y="143"/>
                  <a:pt x="611" y="143"/>
                </a:cubicBezTo>
                <a:cubicBezTo>
                  <a:pt x="591" y="181"/>
                  <a:pt x="591" y="181"/>
                  <a:pt x="591" y="181"/>
                </a:cubicBezTo>
                <a:cubicBezTo>
                  <a:pt x="614" y="176"/>
                  <a:pt x="631" y="172"/>
                  <a:pt x="653" y="172"/>
                </a:cubicBezTo>
                <a:cubicBezTo>
                  <a:pt x="673" y="172"/>
                  <a:pt x="688" y="177"/>
                  <a:pt x="694" y="189"/>
                </a:cubicBezTo>
                <a:cubicBezTo>
                  <a:pt x="705" y="212"/>
                  <a:pt x="705" y="283"/>
                  <a:pt x="725" y="336"/>
                </a:cubicBezTo>
                <a:cubicBezTo>
                  <a:pt x="743" y="386"/>
                  <a:pt x="788" y="434"/>
                  <a:pt x="838" y="472"/>
                </a:cubicBezTo>
                <a:cubicBezTo>
                  <a:pt x="841" y="472"/>
                  <a:pt x="841" y="472"/>
                  <a:pt x="841" y="472"/>
                </a:cubicBezTo>
                <a:cubicBezTo>
                  <a:pt x="843" y="472"/>
                  <a:pt x="845" y="471"/>
                  <a:pt x="845" y="469"/>
                </a:cubicBezTo>
                <a:cubicBezTo>
                  <a:pt x="845" y="468"/>
                  <a:pt x="844" y="467"/>
                  <a:pt x="843" y="466"/>
                </a:cubicBezTo>
                <a:cubicBezTo>
                  <a:pt x="801" y="423"/>
                  <a:pt x="767" y="377"/>
                  <a:pt x="749" y="326"/>
                </a:cubicBezTo>
                <a:cubicBezTo>
                  <a:pt x="730" y="276"/>
                  <a:pt x="733" y="207"/>
                  <a:pt x="717" y="176"/>
                </a:cubicBezTo>
                <a:cubicBezTo>
                  <a:pt x="707" y="155"/>
                  <a:pt x="685" y="150"/>
                  <a:pt x="664" y="150"/>
                </a:cubicBezTo>
                <a:cubicBezTo>
                  <a:pt x="648" y="150"/>
                  <a:pt x="632" y="153"/>
                  <a:pt x="625" y="154"/>
                </a:cubicBezTo>
                <a:cubicBezTo>
                  <a:pt x="643" y="124"/>
                  <a:pt x="643" y="124"/>
                  <a:pt x="643" y="124"/>
                </a:cubicBezTo>
                <a:cubicBezTo>
                  <a:pt x="612" y="124"/>
                  <a:pt x="612" y="124"/>
                  <a:pt x="612" y="124"/>
                </a:cubicBezTo>
                <a:cubicBezTo>
                  <a:pt x="619" y="112"/>
                  <a:pt x="626" y="102"/>
                  <a:pt x="629" y="96"/>
                </a:cubicBezTo>
                <a:cubicBezTo>
                  <a:pt x="632" y="90"/>
                  <a:pt x="633" y="84"/>
                  <a:pt x="637" y="74"/>
                </a:cubicBezTo>
                <a:cubicBezTo>
                  <a:pt x="648" y="45"/>
                  <a:pt x="674" y="27"/>
                  <a:pt x="707" y="27"/>
                </a:cubicBezTo>
                <a:cubicBezTo>
                  <a:pt x="749" y="27"/>
                  <a:pt x="774" y="54"/>
                  <a:pt x="798" y="81"/>
                </a:cubicBezTo>
                <a:cubicBezTo>
                  <a:pt x="810" y="93"/>
                  <a:pt x="828" y="119"/>
                  <a:pt x="849" y="139"/>
                </a:cubicBezTo>
                <a:cubicBezTo>
                  <a:pt x="864" y="152"/>
                  <a:pt x="891" y="167"/>
                  <a:pt x="934" y="211"/>
                </a:cubicBezTo>
                <a:cubicBezTo>
                  <a:pt x="959" y="237"/>
                  <a:pt x="987" y="270"/>
                  <a:pt x="1018" y="314"/>
                </a:cubicBezTo>
                <a:cubicBezTo>
                  <a:pt x="1126" y="472"/>
                  <a:pt x="1196" y="612"/>
                  <a:pt x="1236" y="720"/>
                </a:cubicBezTo>
                <a:cubicBezTo>
                  <a:pt x="1235" y="721"/>
                  <a:pt x="1235" y="721"/>
                  <a:pt x="1235" y="721"/>
                </a:cubicBezTo>
                <a:cubicBezTo>
                  <a:pt x="1122" y="644"/>
                  <a:pt x="1024" y="571"/>
                  <a:pt x="945" y="481"/>
                </a:cubicBezTo>
                <a:cubicBezTo>
                  <a:pt x="889" y="418"/>
                  <a:pt x="840" y="344"/>
                  <a:pt x="797" y="250"/>
                </a:cubicBezTo>
                <a:cubicBezTo>
                  <a:pt x="794" y="243"/>
                  <a:pt x="792" y="238"/>
                  <a:pt x="789" y="232"/>
                </a:cubicBezTo>
                <a:cubicBezTo>
                  <a:pt x="788" y="229"/>
                  <a:pt x="787" y="229"/>
                  <a:pt x="785" y="229"/>
                </a:cubicBezTo>
                <a:cubicBezTo>
                  <a:pt x="783" y="229"/>
                  <a:pt x="781" y="230"/>
                  <a:pt x="781" y="232"/>
                </a:cubicBezTo>
                <a:cubicBezTo>
                  <a:pt x="781" y="235"/>
                  <a:pt x="783" y="240"/>
                  <a:pt x="785" y="251"/>
                </a:cubicBezTo>
                <a:cubicBezTo>
                  <a:pt x="808" y="348"/>
                  <a:pt x="870" y="436"/>
                  <a:pt x="937" y="508"/>
                </a:cubicBezTo>
                <a:cubicBezTo>
                  <a:pt x="1004" y="581"/>
                  <a:pt x="1079" y="643"/>
                  <a:pt x="1141" y="688"/>
                </a:cubicBezTo>
                <a:cubicBezTo>
                  <a:pt x="1189" y="826"/>
                  <a:pt x="1189" y="826"/>
                  <a:pt x="1189" y="826"/>
                </a:cubicBezTo>
                <a:cubicBezTo>
                  <a:pt x="1190" y="830"/>
                  <a:pt x="1192" y="833"/>
                  <a:pt x="1192" y="836"/>
                </a:cubicBezTo>
                <a:cubicBezTo>
                  <a:pt x="1192" y="839"/>
                  <a:pt x="1191" y="841"/>
                  <a:pt x="1190" y="842"/>
                </a:cubicBezTo>
                <a:cubicBezTo>
                  <a:pt x="1188" y="844"/>
                  <a:pt x="1186" y="844"/>
                  <a:pt x="1182" y="844"/>
                </a:cubicBezTo>
                <a:cubicBezTo>
                  <a:pt x="1168" y="844"/>
                  <a:pt x="1168" y="844"/>
                  <a:pt x="1168" y="844"/>
                </a:cubicBezTo>
                <a:cubicBezTo>
                  <a:pt x="1162" y="844"/>
                  <a:pt x="1159" y="843"/>
                  <a:pt x="1157" y="842"/>
                </a:cubicBezTo>
                <a:cubicBezTo>
                  <a:pt x="1155" y="840"/>
                  <a:pt x="1153" y="837"/>
                  <a:pt x="1152" y="834"/>
                </a:cubicBezTo>
                <a:cubicBezTo>
                  <a:pt x="1148" y="821"/>
                  <a:pt x="1122" y="748"/>
                  <a:pt x="1117" y="734"/>
                </a:cubicBezTo>
                <a:cubicBezTo>
                  <a:pt x="1116" y="731"/>
                  <a:pt x="1115" y="730"/>
                  <a:pt x="1113" y="730"/>
                </a:cubicBezTo>
                <a:cubicBezTo>
                  <a:pt x="1111" y="730"/>
                  <a:pt x="1109" y="732"/>
                  <a:pt x="1109" y="734"/>
                </a:cubicBezTo>
                <a:cubicBezTo>
                  <a:pt x="1109" y="736"/>
                  <a:pt x="1110" y="738"/>
                  <a:pt x="1111" y="744"/>
                </a:cubicBezTo>
                <a:cubicBezTo>
                  <a:pt x="1118" y="777"/>
                  <a:pt x="1125" y="814"/>
                  <a:pt x="1128" y="828"/>
                </a:cubicBezTo>
                <a:cubicBezTo>
                  <a:pt x="1130" y="835"/>
                  <a:pt x="1131" y="841"/>
                  <a:pt x="1131" y="845"/>
                </a:cubicBezTo>
                <a:cubicBezTo>
                  <a:pt x="1131" y="849"/>
                  <a:pt x="1130" y="851"/>
                  <a:pt x="1127" y="855"/>
                </a:cubicBezTo>
                <a:cubicBezTo>
                  <a:pt x="1112" y="870"/>
                  <a:pt x="1112" y="870"/>
                  <a:pt x="1112" y="870"/>
                </a:cubicBezTo>
                <a:cubicBezTo>
                  <a:pt x="1108" y="874"/>
                  <a:pt x="1106" y="874"/>
                  <a:pt x="1103" y="874"/>
                </a:cubicBezTo>
                <a:cubicBezTo>
                  <a:pt x="1100" y="874"/>
                  <a:pt x="1097" y="872"/>
                  <a:pt x="1096" y="866"/>
                </a:cubicBezTo>
                <a:cubicBezTo>
                  <a:pt x="1079" y="786"/>
                  <a:pt x="1053" y="688"/>
                  <a:pt x="1046" y="661"/>
                </a:cubicBezTo>
                <a:cubicBezTo>
                  <a:pt x="1045" y="655"/>
                  <a:pt x="1043" y="651"/>
                  <a:pt x="1040" y="651"/>
                </a:cubicBezTo>
                <a:cubicBezTo>
                  <a:pt x="1037" y="651"/>
                  <a:pt x="1036" y="654"/>
                  <a:pt x="1036" y="656"/>
                </a:cubicBezTo>
                <a:cubicBezTo>
                  <a:pt x="1036" y="658"/>
                  <a:pt x="1036" y="661"/>
                  <a:pt x="1036" y="663"/>
                </a:cubicBezTo>
                <a:cubicBezTo>
                  <a:pt x="1040" y="691"/>
                  <a:pt x="1057" y="793"/>
                  <a:pt x="1074" y="887"/>
                </a:cubicBezTo>
                <a:cubicBezTo>
                  <a:pt x="1077" y="903"/>
                  <a:pt x="1084" y="912"/>
                  <a:pt x="1097" y="912"/>
                </a:cubicBezTo>
                <a:cubicBezTo>
                  <a:pt x="1104" y="912"/>
                  <a:pt x="1110" y="910"/>
                  <a:pt x="1115" y="904"/>
                </a:cubicBezTo>
                <a:cubicBezTo>
                  <a:pt x="1124" y="895"/>
                  <a:pt x="1127" y="893"/>
                  <a:pt x="1138" y="882"/>
                </a:cubicBezTo>
                <a:cubicBezTo>
                  <a:pt x="1146" y="874"/>
                  <a:pt x="1151" y="871"/>
                  <a:pt x="1165" y="871"/>
                </a:cubicBezTo>
                <a:cubicBezTo>
                  <a:pt x="1198" y="871"/>
                  <a:pt x="1198" y="871"/>
                  <a:pt x="1198" y="871"/>
                </a:cubicBezTo>
                <a:cubicBezTo>
                  <a:pt x="1206" y="871"/>
                  <a:pt x="1210" y="869"/>
                  <a:pt x="1214" y="866"/>
                </a:cubicBezTo>
                <a:cubicBezTo>
                  <a:pt x="1217" y="862"/>
                  <a:pt x="1219" y="858"/>
                  <a:pt x="1219" y="851"/>
                </a:cubicBezTo>
                <a:cubicBezTo>
                  <a:pt x="1219" y="844"/>
                  <a:pt x="1218" y="838"/>
                  <a:pt x="1215" y="831"/>
                </a:cubicBezTo>
                <a:cubicBezTo>
                  <a:pt x="1207" y="809"/>
                  <a:pt x="1179" y="731"/>
                  <a:pt x="1171" y="710"/>
                </a:cubicBezTo>
                <a:cubicBezTo>
                  <a:pt x="1172" y="709"/>
                  <a:pt x="1172" y="709"/>
                  <a:pt x="1172" y="709"/>
                </a:cubicBezTo>
                <a:cubicBezTo>
                  <a:pt x="1200" y="731"/>
                  <a:pt x="1241" y="758"/>
                  <a:pt x="1259" y="758"/>
                </a:cubicBezTo>
                <a:cubicBezTo>
                  <a:pt x="1264" y="758"/>
                  <a:pt x="1268" y="755"/>
                  <a:pt x="1268" y="746"/>
                </a:cubicBezTo>
                <a:cubicBezTo>
                  <a:pt x="1268" y="705"/>
                  <a:pt x="1199" y="536"/>
                  <a:pt x="1043" y="303"/>
                </a:cubicBezTo>
                <a:cubicBezTo>
                  <a:pt x="960" y="179"/>
                  <a:pt x="887" y="137"/>
                  <a:pt x="866" y="117"/>
                </a:cubicBezTo>
                <a:cubicBezTo>
                  <a:pt x="843" y="96"/>
                  <a:pt x="826" y="71"/>
                  <a:pt x="815" y="59"/>
                </a:cubicBezTo>
                <a:cubicBezTo>
                  <a:pt x="791" y="33"/>
                  <a:pt x="759" y="0"/>
                  <a:pt x="707" y="0"/>
                </a:cubicBezTo>
              </a:path>
            </a:pathLst>
          </a:custGeom>
          <a:solidFill>
            <a:schemeClr val="lt1"/>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pic>
        <p:nvPicPr>
          <p:cNvPr id="6769" name="Google Shape;6769;p7"/>
          <p:cNvPicPr preferRelativeResize="0"/>
          <p:nvPr/>
        </p:nvPicPr>
        <p:blipFill rotWithShape="1">
          <a:blip r:embed="rId3">
            <a:alphaModFix/>
          </a:blip>
          <a:srcRect b="0" l="0" r="0" t="0"/>
          <a:stretch/>
        </p:blipFill>
        <p:spPr>
          <a:xfrm rot="-5400000">
            <a:off x="3642522" y="3111009"/>
            <a:ext cx="706811" cy="706811"/>
          </a:xfrm>
          <a:prstGeom prst="rect">
            <a:avLst/>
          </a:prstGeom>
          <a:noFill/>
          <a:ln>
            <a:noFill/>
          </a:ln>
        </p:spPr>
      </p:pic>
      <p:sp>
        <p:nvSpPr>
          <p:cNvPr id="6770" name="Google Shape;6770;p7"/>
          <p:cNvSpPr/>
          <p:nvPr/>
        </p:nvSpPr>
        <p:spPr>
          <a:xfrm>
            <a:off x="4349333" y="1417983"/>
            <a:ext cx="6069302" cy="1115059"/>
          </a:xfrm>
          <a:prstGeom prst="rect">
            <a:avLst/>
          </a:prstGeom>
          <a:solidFill>
            <a:schemeClr val="accent4">
              <a:alpha val="54901"/>
            </a:schemeClr>
          </a:solidFill>
          <a:ln>
            <a:noFill/>
          </a:ln>
        </p:spPr>
        <p:txBody>
          <a:bodyPr anchorCtr="0" anchor="ctr" bIns="0" lIns="0" spcFirstLastPara="1" rIns="0" wrap="square" tIns="0">
            <a:spAutoFit/>
          </a:bodyPr>
          <a:lstStyle/>
          <a:p>
            <a:pPr indent="0" lvl="0" marL="0" marR="0" rtl="0" algn="l">
              <a:spcBef>
                <a:spcPts val="0"/>
              </a:spcBef>
              <a:spcAft>
                <a:spcPts val="0"/>
              </a:spcAft>
              <a:buNone/>
            </a:pPr>
            <a:r>
              <a:t/>
            </a:r>
            <a:endParaRPr sz="1200">
              <a:solidFill>
                <a:srgbClr val="CB007B"/>
              </a:solidFill>
              <a:latin typeface="Arial"/>
              <a:ea typeface="Arial"/>
              <a:cs typeface="Arial"/>
              <a:sym typeface="Arial"/>
            </a:endParaRPr>
          </a:p>
        </p:txBody>
      </p:sp>
      <p:sp>
        <p:nvSpPr>
          <p:cNvPr id="6771" name="Google Shape;6771;p7"/>
          <p:cNvSpPr/>
          <p:nvPr/>
        </p:nvSpPr>
        <p:spPr>
          <a:xfrm>
            <a:off x="4253994" y="4282464"/>
            <a:ext cx="6164641" cy="1115060"/>
          </a:xfrm>
          <a:prstGeom prst="rect">
            <a:avLst/>
          </a:prstGeom>
          <a:solidFill>
            <a:schemeClr val="accent4">
              <a:alpha val="54901"/>
            </a:schemeClr>
          </a:solidFill>
          <a:ln>
            <a:noFill/>
          </a:ln>
        </p:spPr>
        <p:txBody>
          <a:bodyPr anchorCtr="0" anchor="ctr" bIns="0" lIns="0" spcFirstLastPara="1" rIns="0" wrap="square" tIns="0">
            <a:spAutoFit/>
          </a:bodyPr>
          <a:lstStyle/>
          <a:p>
            <a:pPr indent="0" lvl="0" marL="0" marR="0" rtl="0" algn="l">
              <a:spcBef>
                <a:spcPts val="0"/>
              </a:spcBef>
              <a:spcAft>
                <a:spcPts val="0"/>
              </a:spcAft>
              <a:buNone/>
            </a:pPr>
            <a:r>
              <a:t/>
            </a:r>
            <a:endParaRPr sz="1200">
              <a:solidFill>
                <a:srgbClr val="CB007B"/>
              </a:solidFill>
              <a:latin typeface="Arial"/>
              <a:ea typeface="Arial"/>
              <a:cs typeface="Arial"/>
              <a:sym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75" name="Shape 6775"/>
        <p:cNvGrpSpPr/>
        <p:nvPr/>
      </p:nvGrpSpPr>
      <p:grpSpPr>
        <a:xfrm>
          <a:off x="0" y="0"/>
          <a:ext cx="0" cy="0"/>
          <a:chOff x="0" y="0"/>
          <a:chExt cx="0" cy="0"/>
        </a:xfrm>
      </p:grpSpPr>
      <p:sp>
        <p:nvSpPr>
          <p:cNvPr id="6776" name="Google Shape;6776;p8"/>
          <p:cNvSpPr/>
          <p:nvPr/>
        </p:nvSpPr>
        <p:spPr>
          <a:xfrm>
            <a:off x="7795365" y="1577568"/>
            <a:ext cx="3501527" cy="4517965"/>
          </a:xfrm>
          <a:prstGeom prst="rect">
            <a:avLst/>
          </a:prstGeom>
          <a:solidFill>
            <a:schemeClr val="lt1"/>
          </a:solidFill>
          <a:ln cap="flat" cmpd="sng" w="9525">
            <a:solidFill>
              <a:schemeClr val="accent5"/>
            </a:solidFill>
            <a:prstDash val="solid"/>
            <a:round/>
            <a:headEnd len="sm" w="sm" type="none"/>
            <a:tailEnd len="sm" w="sm" type="none"/>
          </a:ln>
        </p:spPr>
        <p:txBody>
          <a:bodyPr anchorCtr="0" anchor="ctr" bIns="0" lIns="0" spcFirstLastPara="1" rIns="0" wrap="square" tIns="0">
            <a:spAutoFit/>
          </a:bodyPr>
          <a:lstStyle/>
          <a:p>
            <a:pPr indent="0" lvl="0" marL="0" marR="0" rtl="0" algn="l">
              <a:spcBef>
                <a:spcPts val="0"/>
              </a:spcBef>
              <a:spcAft>
                <a:spcPts val="0"/>
              </a:spcAft>
              <a:buNone/>
            </a:pPr>
            <a:r>
              <a:t/>
            </a:r>
            <a:endParaRPr sz="1200">
              <a:solidFill>
                <a:srgbClr val="CB007B"/>
              </a:solidFill>
              <a:latin typeface="Arial"/>
              <a:ea typeface="Arial"/>
              <a:cs typeface="Arial"/>
              <a:sym typeface="Arial"/>
            </a:endParaRPr>
          </a:p>
        </p:txBody>
      </p:sp>
      <p:sp>
        <p:nvSpPr>
          <p:cNvPr id="6777" name="Google Shape;6777;p8"/>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p>
            <a:pPr indent="0" lvl="0" marL="0" rtl="0" algn="l">
              <a:lnSpc>
                <a:spcPct val="83000"/>
              </a:lnSpc>
              <a:spcBef>
                <a:spcPts val="0"/>
              </a:spcBef>
              <a:spcAft>
                <a:spcPts val="0"/>
              </a:spcAft>
              <a:buClr>
                <a:schemeClr val="accent2"/>
              </a:buClr>
              <a:buSzPts val="2600"/>
              <a:buFont typeface="Arial"/>
              <a:buNone/>
            </a:pPr>
            <a:r>
              <a:rPr lang="en-US">
                <a:solidFill>
                  <a:schemeClr val="accent2"/>
                </a:solidFill>
              </a:rPr>
              <a:t>We continuously share success stories through various channels to </a:t>
            </a:r>
            <a:r>
              <a:rPr lang="en-US"/>
              <a:t>demonstrate the real impact to our business &amp; our people</a:t>
            </a:r>
            <a:endParaRPr/>
          </a:p>
        </p:txBody>
      </p:sp>
      <p:sp>
        <p:nvSpPr>
          <p:cNvPr id="6778" name="Google Shape;6778;p8"/>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p>
            <a:pPr indent="0" lvl="0" marL="0" rtl="0" algn="l">
              <a:spcBef>
                <a:spcPts val="0"/>
              </a:spcBef>
              <a:spcAft>
                <a:spcPts val="0"/>
              </a:spcAft>
              <a:buNone/>
            </a:pPr>
            <a:fld id="{00000000-1234-1234-1234-123412341234}" type="slidenum">
              <a:rPr lang="en-US"/>
              <a:t>‹#›</a:t>
            </a:fld>
            <a:endParaRPr/>
          </a:p>
        </p:txBody>
      </p:sp>
      <p:sp>
        <p:nvSpPr>
          <p:cNvPr descr="May be an image of 1 person and text that says '&quot;Truly challenges you to go beyond your role and gain more experience, while also bringing in your own fresh perspectives to a project.&quot; Megha Nair Associate, Supply Chain Development Project Participant &quot;I had an amazing time participating in the Backflush project on Talent Marketplace. I've always wanted to work on plant-based project, and this gave me that experience. Overall, the work has strengthened my E2E knowledge of NUSA's Supply Chain, and am very grateful for that. encourage everyone to participate!&quot;'" id="6779" name="Google Shape;6779;p8"/>
          <p:cNvSpPr/>
          <p:nvPr/>
        </p:nvSpPr>
        <p:spPr>
          <a:xfrm>
            <a:off x="5943600" y="3276600"/>
            <a:ext cx="304800" cy="3048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pic>
        <p:nvPicPr>
          <p:cNvPr id="6780" name="Google Shape;6780;p8"/>
          <p:cNvPicPr preferRelativeResize="0"/>
          <p:nvPr/>
        </p:nvPicPr>
        <p:blipFill rotWithShape="1">
          <a:blip r:embed="rId3">
            <a:alphaModFix/>
          </a:blip>
          <a:srcRect b="0" l="0" r="0" t="0"/>
          <a:stretch/>
        </p:blipFill>
        <p:spPr>
          <a:xfrm>
            <a:off x="443995" y="1484522"/>
            <a:ext cx="4298544" cy="2119459"/>
          </a:xfrm>
          <a:prstGeom prst="rect">
            <a:avLst/>
          </a:prstGeom>
          <a:noFill/>
          <a:ln cap="flat" cmpd="sng" w="9525">
            <a:solidFill>
              <a:schemeClr val="dk1"/>
            </a:solidFill>
            <a:prstDash val="solid"/>
            <a:round/>
            <a:headEnd len="sm" w="sm" type="none"/>
            <a:tailEnd len="sm" w="sm" type="none"/>
          </a:ln>
          <a:effectLst>
            <a:outerShdw blurRad="50800" rotWithShape="0" algn="t" dir="5400000" dist="38100">
              <a:srgbClr val="000000">
                <a:alpha val="40000"/>
              </a:srgbClr>
            </a:outerShdw>
          </a:effectLst>
        </p:spPr>
      </p:pic>
      <p:grpSp>
        <p:nvGrpSpPr>
          <p:cNvPr id="6781" name="Google Shape;6781;p8"/>
          <p:cNvGrpSpPr/>
          <p:nvPr/>
        </p:nvGrpSpPr>
        <p:grpSpPr>
          <a:xfrm>
            <a:off x="2216262" y="2922843"/>
            <a:ext cx="3727338" cy="1827414"/>
            <a:chOff x="1457966" y="3879231"/>
            <a:chExt cx="5150115" cy="2381372"/>
          </a:xfrm>
        </p:grpSpPr>
        <p:pic>
          <p:nvPicPr>
            <p:cNvPr id="6782" name="Google Shape;6782;p8"/>
            <p:cNvPicPr preferRelativeResize="0"/>
            <p:nvPr/>
          </p:nvPicPr>
          <p:blipFill rotWithShape="1">
            <a:blip r:embed="rId4">
              <a:alphaModFix/>
            </a:blip>
            <a:srcRect b="0" l="0" r="0" t="0"/>
            <a:stretch/>
          </p:blipFill>
          <p:spPr>
            <a:xfrm>
              <a:off x="1457966" y="3879231"/>
              <a:ext cx="5150115" cy="2381372"/>
            </a:xfrm>
            <a:prstGeom prst="rect">
              <a:avLst/>
            </a:prstGeom>
            <a:noFill/>
            <a:ln cap="flat" cmpd="sng" w="9525">
              <a:solidFill>
                <a:schemeClr val="dk1"/>
              </a:solidFill>
              <a:prstDash val="solid"/>
              <a:round/>
              <a:headEnd len="sm" w="sm" type="none"/>
              <a:tailEnd len="sm" w="sm" type="none"/>
            </a:ln>
          </p:spPr>
        </p:pic>
        <p:sp>
          <p:nvSpPr>
            <p:cNvPr id="6783" name="Google Shape;6783;p8"/>
            <p:cNvSpPr/>
            <p:nvPr/>
          </p:nvSpPr>
          <p:spPr>
            <a:xfrm>
              <a:off x="1895709" y="3900039"/>
              <a:ext cx="1255098" cy="181660"/>
            </a:xfrm>
            <a:prstGeom prst="rect">
              <a:avLst/>
            </a:prstGeom>
            <a:solidFill>
              <a:schemeClr val="lt1"/>
            </a:solidFill>
            <a:ln>
              <a:noFill/>
            </a:ln>
            <a:effectLst>
              <a:outerShdw blurRad="50800" rotWithShape="0" algn="t" dir="5400000" dist="38100">
                <a:srgbClr val="000000">
                  <a:alpha val="40000"/>
                </a:srgbClr>
              </a:outerShdw>
            </a:effectLst>
          </p:spPr>
          <p:txBody>
            <a:bodyPr anchorCtr="0" anchor="ctr" bIns="0" lIns="0" spcFirstLastPara="1" rIns="0" wrap="square" tIns="0">
              <a:spAutoFit/>
            </a:bodyPr>
            <a:lstStyle/>
            <a:p>
              <a:pPr indent="0" lvl="0" marL="0" marR="0" rtl="0" algn="l">
                <a:spcBef>
                  <a:spcPts val="0"/>
                </a:spcBef>
                <a:spcAft>
                  <a:spcPts val="0"/>
                </a:spcAft>
                <a:buNone/>
              </a:pPr>
              <a:r>
                <a:t/>
              </a:r>
              <a:endParaRPr sz="1200">
                <a:solidFill>
                  <a:srgbClr val="CB007B"/>
                </a:solidFill>
                <a:latin typeface="Arial"/>
                <a:ea typeface="Arial"/>
                <a:cs typeface="Arial"/>
                <a:sym typeface="Arial"/>
              </a:endParaRPr>
            </a:p>
          </p:txBody>
        </p:sp>
      </p:grpSp>
      <p:grpSp>
        <p:nvGrpSpPr>
          <p:cNvPr id="6784" name="Google Shape;6784;p8"/>
          <p:cNvGrpSpPr/>
          <p:nvPr/>
        </p:nvGrpSpPr>
        <p:grpSpPr>
          <a:xfrm>
            <a:off x="2934262" y="4124624"/>
            <a:ext cx="3616553" cy="1959936"/>
            <a:chOff x="3799447" y="3513145"/>
            <a:chExt cx="5362855" cy="2709235"/>
          </a:xfrm>
        </p:grpSpPr>
        <p:pic>
          <p:nvPicPr>
            <p:cNvPr id="6785" name="Google Shape;6785;p8"/>
            <p:cNvPicPr preferRelativeResize="0"/>
            <p:nvPr/>
          </p:nvPicPr>
          <p:blipFill rotWithShape="1">
            <a:blip r:embed="rId5">
              <a:alphaModFix/>
            </a:blip>
            <a:srcRect b="0" l="0" r="0" t="0"/>
            <a:stretch/>
          </p:blipFill>
          <p:spPr>
            <a:xfrm>
              <a:off x="3799447" y="3513145"/>
              <a:ext cx="5362855" cy="2709235"/>
            </a:xfrm>
            <a:prstGeom prst="rect">
              <a:avLst/>
            </a:prstGeom>
            <a:noFill/>
            <a:ln cap="flat" cmpd="sng" w="9525">
              <a:solidFill>
                <a:schemeClr val="dk1"/>
              </a:solidFill>
              <a:prstDash val="solid"/>
              <a:round/>
              <a:headEnd len="sm" w="sm" type="none"/>
              <a:tailEnd len="sm" w="sm" type="none"/>
            </a:ln>
            <a:effectLst>
              <a:outerShdw blurRad="50800" rotWithShape="0" algn="t" dir="5400000" dist="38100">
                <a:srgbClr val="000000">
                  <a:alpha val="40000"/>
                </a:srgbClr>
              </a:outerShdw>
            </a:effectLst>
          </p:spPr>
        </p:pic>
        <p:sp>
          <p:nvSpPr>
            <p:cNvPr id="6786" name="Google Shape;6786;p8"/>
            <p:cNvSpPr/>
            <p:nvPr/>
          </p:nvSpPr>
          <p:spPr>
            <a:xfrm>
              <a:off x="5036692" y="5353356"/>
              <a:ext cx="925551" cy="174766"/>
            </a:xfrm>
            <a:prstGeom prst="rect">
              <a:avLst/>
            </a:prstGeom>
            <a:solidFill>
              <a:schemeClr val="lt1"/>
            </a:solidFill>
            <a:ln>
              <a:noFill/>
            </a:ln>
          </p:spPr>
          <p:txBody>
            <a:bodyPr anchorCtr="0" anchor="ctr" bIns="0" lIns="0" spcFirstLastPara="1" rIns="0" wrap="square" tIns="0">
              <a:spAutoFit/>
            </a:bodyPr>
            <a:lstStyle/>
            <a:p>
              <a:pPr indent="0" lvl="0" marL="0" marR="0" rtl="0" algn="l">
                <a:spcBef>
                  <a:spcPts val="0"/>
                </a:spcBef>
                <a:spcAft>
                  <a:spcPts val="0"/>
                </a:spcAft>
                <a:buNone/>
              </a:pPr>
              <a:r>
                <a:t/>
              </a:r>
              <a:endParaRPr sz="1200">
                <a:solidFill>
                  <a:srgbClr val="CB007B"/>
                </a:solidFill>
                <a:latin typeface="Arial"/>
                <a:ea typeface="Arial"/>
                <a:cs typeface="Arial"/>
                <a:sym typeface="Arial"/>
              </a:endParaRPr>
            </a:p>
          </p:txBody>
        </p:sp>
      </p:grpSp>
      <p:sp>
        <p:nvSpPr>
          <p:cNvPr id="6787" name="Google Shape;6787;p8"/>
          <p:cNvSpPr/>
          <p:nvPr/>
        </p:nvSpPr>
        <p:spPr>
          <a:xfrm>
            <a:off x="8013550" y="2142400"/>
            <a:ext cx="3283500" cy="3724200"/>
          </a:xfrm>
          <a:prstGeom prst="rect">
            <a:avLst/>
          </a:prstGeom>
          <a:noFill/>
          <a:ln>
            <a:noFill/>
          </a:ln>
        </p:spPr>
        <p:txBody>
          <a:bodyPr anchorCtr="0" anchor="t" bIns="45700" lIns="91425" spcFirstLastPara="1" rIns="91425" wrap="square" tIns="45700">
            <a:spAutoFit/>
          </a:bodyPr>
          <a:lstStyle/>
          <a:p>
            <a:pPr indent="-285750" lvl="0" marL="285750" marR="0" rtl="0" algn="l">
              <a:spcBef>
                <a:spcPts val="0"/>
              </a:spcBef>
              <a:spcAft>
                <a:spcPts val="0"/>
              </a:spcAft>
              <a:buClr>
                <a:schemeClr val="dk1"/>
              </a:buClr>
              <a:buSzPts val="1800"/>
              <a:buFont typeface="Arial"/>
              <a:buChar char="•"/>
            </a:pPr>
            <a:r>
              <a:rPr i="1" lang="en-US" sz="1800">
                <a:solidFill>
                  <a:schemeClr val="dk1"/>
                </a:solidFill>
                <a:latin typeface="Arial"/>
                <a:ea typeface="Arial"/>
                <a:cs typeface="Arial"/>
                <a:sym typeface="Arial"/>
              </a:rPr>
              <a:t>Represent </a:t>
            </a:r>
            <a:r>
              <a:rPr b="1" i="1" lang="en-US" sz="1800">
                <a:solidFill>
                  <a:schemeClr val="dk1"/>
                </a:solidFill>
                <a:latin typeface="Arial"/>
                <a:ea typeface="Arial"/>
                <a:cs typeface="Arial"/>
                <a:sym typeface="Arial"/>
              </a:rPr>
              <a:t>different Operating Companies, functions </a:t>
            </a:r>
            <a:r>
              <a:rPr i="1" lang="en-US" sz="1800">
                <a:solidFill>
                  <a:schemeClr val="dk1"/>
                </a:solidFill>
                <a:latin typeface="Arial"/>
                <a:ea typeface="Arial"/>
                <a:cs typeface="Arial"/>
                <a:sym typeface="Arial"/>
              </a:rPr>
              <a:t>and </a:t>
            </a:r>
            <a:r>
              <a:rPr b="1" i="1" lang="en-US" sz="1800">
                <a:solidFill>
                  <a:schemeClr val="dk1"/>
                </a:solidFill>
                <a:latin typeface="Arial"/>
                <a:ea typeface="Arial"/>
                <a:cs typeface="Arial"/>
                <a:sym typeface="Arial"/>
              </a:rPr>
              <a:t>divisions</a:t>
            </a:r>
            <a:endParaRPr/>
          </a:p>
          <a:p>
            <a:pPr indent="-285750" lvl="0" marL="285750" marR="0" rtl="0" algn="l">
              <a:spcBef>
                <a:spcPts val="600"/>
              </a:spcBef>
              <a:spcAft>
                <a:spcPts val="0"/>
              </a:spcAft>
              <a:buClr>
                <a:schemeClr val="dk1"/>
              </a:buClr>
              <a:buSzPts val="1800"/>
              <a:buFont typeface="Arial"/>
              <a:buChar char="•"/>
            </a:pPr>
            <a:r>
              <a:rPr i="1" lang="en-US" sz="1800">
                <a:solidFill>
                  <a:schemeClr val="dk1"/>
                </a:solidFill>
                <a:latin typeface="Arial"/>
                <a:ea typeface="Arial"/>
                <a:cs typeface="Arial"/>
                <a:sym typeface="Arial"/>
              </a:rPr>
              <a:t>Spotlight </a:t>
            </a:r>
            <a:r>
              <a:rPr b="1" i="1" lang="en-US" sz="1800">
                <a:solidFill>
                  <a:schemeClr val="dk1"/>
                </a:solidFill>
                <a:latin typeface="Arial"/>
                <a:ea typeface="Arial"/>
                <a:cs typeface="Arial"/>
                <a:sym typeface="Arial"/>
              </a:rPr>
              <a:t>both project owners</a:t>
            </a:r>
            <a:r>
              <a:rPr i="1" lang="en-US" sz="1800">
                <a:solidFill>
                  <a:schemeClr val="dk1"/>
                </a:solidFill>
                <a:latin typeface="Arial"/>
                <a:ea typeface="Arial"/>
                <a:cs typeface="Arial"/>
                <a:sym typeface="Arial"/>
              </a:rPr>
              <a:t> and</a:t>
            </a:r>
            <a:r>
              <a:rPr b="1" i="1" lang="en-US" sz="1800">
                <a:solidFill>
                  <a:schemeClr val="dk1"/>
                </a:solidFill>
                <a:latin typeface="Arial"/>
                <a:ea typeface="Arial"/>
                <a:cs typeface="Arial"/>
                <a:sym typeface="Arial"/>
              </a:rPr>
              <a:t> participants</a:t>
            </a:r>
            <a:r>
              <a:rPr i="1" lang="en-US" sz="1800">
                <a:solidFill>
                  <a:schemeClr val="dk1"/>
                </a:solidFill>
                <a:latin typeface="Arial"/>
                <a:ea typeface="Arial"/>
                <a:cs typeface="Arial"/>
                <a:sym typeface="Arial"/>
              </a:rPr>
              <a:t> </a:t>
            </a:r>
            <a:endParaRPr/>
          </a:p>
          <a:p>
            <a:pPr indent="-285750" lvl="0" marL="285750" marR="0" rtl="0" algn="l">
              <a:spcBef>
                <a:spcPts val="600"/>
              </a:spcBef>
              <a:spcAft>
                <a:spcPts val="0"/>
              </a:spcAft>
              <a:buClr>
                <a:schemeClr val="dk1"/>
              </a:buClr>
              <a:buSzPts val="1800"/>
              <a:buFont typeface="Arial"/>
              <a:buChar char="•"/>
            </a:pPr>
            <a:r>
              <a:rPr i="1" lang="en-US" sz="1800">
                <a:solidFill>
                  <a:schemeClr val="dk1"/>
                </a:solidFill>
                <a:latin typeface="Arial"/>
                <a:ea typeface="Arial"/>
                <a:cs typeface="Arial"/>
                <a:sym typeface="Arial"/>
              </a:rPr>
              <a:t>Highlight the impact to our </a:t>
            </a:r>
            <a:r>
              <a:rPr b="1" i="1" lang="en-US" sz="1800">
                <a:solidFill>
                  <a:schemeClr val="dk1"/>
                </a:solidFill>
                <a:latin typeface="Arial"/>
                <a:ea typeface="Arial"/>
                <a:cs typeface="Arial"/>
                <a:sym typeface="Arial"/>
              </a:rPr>
              <a:t>business</a:t>
            </a:r>
            <a:r>
              <a:rPr i="1" lang="en-US" sz="1800">
                <a:solidFill>
                  <a:schemeClr val="dk1"/>
                </a:solidFill>
                <a:latin typeface="Arial"/>
                <a:ea typeface="Arial"/>
                <a:cs typeface="Arial"/>
                <a:sym typeface="Arial"/>
              </a:rPr>
              <a:t> &amp; </a:t>
            </a:r>
            <a:r>
              <a:rPr b="1" i="1" lang="en-US" sz="1800">
                <a:solidFill>
                  <a:schemeClr val="dk1"/>
                </a:solidFill>
                <a:latin typeface="Arial"/>
                <a:ea typeface="Arial"/>
                <a:cs typeface="Arial"/>
                <a:sym typeface="Arial"/>
              </a:rPr>
              <a:t>people</a:t>
            </a:r>
            <a:endParaRPr/>
          </a:p>
          <a:p>
            <a:pPr indent="-285750" lvl="0" marL="285750" marR="0" rtl="0" algn="l">
              <a:spcBef>
                <a:spcPts val="600"/>
              </a:spcBef>
              <a:spcAft>
                <a:spcPts val="0"/>
              </a:spcAft>
              <a:buClr>
                <a:schemeClr val="dk1"/>
              </a:buClr>
              <a:buSzPts val="1800"/>
              <a:buFont typeface="Arial"/>
              <a:buChar char="•"/>
            </a:pPr>
            <a:r>
              <a:rPr i="1" lang="en-US" sz="1800">
                <a:solidFill>
                  <a:schemeClr val="dk1"/>
                </a:solidFill>
                <a:latin typeface="Arial"/>
                <a:ea typeface="Arial"/>
                <a:cs typeface="Arial"/>
                <a:sym typeface="Arial"/>
              </a:rPr>
              <a:t>Emphasize</a:t>
            </a:r>
            <a:r>
              <a:rPr b="1" i="1" lang="en-US" sz="1800">
                <a:solidFill>
                  <a:schemeClr val="dk1"/>
                </a:solidFill>
                <a:latin typeface="Arial"/>
                <a:ea typeface="Arial"/>
                <a:cs typeface="Arial"/>
                <a:sym typeface="Arial"/>
              </a:rPr>
              <a:t> cross-functional </a:t>
            </a:r>
            <a:r>
              <a:rPr i="1" lang="en-US" sz="1800">
                <a:solidFill>
                  <a:schemeClr val="dk1"/>
                </a:solidFill>
                <a:latin typeface="Arial"/>
                <a:ea typeface="Arial"/>
                <a:cs typeface="Arial"/>
                <a:sym typeface="Arial"/>
              </a:rPr>
              <a:t>opportunities</a:t>
            </a:r>
            <a:endParaRPr/>
          </a:p>
          <a:p>
            <a:pPr indent="-285750" lvl="0" marL="285750" marR="0" rtl="0" algn="l">
              <a:spcBef>
                <a:spcPts val="600"/>
              </a:spcBef>
              <a:spcAft>
                <a:spcPts val="0"/>
              </a:spcAft>
              <a:buClr>
                <a:schemeClr val="dk1"/>
              </a:buClr>
              <a:buSzPts val="1800"/>
              <a:buFont typeface="Arial"/>
              <a:buChar char="•"/>
            </a:pPr>
            <a:r>
              <a:rPr i="1" lang="en-US" sz="1800">
                <a:solidFill>
                  <a:schemeClr val="dk1"/>
                </a:solidFill>
                <a:latin typeface="Arial"/>
                <a:ea typeface="Arial"/>
                <a:cs typeface="Arial"/>
                <a:sym typeface="Arial"/>
              </a:rPr>
              <a:t>Mix </a:t>
            </a:r>
            <a:r>
              <a:rPr b="1" i="1" lang="en-US" sz="1800">
                <a:solidFill>
                  <a:schemeClr val="dk1"/>
                </a:solidFill>
                <a:latin typeface="Arial"/>
                <a:ea typeface="Arial"/>
                <a:cs typeface="Arial"/>
                <a:sym typeface="Arial"/>
              </a:rPr>
              <a:t>organic testimonials </a:t>
            </a:r>
            <a:r>
              <a:rPr i="1" lang="en-US" sz="1800">
                <a:solidFill>
                  <a:schemeClr val="dk1"/>
                </a:solidFill>
                <a:latin typeface="Arial"/>
                <a:ea typeface="Arial"/>
                <a:cs typeface="Arial"/>
                <a:sym typeface="Arial"/>
              </a:rPr>
              <a:t>with </a:t>
            </a:r>
            <a:r>
              <a:rPr b="1" i="1" lang="en-US" sz="1800">
                <a:solidFill>
                  <a:schemeClr val="dk1"/>
                </a:solidFill>
                <a:latin typeface="Arial"/>
                <a:ea typeface="Arial"/>
                <a:cs typeface="Arial"/>
                <a:sym typeface="Arial"/>
              </a:rPr>
              <a:t>“planned” media</a:t>
            </a:r>
            <a:endParaRPr b="1" sz="1800">
              <a:solidFill>
                <a:schemeClr val="dk1"/>
              </a:solidFill>
              <a:latin typeface="Arial"/>
              <a:ea typeface="Arial"/>
              <a:cs typeface="Arial"/>
              <a:sym typeface="Arial"/>
            </a:endParaRPr>
          </a:p>
        </p:txBody>
      </p:sp>
      <p:sp>
        <p:nvSpPr>
          <p:cNvPr id="6788" name="Google Shape;6788;p8"/>
          <p:cNvSpPr/>
          <p:nvPr/>
        </p:nvSpPr>
        <p:spPr>
          <a:xfrm>
            <a:off x="7795365" y="1199016"/>
            <a:ext cx="3501527" cy="757105"/>
          </a:xfrm>
          <a:prstGeom prst="rect">
            <a:avLst/>
          </a:prstGeom>
          <a:solidFill>
            <a:schemeClr val="accent5"/>
          </a:solidFill>
          <a:ln cap="flat" cmpd="sng" w="9525">
            <a:solidFill>
              <a:schemeClr val="accent5"/>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000">
                <a:solidFill>
                  <a:schemeClr val="lt1"/>
                </a:solidFill>
                <a:latin typeface="Arial"/>
                <a:ea typeface="Arial"/>
                <a:cs typeface="Arial"/>
                <a:sym typeface="Arial"/>
              </a:rPr>
              <a:t>Guiding Principles</a:t>
            </a:r>
            <a:endParaRPr/>
          </a:p>
        </p:txBody>
      </p:sp>
      <p:sp>
        <p:nvSpPr>
          <p:cNvPr id="6789" name="Google Shape;6789;p8"/>
          <p:cNvSpPr/>
          <p:nvPr/>
        </p:nvSpPr>
        <p:spPr>
          <a:xfrm rot="10800000">
            <a:off x="7000910" y="1756745"/>
            <a:ext cx="344335" cy="3611349"/>
          </a:xfrm>
          <a:prstGeom prst="leftBrace">
            <a:avLst>
              <a:gd fmla="val 51665" name="adj1"/>
              <a:gd fmla="val 50000" name="adj2"/>
            </a:avLst>
          </a:prstGeom>
          <a:noFill/>
          <a:ln cap="flat" cmpd="sng" w="9525">
            <a:solidFill>
              <a:schemeClr val="accent5"/>
            </a:solidFill>
            <a:prstDash val="solid"/>
            <a:miter lim="800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Arial"/>
              <a:buNone/>
            </a:pPr>
            <a:r>
              <a:t/>
            </a:r>
            <a:endParaRPr b="0" i="0" sz="1800" u="none" cap="none" strike="noStrike">
              <a:solidFill>
                <a:srgbClr val="000000"/>
              </a:solidFill>
              <a:latin typeface="Arial"/>
              <a:ea typeface="Arial"/>
              <a:cs typeface="Arial"/>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93" name="Shape 6793"/>
        <p:cNvGrpSpPr/>
        <p:nvPr/>
      </p:nvGrpSpPr>
      <p:grpSpPr>
        <a:xfrm>
          <a:off x="0" y="0"/>
          <a:ext cx="0" cy="0"/>
          <a:chOff x="0" y="0"/>
          <a:chExt cx="0" cy="0"/>
        </a:xfrm>
      </p:grpSpPr>
      <p:sp>
        <p:nvSpPr>
          <p:cNvPr id="6794" name="Google Shape;6794;p9"/>
          <p:cNvSpPr txBox="1"/>
          <p:nvPr>
            <p:ph type="title"/>
          </p:nvPr>
        </p:nvSpPr>
        <p:spPr>
          <a:xfrm>
            <a:off x="430365" y="432000"/>
            <a:ext cx="11404828" cy="341440"/>
          </a:xfrm>
          <a:prstGeom prst="rect">
            <a:avLst/>
          </a:prstGeom>
          <a:noFill/>
          <a:ln>
            <a:noFill/>
          </a:ln>
        </p:spPr>
        <p:txBody>
          <a:bodyPr anchorCtr="0" anchor="t" bIns="0" lIns="0" spcFirstLastPara="1" rIns="0" wrap="square" tIns="0">
            <a:noAutofit/>
          </a:bodyPr>
          <a:lstStyle/>
          <a:p>
            <a:pPr indent="0" lvl="0" marL="0" rtl="0" algn="l">
              <a:lnSpc>
                <a:spcPct val="83000"/>
              </a:lnSpc>
              <a:spcBef>
                <a:spcPts val="0"/>
              </a:spcBef>
              <a:spcAft>
                <a:spcPts val="0"/>
              </a:spcAft>
              <a:buClr>
                <a:schemeClr val="accent2"/>
              </a:buClr>
              <a:buSzPts val="2600"/>
              <a:buFont typeface="Arial"/>
              <a:buNone/>
            </a:pPr>
            <a:r>
              <a:rPr lang="en-US">
                <a:solidFill>
                  <a:schemeClr val="accent2"/>
                </a:solidFill>
              </a:rPr>
              <a:t>Additionally, we’ve executed org-wide </a:t>
            </a:r>
            <a:r>
              <a:rPr lang="en-US"/>
              <a:t>campaigns &amp; competitions to incentivize use</a:t>
            </a:r>
            <a:endParaRPr/>
          </a:p>
        </p:txBody>
      </p:sp>
      <p:sp>
        <p:nvSpPr>
          <p:cNvPr id="6795" name="Google Shape;6795;p9"/>
          <p:cNvSpPr txBox="1"/>
          <p:nvPr>
            <p:ph idx="12" type="sldNum"/>
          </p:nvPr>
        </p:nvSpPr>
        <p:spPr>
          <a:xfrm>
            <a:off x="432000" y="6612636"/>
            <a:ext cx="731520" cy="123111"/>
          </a:xfrm>
          <a:prstGeom prst="rect">
            <a:avLst/>
          </a:prstGeom>
          <a:noFill/>
          <a:ln>
            <a:noFill/>
          </a:ln>
        </p:spPr>
        <p:txBody>
          <a:bodyPr anchorCtr="0" anchor="b" bIns="0" lIns="0" spcFirstLastPara="1" rIns="0" wrap="square" tIns="0">
            <a:spAutoFit/>
          </a:bodyPr>
          <a:lstStyle/>
          <a:p>
            <a:pPr indent="0" lvl="0" marL="0" rtl="0" algn="l">
              <a:spcBef>
                <a:spcPts val="0"/>
              </a:spcBef>
              <a:spcAft>
                <a:spcPts val="0"/>
              </a:spcAft>
              <a:buNone/>
            </a:pPr>
            <a:fld id="{00000000-1234-1234-1234-123412341234}" type="slidenum">
              <a:rPr lang="en-US"/>
              <a:t>‹#›</a:t>
            </a:fld>
            <a:endParaRPr/>
          </a:p>
        </p:txBody>
      </p:sp>
      <p:sp>
        <p:nvSpPr>
          <p:cNvPr id="6796" name="Google Shape;6796;p9"/>
          <p:cNvSpPr/>
          <p:nvPr/>
        </p:nvSpPr>
        <p:spPr>
          <a:xfrm>
            <a:off x="400705" y="4811119"/>
            <a:ext cx="11244962" cy="646331"/>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i="1" lang="en-US" sz="1800">
                <a:solidFill>
                  <a:schemeClr val="accent5"/>
                </a:solidFill>
                <a:latin typeface="Arial"/>
                <a:ea typeface="Arial"/>
                <a:cs typeface="Arial"/>
                <a:sym typeface="Arial"/>
              </a:rPr>
              <a:t>Could you use an </a:t>
            </a:r>
            <a:r>
              <a:rPr b="1" i="1" lang="en-US" sz="1800">
                <a:solidFill>
                  <a:schemeClr val="accent5"/>
                </a:solidFill>
                <a:latin typeface="Arial"/>
                <a:ea typeface="Arial"/>
                <a:cs typeface="Arial"/>
                <a:sym typeface="Arial"/>
              </a:rPr>
              <a:t>extra set of hands at the table </a:t>
            </a:r>
            <a:r>
              <a:rPr i="1" lang="en-US" sz="1800">
                <a:solidFill>
                  <a:schemeClr val="accent5"/>
                </a:solidFill>
                <a:latin typeface="Arial"/>
                <a:ea typeface="Arial"/>
                <a:cs typeface="Arial"/>
                <a:sym typeface="Arial"/>
              </a:rPr>
              <a:t>to help your team achieve results with speed? Are you </a:t>
            </a:r>
            <a:r>
              <a:rPr b="1" i="1" lang="en-US" sz="1800">
                <a:solidFill>
                  <a:schemeClr val="accent5"/>
                </a:solidFill>
                <a:latin typeface="Arial"/>
                <a:ea typeface="Arial"/>
                <a:cs typeface="Arial"/>
                <a:sym typeface="Arial"/>
              </a:rPr>
              <a:t>"hungry" for more opportunities </a:t>
            </a:r>
            <a:r>
              <a:rPr i="1" lang="en-US" sz="1800">
                <a:solidFill>
                  <a:schemeClr val="accent5"/>
                </a:solidFill>
                <a:latin typeface="Arial"/>
                <a:ea typeface="Arial"/>
                <a:cs typeface="Arial"/>
                <a:sym typeface="Arial"/>
              </a:rPr>
              <a:t>to further your development at Nestlé? </a:t>
            </a:r>
            <a:endParaRPr i="1" sz="1800">
              <a:solidFill>
                <a:schemeClr val="accent5"/>
              </a:solidFill>
              <a:latin typeface="Arial"/>
              <a:ea typeface="Arial"/>
              <a:cs typeface="Arial"/>
              <a:sym typeface="Arial"/>
            </a:endParaRPr>
          </a:p>
        </p:txBody>
      </p:sp>
      <p:pic>
        <p:nvPicPr>
          <p:cNvPr descr="May be an image of text" id="6797" name="Google Shape;6797;p9"/>
          <p:cNvPicPr preferRelativeResize="0"/>
          <p:nvPr/>
        </p:nvPicPr>
        <p:blipFill rotWithShape="1">
          <a:blip r:embed="rId3">
            <a:alphaModFix/>
          </a:blip>
          <a:srcRect b="0" l="0" r="0" t="0"/>
          <a:stretch/>
        </p:blipFill>
        <p:spPr>
          <a:xfrm>
            <a:off x="2364269" y="1372128"/>
            <a:ext cx="7317834" cy="3212708"/>
          </a:xfrm>
          <a:prstGeom prst="rect">
            <a:avLst/>
          </a:prstGeom>
          <a:noFill/>
          <a:ln>
            <a:noFill/>
          </a:ln>
        </p:spPr>
      </p:pic>
      <p:sp>
        <p:nvSpPr>
          <p:cNvPr id="6798" name="Google Shape;6798;p9"/>
          <p:cNvSpPr/>
          <p:nvPr/>
        </p:nvSpPr>
        <p:spPr>
          <a:xfrm>
            <a:off x="430366" y="5493208"/>
            <a:ext cx="11404827" cy="861774"/>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i="1" lang="en-US" sz="1800">
                <a:solidFill>
                  <a:schemeClr val="accent5"/>
                </a:solidFill>
                <a:latin typeface="Arial"/>
                <a:ea typeface="Arial"/>
                <a:cs typeface="Arial"/>
                <a:sym typeface="Arial"/>
              </a:rPr>
              <a:t>Share how you are using Talent Marketplace to </a:t>
            </a:r>
            <a:r>
              <a:rPr b="1" i="1" lang="en-US" sz="1800">
                <a:solidFill>
                  <a:schemeClr val="accent5"/>
                </a:solidFill>
                <a:latin typeface="Arial"/>
                <a:ea typeface="Arial"/>
                <a:cs typeface="Arial"/>
                <a:sym typeface="Arial"/>
              </a:rPr>
              <a:t>#BalanceYourPlate </a:t>
            </a:r>
            <a:r>
              <a:rPr i="1" lang="en-US" sz="1800">
                <a:solidFill>
                  <a:schemeClr val="accent5"/>
                </a:solidFill>
                <a:latin typeface="Arial"/>
                <a:ea typeface="Arial"/>
                <a:cs typeface="Arial"/>
                <a:sym typeface="Arial"/>
              </a:rPr>
              <a:t>on Workplace between now and July 9. Five winners will be selected and will receive a box of Freshly meals delivered straight to your door! </a:t>
            </a:r>
            <a:endParaRPr i="1" sz="2400">
              <a:solidFill>
                <a:schemeClr val="accent5"/>
              </a:solidFill>
              <a:latin typeface="Times New Roman"/>
              <a:ea typeface="Times New Roman"/>
              <a:cs typeface="Times New Roman"/>
              <a:sym typeface="Times New Roman"/>
            </a:endParaRPr>
          </a:p>
          <a:p>
            <a:pPr indent="0" lvl="0" marL="0" marR="0" rtl="0" algn="l">
              <a:spcBef>
                <a:spcPts val="0"/>
              </a:spcBef>
              <a:spcAft>
                <a:spcPts val="0"/>
              </a:spcAft>
              <a:buNone/>
            </a:pPr>
            <a:r>
              <a:rPr i="1" lang="en-US" sz="1400">
                <a:solidFill>
                  <a:schemeClr val="accent5"/>
                </a:solidFill>
                <a:latin typeface="Quattrocento Sans"/>
                <a:ea typeface="Quattrocento Sans"/>
                <a:cs typeface="Quattrocento Sans"/>
                <a:sym typeface="Quattrocento Sans"/>
              </a:rPr>
              <a:t> </a:t>
            </a:r>
            <a:endParaRPr i="1" sz="2400">
              <a:solidFill>
                <a:schemeClr val="accent5"/>
              </a:solidFill>
              <a:latin typeface="Times New Roman"/>
              <a:ea typeface="Times New Roman"/>
              <a:cs typeface="Times New Roman"/>
              <a:sym typeface="Times New Roman"/>
            </a:endParaRPr>
          </a:p>
        </p:txBody>
      </p:sp>
    </p:spTree>
  </p:cSld>
  <p:clrMapOvr>
    <a:masterClrMapping/>
  </p:clrMapOvr>
</p:sld>
</file>

<file path=ppt/theme/theme1.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2020 NUSA Template">
  <a:themeElements>
    <a:clrScheme name="Nestlé">
      <a:dk1>
        <a:srgbClr val="000000"/>
      </a:dk1>
      <a:lt1>
        <a:srgbClr val="FFFFFF"/>
      </a:lt1>
      <a:dk2>
        <a:srgbClr val="64513D"/>
      </a:dk2>
      <a:lt2>
        <a:srgbClr val="EFEDEB"/>
      </a:lt2>
      <a:accent1>
        <a:srgbClr val="FF8300"/>
      </a:accent1>
      <a:accent2>
        <a:srgbClr val="0065A1"/>
      </a:accent2>
      <a:accent3>
        <a:srgbClr val="DAD5D1"/>
      </a:accent3>
      <a:accent4>
        <a:srgbClr val="002169"/>
      </a:accent4>
      <a:accent5>
        <a:srgbClr val="6F2277"/>
      </a:accent5>
      <a:accent6>
        <a:srgbClr val="007481"/>
      </a:accent6>
      <a:hlink>
        <a:srgbClr val="00A0DF"/>
      </a:hlink>
      <a:folHlink>
        <a:srgbClr val="61A60E"/>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1_Nestlé 16:9">
  <a:themeElements>
    <a:clrScheme name="Nestlé">
      <a:dk1>
        <a:srgbClr val="000000"/>
      </a:dk1>
      <a:lt1>
        <a:srgbClr val="FFFFFF"/>
      </a:lt1>
      <a:dk2>
        <a:srgbClr val="64513D"/>
      </a:dk2>
      <a:lt2>
        <a:srgbClr val="EFEDEB"/>
      </a:lt2>
      <a:accent1>
        <a:srgbClr val="FF8300"/>
      </a:accent1>
      <a:accent2>
        <a:srgbClr val="0065A1"/>
      </a:accent2>
      <a:accent3>
        <a:srgbClr val="DAD5D1"/>
      </a:accent3>
      <a:accent4>
        <a:srgbClr val="002169"/>
      </a:accent4>
      <a:accent5>
        <a:srgbClr val="6F2277"/>
      </a:accent5>
      <a:accent6>
        <a:srgbClr val="007481"/>
      </a:accent6>
      <a:hlink>
        <a:srgbClr val="00A0DF"/>
      </a:hlink>
      <a:folHlink>
        <a:srgbClr val="61A60E"/>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Nestlé 16:9">
  <a:themeElements>
    <a:clrScheme name="Nestlé">
      <a:dk1>
        <a:srgbClr val="000000"/>
      </a:dk1>
      <a:lt1>
        <a:srgbClr val="FFFFFF"/>
      </a:lt1>
      <a:dk2>
        <a:srgbClr val="64513D"/>
      </a:dk2>
      <a:lt2>
        <a:srgbClr val="EFEDEB"/>
      </a:lt2>
      <a:accent1>
        <a:srgbClr val="FF8300"/>
      </a:accent1>
      <a:accent2>
        <a:srgbClr val="0065A1"/>
      </a:accent2>
      <a:accent3>
        <a:srgbClr val="DAD5D1"/>
      </a:accent3>
      <a:accent4>
        <a:srgbClr val="002169"/>
      </a:accent4>
      <a:accent5>
        <a:srgbClr val="6F2277"/>
      </a:accent5>
      <a:accent6>
        <a:srgbClr val="007481"/>
      </a:accent6>
      <a:hlink>
        <a:srgbClr val="00A0DF"/>
      </a:hlink>
      <a:folHlink>
        <a:srgbClr val="61A60E"/>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2020 NUSA Template">
  <a:themeElements>
    <a:clrScheme name="Nestlé">
      <a:dk1>
        <a:srgbClr val="000000"/>
      </a:dk1>
      <a:lt1>
        <a:srgbClr val="FFFFFF"/>
      </a:lt1>
      <a:dk2>
        <a:srgbClr val="64513D"/>
      </a:dk2>
      <a:lt2>
        <a:srgbClr val="EFEDEB"/>
      </a:lt2>
      <a:accent1>
        <a:srgbClr val="FF8300"/>
      </a:accent1>
      <a:accent2>
        <a:srgbClr val="0065A1"/>
      </a:accent2>
      <a:accent3>
        <a:srgbClr val="DAD5D1"/>
      </a:accent3>
      <a:accent4>
        <a:srgbClr val="002169"/>
      </a:accent4>
      <a:accent5>
        <a:srgbClr val="6F2277"/>
      </a:accent5>
      <a:accent6>
        <a:srgbClr val="007481"/>
      </a:accent6>
      <a:hlink>
        <a:srgbClr val="00A0DF"/>
      </a:hlink>
      <a:folHlink>
        <a:srgbClr val="61A60E"/>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erms:created xsi:type="dcterms:W3CDTF">2021-08-09T14:59:46Z</dcterms:created>
  <dc:creator>Rubel,Molly,US-Arlington</dc:creator>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1ada0a2f-b917-4d51-b0d0-d418a10c8b23_Enabled">
    <vt:lpwstr>true</vt:lpwstr>
  </property>
  <property fmtid="{D5CDD505-2E9C-101B-9397-08002B2CF9AE}" pid="3" name="MSIP_Label_1ada0a2f-b917-4d51-b0d0-d418a10c8b23_SetDate">
    <vt:lpwstr>2021-08-09T14:59:46Z</vt:lpwstr>
  </property>
  <property fmtid="{D5CDD505-2E9C-101B-9397-08002B2CF9AE}" pid="4" name="MSIP_Label_1ada0a2f-b917-4d51-b0d0-d418a10c8b23_Method">
    <vt:lpwstr>Standard</vt:lpwstr>
  </property>
  <property fmtid="{D5CDD505-2E9C-101B-9397-08002B2CF9AE}" pid="5" name="MSIP_Label_1ada0a2f-b917-4d51-b0d0-d418a10c8b23_Name">
    <vt:lpwstr>1ada0a2f-b917-4d51-b0d0-d418a10c8b23</vt:lpwstr>
  </property>
  <property fmtid="{D5CDD505-2E9C-101B-9397-08002B2CF9AE}" pid="6" name="MSIP_Label_1ada0a2f-b917-4d51-b0d0-d418a10c8b23_SiteId">
    <vt:lpwstr>12a3af23-a769-4654-847f-958f3d479f4a</vt:lpwstr>
  </property>
  <property fmtid="{D5CDD505-2E9C-101B-9397-08002B2CF9AE}" pid="7" name="MSIP_Label_1ada0a2f-b917-4d51-b0d0-d418a10c8b23_ActionId">
    <vt:lpwstr>33eef566-c7ff-4f83-9019-277ccca2d4e1</vt:lpwstr>
  </property>
  <property fmtid="{D5CDD505-2E9C-101B-9397-08002B2CF9AE}" pid="8" name="MSIP_Label_1ada0a2f-b917-4d51-b0d0-d418a10c8b23_ContentBits">
    <vt:lpwstr>0</vt:lpwstr>
  </property>
</Properties>
</file>