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  <p:sldMasterId id="2147483673" r:id="rId4"/>
    <p:sldMasterId id="2147483674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layfair Display" pitchFamily="2" charset="77"/>
      <p:regular r:id="rId19"/>
      <p:bold r:id="rId20"/>
      <p:italic r:id="rId21"/>
      <p:boldItalic r:id="rId22"/>
    </p:embeddedFont>
    <p:embeddedFont>
      <p:font typeface="Poppins" pitchFamily="2" charset="77"/>
      <p:regular r:id="rId23"/>
      <p:bold r:id="rId24"/>
      <p:italic r:id="rId25"/>
      <p:boldItalic r:id="rId26"/>
    </p:embeddedFont>
    <p:embeddedFont>
      <p:font typeface="Proxima Nova" panose="02000506030000020004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ef7192ecd_0_9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def7192ecd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ef7192ecd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def7192ecd_0_9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def7192ecd_0_9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ef7192ecd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def7192ecd_0_9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def7192ecd_0_9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ef7192ecd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def7192ecd_0_9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b="1"/>
          </a:p>
        </p:txBody>
      </p:sp>
      <p:sp>
        <p:nvSpPr>
          <p:cNvPr id="242" name="Google Shape;242;gdef7192ecd_0_9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ef7192ecd_0_10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def7192ecd_0_10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def7192ecd_0_10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ef7192ecd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def7192ecd_0_1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def7192ecd_0_1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ef7192ecd_0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def7192ecd_0_1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def7192ecd_0_1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9a575f9bd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9a575f9bd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fsymbols.com/copyright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comparison">
  <p:cSld name="Two-column 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4764969" y="1203326"/>
            <a:ext cx="4172700" cy="27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791076" y="4066302"/>
            <a:ext cx="4100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3"/>
          </p:nvPr>
        </p:nvSpPr>
        <p:spPr>
          <a:xfrm>
            <a:off x="252414" y="4066302"/>
            <a:ext cx="417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2" name="Google Shape;72;p13"/>
          <p:cNvCxnSpPr/>
          <p:nvPr/>
        </p:nvCxnSpPr>
        <p:spPr>
          <a:xfrm>
            <a:off x="4549718" y="1203325"/>
            <a:ext cx="0" cy="29862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3"/>
          <p:cNvSpPr txBox="1">
            <a:spLocks noGrp="1"/>
          </p:cNvSpPr>
          <p:nvPr>
            <p:ph type="body" idx="4"/>
          </p:nvPr>
        </p:nvSpPr>
        <p:spPr>
          <a:xfrm>
            <a:off x="241903" y="1203327"/>
            <a:ext cx="4178400" cy="27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5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stacked">
  <p:cSld name="Two-column stacke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48530" y="2698483"/>
            <a:ext cx="8633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4791076" y="4413143"/>
            <a:ext cx="4100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3"/>
          </p:nvPr>
        </p:nvSpPr>
        <p:spPr>
          <a:xfrm>
            <a:off x="253293" y="4413143"/>
            <a:ext cx="4095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4"/>
          </p:nvPr>
        </p:nvSpPr>
        <p:spPr>
          <a:xfrm>
            <a:off x="246633" y="1198258"/>
            <a:ext cx="86451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5"/>
          </p:nvPr>
        </p:nvSpPr>
        <p:spPr>
          <a:xfrm>
            <a:off x="248530" y="2907433"/>
            <a:ext cx="4095000" cy="1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6"/>
          </p:nvPr>
        </p:nvSpPr>
        <p:spPr>
          <a:xfrm>
            <a:off x="4791076" y="2907433"/>
            <a:ext cx="4100400" cy="1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7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252414" y="4066302"/>
            <a:ext cx="2679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6192839" y="4066302"/>
            <a:ext cx="2744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3"/>
          </p:nvPr>
        </p:nvSpPr>
        <p:spPr>
          <a:xfrm>
            <a:off x="3232555" y="4066302"/>
            <a:ext cx="2718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4"/>
          </p:nvPr>
        </p:nvSpPr>
        <p:spPr>
          <a:xfrm>
            <a:off x="252415" y="1192753"/>
            <a:ext cx="2698800" cy="26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5"/>
          </p:nvPr>
        </p:nvSpPr>
        <p:spPr>
          <a:xfrm>
            <a:off x="3232555" y="1192753"/>
            <a:ext cx="27180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6"/>
          </p:nvPr>
        </p:nvSpPr>
        <p:spPr>
          <a:xfrm>
            <a:off x="6192839" y="1192753"/>
            <a:ext cx="27447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7"/>
          </p:nvPr>
        </p:nvSpPr>
        <p:spPr>
          <a:xfrm>
            <a:off x="252413" y="683366"/>
            <a:ext cx="868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comparison">
  <p:cSld name="Three-column 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252414" y="4066302"/>
            <a:ext cx="2679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6192839" y="4066302"/>
            <a:ext cx="2744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3"/>
          </p:nvPr>
        </p:nvSpPr>
        <p:spPr>
          <a:xfrm>
            <a:off x="3232555" y="4066302"/>
            <a:ext cx="2718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4"/>
          </p:nvPr>
        </p:nvSpPr>
        <p:spPr>
          <a:xfrm>
            <a:off x="252415" y="1192753"/>
            <a:ext cx="2698800" cy="26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5"/>
          </p:nvPr>
        </p:nvSpPr>
        <p:spPr>
          <a:xfrm>
            <a:off x="3232555" y="1192753"/>
            <a:ext cx="27180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6"/>
          </p:nvPr>
        </p:nvSpPr>
        <p:spPr>
          <a:xfrm>
            <a:off x="6192839" y="1192753"/>
            <a:ext cx="27447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7"/>
          </p:nvPr>
        </p:nvSpPr>
        <p:spPr>
          <a:xfrm>
            <a:off x="252413" y="683366"/>
            <a:ext cx="868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2" name="Google Shape;102;p16"/>
          <p:cNvCxnSpPr/>
          <p:nvPr/>
        </p:nvCxnSpPr>
        <p:spPr>
          <a:xfrm>
            <a:off x="3085663" y="1203325"/>
            <a:ext cx="0" cy="29862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6076301" y="1203325"/>
            <a:ext cx="0" cy="29862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stacked">
  <p:cSld name="Three-column stacke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252413" y="1203327"/>
            <a:ext cx="86391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252413" y="2872039"/>
            <a:ext cx="26835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3"/>
          </p:nvPr>
        </p:nvSpPr>
        <p:spPr>
          <a:xfrm>
            <a:off x="3232554" y="2872039"/>
            <a:ext cx="2679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4"/>
          </p:nvPr>
        </p:nvSpPr>
        <p:spPr>
          <a:xfrm>
            <a:off x="6192838" y="2872039"/>
            <a:ext cx="2679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5"/>
          </p:nvPr>
        </p:nvSpPr>
        <p:spPr>
          <a:xfrm>
            <a:off x="258056" y="2630753"/>
            <a:ext cx="8633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6"/>
          </p:nvPr>
        </p:nvSpPr>
        <p:spPr>
          <a:xfrm>
            <a:off x="252414" y="4376263"/>
            <a:ext cx="26835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7"/>
          </p:nvPr>
        </p:nvSpPr>
        <p:spPr>
          <a:xfrm>
            <a:off x="6192838" y="4376263"/>
            <a:ext cx="2679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8"/>
          </p:nvPr>
        </p:nvSpPr>
        <p:spPr>
          <a:xfrm>
            <a:off x="3232554" y="4376263"/>
            <a:ext cx="2679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9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Split">
  <p:cSld name="Horizontal Spli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0" y="1"/>
            <a:ext cx="9144000" cy="127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252413" y="1735871"/>
            <a:ext cx="8639100" cy="26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0" y="1105320"/>
            <a:ext cx="9144000" cy="3717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coStruxure for Segment case">
  <p:cSld name="EcoStruxure for Segment ca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/>
          <p:nvPr/>
        </p:nvSpPr>
        <p:spPr>
          <a:xfrm rot="5400000">
            <a:off x="2000304" y="939602"/>
            <a:ext cx="5143500" cy="326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2733495" y="0"/>
            <a:ext cx="3671700" cy="51435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2956908" y="391285"/>
            <a:ext cx="3247200" cy="3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>
                <a:solidFill>
                  <a:schemeClr val="lt1"/>
                </a:solidFill>
              </a:defRPr>
            </a:lvl2pPr>
            <a:lvl3pPr marL="1371600" lvl="2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>
                <a:solidFill>
                  <a:schemeClr val="lt1"/>
                </a:solidFill>
              </a:defRPr>
            </a:lvl3pPr>
            <a:lvl4pPr marL="1828800" lvl="3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800">
                <a:solidFill>
                  <a:schemeClr val="lt1"/>
                </a:solidFill>
              </a:defRPr>
            </a:lvl4pPr>
            <a:lvl5pPr marL="2286000" lvl="4" indent="-260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•"/>
              <a:defRPr sz="5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6469217" y="358759"/>
            <a:ext cx="2599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3DCD58"/>
                </a:solidFill>
              </a:defRPr>
            </a:lvl1pPr>
            <a:lvl2pPr marL="914400" lvl="1" indent="-273050" algn="l" rtl="0">
              <a:spcBef>
                <a:spcPts val="0"/>
              </a:spcBef>
              <a:spcAft>
                <a:spcPts val="0"/>
              </a:spcAft>
              <a:buSzPts val="700"/>
              <a:buChar char="•"/>
              <a:defRPr sz="700">
                <a:solidFill>
                  <a:srgbClr val="3DCD58"/>
                </a:solidFill>
              </a:defRPr>
            </a:lvl2pPr>
            <a:lvl3pPr marL="1371600" lvl="2" indent="-273050" algn="l" rtl="0">
              <a:spcBef>
                <a:spcPts val="0"/>
              </a:spcBef>
              <a:spcAft>
                <a:spcPts val="0"/>
              </a:spcAft>
              <a:buSzPts val="700"/>
              <a:buChar char="‒"/>
              <a:defRPr sz="700">
                <a:solidFill>
                  <a:srgbClr val="3DCD58"/>
                </a:solidFill>
              </a:defRPr>
            </a:lvl3pPr>
            <a:lvl4pPr marL="1828800" lvl="3" indent="-266700" algn="l" rtl="0">
              <a:spcBef>
                <a:spcPts val="0"/>
              </a:spcBef>
              <a:spcAft>
                <a:spcPts val="0"/>
              </a:spcAft>
              <a:buSzPts val="600"/>
              <a:buChar char="–"/>
              <a:defRPr sz="600">
                <a:solidFill>
                  <a:srgbClr val="3DCD58"/>
                </a:solidFill>
              </a:defRPr>
            </a:lvl4pPr>
            <a:lvl5pPr marL="2286000" lvl="4" indent="-247650" algn="l" rtl="0">
              <a:spcBef>
                <a:spcPts val="0"/>
              </a:spcBef>
              <a:spcAft>
                <a:spcPts val="0"/>
              </a:spcAft>
              <a:buSzPts val="300"/>
              <a:buChar char="–"/>
              <a:defRPr sz="300">
                <a:solidFill>
                  <a:srgbClr val="3DCD58"/>
                </a:solidFill>
              </a:defRPr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2724900" cy="822900"/>
          </a:xfrm>
          <a:prstGeom prst="rect">
            <a:avLst/>
          </a:prstGeom>
          <a:gradFill>
            <a:gsLst>
              <a:gs pos="0">
                <a:srgbClr val="000000">
                  <a:alpha val="26666"/>
                </a:srgbClr>
              </a:gs>
              <a:gs pos="100000">
                <a:srgbClr val="C1C5C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4"/>
          </p:nvPr>
        </p:nvSpPr>
        <p:spPr>
          <a:xfrm>
            <a:off x="2952466" y="4122159"/>
            <a:ext cx="32472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i="1">
                <a:solidFill>
                  <a:schemeClr val="lt1"/>
                </a:solidFill>
              </a:defRPr>
            </a:lvl1pPr>
            <a:lvl2pPr marL="914400" lvl="1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800" i="1">
                <a:solidFill>
                  <a:schemeClr val="lt1"/>
                </a:solidFill>
              </a:defRPr>
            </a:lvl2pPr>
            <a:lvl3pPr marL="1371600" lvl="2" indent="-27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700" i="1">
                <a:solidFill>
                  <a:schemeClr val="lt1"/>
                </a:solidFill>
              </a:defRPr>
            </a:lvl3pPr>
            <a:lvl4pPr marL="1828800" lvl="3" indent="-266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600" i="1">
                <a:solidFill>
                  <a:schemeClr val="lt1"/>
                </a:solidFill>
              </a:defRPr>
            </a:lvl4pPr>
            <a:lvl5pPr marL="2286000" lvl="4" indent="-247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•"/>
              <a:defRPr sz="300" i="1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0" y="814388"/>
            <a:ext cx="2724900" cy="222600"/>
          </a:xfrm>
          <a:prstGeom prst="rect">
            <a:avLst/>
          </a:prstGeom>
          <a:solidFill>
            <a:schemeClr val="dk1">
              <a:alpha val="2667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252416" y="4066303"/>
            <a:ext cx="2679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6192840" y="4066303"/>
            <a:ext cx="2744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3"/>
          </p:nvPr>
        </p:nvSpPr>
        <p:spPr>
          <a:xfrm>
            <a:off x="3232556" y="4066303"/>
            <a:ext cx="2718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4"/>
          </p:nvPr>
        </p:nvSpPr>
        <p:spPr>
          <a:xfrm>
            <a:off x="252416" y="1192756"/>
            <a:ext cx="2698800" cy="26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5"/>
          </p:nvPr>
        </p:nvSpPr>
        <p:spPr>
          <a:xfrm>
            <a:off x="3232556" y="1192755"/>
            <a:ext cx="27180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6"/>
          </p:nvPr>
        </p:nvSpPr>
        <p:spPr>
          <a:xfrm>
            <a:off x="6192840" y="1192755"/>
            <a:ext cx="27447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1747891" y="4857157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252415" y="4857157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7"/>
          </p:nvPr>
        </p:nvSpPr>
        <p:spPr>
          <a:xfrm>
            <a:off x="252415" y="230189"/>
            <a:ext cx="868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8"/>
          </p:nvPr>
        </p:nvSpPr>
        <p:spPr>
          <a:xfrm>
            <a:off x="252415" y="683368"/>
            <a:ext cx="868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Split">
  <p:cSld name="Horizontal Spli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1" y="3"/>
            <a:ext cx="9144000" cy="127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252413" y="1735873"/>
            <a:ext cx="8639100" cy="26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1747891" y="4857157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252415" y="4857157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1" y="1105321"/>
            <a:ext cx="9144000" cy="3717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2"/>
          </p:nvPr>
        </p:nvSpPr>
        <p:spPr>
          <a:xfrm>
            <a:off x="252415" y="230189"/>
            <a:ext cx="86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3"/>
          </p:nvPr>
        </p:nvSpPr>
        <p:spPr>
          <a:xfrm>
            <a:off x="252415" y="683368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bg>
      <p:bgPr>
        <a:solidFill>
          <a:schemeClr val="accen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79525" y="-18437"/>
            <a:ext cx="889800" cy="80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30881" y="1277825"/>
            <a:ext cx="6753300" cy="1847400"/>
          </a:xfrm>
          <a:prstGeom prst="rect">
            <a:avLst/>
          </a:prstGeom>
          <a:noFill/>
        </p:spPr>
        <p:txBody>
          <a:bodyPr spcFirstLastPara="1" wrap="square" lIns="0" tIns="91425" rIns="0" bIns="91425" anchor="b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">
  <p:cSld name="Standard Layou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252413" y="4857155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258055" y="1203325"/>
            <a:ext cx="86796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2"/>
          </p:nvPr>
        </p:nvSpPr>
        <p:spPr>
          <a:xfrm>
            <a:off x="252413" y="230187"/>
            <a:ext cx="86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3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">
  <p:cSld name="Standard Layout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747891" y="4857157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252415" y="4857157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258055" y="1203325"/>
            <a:ext cx="86796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2"/>
          </p:nvPr>
        </p:nvSpPr>
        <p:spPr>
          <a:xfrm>
            <a:off x="252415" y="230189"/>
            <a:ext cx="86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3"/>
          </p:nvPr>
        </p:nvSpPr>
        <p:spPr>
          <a:xfrm>
            <a:off x="252415" y="683368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2 1 1 1 1 1 1">
  <p:cSld name="SECTION_HEADER_1_1_2_1_1_1_1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2">
            <a:alphaModFix/>
          </a:blip>
          <a:srcRect t="8611" b="3514"/>
          <a:stretch/>
        </p:blipFill>
        <p:spPr>
          <a:xfrm>
            <a:off x="-31950" y="-41575"/>
            <a:ext cx="9353375" cy="526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25" y="4617525"/>
            <a:ext cx="508032" cy="3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067425" y="4641775"/>
            <a:ext cx="166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8FFF4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</a:t>
            </a:r>
            <a:r>
              <a:rPr lang="en"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Gloat - Business Proprietary</a:t>
            </a:r>
            <a:endParaRPr sz="800">
              <a:solidFill>
                <a:srgbClr val="F8FFF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8359808" y="45951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A7B17"/>
          </p15:clr>
        </p15:guide>
        <p15:guide id="2" pos="556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367125" y="-75"/>
            <a:ext cx="3777000" cy="5143500"/>
          </a:xfrm>
          <a:prstGeom prst="rect">
            <a:avLst/>
          </a:prstGeom>
          <a:solidFill>
            <a:srgbClr val="D71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65500" y="1107949"/>
            <a:ext cx="4045200" cy="281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32299" y="4710608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Divider_Image">
  <p:cSld name="Section_Divider_Im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747891" y="4857156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252414" y="4857155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6" descr="schneider_LIO_Whit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5948" y="4510059"/>
            <a:ext cx="1907005" cy="52578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0" y="2041071"/>
            <a:ext cx="9144000" cy="8676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25195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0" y="2900387"/>
            <a:ext cx="9144000" cy="37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1950" tIns="0" rIns="0" bIns="0" anchor="ctr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">
  <p:cSld name="Standard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258055" y="1203325"/>
            <a:ext cx="86796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w/ callout">
  <p:cSld name="One-column w/ call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192839" y="4066302"/>
            <a:ext cx="26988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6014065" y="1203325"/>
            <a:ext cx="0" cy="29862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258055" y="4066302"/>
            <a:ext cx="5574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258054" y="1202024"/>
            <a:ext cx="5574300" cy="2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6192838" y="1201738"/>
            <a:ext cx="2698800" cy="22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98450" algn="l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2100" algn="l" rtl="0">
              <a:spcBef>
                <a:spcPts val="500"/>
              </a:spcBef>
              <a:spcAft>
                <a:spcPts val="0"/>
              </a:spcAft>
              <a:buSzPts val="1000"/>
              <a:buChar char="‒"/>
              <a:defRPr sz="1000"/>
            </a:lvl3pPr>
            <a:lvl4pPr marL="1828800" lvl="3" indent="-292100" algn="l" rtl="0">
              <a:spcBef>
                <a:spcPts val="500"/>
              </a:spcBef>
              <a:spcAft>
                <a:spcPts val="0"/>
              </a:spcAft>
              <a:buSzPts val="1000"/>
              <a:buChar char="–"/>
              <a:defRPr sz="1000"/>
            </a:lvl4pPr>
            <a:lvl5pPr marL="2286000" lvl="4" indent="-292100" algn="l" rtl="0">
              <a:spcBef>
                <a:spcPts val="500"/>
              </a:spcBef>
              <a:spcAft>
                <a:spcPts val="0"/>
              </a:spcAft>
              <a:buSzPts val="1000"/>
              <a:buChar char="–"/>
              <a:defRPr sz="1000"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5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">
  <p:cSld name="One-colum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252414" y="4066302"/>
            <a:ext cx="5580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252413" y="1203326"/>
            <a:ext cx="5580000" cy="27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stacked">
  <p:cSld name="One-column stacked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247390" y="3037460"/>
            <a:ext cx="55743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252414" y="2674811"/>
            <a:ext cx="5574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258057" y="4569743"/>
            <a:ext cx="5574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248010" y="1213547"/>
            <a:ext cx="55743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5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">
  <p:cSld name="Two-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764969" y="1203325"/>
            <a:ext cx="41727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4791076" y="4066302"/>
            <a:ext cx="4100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3"/>
          </p:nvPr>
        </p:nvSpPr>
        <p:spPr>
          <a:xfrm>
            <a:off x="252414" y="4066302"/>
            <a:ext cx="417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E8F93"/>
                </a:solidFill>
              </a:defRPr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4"/>
          </p:nvPr>
        </p:nvSpPr>
        <p:spPr>
          <a:xfrm>
            <a:off x="247547" y="1209296"/>
            <a:ext cx="41727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5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300"/>
              <a:buFont typeface="Arial"/>
              <a:buNone/>
              <a:defRPr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/>
            </a:lvl5pPr>
            <a:lvl6pPr marL="2743200" lvl="5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252414" y="1203326"/>
            <a:ext cx="86391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300"/>
              <a:buFont typeface="Arial"/>
              <a:buChar char="‒"/>
              <a:defRPr sz="1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" name="Google Shape;34;p7" descr="schneider_LIO_Life-Green_RGB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67034" y="4494997"/>
            <a:ext cx="2041799" cy="562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/>
        </p:nvSpPr>
        <p:spPr>
          <a:xfrm>
            <a:off x="252413" y="4857155"/>
            <a:ext cx="1733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469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© 2019 Schneider Electric. All Rights Reserved  I </a:t>
            </a:r>
            <a:endParaRPr sz="600" b="0" i="0" u="none" strike="noStrike" cap="none">
              <a:solidFill>
                <a:srgbClr val="4F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943100" y="4854259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252414" y="1203326"/>
            <a:ext cx="86391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300"/>
              <a:buFont typeface="Arial"/>
              <a:buChar char="‒"/>
              <a:defRPr sz="1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252413" y="4857155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6" name="Google Shape;136;p21" descr="schneider_LIO_Life-Green_RG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7034" y="4494997"/>
            <a:ext cx="2041799" cy="5629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2839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2400"/>
              <a:buFont typeface="Poppins"/>
              <a:buNone/>
              <a:defRPr sz="2400" b="1">
                <a:solidFill>
                  <a:srgbClr val="F6F6F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 descr="A picture containing invertebrate, worm, green&#10;&#10;Description automatically generated"/>
          <p:cNvPicPr preferRelativeResize="0"/>
          <p:nvPr/>
        </p:nvPicPr>
        <p:blipFill rotWithShape="1">
          <a:blip r:embed="rId3">
            <a:alphaModFix amt="76000"/>
          </a:blip>
          <a:srcRect l="12133" t="369" r="5098" b="-319"/>
          <a:stretch/>
        </p:blipFill>
        <p:spPr>
          <a:xfrm>
            <a:off x="-37257" y="-1173"/>
            <a:ext cx="9187651" cy="5219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-34119" y="2740519"/>
            <a:ext cx="9186600" cy="8676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2519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FFFFFF"/>
                </a:solidFill>
              </a:rPr>
              <a:t>Unleashing an Open Talent Market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-34119" y="3599834"/>
            <a:ext cx="9186600" cy="53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195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"/>
              <a:t>Jean Pelletier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"/>
              <a:t>May 2021</a:t>
            </a:r>
            <a:endParaRPr/>
          </a:p>
        </p:txBody>
      </p:sp>
      <p:pic>
        <p:nvPicPr>
          <p:cNvPr id="182" name="Google Shape;182;p28" descr="schneider_LIO_White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2938" y="4467474"/>
            <a:ext cx="2085645" cy="575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/>
          <p:nvPr/>
        </p:nvSpPr>
        <p:spPr>
          <a:xfrm>
            <a:off x="-4313" y="4594644"/>
            <a:ext cx="2305500" cy="3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258057" y="230188"/>
            <a:ext cx="86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</a:pPr>
            <a:r>
              <a:rPr lang="en"/>
              <a:t>Schneider Electric is leading the digital transformation </a:t>
            </a:r>
            <a:br>
              <a:rPr lang="en"/>
            </a:br>
            <a:r>
              <a:rPr lang="en"/>
              <a:t>of energy management and automation</a:t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164659" y="1114029"/>
            <a:ext cx="245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469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Key figures for 2020</a:t>
            </a:r>
            <a:endParaRPr sz="1400" b="0" i="0" u="none" strike="noStrike" cap="none">
              <a:solidFill>
                <a:srgbClr val="626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216350" y="1517102"/>
            <a:ext cx="2774100" cy="509860"/>
            <a:chOff x="209955" y="1461442"/>
            <a:chExt cx="2774100" cy="509860"/>
          </a:xfrm>
        </p:grpSpPr>
        <p:sp>
          <p:nvSpPr>
            <p:cNvPr id="192" name="Google Shape;192;p29"/>
            <p:cNvSpPr/>
            <p:nvPr/>
          </p:nvSpPr>
          <p:spPr>
            <a:xfrm>
              <a:off x="209955" y="1461442"/>
              <a:ext cx="2774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DCD58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3DCD58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2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211313" y="1754402"/>
              <a:ext cx="20790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626469"/>
                  </a:solidFill>
                  <a:latin typeface="Arial"/>
                  <a:ea typeface="Arial"/>
                  <a:cs typeface="Arial"/>
                  <a:sym typeface="Arial"/>
                </a:rPr>
                <a:t>of revenues spent on R&amp;D</a:t>
              </a:r>
              <a:endParaRPr sz="9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9"/>
          <p:cNvGrpSpPr/>
          <p:nvPr/>
        </p:nvGrpSpPr>
        <p:grpSpPr>
          <a:xfrm>
            <a:off x="208398" y="2213645"/>
            <a:ext cx="3333900" cy="521262"/>
            <a:chOff x="202003" y="2229548"/>
            <a:chExt cx="3333900" cy="521262"/>
          </a:xfrm>
        </p:grpSpPr>
        <p:sp>
          <p:nvSpPr>
            <p:cNvPr id="195" name="Google Shape;195;p29"/>
            <p:cNvSpPr/>
            <p:nvPr/>
          </p:nvSpPr>
          <p:spPr>
            <a:xfrm>
              <a:off x="202003" y="2229548"/>
              <a:ext cx="3333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DCD58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3DCD58"/>
                  </a:solidFill>
                  <a:latin typeface="Arial"/>
                  <a:ea typeface="Arial"/>
                  <a:cs typeface="Arial"/>
                  <a:sym typeface="Arial"/>
                </a:rPr>
                <a:t>€25.2 bn</a:t>
              </a:r>
              <a:endPara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209955" y="2533910"/>
              <a:ext cx="11442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469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rgbClr val="626469"/>
                  </a:solidFill>
                  <a:latin typeface="Arial"/>
                  <a:ea typeface="Arial"/>
                  <a:cs typeface="Arial"/>
                  <a:sym typeface="Arial"/>
                </a:rPr>
                <a:t>2020 FY revenues</a:t>
              </a:r>
              <a:endParaRPr sz="9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9"/>
          <p:cNvGrpSpPr/>
          <p:nvPr/>
        </p:nvGrpSpPr>
        <p:grpSpPr>
          <a:xfrm>
            <a:off x="206982" y="2829065"/>
            <a:ext cx="1843076" cy="521262"/>
            <a:chOff x="200587" y="2900627"/>
            <a:chExt cx="1843076" cy="521262"/>
          </a:xfrm>
        </p:grpSpPr>
        <p:sp>
          <p:nvSpPr>
            <p:cNvPr id="198" name="Google Shape;198;p29"/>
            <p:cNvSpPr/>
            <p:nvPr/>
          </p:nvSpPr>
          <p:spPr>
            <a:xfrm>
              <a:off x="200587" y="2900627"/>
              <a:ext cx="1065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DCD58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3DCD58"/>
                  </a:solidFill>
                  <a:latin typeface="Arial"/>
                  <a:ea typeface="Arial"/>
                  <a:cs typeface="Arial"/>
                  <a:sym typeface="Arial"/>
                </a:rPr>
                <a:t>72%</a:t>
              </a:r>
              <a:endParaRPr sz="2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202563" y="3204989"/>
              <a:ext cx="18411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626469"/>
                  </a:solidFill>
                  <a:latin typeface="Arial"/>
                  <a:ea typeface="Arial"/>
                  <a:cs typeface="Arial"/>
                  <a:sym typeface="Arial"/>
                </a:rPr>
                <a:t>Green Revenues*</a:t>
              </a:r>
              <a:endParaRPr sz="9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29"/>
          <p:cNvGrpSpPr/>
          <p:nvPr/>
        </p:nvGrpSpPr>
        <p:grpSpPr>
          <a:xfrm>
            <a:off x="216350" y="3536730"/>
            <a:ext cx="2774100" cy="520607"/>
            <a:chOff x="209955" y="3640098"/>
            <a:chExt cx="2774100" cy="520607"/>
          </a:xfrm>
        </p:grpSpPr>
        <p:sp>
          <p:nvSpPr>
            <p:cNvPr id="201" name="Google Shape;201;p29"/>
            <p:cNvSpPr/>
            <p:nvPr/>
          </p:nvSpPr>
          <p:spPr>
            <a:xfrm>
              <a:off x="209955" y="3640098"/>
              <a:ext cx="2774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DCD58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3DCD58"/>
                  </a:solidFill>
                  <a:latin typeface="Arial"/>
                  <a:ea typeface="Arial"/>
                  <a:cs typeface="Arial"/>
                  <a:sym typeface="Arial"/>
                </a:rPr>
                <a:t>128,500+</a:t>
              </a:r>
              <a:endParaRPr sz="2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251631" y="3943805"/>
              <a:ext cx="19476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469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rgbClr val="626469"/>
                  </a:solidFill>
                  <a:latin typeface="Arial"/>
                  <a:ea typeface="Arial"/>
                  <a:cs typeface="Arial"/>
                  <a:sym typeface="Arial"/>
                </a:rPr>
                <a:t>employees in over 100 countries</a:t>
              </a:r>
              <a:endParaRPr/>
            </a:p>
          </p:txBody>
        </p:sp>
      </p:grpSp>
      <p:cxnSp>
        <p:nvCxnSpPr>
          <p:cNvPr id="203" name="Google Shape;203;p29"/>
          <p:cNvCxnSpPr/>
          <p:nvPr/>
        </p:nvCxnSpPr>
        <p:spPr>
          <a:xfrm>
            <a:off x="2554464" y="1130785"/>
            <a:ext cx="0" cy="32856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29"/>
          <p:cNvSpPr/>
          <p:nvPr/>
        </p:nvSpPr>
        <p:spPr>
          <a:xfrm>
            <a:off x="45116" y="4953483"/>
            <a:ext cx="7181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*Green Revenues definition: offers that bring energy, climate, or resource efficiency to customers, while not generating any significant harmful impact on the environment</a:t>
            </a:r>
            <a:endParaRPr sz="700" b="0" i="0" u="none" strike="noStrike" cap="none">
              <a:solidFill>
                <a:srgbClr val="626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252413" y="4821911"/>
            <a:ext cx="2510100" cy="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2021 Schneider Electric. All Rights Reserved  I </a:t>
            </a: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1943100" y="4821910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2990311" y="2786344"/>
            <a:ext cx="63813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“Simplicity is the highest form of sophistication, and  all design must be easily comprehensible and intelligible to the user.”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 Pelletier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VP, Digital Talent Transformation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Schneider Electric</a:t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75" y="917275"/>
            <a:ext cx="2451649" cy="163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603425" y="2940400"/>
            <a:ext cx="906000" cy="835800"/>
          </a:xfrm>
          <a:prstGeom prst="ellipse">
            <a:avLst/>
          </a:prstGeom>
          <a:solidFill>
            <a:srgbClr val="95E3A4"/>
          </a:solidFill>
          <a:ln w="28575" cap="flat" cmpd="sng">
            <a:solidFill>
              <a:srgbClr val="95E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1665037" y="1220500"/>
            <a:ext cx="906000" cy="835800"/>
          </a:xfrm>
          <a:prstGeom prst="ellipse">
            <a:avLst/>
          </a:prstGeom>
          <a:solidFill>
            <a:srgbClr val="95E3A4"/>
          </a:solidFill>
          <a:ln w="28575" cap="flat" cmpd="sng">
            <a:solidFill>
              <a:srgbClr val="95E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2861556" y="2940401"/>
            <a:ext cx="906000" cy="835800"/>
          </a:xfrm>
          <a:prstGeom prst="ellipse">
            <a:avLst/>
          </a:prstGeom>
          <a:solidFill>
            <a:srgbClr val="95E3A4"/>
          </a:solidFill>
          <a:ln w="28575" cap="flat" cmpd="sng">
            <a:solidFill>
              <a:srgbClr val="95E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30"/>
          <p:cNvGrpSpPr/>
          <p:nvPr/>
        </p:nvGrpSpPr>
        <p:grpSpPr>
          <a:xfrm>
            <a:off x="4199550" y="2784483"/>
            <a:ext cx="4600346" cy="2193167"/>
            <a:chOff x="21340" y="1845268"/>
            <a:chExt cx="5143500" cy="3098131"/>
          </a:xfrm>
        </p:grpSpPr>
        <p:grpSp>
          <p:nvGrpSpPr>
            <p:cNvPr id="218" name="Google Shape;218;p30"/>
            <p:cNvGrpSpPr/>
            <p:nvPr/>
          </p:nvGrpSpPr>
          <p:grpSpPr>
            <a:xfrm>
              <a:off x="21340" y="1845268"/>
              <a:ext cx="5143500" cy="3098131"/>
              <a:chOff x="21340" y="1845268"/>
              <a:chExt cx="5143500" cy="3098131"/>
            </a:xfrm>
          </p:grpSpPr>
          <p:pic>
            <p:nvPicPr>
              <p:cNvPr id="219" name="Google Shape;219;p30" descr="Résultat de recherche d'images pour &quot;Lenovo laptop thinkpad X270&quot;"/>
              <p:cNvPicPr preferRelativeResize="0"/>
              <p:nvPr/>
            </p:nvPicPr>
            <p:blipFill rotWithShape="1">
              <a:blip r:embed="rId3">
                <a:alphaModFix/>
              </a:blip>
              <a:srcRect t="20431" b="19335"/>
              <a:stretch/>
            </p:blipFill>
            <p:spPr>
              <a:xfrm>
                <a:off x="21340" y="1845268"/>
                <a:ext cx="5143500" cy="30981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30"/>
              <p:cNvPicPr preferRelativeResize="0"/>
              <p:nvPr/>
            </p:nvPicPr>
            <p:blipFill rotWithShape="1">
              <a:blip r:embed="rId4">
                <a:alphaModFix/>
              </a:blip>
              <a:srcRect r="43515"/>
              <a:stretch/>
            </p:blipFill>
            <p:spPr>
              <a:xfrm>
                <a:off x="888357" y="2208640"/>
                <a:ext cx="3457093" cy="19667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1" name="Google Shape;221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4625" y="2208641"/>
              <a:ext cx="3496483" cy="1966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Google Shape;222;p30"/>
          <p:cNvGrpSpPr/>
          <p:nvPr/>
        </p:nvGrpSpPr>
        <p:grpSpPr>
          <a:xfrm>
            <a:off x="5686314" y="743076"/>
            <a:ext cx="2828049" cy="1546994"/>
            <a:chOff x="4883419" y="1432573"/>
            <a:chExt cx="2690561" cy="1902120"/>
          </a:xfrm>
        </p:grpSpPr>
        <p:grpSp>
          <p:nvGrpSpPr>
            <p:cNvPr id="223" name="Google Shape;223;p30"/>
            <p:cNvGrpSpPr/>
            <p:nvPr/>
          </p:nvGrpSpPr>
          <p:grpSpPr>
            <a:xfrm>
              <a:off x="4883419" y="1432573"/>
              <a:ext cx="2690561" cy="1902120"/>
              <a:chOff x="4883419" y="1718323"/>
              <a:chExt cx="2690561" cy="1902120"/>
            </a:xfrm>
          </p:grpSpPr>
          <p:pic>
            <p:nvPicPr>
              <p:cNvPr id="224" name="Google Shape;224;p30" descr="Résultat de recherche d'images pour &quot;Ipad picture landscape&quot;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883419" y="1718323"/>
                <a:ext cx="2690561" cy="19021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30"/>
              <p:cNvPicPr preferRelativeResize="0"/>
              <p:nvPr/>
            </p:nvPicPr>
            <p:blipFill rotWithShape="1">
              <a:blip r:embed="rId7">
                <a:alphaModFix/>
              </a:blip>
              <a:srcRect b="16604"/>
              <a:stretch/>
            </p:blipFill>
            <p:spPr>
              <a:xfrm>
                <a:off x="5123605" y="1842110"/>
                <a:ext cx="2203846" cy="11296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Google Shape;226;p30"/>
              <p:cNvPicPr preferRelativeResize="0"/>
              <p:nvPr/>
            </p:nvPicPr>
            <p:blipFill rotWithShape="1">
              <a:blip r:embed="rId8">
                <a:alphaModFix/>
              </a:blip>
              <a:srcRect l="11993" t="54123" r="2154" b="2309"/>
              <a:stretch/>
            </p:blipFill>
            <p:spPr>
              <a:xfrm>
                <a:off x="5125986" y="2758442"/>
                <a:ext cx="2201464" cy="7350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7" name="Google Shape;227;p30"/>
            <p:cNvPicPr preferRelativeResize="0"/>
            <p:nvPr/>
          </p:nvPicPr>
          <p:blipFill rotWithShape="1">
            <a:blip r:embed="rId5">
              <a:alphaModFix/>
            </a:blip>
            <a:srcRect r="25082"/>
            <a:stretch/>
          </p:blipFill>
          <p:spPr>
            <a:xfrm>
              <a:off x="5120115" y="1550457"/>
              <a:ext cx="2207333" cy="1657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0"/>
            <p:cNvPicPr preferRelativeResize="0"/>
            <p:nvPr/>
          </p:nvPicPr>
          <p:blipFill rotWithShape="1">
            <a:blip r:embed="rId5">
              <a:alphaModFix/>
            </a:blip>
            <a:srcRect l="27806" r="12097"/>
            <a:stretch/>
          </p:blipFill>
          <p:spPr>
            <a:xfrm>
              <a:off x="5556857" y="1550456"/>
              <a:ext cx="1770595" cy="16572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30" descr="Résultat de recherche d'images pour &quot;mobile phone S9&quot;"/>
          <p:cNvPicPr preferRelativeResize="0"/>
          <p:nvPr/>
        </p:nvPicPr>
        <p:blipFill rotWithShape="1">
          <a:blip r:embed="rId9">
            <a:alphaModFix/>
          </a:blip>
          <a:srcRect l="33651" r="34514"/>
          <a:stretch/>
        </p:blipFill>
        <p:spPr>
          <a:xfrm>
            <a:off x="4329647" y="748411"/>
            <a:ext cx="981885" cy="154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 rotWithShape="1">
          <a:blip r:embed="rId10">
            <a:alphaModFix/>
          </a:blip>
          <a:srcRect t="11441"/>
          <a:stretch/>
        </p:blipFill>
        <p:spPr>
          <a:xfrm>
            <a:off x="4426952" y="845943"/>
            <a:ext cx="813000" cy="12015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10">
            <a:alphaModFix/>
          </a:blip>
          <a:srcRect t="69289" b="3"/>
          <a:stretch/>
        </p:blipFill>
        <p:spPr>
          <a:xfrm>
            <a:off x="4426951" y="1822035"/>
            <a:ext cx="813000" cy="391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232" name="Google Shape;232;p30"/>
          <p:cNvSpPr txBox="1">
            <a:spLocks noGrp="1"/>
          </p:cNvSpPr>
          <p:nvPr>
            <p:ph type="ftr" idx="11"/>
          </p:nvPr>
        </p:nvSpPr>
        <p:spPr>
          <a:xfrm>
            <a:off x="252413" y="4854260"/>
            <a:ext cx="16908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2021 Schneider Electric. All Rights Reserved  I </a:t>
            </a:r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1943100" y="4854259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8185" y="3112511"/>
            <a:ext cx="501268" cy="46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59731" y="3100560"/>
            <a:ext cx="502589" cy="46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46037" y="1310137"/>
            <a:ext cx="641159" cy="59149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/>
          <p:nvPr/>
        </p:nvSpPr>
        <p:spPr>
          <a:xfrm>
            <a:off x="4330260" y="2435690"/>
            <a:ext cx="4441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✔"/>
            </a:pPr>
            <a:r>
              <a:rPr lang="en" sz="8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Launched globally in May 2020, with versions </a:t>
            </a:r>
            <a:r>
              <a:rPr lang="en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 English, Spanish, French and Chinese.</a:t>
            </a:r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7"/>
          </p:nvPr>
        </p:nvSpPr>
        <p:spPr>
          <a:xfrm>
            <a:off x="252413" y="230188"/>
            <a:ext cx="8685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8140" lvl="0" indent="-342265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 digital, borderless, and transparent platform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body" idx="2"/>
          </p:nvPr>
        </p:nvSpPr>
        <p:spPr>
          <a:xfrm>
            <a:off x="252415" y="230189"/>
            <a:ext cx="86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3032" lvl="0" indent="-157158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"/>
              <a:t>OTM Journey</a:t>
            </a: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3"/>
          </p:nvPr>
        </p:nvSpPr>
        <p:spPr>
          <a:xfrm>
            <a:off x="252415" y="683368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8645" lvl="0" indent="-342778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n"/>
              <a:t>2019-2021</a:t>
            </a:r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1747891" y="4857155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3DCD58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" sz="600" b="0" i="0" u="none" strike="noStrike" cap="none">
                <a:solidFill>
                  <a:srgbClr val="3DCD5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600" b="0" i="0" u="none" strike="noStrike" cap="none">
              <a:solidFill>
                <a:srgbClr val="3DCD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252413" y="4857155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grpSp>
        <p:nvGrpSpPr>
          <p:cNvPr id="248" name="Google Shape;248;p31"/>
          <p:cNvGrpSpPr/>
          <p:nvPr/>
        </p:nvGrpSpPr>
        <p:grpSpPr>
          <a:xfrm>
            <a:off x="-30033" y="1035169"/>
            <a:ext cx="9174036" cy="2888645"/>
            <a:chOff x="-30033" y="1035169"/>
            <a:chExt cx="9174036" cy="2888645"/>
          </a:xfrm>
        </p:grpSpPr>
        <p:grpSp>
          <p:nvGrpSpPr>
            <p:cNvPr id="249" name="Google Shape;249;p31"/>
            <p:cNvGrpSpPr/>
            <p:nvPr/>
          </p:nvGrpSpPr>
          <p:grpSpPr>
            <a:xfrm>
              <a:off x="-30033" y="1035169"/>
              <a:ext cx="9174036" cy="2888645"/>
              <a:chOff x="252429" y="1374307"/>
              <a:chExt cx="9174036" cy="2888645"/>
            </a:xfrm>
          </p:grpSpPr>
          <p:grpSp>
            <p:nvGrpSpPr>
              <p:cNvPr id="250" name="Google Shape;250;p31"/>
              <p:cNvGrpSpPr/>
              <p:nvPr/>
            </p:nvGrpSpPr>
            <p:grpSpPr>
              <a:xfrm>
                <a:off x="252429" y="1374307"/>
                <a:ext cx="8726400" cy="2888645"/>
                <a:chOff x="403224" y="1381755"/>
                <a:chExt cx="8726400" cy="2888645"/>
              </a:xfrm>
            </p:grpSpPr>
            <p:cxnSp>
              <p:nvCxnSpPr>
                <p:cNvPr id="251" name="Google Shape;251;p31"/>
                <p:cNvCxnSpPr/>
                <p:nvPr/>
              </p:nvCxnSpPr>
              <p:spPr>
                <a:xfrm>
                  <a:off x="8787810" y="1449471"/>
                  <a:ext cx="0" cy="2517300"/>
                </a:xfrm>
                <a:prstGeom prst="straightConnector1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7F7F7F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31"/>
                <p:cNvCxnSpPr/>
                <p:nvPr/>
              </p:nvCxnSpPr>
              <p:spPr>
                <a:xfrm>
                  <a:off x="6498334" y="1381755"/>
                  <a:ext cx="0" cy="2560200"/>
                </a:xfrm>
                <a:prstGeom prst="straightConnector1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7F7F7F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3" name="Google Shape;253;p31"/>
                <p:cNvCxnSpPr/>
                <p:nvPr/>
              </p:nvCxnSpPr>
              <p:spPr>
                <a:xfrm>
                  <a:off x="7704013" y="1453589"/>
                  <a:ext cx="0" cy="2517300"/>
                </a:xfrm>
                <a:prstGeom prst="straightConnector1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7F7F7F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4" name="Google Shape;254;p31"/>
                <p:cNvCxnSpPr/>
                <p:nvPr/>
              </p:nvCxnSpPr>
              <p:spPr>
                <a:xfrm>
                  <a:off x="5132888" y="1450300"/>
                  <a:ext cx="0" cy="2517300"/>
                </a:xfrm>
                <a:prstGeom prst="straightConnector1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7F7F7F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5" name="Google Shape;255;p31"/>
                <p:cNvCxnSpPr/>
                <p:nvPr/>
              </p:nvCxnSpPr>
              <p:spPr>
                <a:xfrm>
                  <a:off x="2428881" y="1443722"/>
                  <a:ext cx="0" cy="2517300"/>
                </a:xfrm>
                <a:prstGeom prst="straightConnector1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7F7F7F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6" name="Google Shape;256;p31"/>
                <p:cNvCxnSpPr/>
                <p:nvPr/>
              </p:nvCxnSpPr>
              <p:spPr>
                <a:xfrm>
                  <a:off x="3759993" y="1443724"/>
                  <a:ext cx="0" cy="2517300"/>
                </a:xfrm>
                <a:prstGeom prst="straightConnector1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7F7F7F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57" name="Google Shape;257;p31"/>
                <p:cNvSpPr/>
                <p:nvPr/>
              </p:nvSpPr>
              <p:spPr>
                <a:xfrm>
                  <a:off x="649996" y="3998900"/>
                  <a:ext cx="6407700" cy="2715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800"/>
                    <a:buFont typeface="Calibri"/>
                    <a:buNone/>
                  </a:pPr>
                  <a:r>
                    <a:rPr lang="en" sz="800" b="1" i="0" u="none" strike="noStrike" cap="none">
                      <a:solidFill>
                        <a:srgbClr val="3F3F3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Positions, Mentors, Projects</a:t>
                  </a:r>
                  <a:endParaRPr/>
                </a:p>
              </p:txBody>
            </p:sp>
            <p:grpSp>
              <p:nvGrpSpPr>
                <p:cNvPr id="258" name="Google Shape;258;p31"/>
                <p:cNvGrpSpPr/>
                <p:nvPr/>
              </p:nvGrpSpPr>
              <p:grpSpPr>
                <a:xfrm>
                  <a:off x="524725" y="1438519"/>
                  <a:ext cx="1184084" cy="1123705"/>
                  <a:chOff x="524725" y="1438519"/>
                  <a:chExt cx="1184084" cy="1123705"/>
                </a:xfrm>
              </p:grpSpPr>
              <p:grpSp>
                <p:nvGrpSpPr>
                  <p:cNvPr id="259" name="Google Shape;259;p31"/>
                  <p:cNvGrpSpPr/>
                  <p:nvPr/>
                </p:nvGrpSpPr>
                <p:grpSpPr>
                  <a:xfrm>
                    <a:off x="601509" y="1997665"/>
                    <a:ext cx="1107300" cy="564559"/>
                    <a:chOff x="904815" y="1435585"/>
                    <a:chExt cx="1107300" cy="564559"/>
                  </a:xfrm>
                </p:grpSpPr>
                <p:sp>
                  <p:nvSpPr>
                    <p:cNvPr id="260" name="Google Shape;260;p31"/>
                    <p:cNvSpPr/>
                    <p:nvPr/>
                  </p:nvSpPr>
                  <p:spPr>
                    <a:xfrm>
                      <a:off x="904815" y="1435585"/>
                      <a:ext cx="1107300" cy="2463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0" i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 Community</a:t>
                      </a:r>
                      <a:endParaRPr sz="1000" b="0" i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261" name="Google Shape;261;p31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/>
                    <a:stretch/>
                  </p:blipFill>
                  <p:spPr>
                    <a:xfrm>
                      <a:off x="1257495" y="1784699"/>
                      <a:ext cx="215445" cy="2154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262" name="Google Shape;262;p31"/>
                  <p:cNvSpPr/>
                  <p:nvPr/>
                </p:nvSpPr>
                <p:spPr>
                  <a:xfrm>
                    <a:off x="524725" y="1438519"/>
                    <a:ext cx="1107600" cy="246300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 b="1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2019</a:t>
                    </a:r>
                    <a:endParaRPr/>
                  </a:p>
                </p:txBody>
              </p:sp>
            </p:grpSp>
            <p:cxnSp>
              <p:nvCxnSpPr>
                <p:cNvPr id="263" name="Google Shape;263;p31"/>
                <p:cNvCxnSpPr/>
                <p:nvPr/>
              </p:nvCxnSpPr>
              <p:spPr>
                <a:xfrm rot="10800000">
                  <a:off x="403224" y="3956408"/>
                  <a:ext cx="8726400" cy="0"/>
                </a:xfrm>
                <a:prstGeom prst="straightConnector1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7F7F7F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</p:cxnSp>
            <p:grpSp>
              <p:nvGrpSpPr>
                <p:cNvPr id="264" name="Google Shape;264;p31"/>
                <p:cNvGrpSpPr/>
                <p:nvPr/>
              </p:nvGrpSpPr>
              <p:grpSpPr>
                <a:xfrm>
                  <a:off x="549413" y="1429736"/>
                  <a:ext cx="2442139" cy="1558690"/>
                  <a:chOff x="549413" y="1429736"/>
                  <a:chExt cx="2442139" cy="1558690"/>
                </a:xfrm>
              </p:grpSpPr>
              <p:pic>
                <p:nvPicPr>
                  <p:cNvPr id="265" name="Google Shape;265;p31" descr="Image result for uk fla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1279736" y="2659242"/>
                    <a:ext cx="649224" cy="329184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pic>
              <p:pic>
                <p:nvPicPr>
                  <p:cNvPr id="266" name="Google Shape;266;p31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549413" y="2654914"/>
                    <a:ext cx="649224" cy="329184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pic>
              <p:sp>
                <p:nvSpPr>
                  <p:cNvPr id="267" name="Google Shape;267;p31"/>
                  <p:cNvSpPr/>
                  <p:nvPr/>
                </p:nvSpPr>
                <p:spPr>
                  <a:xfrm>
                    <a:off x="1883952" y="1429736"/>
                    <a:ext cx="1107600" cy="246300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 b="1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March 2020</a:t>
                    </a:r>
                    <a:endParaRPr/>
                  </a:p>
                </p:txBody>
              </p:sp>
            </p:grpSp>
            <p:grpSp>
              <p:nvGrpSpPr>
                <p:cNvPr id="268" name="Google Shape;268;p31"/>
                <p:cNvGrpSpPr/>
                <p:nvPr/>
              </p:nvGrpSpPr>
              <p:grpSpPr>
                <a:xfrm>
                  <a:off x="948736" y="1438519"/>
                  <a:ext cx="3364914" cy="1859618"/>
                  <a:chOff x="948736" y="1438519"/>
                  <a:chExt cx="3364914" cy="1859618"/>
                </a:xfrm>
              </p:grpSpPr>
              <p:pic>
                <p:nvPicPr>
                  <p:cNvPr id="269" name="Google Shape;269;p31" descr="Image result for singapore flag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948736" y="2968953"/>
                    <a:ext cx="649224" cy="329184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pic>
              <p:sp>
                <p:nvSpPr>
                  <p:cNvPr id="270" name="Google Shape;270;p31"/>
                  <p:cNvSpPr/>
                  <p:nvPr/>
                </p:nvSpPr>
                <p:spPr>
                  <a:xfrm>
                    <a:off x="3206050" y="1438519"/>
                    <a:ext cx="1107600" cy="246300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 b="1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April 2020 </a:t>
                    </a:r>
                    <a:endParaRPr/>
                  </a:p>
                </p:txBody>
              </p:sp>
            </p:grpSp>
            <p:grpSp>
              <p:nvGrpSpPr>
                <p:cNvPr id="271" name="Google Shape;271;p31"/>
                <p:cNvGrpSpPr/>
                <p:nvPr/>
              </p:nvGrpSpPr>
              <p:grpSpPr>
                <a:xfrm>
                  <a:off x="851817" y="1436313"/>
                  <a:ext cx="4876933" cy="1211029"/>
                  <a:chOff x="851817" y="1436313"/>
                  <a:chExt cx="4876933" cy="1211029"/>
                </a:xfrm>
              </p:grpSpPr>
              <p:pic>
                <p:nvPicPr>
                  <p:cNvPr id="272" name="Google Shape;272;p31" descr="Image result for US flag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851817" y="2318158"/>
                    <a:ext cx="649224" cy="329184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pic>
              <p:sp>
                <p:nvSpPr>
                  <p:cNvPr id="273" name="Google Shape;273;p31"/>
                  <p:cNvSpPr/>
                  <p:nvPr/>
                </p:nvSpPr>
                <p:spPr>
                  <a:xfrm>
                    <a:off x="4543750" y="1436313"/>
                    <a:ext cx="1185000" cy="246300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 b="1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May-Dec 2020</a:t>
                    </a:r>
                    <a:endParaRPr/>
                  </a:p>
                </p:txBody>
              </p:sp>
            </p:grpSp>
            <p:sp>
              <p:nvSpPr>
                <p:cNvPr id="274" name="Google Shape;274;p31"/>
                <p:cNvSpPr/>
                <p:nvPr/>
              </p:nvSpPr>
              <p:spPr>
                <a:xfrm>
                  <a:off x="6005985" y="3318147"/>
                  <a:ext cx="1094700" cy="519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D8D8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95959"/>
                    </a:buClr>
                    <a:buSzPts val="900"/>
                    <a:buFont typeface="Calibri"/>
                    <a:buNone/>
                  </a:pPr>
                  <a:r>
                    <a:rPr lang="en" sz="900" b="0" i="0" u="none" strike="noStrike" cap="none">
                      <a:solidFill>
                        <a:srgbClr val="595959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Contract Negotiations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95959"/>
                    </a:buClr>
                    <a:buSzPts val="900"/>
                    <a:buFont typeface="Calibri"/>
                    <a:buNone/>
                  </a:pPr>
                  <a:r>
                    <a:rPr lang="en" sz="900" b="0" i="0" u="none" strike="noStrike" cap="none">
                      <a:solidFill>
                        <a:srgbClr val="595959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Global Change Network</a:t>
                  </a:r>
                  <a:endParaRPr/>
                </a:p>
              </p:txBody>
            </p:sp>
            <p:grpSp>
              <p:nvGrpSpPr>
                <p:cNvPr id="275" name="Google Shape;275;p31"/>
                <p:cNvGrpSpPr/>
                <p:nvPr/>
              </p:nvGrpSpPr>
              <p:grpSpPr>
                <a:xfrm>
                  <a:off x="2141756" y="1426692"/>
                  <a:ext cx="4915894" cy="1220033"/>
                  <a:chOff x="2141756" y="1426692"/>
                  <a:chExt cx="4915894" cy="1220033"/>
                </a:xfrm>
              </p:grpSpPr>
              <p:sp>
                <p:nvSpPr>
                  <p:cNvPr id="276" name="Google Shape;276;p31"/>
                  <p:cNvSpPr/>
                  <p:nvPr/>
                </p:nvSpPr>
                <p:spPr>
                  <a:xfrm>
                    <a:off x="5950050" y="1426692"/>
                    <a:ext cx="1107600" cy="246300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 b="1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Q1  2021</a:t>
                    </a:r>
                    <a:endParaRPr/>
                  </a:p>
                </p:txBody>
              </p:sp>
              <p:pic>
                <p:nvPicPr>
                  <p:cNvPr id="277" name="Google Shape;277;p31" descr="Image result for france flag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2141756" y="2317541"/>
                    <a:ext cx="649224" cy="329184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pic>
            </p:grpSp>
            <p:sp>
              <p:nvSpPr>
                <p:cNvPr id="278" name="Google Shape;278;p31"/>
                <p:cNvSpPr/>
                <p:nvPr/>
              </p:nvSpPr>
              <p:spPr>
                <a:xfrm>
                  <a:off x="549413" y="3367757"/>
                  <a:ext cx="2129100" cy="4203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D8D8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95959"/>
                    </a:buClr>
                    <a:buSzPts val="900"/>
                    <a:buFont typeface="Calibri"/>
                    <a:buNone/>
                  </a:pPr>
                  <a:r>
                    <a:rPr lang="en" sz="900" b="0" i="0" u="none" strike="noStrike" cap="none">
                      <a:solidFill>
                        <a:srgbClr val="595959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Country based pilots</a:t>
                  </a:r>
                  <a:endParaRPr sz="900" b="0" i="0" u="none" strike="noStrike" cap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31"/>
                <p:cNvSpPr/>
                <p:nvPr/>
              </p:nvSpPr>
              <p:spPr>
                <a:xfrm>
                  <a:off x="3152116" y="3367756"/>
                  <a:ext cx="1107600" cy="4203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D8D8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95959"/>
                    </a:buClr>
                    <a:buSzPts val="900"/>
                    <a:buFont typeface="Calibri"/>
                    <a:buNone/>
                  </a:pPr>
                  <a:r>
                    <a:rPr lang="en" sz="900" b="0" i="0" u="none" strike="noStrike" cap="none">
                      <a:solidFill>
                        <a:srgbClr val="595959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PIVOT To global Launch </a:t>
                  </a:r>
                  <a:endParaRPr sz="900" b="0" i="0" u="none" strike="noStrike" cap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0" name="Google Shape;280;p31"/>
                <p:cNvGrpSpPr/>
                <p:nvPr/>
              </p:nvGrpSpPr>
              <p:grpSpPr>
                <a:xfrm>
                  <a:off x="3404885" y="1422095"/>
                  <a:ext cx="4895102" cy="1339393"/>
                  <a:chOff x="3347735" y="1422095"/>
                  <a:chExt cx="4895102" cy="1339393"/>
                </a:xfrm>
              </p:grpSpPr>
              <p:sp>
                <p:nvSpPr>
                  <p:cNvPr id="281" name="Google Shape;281;p31"/>
                  <p:cNvSpPr/>
                  <p:nvPr/>
                </p:nvSpPr>
                <p:spPr>
                  <a:xfrm>
                    <a:off x="7084237" y="1422095"/>
                    <a:ext cx="1158600" cy="246300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 b="1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Q2 2021</a:t>
                    </a:r>
                    <a:endParaRPr/>
                  </a:p>
                </p:txBody>
              </p:sp>
              <p:pic>
                <p:nvPicPr>
                  <p:cNvPr id="282" name="Google Shape;282;p31" descr="Globe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3347735" y="2036372"/>
                    <a:ext cx="725116" cy="7251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283" name="Google Shape;283;p31"/>
                <p:cNvSpPr/>
                <p:nvPr/>
              </p:nvSpPr>
              <p:spPr>
                <a:xfrm>
                  <a:off x="4579809" y="3325868"/>
                  <a:ext cx="1107600" cy="4203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D8D8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95959"/>
                    </a:buClr>
                    <a:buSzPts val="900"/>
                    <a:buFont typeface="Calibri"/>
                    <a:buNone/>
                  </a:pPr>
                  <a:r>
                    <a:rPr lang="en" sz="900" b="0" i="0" u="none" strike="noStrike" cap="none">
                      <a:solidFill>
                        <a:srgbClr val="595959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Mandarin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95959"/>
                    </a:buClr>
                    <a:buSzPts val="900"/>
                    <a:buFont typeface="Calibri"/>
                    <a:buNone/>
                  </a:pPr>
                  <a:r>
                    <a:rPr lang="en" sz="900" b="0" i="0" u="none" strike="noStrike" cap="none">
                      <a:solidFill>
                        <a:srgbClr val="595959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Recruiter Role</a:t>
                  </a:r>
                  <a:endParaRPr sz="900" b="0" i="0" u="none" strike="noStrike" cap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4" name="Google Shape;284;p31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 rot="10800000" flipH="1">
                  <a:off x="7331898" y="3411928"/>
                  <a:ext cx="196479" cy="1964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85" name="Google Shape;285;p31"/>
              <p:cNvSpPr/>
              <p:nvPr/>
            </p:nvSpPr>
            <p:spPr>
              <a:xfrm>
                <a:off x="8232805" y="1444644"/>
                <a:ext cx="1158600" cy="24630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000"/>
                  <a:buFont typeface="Calibri"/>
                  <a:buNone/>
                </a:pPr>
                <a:r>
                  <a:rPr lang="en" sz="1000" b="1" i="0" u="none" strike="noStrike" cap="none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Q3 –Q4 2021</a:t>
                </a:r>
                <a:endParaRPr/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7126510" y="3310699"/>
                <a:ext cx="1094700" cy="519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900"/>
                  <a:buFont typeface="Calibri"/>
                  <a:buNone/>
                </a:pPr>
                <a:r>
                  <a:rPr lang="en" sz="900" b="0" i="0" u="none" strike="noStrike" cap="none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Mobile App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900"/>
                  <a:buFont typeface="Calibri"/>
                  <a:buNone/>
                </a:pPr>
                <a:r>
                  <a:rPr lang="en" sz="900" b="0" i="0" u="none" strike="noStrike" cap="none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Integrations</a:t>
                </a:r>
                <a:endParaRPr/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8331765" y="3307107"/>
                <a:ext cx="1094700" cy="519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900"/>
                  <a:buFont typeface="Calibri"/>
                  <a:buNone/>
                </a:pPr>
                <a:r>
                  <a:rPr lang="en" sz="900" b="0" i="0" u="none" strike="noStrike" cap="none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Skills Update &amp; Analytics</a:t>
                </a:r>
                <a:endParaRPr/>
              </a:p>
            </p:txBody>
          </p:sp>
        </p:grpSp>
        <p:sp>
          <p:nvSpPr>
            <p:cNvPr id="288" name="Google Shape;288;p31"/>
            <p:cNvSpPr/>
            <p:nvPr/>
          </p:nvSpPr>
          <p:spPr>
            <a:xfrm>
              <a:off x="6687700" y="3642340"/>
              <a:ext cx="2400900" cy="2715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alibri"/>
                <a:buNone/>
              </a:pPr>
              <a:r>
                <a:rPr lang="en" sz="800" b="1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Career Planning &amp; Succession Sourcing</a:t>
              </a:r>
              <a:endParaRPr/>
            </a:p>
          </p:txBody>
        </p:sp>
      </p:grpSp>
      <p:sp>
        <p:nvSpPr>
          <p:cNvPr id="289" name="Google Shape;289;p31"/>
          <p:cNvSpPr/>
          <p:nvPr/>
        </p:nvSpPr>
        <p:spPr>
          <a:xfrm rot="5400000">
            <a:off x="4224311" y="-259458"/>
            <a:ext cx="783000" cy="9048600"/>
          </a:xfrm>
          <a:prstGeom prst="rightBrace">
            <a:avLst>
              <a:gd name="adj1" fmla="val 0"/>
              <a:gd name="adj2" fmla="val 50080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3696744" y="3982250"/>
            <a:ext cx="227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Features Deployment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/>
          <p:nvPr/>
        </p:nvSpPr>
        <p:spPr>
          <a:xfrm>
            <a:off x="7118805" y="4401707"/>
            <a:ext cx="2011500" cy="7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body" idx="2"/>
          </p:nvPr>
        </p:nvSpPr>
        <p:spPr>
          <a:xfrm>
            <a:off x="252413" y="230187"/>
            <a:ext cx="86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3032" lvl="0" indent="-157158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"/>
              <a:t>AI is Changing the Landscape</a:t>
            </a:r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body" idx="3"/>
          </p:nvPr>
        </p:nvSpPr>
        <p:spPr>
          <a:xfrm>
            <a:off x="252413" y="683366"/>
            <a:ext cx="864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8762" lvl="0" indent="-342888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n"/>
              <a:t>By empowering employees to drive their career</a:t>
            </a: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5203342" y="1211327"/>
            <a:ext cx="3693316" cy="1841899"/>
          </a:xfrm>
          <a:custGeom>
            <a:avLst/>
            <a:gdLst/>
            <a:ahLst/>
            <a:cxnLst/>
            <a:rect l="l" t="t" r="r" b="b"/>
            <a:pathLst>
              <a:path w="2812" h="1402" extrusionOk="0">
                <a:moveTo>
                  <a:pt x="2738" y="300"/>
                </a:moveTo>
                <a:cubicBezTo>
                  <a:pt x="2738" y="258"/>
                  <a:pt x="2738" y="258"/>
                  <a:pt x="2738" y="258"/>
                </a:cubicBezTo>
                <a:cubicBezTo>
                  <a:pt x="2739" y="259"/>
                  <a:pt x="2741" y="260"/>
                  <a:pt x="2742" y="261"/>
                </a:cubicBezTo>
                <a:cubicBezTo>
                  <a:pt x="2756" y="272"/>
                  <a:pt x="2771" y="283"/>
                  <a:pt x="2791" y="283"/>
                </a:cubicBezTo>
                <a:cubicBezTo>
                  <a:pt x="2812" y="283"/>
                  <a:pt x="2791" y="316"/>
                  <a:pt x="2778" y="320"/>
                </a:cubicBezTo>
                <a:cubicBezTo>
                  <a:pt x="2764" y="324"/>
                  <a:pt x="2764" y="310"/>
                  <a:pt x="2752" y="303"/>
                </a:cubicBezTo>
                <a:cubicBezTo>
                  <a:pt x="2747" y="301"/>
                  <a:pt x="2742" y="300"/>
                  <a:pt x="2738" y="300"/>
                </a:cubicBezTo>
                <a:close/>
                <a:moveTo>
                  <a:pt x="2738" y="233"/>
                </a:moveTo>
                <a:cubicBezTo>
                  <a:pt x="2738" y="220"/>
                  <a:pt x="2738" y="220"/>
                  <a:pt x="2738" y="220"/>
                </a:cubicBezTo>
                <a:cubicBezTo>
                  <a:pt x="2738" y="220"/>
                  <a:pt x="2738" y="220"/>
                  <a:pt x="2738" y="220"/>
                </a:cubicBezTo>
                <a:cubicBezTo>
                  <a:pt x="2746" y="219"/>
                  <a:pt x="2756" y="233"/>
                  <a:pt x="2741" y="233"/>
                </a:cubicBezTo>
                <a:cubicBezTo>
                  <a:pt x="2740" y="233"/>
                  <a:pt x="2739" y="233"/>
                  <a:pt x="2738" y="233"/>
                </a:cubicBezTo>
                <a:close/>
                <a:moveTo>
                  <a:pt x="2738" y="220"/>
                </a:moveTo>
                <a:cubicBezTo>
                  <a:pt x="2738" y="233"/>
                  <a:pt x="2738" y="233"/>
                  <a:pt x="2738" y="233"/>
                </a:cubicBezTo>
                <a:cubicBezTo>
                  <a:pt x="2725" y="231"/>
                  <a:pt x="2722" y="219"/>
                  <a:pt x="2738" y="220"/>
                </a:cubicBezTo>
                <a:close/>
                <a:moveTo>
                  <a:pt x="2738" y="258"/>
                </a:moveTo>
                <a:cubicBezTo>
                  <a:pt x="2738" y="300"/>
                  <a:pt x="2738" y="300"/>
                  <a:pt x="2738" y="300"/>
                </a:cubicBezTo>
                <a:cubicBezTo>
                  <a:pt x="2731" y="301"/>
                  <a:pt x="2726" y="305"/>
                  <a:pt x="2728" y="313"/>
                </a:cubicBezTo>
                <a:cubicBezTo>
                  <a:pt x="2730" y="318"/>
                  <a:pt x="2728" y="319"/>
                  <a:pt x="2724" y="319"/>
                </a:cubicBezTo>
                <a:cubicBezTo>
                  <a:pt x="2724" y="252"/>
                  <a:pt x="2724" y="252"/>
                  <a:pt x="2724" y="252"/>
                </a:cubicBezTo>
                <a:cubicBezTo>
                  <a:pt x="2729" y="254"/>
                  <a:pt x="2734" y="255"/>
                  <a:pt x="2738" y="258"/>
                </a:cubicBezTo>
                <a:close/>
                <a:moveTo>
                  <a:pt x="2724" y="1062"/>
                </a:moveTo>
                <a:cubicBezTo>
                  <a:pt x="2724" y="1050"/>
                  <a:pt x="2724" y="1050"/>
                  <a:pt x="2724" y="1050"/>
                </a:cubicBezTo>
                <a:cubicBezTo>
                  <a:pt x="2728" y="1049"/>
                  <a:pt x="2730" y="1051"/>
                  <a:pt x="2730" y="1055"/>
                </a:cubicBezTo>
                <a:cubicBezTo>
                  <a:pt x="2729" y="1058"/>
                  <a:pt x="2727" y="1062"/>
                  <a:pt x="2724" y="1062"/>
                </a:cubicBezTo>
                <a:close/>
                <a:moveTo>
                  <a:pt x="2724" y="342"/>
                </a:moveTo>
                <a:cubicBezTo>
                  <a:pt x="2724" y="330"/>
                  <a:pt x="2724" y="330"/>
                  <a:pt x="2724" y="330"/>
                </a:cubicBezTo>
                <a:cubicBezTo>
                  <a:pt x="2732" y="335"/>
                  <a:pt x="2732" y="340"/>
                  <a:pt x="2724" y="342"/>
                </a:cubicBezTo>
                <a:close/>
                <a:moveTo>
                  <a:pt x="2724" y="252"/>
                </a:moveTo>
                <a:cubicBezTo>
                  <a:pt x="2724" y="319"/>
                  <a:pt x="2724" y="319"/>
                  <a:pt x="2724" y="319"/>
                </a:cubicBezTo>
                <a:cubicBezTo>
                  <a:pt x="2720" y="318"/>
                  <a:pt x="2712" y="314"/>
                  <a:pt x="2706" y="310"/>
                </a:cubicBezTo>
                <a:cubicBezTo>
                  <a:pt x="2706" y="247"/>
                  <a:pt x="2706" y="247"/>
                  <a:pt x="2706" y="247"/>
                </a:cubicBezTo>
                <a:cubicBezTo>
                  <a:pt x="2712" y="249"/>
                  <a:pt x="2718" y="250"/>
                  <a:pt x="2724" y="252"/>
                </a:cubicBezTo>
                <a:close/>
                <a:moveTo>
                  <a:pt x="2724" y="330"/>
                </a:moveTo>
                <a:cubicBezTo>
                  <a:pt x="2724" y="342"/>
                  <a:pt x="2724" y="342"/>
                  <a:pt x="2724" y="342"/>
                </a:cubicBezTo>
                <a:cubicBezTo>
                  <a:pt x="2722" y="343"/>
                  <a:pt x="2718" y="343"/>
                  <a:pt x="2713" y="343"/>
                </a:cubicBezTo>
                <a:cubicBezTo>
                  <a:pt x="2711" y="343"/>
                  <a:pt x="2708" y="343"/>
                  <a:pt x="2706" y="344"/>
                </a:cubicBezTo>
                <a:cubicBezTo>
                  <a:pt x="2706" y="319"/>
                  <a:pt x="2706" y="319"/>
                  <a:pt x="2706" y="319"/>
                </a:cubicBezTo>
                <a:cubicBezTo>
                  <a:pt x="2709" y="321"/>
                  <a:pt x="2712" y="323"/>
                  <a:pt x="2716" y="325"/>
                </a:cubicBezTo>
                <a:cubicBezTo>
                  <a:pt x="2719" y="327"/>
                  <a:pt x="2722" y="328"/>
                  <a:pt x="2724" y="330"/>
                </a:cubicBezTo>
                <a:close/>
                <a:moveTo>
                  <a:pt x="2724" y="1050"/>
                </a:moveTo>
                <a:cubicBezTo>
                  <a:pt x="2724" y="1062"/>
                  <a:pt x="2724" y="1062"/>
                  <a:pt x="2724" y="1062"/>
                </a:cubicBezTo>
                <a:cubicBezTo>
                  <a:pt x="2723" y="1062"/>
                  <a:pt x="2722" y="1061"/>
                  <a:pt x="2721" y="1060"/>
                </a:cubicBezTo>
                <a:cubicBezTo>
                  <a:pt x="2717" y="1055"/>
                  <a:pt x="2718" y="1052"/>
                  <a:pt x="2723" y="1051"/>
                </a:cubicBezTo>
                <a:cubicBezTo>
                  <a:pt x="2723" y="1051"/>
                  <a:pt x="2724" y="1050"/>
                  <a:pt x="2724" y="1050"/>
                </a:cubicBezTo>
                <a:close/>
                <a:moveTo>
                  <a:pt x="2706" y="1262"/>
                </a:moveTo>
                <a:cubicBezTo>
                  <a:pt x="2706" y="1246"/>
                  <a:pt x="2706" y="1246"/>
                  <a:pt x="2706" y="1246"/>
                </a:cubicBezTo>
                <a:cubicBezTo>
                  <a:pt x="2708" y="1251"/>
                  <a:pt x="2708" y="1257"/>
                  <a:pt x="2706" y="1262"/>
                </a:cubicBezTo>
                <a:close/>
                <a:moveTo>
                  <a:pt x="2706" y="1068"/>
                </a:moveTo>
                <a:cubicBezTo>
                  <a:pt x="2706" y="1057"/>
                  <a:pt x="2706" y="1057"/>
                  <a:pt x="2706" y="1057"/>
                </a:cubicBezTo>
                <a:cubicBezTo>
                  <a:pt x="2710" y="1055"/>
                  <a:pt x="2712" y="1057"/>
                  <a:pt x="2711" y="1061"/>
                </a:cubicBezTo>
                <a:cubicBezTo>
                  <a:pt x="2711" y="1064"/>
                  <a:pt x="2709" y="1068"/>
                  <a:pt x="2706" y="1068"/>
                </a:cubicBezTo>
                <a:close/>
                <a:moveTo>
                  <a:pt x="2706" y="247"/>
                </a:moveTo>
                <a:cubicBezTo>
                  <a:pt x="2706" y="310"/>
                  <a:pt x="2706" y="310"/>
                  <a:pt x="2706" y="310"/>
                </a:cubicBezTo>
                <a:cubicBezTo>
                  <a:pt x="2704" y="309"/>
                  <a:pt x="2704" y="309"/>
                  <a:pt x="2704" y="309"/>
                </a:cubicBezTo>
                <a:cubicBezTo>
                  <a:pt x="2694" y="303"/>
                  <a:pt x="2695" y="311"/>
                  <a:pt x="2706" y="319"/>
                </a:cubicBezTo>
                <a:cubicBezTo>
                  <a:pt x="2706" y="344"/>
                  <a:pt x="2706" y="344"/>
                  <a:pt x="2706" y="344"/>
                </a:cubicBezTo>
                <a:cubicBezTo>
                  <a:pt x="2697" y="345"/>
                  <a:pt x="2691" y="349"/>
                  <a:pt x="2687" y="354"/>
                </a:cubicBezTo>
                <a:cubicBezTo>
                  <a:pt x="2687" y="240"/>
                  <a:pt x="2687" y="240"/>
                  <a:pt x="2687" y="240"/>
                </a:cubicBezTo>
                <a:cubicBezTo>
                  <a:pt x="2688" y="241"/>
                  <a:pt x="2689" y="241"/>
                  <a:pt x="2690" y="242"/>
                </a:cubicBezTo>
                <a:cubicBezTo>
                  <a:pt x="2695" y="244"/>
                  <a:pt x="2700" y="246"/>
                  <a:pt x="2706" y="247"/>
                </a:cubicBezTo>
                <a:close/>
                <a:moveTo>
                  <a:pt x="2706" y="1057"/>
                </a:moveTo>
                <a:cubicBezTo>
                  <a:pt x="2706" y="1068"/>
                  <a:pt x="2706" y="1068"/>
                  <a:pt x="2706" y="1068"/>
                </a:cubicBezTo>
                <a:cubicBezTo>
                  <a:pt x="2705" y="1068"/>
                  <a:pt x="2704" y="1067"/>
                  <a:pt x="2703" y="1066"/>
                </a:cubicBezTo>
                <a:cubicBezTo>
                  <a:pt x="2699" y="1062"/>
                  <a:pt x="2699" y="1059"/>
                  <a:pt x="2704" y="1057"/>
                </a:cubicBezTo>
                <a:cubicBezTo>
                  <a:pt x="2705" y="1057"/>
                  <a:pt x="2705" y="1057"/>
                  <a:pt x="2706" y="1057"/>
                </a:cubicBezTo>
                <a:close/>
                <a:moveTo>
                  <a:pt x="2706" y="1246"/>
                </a:moveTo>
                <a:cubicBezTo>
                  <a:pt x="2706" y="1262"/>
                  <a:pt x="2706" y="1262"/>
                  <a:pt x="2706" y="1262"/>
                </a:cubicBezTo>
                <a:cubicBezTo>
                  <a:pt x="2704" y="1269"/>
                  <a:pt x="2699" y="1274"/>
                  <a:pt x="2695" y="1272"/>
                </a:cubicBezTo>
                <a:cubicBezTo>
                  <a:pt x="2691" y="1271"/>
                  <a:pt x="2689" y="1270"/>
                  <a:pt x="2687" y="1268"/>
                </a:cubicBezTo>
                <a:cubicBezTo>
                  <a:pt x="2687" y="1222"/>
                  <a:pt x="2687" y="1222"/>
                  <a:pt x="2687" y="1222"/>
                </a:cubicBezTo>
                <a:cubicBezTo>
                  <a:pt x="2689" y="1229"/>
                  <a:pt x="2692" y="1236"/>
                  <a:pt x="2699" y="1239"/>
                </a:cubicBezTo>
                <a:cubicBezTo>
                  <a:pt x="2702" y="1240"/>
                  <a:pt x="2705" y="1243"/>
                  <a:pt x="2706" y="1246"/>
                </a:cubicBezTo>
                <a:close/>
                <a:moveTo>
                  <a:pt x="2687" y="240"/>
                </a:moveTo>
                <a:cubicBezTo>
                  <a:pt x="2687" y="354"/>
                  <a:pt x="2687" y="354"/>
                  <a:pt x="2687" y="354"/>
                </a:cubicBezTo>
                <a:cubicBezTo>
                  <a:pt x="2683" y="359"/>
                  <a:pt x="2680" y="364"/>
                  <a:pt x="2676" y="369"/>
                </a:cubicBezTo>
                <a:cubicBezTo>
                  <a:pt x="2676" y="370"/>
                  <a:pt x="2675" y="371"/>
                  <a:pt x="2674" y="372"/>
                </a:cubicBezTo>
                <a:cubicBezTo>
                  <a:pt x="2674" y="235"/>
                  <a:pt x="2674" y="235"/>
                  <a:pt x="2674" y="235"/>
                </a:cubicBezTo>
                <a:cubicBezTo>
                  <a:pt x="2678" y="236"/>
                  <a:pt x="2682" y="238"/>
                  <a:pt x="2687" y="240"/>
                </a:cubicBezTo>
                <a:close/>
                <a:moveTo>
                  <a:pt x="2687" y="1222"/>
                </a:moveTo>
                <a:cubicBezTo>
                  <a:pt x="2687" y="1268"/>
                  <a:pt x="2687" y="1268"/>
                  <a:pt x="2687" y="1268"/>
                </a:cubicBezTo>
                <a:cubicBezTo>
                  <a:pt x="2682" y="1265"/>
                  <a:pt x="2680" y="1259"/>
                  <a:pt x="2678" y="1248"/>
                </a:cubicBezTo>
                <a:cubicBezTo>
                  <a:pt x="2677" y="1244"/>
                  <a:pt x="2676" y="1240"/>
                  <a:pt x="2674" y="1235"/>
                </a:cubicBezTo>
                <a:cubicBezTo>
                  <a:pt x="2674" y="1206"/>
                  <a:pt x="2674" y="1206"/>
                  <a:pt x="2674" y="1206"/>
                </a:cubicBezTo>
                <a:cubicBezTo>
                  <a:pt x="2681" y="1206"/>
                  <a:pt x="2684" y="1214"/>
                  <a:pt x="2687" y="1222"/>
                </a:cubicBezTo>
                <a:close/>
                <a:moveTo>
                  <a:pt x="2674" y="1295"/>
                </a:moveTo>
                <a:cubicBezTo>
                  <a:pt x="2684" y="1284"/>
                  <a:pt x="2684" y="1268"/>
                  <a:pt x="2674" y="1266"/>
                </a:cubicBezTo>
                <a:lnTo>
                  <a:pt x="2674" y="1295"/>
                </a:lnTo>
                <a:close/>
                <a:moveTo>
                  <a:pt x="2674" y="235"/>
                </a:moveTo>
                <a:cubicBezTo>
                  <a:pt x="2674" y="372"/>
                  <a:pt x="2674" y="372"/>
                  <a:pt x="2674" y="372"/>
                </a:cubicBezTo>
                <a:cubicBezTo>
                  <a:pt x="2668" y="377"/>
                  <a:pt x="2662" y="370"/>
                  <a:pt x="2654" y="366"/>
                </a:cubicBezTo>
                <a:cubicBezTo>
                  <a:pt x="2654" y="253"/>
                  <a:pt x="2654" y="253"/>
                  <a:pt x="2654" y="253"/>
                </a:cubicBezTo>
                <a:cubicBezTo>
                  <a:pt x="2678" y="261"/>
                  <a:pt x="2676" y="258"/>
                  <a:pt x="2665" y="243"/>
                </a:cubicBezTo>
                <a:cubicBezTo>
                  <a:pt x="2658" y="233"/>
                  <a:pt x="2664" y="232"/>
                  <a:pt x="2674" y="235"/>
                </a:cubicBezTo>
                <a:close/>
                <a:moveTo>
                  <a:pt x="2674" y="1206"/>
                </a:moveTo>
                <a:cubicBezTo>
                  <a:pt x="2674" y="1235"/>
                  <a:pt x="2674" y="1235"/>
                  <a:pt x="2674" y="1235"/>
                </a:cubicBezTo>
                <a:cubicBezTo>
                  <a:pt x="2669" y="1222"/>
                  <a:pt x="2661" y="1208"/>
                  <a:pt x="2671" y="1206"/>
                </a:cubicBezTo>
                <a:cubicBezTo>
                  <a:pt x="2672" y="1206"/>
                  <a:pt x="2673" y="1206"/>
                  <a:pt x="2674" y="1206"/>
                </a:cubicBezTo>
                <a:close/>
                <a:moveTo>
                  <a:pt x="2674" y="1266"/>
                </a:moveTo>
                <a:cubicBezTo>
                  <a:pt x="2674" y="1295"/>
                  <a:pt x="2674" y="1295"/>
                  <a:pt x="2674" y="1295"/>
                </a:cubicBezTo>
                <a:cubicBezTo>
                  <a:pt x="2674" y="1296"/>
                  <a:pt x="2674" y="1296"/>
                  <a:pt x="2674" y="1296"/>
                </a:cubicBezTo>
                <a:cubicBezTo>
                  <a:pt x="2669" y="1301"/>
                  <a:pt x="2661" y="1306"/>
                  <a:pt x="2654" y="1311"/>
                </a:cubicBezTo>
                <a:cubicBezTo>
                  <a:pt x="2654" y="1288"/>
                  <a:pt x="2654" y="1288"/>
                  <a:pt x="2654" y="1288"/>
                </a:cubicBezTo>
                <a:cubicBezTo>
                  <a:pt x="2662" y="1282"/>
                  <a:pt x="2652" y="1268"/>
                  <a:pt x="2672" y="1266"/>
                </a:cubicBezTo>
                <a:cubicBezTo>
                  <a:pt x="2673" y="1266"/>
                  <a:pt x="2673" y="1266"/>
                  <a:pt x="2674" y="1266"/>
                </a:cubicBezTo>
                <a:close/>
                <a:moveTo>
                  <a:pt x="2654" y="874"/>
                </a:moveTo>
                <a:cubicBezTo>
                  <a:pt x="2654" y="862"/>
                  <a:pt x="2654" y="862"/>
                  <a:pt x="2654" y="862"/>
                </a:cubicBezTo>
                <a:cubicBezTo>
                  <a:pt x="2658" y="861"/>
                  <a:pt x="2660" y="863"/>
                  <a:pt x="2659" y="867"/>
                </a:cubicBezTo>
                <a:cubicBezTo>
                  <a:pt x="2659" y="870"/>
                  <a:pt x="2657" y="874"/>
                  <a:pt x="2654" y="874"/>
                </a:cubicBezTo>
                <a:close/>
                <a:moveTo>
                  <a:pt x="2654" y="253"/>
                </a:moveTo>
                <a:cubicBezTo>
                  <a:pt x="2654" y="366"/>
                  <a:pt x="2654" y="366"/>
                  <a:pt x="2654" y="366"/>
                </a:cubicBezTo>
                <a:cubicBezTo>
                  <a:pt x="2652" y="365"/>
                  <a:pt x="2650" y="365"/>
                  <a:pt x="2648" y="365"/>
                </a:cubicBezTo>
                <a:cubicBezTo>
                  <a:pt x="2646" y="365"/>
                  <a:pt x="2645" y="365"/>
                  <a:pt x="2644" y="365"/>
                </a:cubicBezTo>
                <a:cubicBezTo>
                  <a:pt x="2644" y="250"/>
                  <a:pt x="2644" y="250"/>
                  <a:pt x="2644" y="250"/>
                </a:cubicBezTo>
                <a:cubicBezTo>
                  <a:pt x="2646" y="251"/>
                  <a:pt x="2648" y="252"/>
                  <a:pt x="2652" y="253"/>
                </a:cubicBezTo>
                <a:cubicBezTo>
                  <a:pt x="2654" y="253"/>
                  <a:pt x="2654" y="253"/>
                  <a:pt x="2654" y="253"/>
                </a:cubicBezTo>
                <a:close/>
                <a:moveTo>
                  <a:pt x="2654" y="862"/>
                </a:moveTo>
                <a:cubicBezTo>
                  <a:pt x="2654" y="874"/>
                  <a:pt x="2654" y="874"/>
                  <a:pt x="2654" y="874"/>
                </a:cubicBezTo>
                <a:cubicBezTo>
                  <a:pt x="2653" y="874"/>
                  <a:pt x="2652" y="873"/>
                  <a:pt x="2651" y="872"/>
                </a:cubicBezTo>
                <a:cubicBezTo>
                  <a:pt x="2647" y="867"/>
                  <a:pt x="2647" y="864"/>
                  <a:pt x="2652" y="863"/>
                </a:cubicBezTo>
                <a:cubicBezTo>
                  <a:pt x="2653" y="863"/>
                  <a:pt x="2653" y="862"/>
                  <a:pt x="2654" y="862"/>
                </a:cubicBezTo>
                <a:close/>
                <a:moveTo>
                  <a:pt x="2654" y="1288"/>
                </a:moveTo>
                <a:cubicBezTo>
                  <a:pt x="2654" y="1311"/>
                  <a:pt x="2654" y="1311"/>
                  <a:pt x="2654" y="1311"/>
                </a:cubicBezTo>
                <a:cubicBezTo>
                  <a:pt x="2650" y="1313"/>
                  <a:pt x="2647" y="1316"/>
                  <a:pt x="2644" y="1319"/>
                </a:cubicBezTo>
                <a:cubicBezTo>
                  <a:pt x="2644" y="1292"/>
                  <a:pt x="2644" y="1292"/>
                  <a:pt x="2644" y="1292"/>
                </a:cubicBezTo>
                <a:cubicBezTo>
                  <a:pt x="2645" y="1291"/>
                  <a:pt x="2647" y="1291"/>
                  <a:pt x="2649" y="1290"/>
                </a:cubicBezTo>
                <a:cubicBezTo>
                  <a:pt x="2651" y="1290"/>
                  <a:pt x="2653" y="1289"/>
                  <a:pt x="2654" y="1288"/>
                </a:cubicBezTo>
                <a:close/>
                <a:moveTo>
                  <a:pt x="2644" y="1069"/>
                </a:moveTo>
                <a:cubicBezTo>
                  <a:pt x="2644" y="1053"/>
                  <a:pt x="2644" y="1053"/>
                  <a:pt x="2644" y="1053"/>
                </a:cubicBezTo>
                <a:cubicBezTo>
                  <a:pt x="2652" y="1059"/>
                  <a:pt x="2658" y="1070"/>
                  <a:pt x="2648" y="1070"/>
                </a:cubicBezTo>
                <a:cubicBezTo>
                  <a:pt x="2647" y="1070"/>
                  <a:pt x="2645" y="1070"/>
                  <a:pt x="2644" y="1069"/>
                </a:cubicBezTo>
                <a:close/>
                <a:moveTo>
                  <a:pt x="2644" y="441"/>
                </a:moveTo>
                <a:cubicBezTo>
                  <a:pt x="2644" y="433"/>
                  <a:pt x="2644" y="433"/>
                  <a:pt x="2644" y="433"/>
                </a:cubicBezTo>
                <a:cubicBezTo>
                  <a:pt x="2650" y="437"/>
                  <a:pt x="2656" y="444"/>
                  <a:pt x="2650" y="443"/>
                </a:cubicBezTo>
                <a:cubicBezTo>
                  <a:pt x="2648" y="443"/>
                  <a:pt x="2646" y="442"/>
                  <a:pt x="2644" y="441"/>
                </a:cubicBezTo>
                <a:close/>
                <a:moveTo>
                  <a:pt x="2644" y="250"/>
                </a:moveTo>
                <a:cubicBezTo>
                  <a:pt x="2644" y="365"/>
                  <a:pt x="2644" y="365"/>
                  <a:pt x="2644" y="365"/>
                </a:cubicBezTo>
                <a:cubicBezTo>
                  <a:pt x="2635" y="367"/>
                  <a:pt x="2632" y="373"/>
                  <a:pt x="2617" y="370"/>
                </a:cubicBezTo>
                <a:cubicBezTo>
                  <a:pt x="2616" y="370"/>
                  <a:pt x="2616" y="370"/>
                  <a:pt x="2616" y="370"/>
                </a:cubicBezTo>
                <a:cubicBezTo>
                  <a:pt x="2616" y="355"/>
                  <a:pt x="2616" y="355"/>
                  <a:pt x="2616" y="355"/>
                </a:cubicBezTo>
                <a:cubicBezTo>
                  <a:pt x="2628" y="350"/>
                  <a:pt x="2623" y="343"/>
                  <a:pt x="2616" y="343"/>
                </a:cubicBezTo>
                <a:cubicBezTo>
                  <a:pt x="2616" y="251"/>
                  <a:pt x="2616" y="251"/>
                  <a:pt x="2616" y="251"/>
                </a:cubicBezTo>
                <a:cubicBezTo>
                  <a:pt x="2618" y="251"/>
                  <a:pt x="2619" y="251"/>
                  <a:pt x="2620" y="251"/>
                </a:cubicBezTo>
                <a:cubicBezTo>
                  <a:pt x="2633" y="252"/>
                  <a:pt x="2628" y="246"/>
                  <a:pt x="2644" y="250"/>
                </a:cubicBezTo>
                <a:close/>
                <a:moveTo>
                  <a:pt x="2644" y="433"/>
                </a:moveTo>
                <a:cubicBezTo>
                  <a:pt x="2644" y="441"/>
                  <a:pt x="2644" y="441"/>
                  <a:pt x="2644" y="441"/>
                </a:cubicBezTo>
                <a:cubicBezTo>
                  <a:pt x="2637" y="437"/>
                  <a:pt x="2632" y="429"/>
                  <a:pt x="2637" y="429"/>
                </a:cubicBezTo>
                <a:cubicBezTo>
                  <a:pt x="2639" y="430"/>
                  <a:pt x="2641" y="431"/>
                  <a:pt x="2644" y="433"/>
                </a:cubicBezTo>
                <a:close/>
                <a:moveTo>
                  <a:pt x="2644" y="1053"/>
                </a:moveTo>
                <a:cubicBezTo>
                  <a:pt x="2644" y="1069"/>
                  <a:pt x="2644" y="1069"/>
                  <a:pt x="2644" y="1069"/>
                </a:cubicBezTo>
                <a:cubicBezTo>
                  <a:pt x="2633" y="1066"/>
                  <a:pt x="2625" y="1050"/>
                  <a:pt x="2634" y="1049"/>
                </a:cubicBezTo>
                <a:cubicBezTo>
                  <a:pt x="2637" y="1050"/>
                  <a:pt x="2641" y="1051"/>
                  <a:pt x="2644" y="1053"/>
                </a:cubicBezTo>
                <a:close/>
                <a:moveTo>
                  <a:pt x="2644" y="1292"/>
                </a:moveTo>
                <a:cubicBezTo>
                  <a:pt x="2644" y="1319"/>
                  <a:pt x="2644" y="1319"/>
                  <a:pt x="2644" y="1319"/>
                </a:cubicBezTo>
                <a:cubicBezTo>
                  <a:pt x="2638" y="1323"/>
                  <a:pt x="2634" y="1328"/>
                  <a:pt x="2633" y="1334"/>
                </a:cubicBezTo>
                <a:cubicBezTo>
                  <a:pt x="2629" y="1349"/>
                  <a:pt x="2625" y="1319"/>
                  <a:pt x="2623" y="1311"/>
                </a:cubicBezTo>
                <a:cubicBezTo>
                  <a:pt x="2620" y="1304"/>
                  <a:pt x="2630" y="1296"/>
                  <a:pt x="2644" y="1292"/>
                </a:cubicBezTo>
                <a:close/>
                <a:moveTo>
                  <a:pt x="2616" y="1102"/>
                </a:moveTo>
                <a:cubicBezTo>
                  <a:pt x="2616" y="1085"/>
                  <a:pt x="2616" y="1085"/>
                  <a:pt x="2616" y="1085"/>
                </a:cubicBezTo>
                <a:cubicBezTo>
                  <a:pt x="2628" y="1088"/>
                  <a:pt x="2643" y="1103"/>
                  <a:pt x="2628" y="1104"/>
                </a:cubicBezTo>
                <a:cubicBezTo>
                  <a:pt x="2624" y="1104"/>
                  <a:pt x="2620" y="1103"/>
                  <a:pt x="2616" y="1102"/>
                </a:cubicBezTo>
                <a:close/>
                <a:moveTo>
                  <a:pt x="2616" y="395"/>
                </a:moveTo>
                <a:cubicBezTo>
                  <a:pt x="2616" y="385"/>
                  <a:pt x="2616" y="385"/>
                  <a:pt x="2616" y="385"/>
                </a:cubicBezTo>
                <a:cubicBezTo>
                  <a:pt x="2624" y="386"/>
                  <a:pt x="2627" y="395"/>
                  <a:pt x="2619" y="395"/>
                </a:cubicBezTo>
                <a:cubicBezTo>
                  <a:pt x="2618" y="395"/>
                  <a:pt x="2617" y="395"/>
                  <a:pt x="2616" y="395"/>
                </a:cubicBezTo>
                <a:close/>
                <a:moveTo>
                  <a:pt x="2616" y="251"/>
                </a:moveTo>
                <a:cubicBezTo>
                  <a:pt x="2616" y="343"/>
                  <a:pt x="2616" y="343"/>
                  <a:pt x="2616" y="343"/>
                </a:cubicBezTo>
                <a:cubicBezTo>
                  <a:pt x="2615" y="343"/>
                  <a:pt x="2612" y="344"/>
                  <a:pt x="2611" y="346"/>
                </a:cubicBezTo>
                <a:cubicBezTo>
                  <a:pt x="2607" y="349"/>
                  <a:pt x="2602" y="352"/>
                  <a:pt x="2597" y="353"/>
                </a:cubicBezTo>
                <a:cubicBezTo>
                  <a:pt x="2597" y="253"/>
                  <a:pt x="2597" y="253"/>
                  <a:pt x="2597" y="253"/>
                </a:cubicBezTo>
                <a:cubicBezTo>
                  <a:pt x="2603" y="252"/>
                  <a:pt x="2609" y="251"/>
                  <a:pt x="2616" y="251"/>
                </a:cubicBezTo>
                <a:close/>
                <a:moveTo>
                  <a:pt x="2616" y="355"/>
                </a:moveTo>
                <a:cubicBezTo>
                  <a:pt x="2616" y="370"/>
                  <a:pt x="2616" y="370"/>
                  <a:pt x="2616" y="370"/>
                </a:cubicBezTo>
                <a:cubicBezTo>
                  <a:pt x="2601" y="367"/>
                  <a:pt x="2601" y="362"/>
                  <a:pt x="2616" y="355"/>
                </a:cubicBezTo>
                <a:cubicBezTo>
                  <a:pt x="2616" y="355"/>
                  <a:pt x="2616" y="355"/>
                  <a:pt x="2616" y="355"/>
                </a:cubicBezTo>
                <a:close/>
                <a:moveTo>
                  <a:pt x="2616" y="385"/>
                </a:moveTo>
                <a:cubicBezTo>
                  <a:pt x="2616" y="395"/>
                  <a:pt x="2616" y="395"/>
                  <a:pt x="2616" y="395"/>
                </a:cubicBezTo>
                <a:cubicBezTo>
                  <a:pt x="2610" y="393"/>
                  <a:pt x="2605" y="385"/>
                  <a:pt x="2615" y="385"/>
                </a:cubicBezTo>
                <a:cubicBezTo>
                  <a:pt x="2615" y="385"/>
                  <a:pt x="2616" y="385"/>
                  <a:pt x="2616" y="385"/>
                </a:cubicBezTo>
                <a:close/>
                <a:moveTo>
                  <a:pt x="2616" y="1085"/>
                </a:moveTo>
                <a:cubicBezTo>
                  <a:pt x="2616" y="1102"/>
                  <a:pt x="2616" y="1102"/>
                  <a:pt x="2616" y="1102"/>
                </a:cubicBezTo>
                <a:cubicBezTo>
                  <a:pt x="2606" y="1096"/>
                  <a:pt x="2600" y="1085"/>
                  <a:pt x="2613" y="1085"/>
                </a:cubicBezTo>
                <a:cubicBezTo>
                  <a:pt x="2614" y="1085"/>
                  <a:pt x="2615" y="1085"/>
                  <a:pt x="2616" y="1085"/>
                </a:cubicBezTo>
                <a:close/>
                <a:moveTo>
                  <a:pt x="2597" y="1021"/>
                </a:moveTo>
                <a:cubicBezTo>
                  <a:pt x="2597" y="1010"/>
                  <a:pt x="2597" y="1010"/>
                  <a:pt x="2597" y="1010"/>
                </a:cubicBezTo>
                <a:cubicBezTo>
                  <a:pt x="2602" y="1015"/>
                  <a:pt x="2607" y="1021"/>
                  <a:pt x="2599" y="1021"/>
                </a:cubicBezTo>
                <a:cubicBezTo>
                  <a:pt x="2598" y="1021"/>
                  <a:pt x="2597" y="1021"/>
                  <a:pt x="2597" y="1021"/>
                </a:cubicBezTo>
                <a:close/>
                <a:moveTo>
                  <a:pt x="2597" y="444"/>
                </a:moveTo>
                <a:cubicBezTo>
                  <a:pt x="2605" y="445"/>
                  <a:pt x="2600" y="417"/>
                  <a:pt x="2607" y="416"/>
                </a:cubicBezTo>
                <a:cubicBezTo>
                  <a:pt x="2613" y="415"/>
                  <a:pt x="2605" y="391"/>
                  <a:pt x="2597" y="382"/>
                </a:cubicBezTo>
                <a:cubicBezTo>
                  <a:pt x="2597" y="444"/>
                  <a:pt x="2597" y="444"/>
                  <a:pt x="2597" y="444"/>
                </a:cubicBezTo>
                <a:close/>
                <a:moveTo>
                  <a:pt x="2597" y="240"/>
                </a:moveTo>
                <a:cubicBezTo>
                  <a:pt x="2597" y="230"/>
                  <a:pt x="2597" y="230"/>
                  <a:pt x="2597" y="230"/>
                </a:cubicBezTo>
                <a:cubicBezTo>
                  <a:pt x="2605" y="231"/>
                  <a:pt x="2608" y="240"/>
                  <a:pt x="2600" y="240"/>
                </a:cubicBezTo>
                <a:cubicBezTo>
                  <a:pt x="2599" y="240"/>
                  <a:pt x="2598" y="240"/>
                  <a:pt x="2597" y="240"/>
                </a:cubicBezTo>
                <a:close/>
                <a:moveTo>
                  <a:pt x="2597" y="230"/>
                </a:moveTo>
                <a:cubicBezTo>
                  <a:pt x="2597" y="240"/>
                  <a:pt x="2597" y="240"/>
                  <a:pt x="2597" y="240"/>
                </a:cubicBezTo>
                <a:cubicBezTo>
                  <a:pt x="2590" y="238"/>
                  <a:pt x="2584" y="230"/>
                  <a:pt x="2595" y="230"/>
                </a:cubicBezTo>
                <a:cubicBezTo>
                  <a:pt x="2595" y="230"/>
                  <a:pt x="2596" y="230"/>
                  <a:pt x="2597" y="230"/>
                </a:cubicBezTo>
                <a:close/>
                <a:moveTo>
                  <a:pt x="2597" y="253"/>
                </a:moveTo>
                <a:cubicBezTo>
                  <a:pt x="2597" y="353"/>
                  <a:pt x="2597" y="353"/>
                  <a:pt x="2597" y="353"/>
                </a:cubicBezTo>
                <a:cubicBezTo>
                  <a:pt x="2590" y="356"/>
                  <a:pt x="2583" y="356"/>
                  <a:pt x="2580" y="351"/>
                </a:cubicBezTo>
                <a:cubicBezTo>
                  <a:pt x="2578" y="347"/>
                  <a:pt x="2573" y="344"/>
                  <a:pt x="2567" y="344"/>
                </a:cubicBezTo>
                <a:cubicBezTo>
                  <a:pt x="2567" y="240"/>
                  <a:pt x="2567" y="240"/>
                  <a:pt x="2567" y="240"/>
                </a:cubicBezTo>
                <a:cubicBezTo>
                  <a:pt x="2572" y="247"/>
                  <a:pt x="2577" y="255"/>
                  <a:pt x="2583" y="255"/>
                </a:cubicBezTo>
                <a:cubicBezTo>
                  <a:pt x="2588" y="255"/>
                  <a:pt x="2592" y="254"/>
                  <a:pt x="2597" y="253"/>
                </a:cubicBezTo>
                <a:close/>
                <a:moveTo>
                  <a:pt x="2597" y="382"/>
                </a:moveTo>
                <a:cubicBezTo>
                  <a:pt x="2597" y="444"/>
                  <a:pt x="2597" y="444"/>
                  <a:pt x="2597" y="444"/>
                </a:cubicBezTo>
                <a:cubicBezTo>
                  <a:pt x="2596" y="444"/>
                  <a:pt x="2595" y="444"/>
                  <a:pt x="2594" y="443"/>
                </a:cubicBezTo>
                <a:cubicBezTo>
                  <a:pt x="2581" y="435"/>
                  <a:pt x="2585" y="445"/>
                  <a:pt x="2579" y="455"/>
                </a:cubicBezTo>
                <a:cubicBezTo>
                  <a:pt x="2576" y="459"/>
                  <a:pt x="2572" y="461"/>
                  <a:pt x="2567" y="462"/>
                </a:cubicBezTo>
                <a:cubicBezTo>
                  <a:pt x="2567" y="395"/>
                  <a:pt x="2567" y="395"/>
                  <a:pt x="2567" y="395"/>
                </a:cubicBezTo>
                <a:cubicBezTo>
                  <a:pt x="2575" y="385"/>
                  <a:pt x="2580" y="378"/>
                  <a:pt x="2591" y="378"/>
                </a:cubicBezTo>
                <a:cubicBezTo>
                  <a:pt x="2593" y="378"/>
                  <a:pt x="2595" y="380"/>
                  <a:pt x="2597" y="382"/>
                </a:cubicBezTo>
                <a:close/>
                <a:moveTo>
                  <a:pt x="2597" y="1010"/>
                </a:moveTo>
                <a:cubicBezTo>
                  <a:pt x="2597" y="1021"/>
                  <a:pt x="2597" y="1021"/>
                  <a:pt x="2597" y="1021"/>
                </a:cubicBezTo>
                <a:cubicBezTo>
                  <a:pt x="2586" y="1020"/>
                  <a:pt x="2575" y="1006"/>
                  <a:pt x="2588" y="1006"/>
                </a:cubicBezTo>
                <a:cubicBezTo>
                  <a:pt x="2590" y="1006"/>
                  <a:pt x="2594" y="1008"/>
                  <a:pt x="2597" y="1010"/>
                </a:cubicBezTo>
                <a:close/>
                <a:moveTo>
                  <a:pt x="2567" y="996"/>
                </a:moveTo>
                <a:cubicBezTo>
                  <a:pt x="2567" y="985"/>
                  <a:pt x="2567" y="985"/>
                  <a:pt x="2567" y="985"/>
                </a:cubicBezTo>
                <a:cubicBezTo>
                  <a:pt x="2579" y="988"/>
                  <a:pt x="2591" y="996"/>
                  <a:pt x="2581" y="997"/>
                </a:cubicBezTo>
                <a:cubicBezTo>
                  <a:pt x="2577" y="998"/>
                  <a:pt x="2572" y="997"/>
                  <a:pt x="2567" y="996"/>
                </a:cubicBezTo>
                <a:close/>
                <a:moveTo>
                  <a:pt x="2567" y="240"/>
                </a:moveTo>
                <a:cubicBezTo>
                  <a:pt x="2567" y="344"/>
                  <a:pt x="2567" y="344"/>
                  <a:pt x="2567" y="344"/>
                </a:cubicBezTo>
                <a:cubicBezTo>
                  <a:pt x="2561" y="344"/>
                  <a:pt x="2555" y="348"/>
                  <a:pt x="2550" y="355"/>
                </a:cubicBezTo>
                <a:cubicBezTo>
                  <a:pt x="2546" y="362"/>
                  <a:pt x="2542" y="369"/>
                  <a:pt x="2538" y="374"/>
                </a:cubicBezTo>
                <a:cubicBezTo>
                  <a:pt x="2538" y="228"/>
                  <a:pt x="2538" y="228"/>
                  <a:pt x="2538" y="228"/>
                </a:cubicBezTo>
                <a:cubicBezTo>
                  <a:pt x="2543" y="228"/>
                  <a:pt x="2548" y="228"/>
                  <a:pt x="2552" y="228"/>
                </a:cubicBezTo>
                <a:cubicBezTo>
                  <a:pt x="2557" y="228"/>
                  <a:pt x="2562" y="234"/>
                  <a:pt x="2567" y="240"/>
                </a:cubicBezTo>
                <a:close/>
                <a:moveTo>
                  <a:pt x="2567" y="395"/>
                </a:moveTo>
                <a:cubicBezTo>
                  <a:pt x="2567" y="462"/>
                  <a:pt x="2567" y="462"/>
                  <a:pt x="2567" y="462"/>
                </a:cubicBezTo>
                <a:cubicBezTo>
                  <a:pt x="2558" y="464"/>
                  <a:pt x="2548" y="463"/>
                  <a:pt x="2547" y="457"/>
                </a:cubicBezTo>
                <a:cubicBezTo>
                  <a:pt x="2546" y="447"/>
                  <a:pt x="2551" y="436"/>
                  <a:pt x="2548" y="428"/>
                </a:cubicBezTo>
                <a:cubicBezTo>
                  <a:pt x="2545" y="421"/>
                  <a:pt x="2542" y="418"/>
                  <a:pt x="2558" y="404"/>
                </a:cubicBezTo>
                <a:cubicBezTo>
                  <a:pt x="2561" y="401"/>
                  <a:pt x="2564" y="398"/>
                  <a:pt x="2567" y="395"/>
                </a:cubicBezTo>
                <a:close/>
                <a:moveTo>
                  <a:pt x="2567" y="985"/>
                </a:moveTo>
                <a:cubicBezTo>
                  <a:pt x="2567" y="996"/>
                  <a:pt x="2567" y="996"/>
                  <a:pt x="2567" y="996"/>
                </a:cubicBezTo>
                <a:cubicBezTo>
                  <a:pt x="2554" y="993"/>
                  <a:pt x="2541" y="986"/>
                  <a:pt x="2554" y="983"/>
                </a:cubicBezTo>
                <a:cubicBezTo>
                  <a:pt x="2558" y="983"/>
                  <a:pt x="2562" y="983"/>
                  <a:pt x="2567" y="985"/>
                </a:cubicBezTo>
                <a:close/>
                <a:moveTo>
                  <a:pt x="2538" y="1146"/>
                </a:moveTo>
                <a:cubicBezTo>
                  <a:pt x="2538" y="1134"/>
                  <a:pt x="2538" y="1134"/>
                  <a:pt x="2538" y="1134"/>
                </a:cubicBezTo>
                <a:cubicBezTo>
                  <a:pt x="2542" y="1133"/>
                  <a:pt x="2544" y="1135"/>
                  <a:pt x="2543" y="1139"/>
                </a:cubicBezTo>
                <a:cubicBezTo>
                  <a:pt x="2543" y="1142"/>
                  <a:pt x="2541" y="1146"/>
                  <a:pt x="2538" y="1146"/>
                </a:cubicBezTo>
                <a:close/>
                <a:moveTo>
                  <a:pt x="2538" y="967"/>
                </a:moveTo>
                <a:cubicBezTo>
                  <a:pt x="2538" y="963"/>
                  <a:pt x="2538" y="963"/>
                  <a:pt x="2538" y="963"/>
                </a:cubicBezTo>
                <a:cubicBezTo>
                  <a:pt x="2539" y="965"/>
                  <a:pt x="2540" y="967"/>
                  <a:pt x="2538" y="967"/>
                </a:cubicBezTo>
                <a:close/>
                <a:moveTo>
                  <a:pt x="2538" y="228"/>
                </a:moveTo>
                <a:cubicBezTo>
                  <a:pt x="2538" y="374"/>
                  <a:pt x="2538" y="374"/>
                  <a:pt x="2538" y="374"/>
                </a:cubicBezTo>
                <a:cubicBezTo>
                  <a:pt x="2534" y="379"/>
                  <a:pt x="2530" y="383"/>
                  <a:pt x="2525" y="384"/>
                </a:cubicBezTo>
                <a:cubicBezTo>
                  <a:pt x="2525" y="227"/>
                  <a:pt x="2525" y="227"/>
                  <a:pt x="2525" y="227"/>
                </a:cubicBezTo>
                <a:cubicBezTo>
                  <a:pt x="2529" y="227"/>
                  <a:pt x="2534" y="228"/>
                  <a:pt x="2538" y="228"/>
                </a:cubicBezTo>
                <a:close/>
                <a:moveTo>
                  <a:pt x="2538" y="963"/>
                </a:moveTo>
                <a:cubicBezTo>
                  <a:pt x="2538" y="967"/>
                  <a:pt x="2538" y="967"/>
                  <a:pt x="2538" y="967"/>
                </a:cubicBezTo>
                <a:cubicBezTo>
                  <a:pt x="2537" y="968"/>
                  <a:pt x="2536" y="968"/>
                  <a:pt x="2535" y="968"/>
                </a:cubicBezTo>
                <a:cubicBezTo>
                  <a:pt x="2532" y="968"/>
                  <a:pt x="2528" y="967"/>
                  <a:pt x="2525" y="965"/>
                </a:cubicBezTo>
                <a:cubicBezTo>
                  <a:pt x="2525" y="952"/>
                  <a:pt x="2525" y="952"/>
                  <a:pt x="2525" y="952"/>
                </a:cubicBezTo>
                <a:cubicBezTo>
                  <a:pt x="2530" y="955"/>
                  <a:pt x="2536" y="960"/>
                  <a:pt x="2538" y="963"/>
                </a:cubicBezTo>
                <a:close/>
                <a:moveTo>
                  <a:pt x="2538" y="1134"/>
                </a:moveTo>
                <a:cubicBezTo>
                  <a:pt x="2538" y="1146"/>
                  <a:pt x="2538" y="1146"/>
                  <a:pt x="2538" y="1146"/>
                </a:cubicBezTo>
                <a:cubicBezTo>
                  <a:pt x="2537" y="1146"/>
                  <a:pt x="2536" y="1145"/>
                  <a:pt x="2535" y="1144"/>
                </a:cubicBezTo>
                <a:cubicBezTo>
                  <a:pt x="2531" y="1139"/>
                  <a:pt x="2532" y="1136"/>
                  <a:pt x="2537" y="1135"/>
                </a:cubicBezTo>
                <a:cubicBezTo>
                  <a:pt x="2537" y="1135"/>
                  <a:pt x="2538" y="1134"/>
                  <a:pt x="2538" y="1134"/>
                </a:cubicBezTo>
                <a:close/>
                <a:moveTo>
                  <a:pt x="2525" y="1173"/>
                </a:moveTo>
                <a:cubicBezTo>
                  <a:pt x="2525" y="1134"/>
                  <a:pt x="2525" y="1134"/>
                  <a:pt x="2525" y="1134"/>
                </a:cubicBezTo>
                <a:cubicBezTo>
                  <a:pt x="2528" y="1145"/>
                  <a:pt x="2527" y="1159"/>
                  <a:pt x="2525" y="1173"/>
                </a:cubicBezTo>
                <a:close/>
                <a:moveTo>
                  <a:pt x="2525" y="227"/>
                </a:moveTo>
                <a:cubicBezTo>
                  <a:pt x="2525" y="384"/>
                  <a:pt x="2525" y="384"/>
                  <a:pt x="2525" y="384"/>
                </a:cubicBezTo>
                <a:cubicBezTo>
                  <a:pt x="2523" y="384"/>
                  <a:pt x="2520" y="384"/>
                  <a:pt x="2517" y="383"/>
                </a:cubicBezTo>
                <a:cubicBezTo>
                  <a:pt x="2505" y="377"/>
                  <a:pt x="2495" y="380"/>
                  <a:pt x="2481" y="381"/>
                </a:cubicBezTo>
                <a:cubicBezTo>
                  <a:pt x="2481" y="215"/>
                  <a:pt x="2481" y="215"/>
                  <a:pt x="2481" y="215"/>
                </a:cubicBezTo>
                <a:cubicBezTo>
                  <a:pt x="2485" y="210"/>
                  <a:pt x="2491" y="208"/>
                  <a:pt x="2501" y="217"/>
                </a:cubicBezTo>
                <a:cubicBezTo>
                  <a:pt x="2507" y="223"/>
                  <a:pt x="2516" y="225"/>
                  <a:pt x="2525" y="227"/>
                </a:cubicBezTo>
                <a:close/>
                <a:moveTo>
                  <a:pt x="2525" y="952"/>
                </a:moveTo>
                <a:cubicBezTo>
                  <a:pt x="2525" y="965"/>
                  <a:pt x="2525" y="965"/>
                  <a:pt x="2525" y="965"/>
                </a:cubicBezTo>
                <a:cubicBezTo>
                  <a:pt x="2514" y="959"/>
                  <a:pt x="2505" y="946"/>
                  <a:pt x="2516" y="948"/>
                </a:cubicBezTo>
                <a:cubicBezTo>
                  <a:pt x="2518" y="948"/>
                  <a:pt x="2521" y="949"/>
                  <a:pt x="2525" y="952"/>
                </a:cubicBezTo>
                <a:close/>
                <a:moveTo>
                  <a:pt x="2525" y="1134"/>
                </a:moveTo>
                <a:cubicBezTo>
                  <a:pt x="2525" y="1173"/>
                  <a:pt x="2525" y="1173"/>
                  <a:pt x="2525" y="1173"/>
                </a:cubicBezTo>
                <a:cubicBezTo>
                  <a:pt x="2524" y="1179"/>
                  <a:pt x="2522" y="1185"/>
                  <a:pt x="2520" y="1191"/>
                </a:cubicBezTo>
                <a:cubicBezTo>
                  <a:pt x="2514" y="1209"/>
                  <a:pt x="2498" y="1244"/>
                  <a:pt x="2481" y="1253"/>
                </a:cubicBezTo>
                <a:cubicBezTo>
                  <a:pt x="2481" y="1077"/>
                  <a:pt x="2481" y="1077"/>
                  <a:pt x="2481" y="1077"/>
                </a:cubicBezTo>
                <a:cubicBezTo>
                  <a:pt x="2494" y="1096"/>
                  <a:pt x="2509" y="1113"/>
                  <a:pt x="2517" y="1120"/>
                </a:cubicBezTo>
                <a:cubicBezTo>
                  <a:pt x="2521" y="1123"/>
                  <a:pt x="2523" y="1128"/>
                  <a:pt x="2525" y="1134"/>
                </a:cubicBezTo>
                <a:close/>
                <a:moveTo>
                  <a:pt x="2481" y="1288"/>
                </a:moveTo>
                <a:cubicBezTo>
                  <a:pt x="2481" y="1260"/>
                  <a:pt x="2481" y="1260"/>
                  <a:pt x="2481" y="1260"/>
                </a:cubicBezTo>
                <a:cubicBezTo>
                  <a:pt x="2488" y="1259"/>
                  <a:pt x="2492" y="1264"/>
                  <a:pt x="2491" y="1272"/>
                </a:cubicBezTo>
                <a:cubicBezTo>
                  <a:pt x="2489" y="1278"/>
                  <a:pt x="2486" y="1286"/>
                  <a:pt x="2481" y="1288"/>
                </a:cubicBezTo>
                <a:close/>
                <a:moveTo>
                  <a:pt x="2481" y="994"/>
                </a:moveTo>
                <a:cubicBezTo>
                  <a:pt x="2481" y="976"/>
                  <a:pt x="2481" y="976"/>
                  <a:pt x="2481" y="976"/>
                </a:cubicBezTo>
                <a:cubicBezTo>
                  <a:pt x="2487" y="986"/>
                  <a:pt x="2495" y="997"/>
                  <a:pt x="2484" y="995"/>
                </a:cubicBezTo>
                <a:cubicBezTo>
                  <a:pt x="2483" y="994"/>
                  <a:pt x="2482" y="994"/>
                  <a:pt x="2481" y="994"/>
                </a:cubicBezTo>
                <a:close/>
                <a:moveTo>
                  <a:pt x="2481" y="164"/>
                </a:moveTo>
                <a:cubicBezTo>
                  <a:pt x="2481" y="153"/>
                  <a:pt x="2481" y="153"/>
                  <a:pt x="2481" y="153"/>
                </a:cubicBezTo>
                <a:cubicBezTo>
                  <a:pt x="2489" y="153"/>
                  <a:pt x="2498" y="164"/>
                  <a:pt x="2484" y="164"/>
                </a:cubicBezTo>
                <a:cubicBezTo>
                  <a:pt x="2483" y="164"/>
                  <a:pt x="2482" y="164"/>
                  <a:pt x="2481" y="164"/>
                </a:cubicBezTo>
                <a:close/>
                <a:moveTo>
                  <a:pt x="2448" y="534"/>
                </a:moveTo>
                <a:cubicBezTo>
                  <a:pt x="2451" y="537"/>
                  <a:pt x="2451" y="542"/>
                  <a:pt x="2455" y="543"/>
                </a:cubicBezTo>
                <a:cubicBezTo>
                  <a:pt x="2460" y="544"/>
                  <a:pt x="2469" y="548"/>
                  <a:pt x="2462" y="552"/>
                </a:cubicBezTo>
                <a:cubicBezTo>
                  <a:pt x="2455" y="556"/>
                  <a:pt x="2452" y="565"/>
                  <a:pt x="2449" y="562"/>
                </a:cubicBezTo>
                <a:cubicBezTo>
                  <a:pt x="2449" y="562"/>
                  <a:pt x="2448" y="562"/>
                  <a:pt x="2448" y="561"/>
                </a:cubicBezTo>
                <a:cubicBezTo>
                  <a:pt x="2448" y="534"/>
                  <a:pt x="2448" y="534"/>
                  <a:pt x="2448" y="534"/>
                </a:cubicBezTo>
                <a:close/>
                <a:moveTo>
                  <a:pt x="2481" y="153"/>
                </a:moveTo>
                <a:cubicBezTo>
                  <a:pt x="2481" y="164"/>
                  <a:pt x="2481" y="164"/>
                  <a:pt x="2481" y="164"/>
                </a:cubicBezTo>
                <a:cubicBezTo>
                  <a:pt x="2469" y="162"/>
                  <a:pt x="2465" y="152"/>
                  <a:pt x="2480" y="153"/>
                </a:cubicBezTo>
                <a:cubicBezTo>
                  <a:pt x="2480" y="153"/>
                  <a:pt x="2481" y="153"/>
                  <a:pt x="2481" y="153"/>
                </a:cubicBezTo>
                <a:close/>
                <a:moveTo>
                  <a:pt x="2481" y="215"/>
                </a:moveTo>
                <a:cubicBezTo>
                  <a:pt x="2481" y="381"/>
                  <a:pt x="2481" y="381"/>
                  <a:pt x="2481" y="381"/>
                </a:cubicBezTo>
                <a:cubicBezTo>
                  <a:pt x="2479" y="381"/>
                  <a:pt x="2478" y="381"/>
                  <a:pt x="2476" y="381"/>
                </a:cubicBezTo>
                <a:cubicBezTo>
                  <a:pt x="2467" y="381"/>
                  <a:pt x="2456" y="378"/>
                  <a:pt x="2448" y="378"/>
                </a:cubicBezTo>
                <a:cubicBezTo>
                  <a:pt x="2448" y="203"/>
                  <a:pt x="2448" y="203"/>
                  <a:pt x="2448" y="203"/>
                </a:cubicBezTo>
                <a:cubicBezTo>
                  <a:pt x="2460" y="200"/>
                  <a:pt x="2470" y="199"/>
                  <a:pt x="2467" y="206"/>
                </a:cubicBezTo>
                <a:cubicBezTo>
                  <a:pt x="2461" y="218"/>
                  <a:pt x="2471" y="229"/>
                  <a:pt x="2476" y="221"/>
                </a:cubicBezTo>
                <a:cubicBezTo>
                  <a:pt x="2478" y="219"/>
                  <a:pt x="2479" y="217"/>
                  <a:pt x="2481" y="215"/>
                </a:cubicBezTo>
                <a:close/>
                <a:moveTo>
                  <a:pt x="2481" y="976"/>
                </a:moveTo>
                <a:cubicBezTo>
                  <a:pt x="2481" y="994"/>
                  <a:pt x="2481" y="994"/>
                  <a:pt x="2481" y="994"/>
                </a:cubicBezTo>
                <a:cubicBezTo>
                  <a:pt x="2466" y="991"/>
                  <a:pt x="2461" y="984"/>
                  <a:pt x="2453" y="986"/>
                </a:cubicBezTo>
                <a:cubicBezTo>
                  <a:pt x="2451" y="987"/>
                  <a:pt x="2450" y="988"/>
                  <a:pt x="2448" y="989"/>
                </a:cubicBezTo>
                <a:cubicBezTo>
                  <a:pt x="2448" y="946"/>
                  <a:pt x="2448" y="946"/>
                  <a:pt x="2448" y="946"/>
                </a:cubicBezTo>
                <a:cubicBezTo>
                  <a:pt x="2458" y="946"/>
                  <a:pt x="2476" y="951"/>
                  <a:pt x="2475" y="961"/>
                </a:cubicBezTo>
                <a:cubicBezTo>
                  <a:pt x="2475" y="965"/>
                  <a:pt x="2477" y="970"/>
                  <a:pt x="2481" y="976"/>
                </a:cubicBezTo>
                <a:close/>
                <a:moveTo>
                  <a:pt x="2481" y="1077"/>
                </a:moveTo>
                <a:cubicBezTo>
                  <a:pt x="2481" y="1253"/>
                  <a:pt x="2481" y="1253"/>
                  <a:pt x="2481" y="1253"/>
                </a:cubicBezTo>
                <a:cubicBezTo>
                  <a:pt x="2476" y="1255"/>
                  <a:pt x="2472" y="1255"/>
                  <a:pt x="2467" y="1253"/>
                </a:cubicBezTo>
                <a:cubicBezTo>
                  <a:pt x="2460" y="1249"/>
                  <a:pt x="2454" y="1247"/>
                  <a:pt x="2448" y="1246"/>
                </a:cubicBezTo>
                <a:cubicBezTo>
                  <a:pt x="2448" y="1018"/>
                  <a:pt x="2448" y="1018"/>
                  <a:pt x="2448" y="1018"/>
                </a:cubicBezTo>
                <a:cubicBezTo>
                  <a:pt x="2452" y="1020"/>
                  <a:pt x="2456" y="1025"/>
                  <a:pt x="2458" y="1035"/>
                </a:cubicBezTo>
                <a:cubicBezTo>
                  <a:pt x="2460" y="1046"/>
                  <a:pt x="2470" y="1062"/>
                  <a:pt x="2481" y="1077"/>
                </a:cubicBezTo>
                <a:close/>
                <a:moveTo>
                  <a:pt x="2481" y="1260"/>
                </a:moveTo>
                <a:cubicBezTo>
                  <a:pt x="2481" y="1288"/>
                  <a:pt x="2481" y="1288"/>
                  <a:pt x="2481" y="1288"/>
                </a:cubicBezTo>
                <a:cubicBezTo>
                  <a:pt x="2478" y="1289"/>
                  <a:pt x="2474" y="1288"/>
                  <a:pt x="2470" y="1284"/>
                </a:cubicBezTo>
                <a:cubicBezTo>
                  <a:pt x="2461" y="1273"/>
                  <a:pt x="2462" y="1266"/>
                  <a:pt x="2474" y="1262"/>
                </a:cubicBezTo>
                <a:cubicBezTo>
                  <a:pt x="2476" y="1261"/>
                  <a:pt x="2479" y="1260"/>
                  <a:pt x="2481" y="1260"/>
                </a:cubicBezTo>
                <a:close/>
                <a:moveTo>
                  <a:pt x="2448" y="585"/>
                </a:moveTo>
                <a:cubicBezTo>
                  <a:pt x="2448" y="582"/>
                  <a:pt x="2448" y="582"/>
                  <a:pt x="2448" y="582"/>
                </a:cubicBezTo>
                <a:cubicBezTo>
                  <a:pt x="2448" y="583"/>
                  <a:pt x="2448" y="584"/>
                  <a:pt x="2448" y="585"/>
                </a:cubicBezTo>
                <a:close/>
                <a:moveTo>
                  <a:pt x="2448" y="529"/>
                </a:moveTo>
                <a:cubicBezTo>
                  <a:pt x="2448" y="518"/>
                  <a:pt x="2448" y="518"/>
                  <a:pt x="2448" y="518"/>
                </a:cubicBezTo>
                <a:cubicBezTo>
                  <a:pt x="2452" y="522"/>
                  <a:pt x="2456" y="528"/>
                  <a:pt x="2454" y="531"/>
                </a:cubicBezTo>
                <a:cubicBezTo>
                  <a:pt x="2453" y="532"/>
                  <a:pt x="2451" y="531"/>
                  <a:pt x="2448" y="529"/>
                </a:cubicBezTo>
                <a:close/>
                <a:moveTo>
                  <a:pt x="2448" y="502"/>
                </a:moveTo>
                <a:cubicBezTo>
                  <a:pt x="2448" y="478"/>
                  <a:pt x="2448" y="478"/>
                  <a:pt x="2448" y="478"/>
                </a:cubicBezTo>
                <a:cubicBezTo>
                  <a:pt x="2457" y="479"/>
                  <a:pt x="2460" y="494"/>
                  <a:pt x="2455" y="493"/>
                </a:cubicBezTo>
                <a:cubicBezTo>
                  <a:pt x="2449" y="492"/>
                  <a:pt x="2457" y="509"/>
                  <a:pt x="2448" y="502"/>
                </a:cubicBezTo>
                <a:cubicBezTo>
                  <a:pt x="2448" y="502"/>
                  <a:pt x="2448" y="502"/>
                  <a:pt x="2448" y="502"/>
                </a:cubicBezTo>
                <a:close/>
                <a:moveTo>
                  <a:pt x="2448" y="451"/>
                </a:moveTo>
                <a:cubicBezTo>
                  <a:pt x="2448" y="442"/>
                  <a:pt x="2448" y="442"/>
                  <a:pt x="2448" y="442"/>
                </a:cubicBezTo>
                <a:cubicBezTo>
                  <a:pt x="2456" y="443"/>
                  <a:pt x="2458" y="452"/>
                  <a:pt x="2450" y="451"/>
                </a:cubicBezTo>
                <a:cubicBezTo>
                  <a:pt x="2450" y="451"/>
                  <a:pt x="2449" y="451"/>
                  <a:pt x="2448" y="451"/>
                </a:cubicBezTo>
                <a:close/>
                <a:moveTo>
                  <a:pt x="2448" y="190"/>
                </a:moveTo>
                <a:cubicBezTo>
                  <a:pt x="2448" y="182"/>
                  <a:pt x="2448" y="182"/>
                  <a:pt x="2448" y="182"/>
                </a:cubicBezTo>
                <a:cubicBezTo>
                  <a:pt x="2451" y="184"/>
                  <a:pt x="2451" y="188"/>
                  <a:pt x="2448" y="190"/>
                </a:cubicBezTo>
                <a:close/>
                <a:moveTo>
                  <a:pt x="2448" y="154"/>
                </a:moveTo>
                <a:cubicBezTo>
                  <a:pt x="2448" y="138"/>
                  <a:pt x="2448" y="138"/>
                  <a:pt x="2448" y="138"/>
                </a:cubicBezTo>
                <a:cubicBezTo>
                  <a:pt x="2451" y="140"/>
                  <a:pt x="2454" y="142"/>
                  <a:pt x="2454" y="146"/>
                </a:cubicBezTo>
                <a:cubicBezTo>
                  <a:pt x="2454" y="150"/>
                  <a:pt x="2451" y="153"/>
                  <a:pt x="2448" y="154"/>
                </a:cubicBezTo>
                <a:close/>
                <a:moveTo>
                  <a:pt x="2443" y="531"/>
                </a:moveTo>
                <a:cubicBezTo>
                  <a:pt x="2445" y="531"/>
                  <a:pt x="2447" y="532"/>
                  <a:pt x="2448" y="534"/>
                </a:cubicBezTo>
                <a:cubicBezTo>
                  <a:pt x="2448" y="561"/>
                  <a:pt x="2448" y="561"/>
                  <a:pt x="2448" y="561"/>
                </a:cubicBezTo>
                <a:cubicBezTo>
                  <a:pt x="2444" y="558"/>
                  <a:pt x="2438" y="551"/>
                  <a:pt x="2441" y="558"/>
                </a:cubicBezTo>
                <a:cubicBezTo>
                  <a:pt x="2444" y="566"/>
                  <a:pt x="2444" y="568"/>
                  <a:pt x="2440" y="568"/>
                </a:cubicBezTo>
                <a:cubicBezTo>
                  <a:pt x="2436" y="568"/>
                  <a:pt x="2432" y="559"/>
                  <a:pt x="2431" y="554"/>
                </a:cubicBezTo>
                <a:cubicBezTo>
                  <a:pt x="2430" y="548"/>
                  <a:pt x="2438" y="555"/>
                  <a:pt x="2441" y="549"/>
                </a:cubicBezTo>
                <a:cubicBezTo>
                  <a:pt x="2443" y="544"/>
                  <a:pt x="2436" y="527"/>
                  <a:pt x="2443" y="531"/>
                </a:cubicBezTo>
                <a:close/>
                <a:moveTo>
                  <a:pt x="2448" y="138"/>
                </a:moveTo>
                <a:cubicBezTo>
                  <a:pt x="2448" y="154"/>
                  <a:pt x="2448" y="154"/>
                  <a:pt x="2448" y="154"/>
                </a:cubicBezTo>
                <a:cubicBezTo>
                  <a:pt x="2441" y="158"/>
                  <a:pt x="2430" y="159"/>
                  <a:pt x="2423" y="159"/>
                </a:cubicBezTo>
                <a:cubicBezTo>
                  <a:pt x="2418" y="160"/>
                  <a:pt x="2412" y="156"/>
                  <a:pt x="2409" y="151"/>
                </a:cubicBezTo>
                <a:cubicBezTo>
                  <a:pt x="2409" y="142"/>
                  <a:pt x="2409" y="142"/>
                  <a:pt x="2409" y="142"/>
                </a:cubicBezTo>
                <a:cubicBezTo>
                  <a:pt x="2411" y="140"/>
                  <a:pt x="2415" y="139"/>
                  <a:pt x="2421" y="138"/>
                </a:cubicBezTo>
                <a:cubicBezTo>
                  <a:pt x="2431" y="138"/>
                  <a:pt x="2442" y="136"/>
                  <a:pt x="2448" y="138"/>
                </a:cubicBezTo>
                <a:close/>
                <a:moveTo>
                  <a:pt x="2448" y="182"/>
                </a:moveTo>
                <a:cubicBezTo>
                  <a:pt x="2448" y="190"/>
                  <a:pt x="2448" y="190"/>
                  <a:pt x="2448" y="190"/>
                </a:cubicBezTo>
                <a:cubicBezTo>
                  <a:pt x="2446" y="192"/>
                  <a:pt x="2444" y="192"/>
                  <a:pt x="2440" y="192"/>
                </a:cubicBezTo>
                <a:cubicBezTo>
                  <a:pt x="2425" y="193"/>
                  <a:pt x="2423" y="180"/>
                  <a:pt x="2437" y="179"/>
                </a:cubicBezTo>
                <a:cubicBezTo>
                  <a:pt x="2442" y="179"/>
                  <a:pt x="2446" y="180"/>
                  <a:pt x="2448" y="182"/>
                </a:cubicBezTo>
                <a:close/>
                <a:moveTo>
                  <a:pt x="2448" y="203"/>
                </a:moveTo>
                <a:cubicBezTo>
                  <a:pt x="2448" y="378"/>
                  <a:pt x="2448" y="378"/>
                  <a:pt x="2448" y="378"/>
                </a:cubicBezTo>
                <a:cubicBezTo>
                  <a:pt x="2441" y="377"/>
                  <a:pt x="2435" y="379"/>
                  <a:pt x="2432" y="385"/>
                </a:cubicBezTo>
                <a:cubicBezTo>
                  <a:pt x="2427" y="397"/>
                  <a:pt x="2420" y="411"/>
                  <a:pt x="2409" y="418"/>
                </a:cubicBezTo>
                <a:cubicBezTo>
                  <a:pt x="2409" y="219"/>
                  <a:pt x="2409" y="219"/>
                  <a:pt x="2409" y="219"/>
                </a:cubicBezTo>
                <a:cubicBezTo>
                  <a:pt x="2413" y="218"/>
                  <a:pt x="2417" y="216"/>
                  <a:pt x="2423" y="213"/>
                </a:cubicBezTo>
                <a:cubicBezTo>
                  <a:pt x="2429" y="209"/>
                  <a:pt x="2439" y="205"/>
                  <a:pt x="2448" y="203"/>
                </a:cubicBezTo>
                <a:close/>
                <a:moveTo>
                  <a:pt x="2448" y="442"/>
                </a:moveTo>
                <a:cubicBezTo>
                  <a:pt x="2448" y="451"/>
                  <a:pt x="2448" y="451"/>
                  <a:pt x="2448" y="451"/>
                </a:cubicBezTo>
                <a:cubicBezTo>
                  <a:pt x="2441" y="449"/>
                  <a:pt x="2436" y="440"/>
                  <a:pt x="2446" y="442"/>
                </a:cubicBezTo>
                <a:cubicBezTo>
                  <a:pt x="2447" y="442"/>
                  <a:pt x="2447" y="442"/>
                  <a:pt x="2448" y="442"/>
                </a:cubicBezTo>
                <a:close/>
                <a:moveTo>
                  <a:pt x="2448" y="478"/>
                </a:moveTo>
                <a:cubicBezTo>
                  <a:pt x="2448" y="502"/>
                  <a:pt x="2448" y="502"/>
                  <a:pt x="2448" y="502"/>
                </a:cubicBezTo>
                <a:cubicBezTo>
                  <a:pt x="2440" y="495"/>
                  <a:pt x="2440" y="476"/>
                  <a:pt x="2447" y="478"/>
                </a:cubicBezTo>
                <a:cubicBezTo>
                  <a:pt x="2447" y="478"/>
                  <a:pt x="2447" y="478"/>
                  <a:pt x="2448" y="478"/>
                </a:cubicBezTo>
                <a:close/>
                <a:moveTo>
                  <a:pt x="2448" y="518"/>
                </a:moveTo>
                <a:cubicBezTo>
                  <a:pt x="2445" y="515"/>
                  <a:pt x="2441" y="513"/>
                  <a:pt x="2439" y="513"/>
                </a:cubicBezTo>
                <a:cubicBezTo>
                  <a:pt x="2431" y="514"/>
                  <a:pt x="2440" y="525"/>
                  <a:pt x="2448" y="529"/>
                </a:cubicBezTo>
                <a:cubicBezTo>
                  <a:pt x="2448" y="518"/>
                  <a:pt x="2448" y="518"/>
                  <a:pt x="2448" y="518"/>
                </a:cubicBezTo>
                <a:close/>
                <a:moveTo>
                  <a:pt x="2448" y="582"/>
                </a:moveTo>
                <a:cubicBezTo>
                  <a:pt x="2448" y="585"/>
                  <a:pt x="2448" y="585"/>
                  <a:pt x="2448" y="585"/>
                </a:cubicBezTo>
                <a:cubicBezTo>
                  <a:pt x="2448" y="585"/>
                  <a:pt x="2447" y="586"/>
                  <a:pt x="2447" y="586"/>
                </a:cubicBezTo>
                <a:cubicBezTo>
                  <a:pt x="2444" y="590"/>
                  <a:pt x="2443" y="596"/>
                  <a:pt x="2442" y="602"/>
                </a:cubicBezTo>
                <a:cubicBezTo>
                  <a:pt x="2442" y="608"/>
                  <a:pt x="2438" y="615"/>
                  <a:pt x="2433" y="616"/>
                </a:cubicBezTo>
                <a:cubicBezTo>
                  <a:pt x="2428" y="617"/>
                  <a:pt x="2424" y="618"/>
                  <a:pt x="2423" y="621"/>
                </a:cubicBezTo>
                <a:cubicBezTo>
                  <a:pt x="2421" y="625"/>
                  <a:pt x="2418" y="625"/>
                  <a:pt x="2415" y="620"/>
                </a:cubicBezTo>
                <a:cubicBezTo>
                  <a:pt x="2414" y="617"/>
                  <a:pt x="2412" y="614"/>
                  <a:pt x="2409" y="612"/>
                </a:cubicBezTo>
                <a:cubicBezTo>
                  <a:pt x="2409" y="602"/>
                  <a:pt x="2409" y="602"/>
                  <a:pt x="2409" y="602"/>
                </a:cubicBezTo>
                <a:cubicBezTo>
                  <a:pt x="2414" y="602"/>
                  <a:pt x="2418" y="603"/>
                  <a:pt x="2421" y="598"/>
                </a:cubicBezTo>
                <a:cubicBezTo>
                  <a:pt x="2425" y="590"/>
                  <a:pt x="2431" y="593"/>
                  <a:pt x="2433" y="586"/>
                </a:cubicBezTo>
                <a:cubicBezTo>
                  <a:pt x="2435" y="579"/>
                  <a:pt x="2435" y="569"/>
                  <a:pt x="2441" y="571"/>
                </a:cubicBezTo>
                <a:cubicBezTo>
                  <a:pt x="2443" y="572"/>
                  <a:pt x="2447" y="577"/>
                  <a:pt x="2448" y="582"/>
                </a:cubicBezTo>
                <a:close/>
                <a:moveTo>
                  <a:pt x="2448" y="946"/>
                </a:moveTo>
                <a:cubicBezTo>
                  <a:pt x="2448" y="989"/>
                  <a:pt x="2448" y="989"/>
                  <a:pt x="2448" y="989"/>
                </a:cubicBezTo>
                <a:cubicBezTo>
                  <a:pt x="2440" y="993"/>
                  <a:pt x="2432" y="1000"/>
                  <a:pt x="2424" y="990"/>
                </a:cubicBezTo>
                <a:cubicBezTo>
                  <a:pt x="2420" y="985"/>
                  <a:pt x="2414" y="978"/>
                  <a:pt x="2409" y="970"/>
                </a:cubicBezTo>
                <a:cubicBezTo>
                  <a:pt x="2409" y="940"/>
                  <a:pt x="2409" y="940"/>
                  <a:pt x="2409" y="940"/>
                </a:cubicBezTo>
                <a:cubicBezTo>
                  <a:pt x="2421" y="941"/>
                  <a:pt x="2438" y="948"/>
                  <a:pt x="2446" y="947"/>
                </a:cubicBezTo>
                <a:cubicBezTo>
                  <a:pt x="2447" y="946"/>
                  <a:pt x="2447" y="946"/>
                  <a:pt x="2448" y="946"/>
                </a:cubicBezTo>
                <a:close/>
                <a:moveTo>
                  <a:pt x="2448" y="1018"/>
                </a:moveTo>
                <a:cubicBezTo>
                  <a:pt x="2448" y="1246"/>
                  <a:pt x="2448" y="1246"/>
                  <a:pt x="2448" y="1246"/>
                </a:cubicBezTo>
                <a:cubicBezTo>
                  <a:pt x="2437" y="1244"/>
                  <a:pt x="2429" y="1244"/>
                  <a:pt x="2422" y="1233"/>
                </a:cubicBezTo>
                <a:cubicBezTo>
                  <a:pt x="2416" y="1224"/>
                  <a:pt x="2412" y="1214"/>
                  <a:pt x="2409" y="1206"/>
                </a:cubicBezTo>
                <a:cubicBezTo>
                  <a:pt x="2409" y="1062"/>
                  <a:pt x="2409" y="1062"/>
                  <a:pt x="2409" y="1062"/>
                </a:cubicBezTo>
                <a:cubicBezTo>
                  <a:pt x="2412" y="1063"/>
                  <a:pt x="2415" y="1063"/>
                  <a:pt x="2420" y="1064"/>
                </a:cubicBezTo>
                <a:cubicBezTo>
                  <a:pt x="2435" y="1063"/>
                  <a:pt x="2434" y="1040"/>
                  <a:pt x="2434" y="1027"/>
                </a:cubicBezTo>
                <a:cubicBezTo>
                  <a:pt x="2434" y="1020"/>
                  <a:pt x="2441" y="1015"/>
                  <a:pt x="2448" y="1018"/>
                </a:cubicBezTo>
                <a:close/>
                <a:moveTo>
                  <a:pt x="2409" y="628"/>
                </a:moveTo>
                <a:cubicBezTo>
                  <a:pt x="2413" y="623"/>
                  <a:pt x="2413" y="622"/>
                  <a:pt x="2411" y="619"/>
                </a:cubicBezTo>
                <a:cubicBezTo>
                  <a:pt x="2410" y="618"/>
                  <a:pt x="2409" y="618"/>
                  <a:pt x="2409" y="618"/>
                </a:cubicBezTo>
                <a:cubicBezTo>
                  <a:pt x="2409" y="628"/>
                  <a:pt x="2409" y="628"/>
                  <a:pt x="2409" y="628"/>
                </a:cubicBezTo>
                <a:close/>
                <a:moveTo>
                  <a:pt x="2409" y="520"/>
                </a:moveTo>
                <a:cubicBezTo>
                  <a:pt x="2409" y="437"/>
                  <a:pt x="2409" y="437"/>
                  <a:pt x="2409" y="437"/>
                </a:cubicBezTo>
                <a:cubicBezTo>
                  <a:pt x="2418" y="438"/>
                  <a:pt x="2425" y="443"/>
                  <a:pt x="2428" y="457"/>
                </a:cubicBezTo>
                <a:cubicBezTo>
                  <a:pt x="2432" y="475"/>
                  <a:pt x="2424" y="492"/>
                  <a:pt x="2416" y="506"/>
                </a:cubicBezTo>
                <a:cubicBezTo>
                  <a:pt x="2414" y="510"/>
                  <a:pt x="2411" y="515"/>
                  <a:pt x="2409" y="520"/>
                </a:cubicBezTo>
                <a:close/>
                <a:moveTo>
                  <a:pt x="2409" y="142"/>
                </a:moveTo>
                <a:cubicBezTo>
                  <a:pt x="2409" y="151"/>
                  <a:pt x="2409" y="151"/>
                  <a:pt x="2409" y="151"/>
                </a:cubicBezTo>
                <a:cubicBezTo>
                  <a:pt x="2407" y="148"/>
                  <a:pt x="2406" y="144"/>
                  <a:pt x="2409" y="142"/>
                </a:cubicBezTo>
                <a:close/>
                <a:moveTo>
                  <a:pt x="2409" y="219"/>
                </a:moveTo>
                <a:cubicBezTo>
                  <a:pt x="2409" y="418"/>
                  <a:pt x="2409" y="418"/>
                  <a:pt x="2409" y="418"/>
                </a:cubicBezTo>
                <a:cubicBezTo>
                  <a:pt x="2406" y="419"/>
                  <a:pt x="2403" y="421"/>
                  <a:pt x="2400" y="421"/>
                </a:cubicBezTo>
                <a:cubicBezTo>
                  <a:pt x="2399" y="421"/>
                  <a:pt x="2398" y="421"/>
                  <a:pt x="2397" y="422"/>
                </a:cubicBezTo>
                <a:cubicBezTo>
                  <a:pt x="2397" y="220"/>
                  <a:pt x="2397" y="220"/>
                  <a:pt x="2397" y="220"/>
                </a:cubicBezTo>
                <a:cubicBezTo>
                  <a:pt x="2402" y="220"/>
                  <a:pt x="2405" y="220"/>
                  <a:pt x="2409" y="219"/>
                </a:cubicBezTo>
                <a:close/>
                <a:moveTo>
                  <a:pt x="2409" y="437"/>
                </a:moveTo>
                <a:cubicBezTo>
                  <a:pt x="2409" y="520"/>
                  <a:pt x="2409" y="520"/>
                  <a:pt x="2409" y="520"/>
                </a:cubicBezTo>
                <a:cubicBezTo>
                  <a:pt x="2406" y="527"/>
                  <a:pt x="2402" y="535"/>
                  <a:pt x="2397" y="541"/>
                </a:cubicBezTo>
                <a:cubicBezTo>
                  <a:pt x="2397" y="438"/>
                  <a:pt x="2397" y="438"/>
                  <a:pt x="2397" y="438"/>
                </a:cubicBezTo>
                <a:cubicBezTo>
                  <a:pt x="2398" y="438"/>
                  <a:pt x="2399" y="438"/>
                  <a:pt x="2400" y="438"/>
                </a:cubicBezTo>
                <a:cubicBezTo>
                  <a:pt x="2403" y="437"/>
                  <a:pt x="2406" y="437"/>
                  <a:pt x="2409" y="437"/>
                </a:cubicBezTo>
                <a:close/>
                <a:moveTo>
                  <a:pt x="2409" y="602"/>
                </a:moveTo>
                <a:cubicBezTo>
                  <a:pt x="2409" y="612"/>
                  <a:pt x="2409" y="612"/>
                  <a:pt x="2409" y="612"/>
                </a:cubicBezTo>
                <a:cubicBezTo>
                  <a:pt x="2407" y="612"/>
                  <a:pt x="2405" y="612"/>
                  <a:pt x="2401" y="613"/>
                </a:cubicBezTo>
                <a:cubicBezTo>
                  <a:pt x="2400" y="614"/>
                  <a:pt x="2398" y="614"/>
                  <a:pt x="2397" y="613"/>
                </a:cubicBezTo>
                <a:cubicBezTo>
                  <a:pt x="2397" y="607"/>
                  <a:pt x="2397" y="607"/>
                  <a:pt x="2397" y="607"/>
                </a:cubicBezTo>
                <a:cubicBezTo>
                  <a:pt x="2398" y="606"/>
                  <a:pt x="2399" y="605"/>
                  <a:pt x="2400" y="604"/>
                </a:cubicBezTo>
                <a:cubicBezTo>
                  <a:pt x="2403" y="603"/>
                  <a:pt x="2406" y="602"/>
                  <a:pt x="2409" y="602"/>
                </a:cubicBezTo>
                <a:close/>
                <a:moveTo>
                  <a:pt x="2409" y="618"/>
                </a:moveTo>
                <a:cubicBezTo>
                  <a:pt x="2409" y="628"/>
                  <a:pt x="2409" y="628"/>
                  <a:pt x="2409" y="628"/>
                </a:cubicBezTo>
                <a:cubicBezTo>
                  <a:pt x="2409" y="628"/>
                  <a:pt x="2409" y="628"/>
                  <a:pt x="2409" y="628"/>
                </a:cubicBezTo>
                <a:cubicBezTo>
                  <a:pt x="2405" y="632"/>
                  <a:pt x="2404" y="619"/>
                  <a:pt x="2409" y="618"/>
                </a:cubicBezTo>
                <a:close/>
                <a:moveTo>
                  <a:pt x="2409" y="940"/>
                </a:moveTo>
                <a:cubicBezTo>
                  <a:pt x="2409" y="970"/>
                  <a:pt x="2409" y="970"/>
                  <a:pt x="2409" y="970"/>
                </a:cubicBezTo>
                <a:cubicBezTo>
                  <a:pt x="2400" y="955"/>
                  <a:pt x="2394" y="940"/>
                  <a:pt x="2403" y="939"/>
                </a:cubicBezTo>
                <a:cubicBezTo>
                  <a:pt x="2404" y="939"/>
                  <a:pt x="2407" y="939"/>
                  <a:pt x="2409" y="940"/>
                </a:cubicBezTo>
                <a:close/>
                <a:moveTo>
                  <a:pt x="2409" y="1062"/>
                </a:moveTo>
                <a:cubicBezTo>
                  <a:pt x="2409" y="1206"/>
                  <a:pt x="2409" y="1206"/>
                  <a:pt x="2409" y="1206"/>
                </a:cubicBezTo>
                <a:cubicBezTo>
                  <a:pt x="2405" y="1197"/>
                  <a:pt x="2403" y="1191"/>
                  <a:pt x="2400" y="1196"/>
                </a:cubicBezTo>
                <a:cubicBezTo>
                  <a:pt x="2396" y="1202"/>
                  <a:pt x="2400" y="1206"/>
                  <a:pt x="2397" y="1205"/>
                </a:cubicBezTo>
                <a:cubicBezTo>
                  <a:pt x="2397" y="1054"/>
                  <a:pt x="2397" y="1054"/>
                  <a:pt x="2397" y="1054"/>
                </a:cubicBezTo>
                <a:cubicBezTo>
                  <a:pt x="2399" y="1059"/>
                  <a:pt x="2402" y="1061"/>
                  <a:pt x="2409" y="1062"/>
                </a:cubicBezTo>
                <a:close/>
                <a:moveTo>
                  <a:pt x="2397" y="634"/>
                </a:moveTo>
                <a:cubicBezTo>
                  <a:pt x="2397" y="623"/>
                  <a:pt x="2397" y="623"/>
                  <a:pt x="2397" y="623"/>
                </a:cubicBezTo>
                <a:cubicBezTo>
                  <a:pt x="2399" y="626"/>
                  <a:pt x="2401" y="630"/>
                  <a:pt x="2397" y="634"/>
                </a:cubicBezTo>
                <a:close/>
                <a:moveTo>
                  <a:pt x="2397" y="220"/>
                </a:moveTo>
                <a:cubicBezTo>
                  <a:pt x="2397" y="422"/>
                  <a:pt x="2397" y="422"/>
                  <a:pt x="2397" y="422"/>
                </a:cubicBezTo>
                <a:cubicBezTo>
                  <a:pt x="2384" y="425"/>
                  <a:pt x="2386" y="438"/>
                  <a:pt x="2397" y="438"/>
                </a:cubicBezTo>
                <a:cubicBezTo>
                  <a:pt x="2397" y="541"/>
                  <a:pt x="2397" y="541"/>
                  <a:pt x="2397" y="541"/>
                </a:cubicBezTo>
                <a:cubicBezTo>
                  <a:pt x="2393" y="546"/>
                  <a:pt x="2389" y="550"/>
                  <a:pt x="2383" y="553"/>
                </a:cubicBezTo>
                <a:cubicBezTo>
                  <a:pt x="2379" y="554"/>
                  <a:pt x="2376" y="555"/>
                  <a:pt x="2373" y="556"/>
                </a:cubicBezTo>
                <a:cubicBezTo>
                  <a:pt x="2373" y="222"/>
                  <a:pt x="2373" y="222"/>
                  <a:pt x="2373" y="222"/>
                </a:cubicBezTo>
                <a:cubicBezTo>
                  <a:pt x="2376" y="221"/>
                  <a:pt x="2379" y="220"/>
                  <a:pt x="2383" y="220"/>
                </a:cubicBezTo>
                <a:cubicBezTo>
                  <a:pt x="2389" y="220"/>
                  <a:pt x="2393" y="220"/>
                  <a:pt x="2397" y="220"/>
                </a:cubicBezTo>
                <a:close/>
                <a:moveTo>
                  <a:pt x="2397" y="607"/>
                </a:moveTo>
                <a:cubicBezTo>
                  <a:pt x="2397" y="613"/>
                  <a:pt x="2397" y="613"/>
                  <a:pt x="2397" y="613"/>
                </a:cubicBezTo>
                <a:cubicBezTo>
                  <a:pt x="2394" y="613"/>
                  <a:pt x="2394" y="610"/>
                  <a:pt x="2397" y="607"/>
                </a:cubicBezTo>
                <a:close/>
                <a:moveTo>
                  <a:pt x="2397" y="623"/>
                </a:moveTo>
                <a:cubicBezTo>
                  <a:pt x="2397" y="634"/>
                  <a:pt x="2397" y="634"/>
                  <a:pt x="2397" y="634"/>
                </a:cubicBezTo>
                <a:cubicBezTo>
                  <a:pt x="2396" y="635"/>
                  <a:pt x="2396" y="636"/>
                  <a:pt x="2395" y="637"/>
                </a:cubicBezTo>
                <a:cubicBezTo>
                  <a:pt x="2385" y="645"/>
                  <a:pt x="2383" y="619"/>
                  <a:pt x="2391" y="621"/>
                </a:cubicBezTo>
                <a:cubicBezTo>
                  <a:pt x="2393" y="620"/>
                  <a:pt x="2395" y="621"/>
                  <a:pt x="2397" y="623"/>
                </a:cubicBezTo>
                <a:close/>
                <a:moveTo>
                  <a:pt x="2397" y="1054"/>
                </a:moveTo>
                <a:cubicBezTo>
                  <a:pt x="2397" y="1205"/>
                  <a:pt x="2397" y="1205"/>
                  <a:pt x="2397" y="1205"/>
                </a:cubicBezTo>
                <a:cubicBezTo>
                  <a:pt x="2395" y="1204"/>
                  <a:pt x="2391" y="1201"/>
                  <a:pt x="2381" y="1194"/>
                </a:cubicBezTo>
                <a:cubicBezTo>
                  <a:pt x="2378" y="1193"/>
                  <a:pt x="2375" y="1191"/>
                  <a:pt x="2373" y="1190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84" y="1022"/>
                  <a:pt x="2391" y="1030"/>
                  <a:pt x="2394" y="1045"/>
                </a:cubicBezTo>
                <a:cubicBezTo>
                  <a:pt x="2395" y="1048"/>
                  <a:pt x="2396" y="1051"/>
                  <a:pt x="2397" y="1054"/>
                </a:cubicBezTo>
                <a:close/>
                <a:moveTo>
                  <a:pt x="2373" y="955"/>
                </a:moveTo>
                <a:cubicBezTo>
                  <a:pt x="2373" y="942"/>
                  <a:pt x="2373" y="942"/>
                  <a:pt x="2373" y="942"/>
                </a:cubicBezTo>
                <a:cubicBezTo>
                  <a:pt x="2380" y="946"/>
                  <a:pt x="2389" y="956"/>
                  <a:pt x="2379" y="956"/>
                </a:cubicBezTo>
                <a:cubicBezTo>
                  <a:pt x="2377" y="956"/>
                  <a:pt x="2375" y="956"/>
                  <a:pt x="2373" y="955"/>
                </a:cubicBezTo>
                <a:close/>
                <a:moveTo>
                  <a:pt x="2373" y="222"/>
                </a:moveTo>
                <a:cubicBezTo>
                  <a:pt x="2373" y="556"/>
                  <a:pt x="2373" y="556"/>
                  <a:pt x="2373" y="556"/>
                </a:cubicBezTo>
                <a:cubicBezTo>
                  <a:pt x="2366" y="556"/>
                  <a:pt x="2361" y="556"/>
                  <a:pt x="2356" y="556"/>
                </a:cubicBezTo>
                <a:cubicBezTo>
                  <a:pt x="2356" y="229"/>
                  <a:pt x="2356" y="229"/>
                  <a:pt x="2356" y="229"/>
                </a:cubicBezTo>
                <a:cubicBezTo>
                  <a:pt x="2361" y="228"/>
                  <a:pt x="2366" y="224"/>
                  <a:pt x="2373" y="222"/>
                </a:cubicBezTo>
                <a:close/>
                <a:moveTo>
                  <a:pt x="2373" y="942"/>
                </a:moveTo>
                <a:cubicBezTo>
                  <a:pt x="2373" y="955"/>
                  <a:pt x="2373" y="955"/>
                  <a:pt x="2373" y="955"/>
                </a:cubicBezTo>
                <a:cubicBezTo>
                  <a:pt x="2363" y="951"/>
                  <a:pt x="2356" y="941"/>
                  <a:pt x="2368" y="941"/>
                </a:cubicBezTo>
                <a:cubicBezTo>
                  <a:pt x="2369" y="941"/>
                  <a:pt x="2371" y="941"/>
                  <a:pt x="2373" y="942"/>
                </a:cubicBezTo>
                <a:close/>
                <a:moveTo>
                  <a:pt x="2373" y="1016"/>
                </a:moveTo>
                <a:cubicBezTo>
                  <a:pt x="2373" y="1190"/>
                  <a:pt x="2373" y="1190"/>
                  <a:pt x="2373" y="1190"/>
                </a:cubicBezTo>
                <a:cubicBezTo>
                  <a:pt x="2366" y="1187"/>
                  <a:pt x="2361" y="1186"/>
                  <a:pt x="2356" y="1185"/>
                </a:cubicBezTo>
                <a:cubicBezTo>
                  <a:pt x="2356" y="1027"/>
                  <a:pt x="2356" y="1027"/>
                  <a:pt x="2356" y="1027"/>
                </a:cubicBezTo>
                <a:cubicBezTo>
                  <a:pt x="2365" y="1025"/>
                  <a:pt x="2363" y="1012"/>
                  <a:pt x="2373" y="1016"/>
                </a:cubicBezTo>
                <a:close/>
                <a:moveTo>
                  <a:pt x="2356" y="658"/>
                </a:moveTo>
                <a:cubicBezTo>
                  <a:pt x="2356" y="645"/>
                  <a:pt x="2356" y="645"/>
                  <a:pt x="2356" y="645"/>
                </a:cubicBezTo>
                <a:cubicBezTo>
                  <a:pt x="2356" y="646"/>
                  <a:pt x="2357" y="646"/>
                  <a:pt x="2357" y="646"/>
                </a:cubicBezTo>
                <a:cubicBezTo>
                  <a:pt x="2361" y="647"/>
                  <a:pt x="2367" y="664"/>
                  <a:pt x="2356" y="658"/>
                </a:cubicBezTo>
                <a:close/>
                <a:moveTo>
                  <a:pt x="2356" y="229"/>
                </a:moveTo>
                <a:cubicBezTo>
                  <a:pt x="2356" y="556"/>
                  <a:pt x="2356" y="556"/>
                  <a:pt x="2356" y="556"/>
                </a:cubicBezTo>
                <a:cubicBezTo>
                  <a:pt x="2352" y="556"/>
                  <a:pt x="2349" y="558"/>
                  <a:pt x="2346" y="562"/>
                </a:cubicBezTo>
                <a:cubicBezTo>
                  <a:pt x="2340" y="574"/>
                  <a:pt x="2342" y="580"/>
                  <a:pt x="2330" y="583"/>
                </a:cubicBezTo>
                <a:cubicBezTo>
                  <a:pt x="2330" y="208"/>
                  <a:pt x="2330" y="208"/>
                  <a:pt x="2330" y="208"/>
                </a:cubicBezTo>
                <a:cubicBezTo>
                  <a:pt x="2337" y="210"/>
                  <a:pt x="2342" y="214"/>
                  <a:pt x="2345" y="221"/>
                </a:cubicBezTo>
                <a:cubicBezTo>
                  <a:pt x="2348" y="230"/>
                  <a:pt x="2352" y="231"/>
                  <a:pt x="2356" y="229"/>
                </a:cubicBezTo>
                <a:close/>
                <a:moveTo>
                  <a:pt x="2356" y="645"/>
                </a:moveTo>
                <a:cubicBezTo>
                  <a:pt x="2356" y="658"/>
                  <a:pt x="2356" y="658"/>
                  <a:pt x="2356" y="658"/>
                </a:cubicBezTo>
                <a:cubicBezTo>
                  <a:pt x="2346" y="652"/>
                  <a:pt x="2351" y="643"/>
                  <a:pt x="2356" y="645"/>
                </a:cubicBezTo>
                <a:close/>
                <a:moveTo>
                  <a:pt x="2356" y="1027"/>
                </a:moveTo>
                <a:cubicBezTo>
                  <a:pt x="2356" y="1185"/>
                  <a:pt x="2356" y="1185"/>
                  <a:pt x="2356" y="1185"/>
                </a:cubicBezTo>
                <a:cubicBezTo>
                  <a:pt x="2344" y="1184"/>
                  <a:pt x="2336" y="1187"/>
                  <a:pt x="2330" y="1189"/>
                </a:cubicBezTo>
                <a:cubicBezTo>
                  <a:pt x="2330" y="1038"/>
                  <a:pt x="2330" y="1038"/>
                  <a:pt x="2330" y="1038"/>
                </a:cubicBezTo>
                <a:cubicBezTo>
                  <a:pt x="2335" y="1043"/>
                  <a:pt x="2334" y="1051"/>
                  <a:pt x="2341" y="1048"/>
                </a:cubicBezTo>
                <a:cubicBezTo>
                  <a:pt x="2350" y="1045"/>
                  <a:pt x="2342" y="1027"/>
                  <a:pt x="2354" y="1027"/>
                </a:cubicBezTo>
                <a:cubicBezTo>
                  <a:pt x="2355" y="1027"/>
                  <a:pt x="2356" y="1027"/>
                  <a:pt x="2356" y="1027"/>
                </a:cubicBezTo>
                <a:close/>
                <a:moveTo>
                  <a:pt x="2330" y="715"/>
                </a:moveTo>
                <a:cubicBezTo>
                  <a:pt x="2330" y="704"/>
                  <a:pt x="2330" y="704"/>
                  <a:pt x="2330" y="704"/>
                </a:cubicBezTo>
                <a:cubicBezTo>
                  <a:pt x="2334" y="702"/>
                  <a:pt x="2336" y="704"/>
                  <a:pt x="2336" y="708"/>
                </a:cubicBezTo>
                <a:cubicBezTo>
                  <a:pt x="2335" y="711"/>
                  <a:pt x="2333" y="715"/>
                  <a:pt x="2330" y="715"/>
                </a:cubicBezTo>
                <a:close/>
                <a:moveTo>
                  <a:pt x="2330" y="642"/>
                </a:moveTo>
                <a:cubicBezTo>
                  <a:pt x="2330" y="601"/>
                  <a:pt x="2330" y="601"/>
                  <a:pt x="2330" y="601"/>
                </a:cubicBezTo>
                <a:cubicBezTo>
                  <a:pt x="2331" y="602"/>
                  <a:pt x="2332" y="603"/>
                  <a:pt x="2332" y="605"/>
                </a:cubicBezTo>
                <a:cubicBezTo>
                  <a:pt x="2339" y="618"/>
                  <a:pt x="2352" y="639"/>
                  <a:pt x="2338" y="642"/>
                </a:cubicBezTo>
                <a:cubicBezTo>
                  <a:pt x="2335" y="642"/>
                  <a:pt x="2332" y="642"/>
                  <a:pt x="2330" y="642"/>
                </a:cubicBezTo>
                <a:close/>
                <a:moveTo>
                  <a:pt x="2330" y="205"/>
                </a:moveTo>
                <a:cubicBezTo>
                  <a:pt x="2333" y="206"/>
                  <a:pt x="2337" y="206"/>
                  <a:pt x="2340" y="207"/>
                </a:cubicBezTo>
                <a:cubicBezTo>
                  <a:pt x="2355" y="209"/>
                  <a:pt x="2346" y="192"/>
                  <a:pt x="2334" y="193"/>
                </a:cubicBezTo>
                <a:cubicBezTo>
                  <a:pt x="2333" y="193"/>
                  <a:pt x="2332" y="193"/>
                  <a:pt x="2330" y="192"/>
                </a:cubicBezTo>
                <a:lnTo>
                  <a:pt x="2330" y="205"/>
                </a:lnTo>
                <a:close/>
                <a:moveTo>
                  <a:pt x="2330" y="192"/>
                </a:moveTo>
                <a:cubicBezTo>
                  <a:pt x="2330" y="205"/>
                  <a:pt x="2330" y="205"/>
                  <a:pt x="2330" y="205"/>
                </a:cubicBezTo>
                <a:cubicBezTo>
                  <a:pt x="2326" y="205"/>
                  <a:pt x="2322" y="204"/>
                  <a:pt x="2319" y="203"/>
                </a:cubicBezTo>
                <a:cubicBezTo>
                  <a:pt x="2319" y="187"/>
                  <a:pt x="2319" y="187"/>
                  <a:pt x="2319" y="187"/>
                </a:cubicBezTo>
                <a:cubicBezTo>
                  <a:pt x="2323" y="190"/>
                  <a:pt x="2327" y="192"/>
                  <a:pt x="2330" y="192"/>
                </a:cubicBezTo>
                <a:close/>
                <a:moveTo>
                  <a:pt x="2330" y="208"/>
                </a:moveTo>
                <a:cubicBezTo>
                  <a:pt x="2327" y="207"/>
                  <a:pt x="2323" y="206"/>
                  <a:pt x="2319" y="205"/>
                </a:cubicBezTo>
                <a:cubicBezTo>
                  <a:pt x="2319" y="632"/>
                  <a:pt x="2319" y="632"/>
                  <a:pt x="2319" y="632"/>
                </a:cubicBezTo>
                <a:cubicBezTo>
                  <a:pt x="2321" y="637"/>
                  <a:pt x="2325" y="640"/>
                  <a:pt x="2330" y="642"/>
                </a:cubicBezTo>
                <a:cubicBezTo>
                  <a:pt x="2330" y="601"/>
                  <a:pt x="2330" y="601"/>
                  <a:pt x="2330" y="601"/>
                </a:cubicBezTo>
                <a:cubicBezTo>
                  <a:pt x="2323" y="590"/>
                  <a:pt x="2314" y="587"/>
                  <a:pt x="2327" y="584"/>
                </a:cubicBezTo>
                <a:cubicBezTo>
                  <a:pt x="2328" y="584"/>
                  <a:pt x="2329" y="584"/>
                  <a:pt x="2330" y="583"/>
                </a:cubicBezTo>
                <a:cubicBezTo>
                  <a:pt x="2330" y="208"/>
                  <a:pt x="2330" y="208"/>
                  <a:pt x="2330" y="208"/>
                </a:cubicBezTo>
                <a:close/>
                <a:moveTo>
                  <a:pt x="2330" y="704"/>
                </a:moveTo>
                <a:cubicBezTo>
                  <a:pt x="2330" y="715"/>
                  <a:pt x="2330" y="715"/>
                  <a:pt x="2330" y="715"/>
                </a:cubicBezTo>
                <a:cubicBezTo>
                  <a:pt x="2329" y="715"/>
                  <a:pt x="2328" y="714"/>
                  <a:pt x="2327" y="713"/>
                </a:cubicBezTo>
                <a:cubicBezTo>
                  <a:pt x="2323" y="709"/>
                  <a:pt x="2324" y="706"/>
                  <a:pt x="2329" y="704"/>
                </a:cubicBezTo>
                <a:cubicBezTo>
                  <a:pt x="2329" y="704"/>
                  <a:pt x="2330" y="704"/>
                  <a:pt x="2330" y="704"/>
                </a:cubicBezTo>
                <a:close/>
                <a:moveTo>
                  <a:pt x="2330" y="1038"/>
                </a:moveTo>
                <a:cubicBezTo>
                  <a:pt x="2330" y="1189"/>
                  <a:pt x="2330" y="1189"/>
                  <a:pt x="2330" y="1189"/>
                </a:cubicBezTo>
                <a:cubicBezTo>
                  <a:pt x="2330" y="1189"/>
                  <a:pt x="2330" y="1189"/>
                  <a:pt x="2330" y="1189"/>
                </a:cubicBezTo>
                <a:cubicBezTo>
                  <a:pt x="2327" y="1189"/>
                  <a:pt x="2323" y="1189"/>
                  <a:pt x="2319" y="1188"/>
                </a:cubicBezTo>
                <a:cubicBezTo>
                  <a:pt x="2319" y="1033"/>
                  <a:pt x="2319" y="1033"/>
                  <a:pt x="2319" y="1033"/>
                </a:cubicBezTo>
                <a:cubicBezTo>
                  <a:pt x="2325" y="1033"/>
                  <a:pt x="2328" y="1035"/>
                  <a:pt x="2330" y="1038"/>
                </a:cubicBezTo>
                <a:close/>
                <a:moveTo>
                  <a:pt x="2319" y="187"/>
                </a:moveTo>
                <a:cubicBezTo>
                  <a:pt x="2319" y="203"/>
                  <a:pt x="2319" y="203"/>
                  <a:pt x="2319" y="203"/>
                </a:cubicBezTo>
                <a:cubicBezTo>
                  <a:pt x="2314" y="202"/>
                  <a:pt x="2309" y="200"/>
                  <a:pt x="2304" y="197"/>
                </a:cubicBezTo>
                <a:cubicBezTo>
                  <a:pt x="2304" y="179"/>
                  <a:pt x="2304" y="179"/>
                  <a:pt x="2304" y="179"/>
                </a:cubicBezTo>
                <a:cubicBezTo>
                  <a:pt x="2309" y="181"/>
                  <a:pt x="2314" y="185"/>
                  <a:pt x="2319" y="187"/>
                </a:cubicBezTo>
                <a:close/>
                <a:moveTo>
                  <a:pt x="2319" y="205"/>
                </a:moveTo>
                <a:cubicBezTo>
                  <a:pt x="2314" y="204"/>
                  <a:pt x="2309" y="204"/>
                  <a:pt x="2304" y="203"/>
                </a:cubicBezTo>
                <a:cubicBezTo>
                  <a:pt x="2304" y="606"/>
                  <a:pt x="2304" y="606"/>
                  <a:pt x="2304" y="606"/>
                </a:cubicBezTo>
                <a:cubicBezTo>
                  <a:pt x="2309" y="610"/>
                  <a:pt x="2315" y="614"/>
                  <a:pt x="2316" y="621"/>
                </a:cubicBezTo>
                <a:cubicBezTo>
                  <a:pt x="2316" y="625"/>
                  <a:pt x="2317" y="629"/>
                  <a:pt x="2319" y="632"/>
                </a:cubicBezTo>
                <a:cubicBezTo>
                  <a:pt x="2319" y="205"/>
                  <a:pt x="2319" y="205"/>
                  <a:pt x="2319" y="205"/>
                </a:cubicBezTo>
                <a:close/>
                <a:moveTo>
                  <a:pt x="2319" y="1033"/>
                </a:moveTo>
                <a:cubicBezTo>
                  <a:pt x="2319" y="1188"/>
                  <a:pt x="2319" y="1188"/>
                  <a:pt x="2319" y="1188"/>
                </a:cubicBezTo>
                <a:cubicBezTo>
                  <a:pt x="2314" y="1188"/>
                  <a:pt x="2309" y="1187"/>
                  <a:pt x="2304" y="1187"/>
                </a:cubicBezTo>
                <a:cubicBezTo>
                  <a:pt x="2304" y="1056"/>
                  <a:pt x="2304" y="1056"/>
                  <a:pt x="2304" y="1056"/>
                </a:cubicBezTo>
                <a:cubicBezTo>
                  <a:pt x="2312" y="1051"/>
                  <a:pt x="2299" y="1033"/>
                  <a:pt x="2317" y="1033"/>
                </a:cubicBezTo>
                <a:cubicBezTo>
                  <a:pt x="2318" y="1033"/>
                  <a:pt x="2318" y="1033"/>
                  <a:pt x="2319" y="1033"/>
                </a:cubicBezTo>
                <a:close/>
                <a:moveTo>
                  <a:pt x="2304" y="1001"/>
                </a:moveTo>
                <a:cubicBezTo>
                  <a:pt x="2304" y="990"/>
                  <a:pt x="2304" y="990"/>
                  <a:pt x="2304" y="990"/>
                </a:cubicBezTo>
                <a:cubicBezTo>
                  <a:pt x="2308" y="988"/>
                  <a:pt x="2312" y="990"/>
                  <a:pt x="2311" y="995"/>
                </a:cubicBezTo>
                <a:cubicBezTo>
                  <a:pt x="2310" y="998"/>
                  <a:pt x="2307" y="1003"/>
                  <a:pt x="2304" y="1001"/>
                </a:cubicBezTo>
                <a:close/>
                <a:moveTo>
                  <a:pt x="2304" y="876"/>
                </a:moveTo>
                <a:cubicBezTo>
                  <a:pt x="2304" y="852"/>
                  <a:pt x="2304" y="852"/>
                  <a:pt x="2304" y="852"/>
                </a:cubicBezTo>
                <a:cubicBezTo>
                  <a:pt x="2311" y="850"/>
                  <a:pt x="2317" y="854"/>
                  <a:pt x="2315" y="862"/>
                </a:cubicBezTo>
                <a:cubicBezTo>
                  <a:pt x="2314" y="869"/>
                  <a:pt x="2309" y="876"/>
                  <a:pt x="2304" y="876"/>
                </a:cubicBezTo>
                <a:close/>
                <a:moveTo>
                  <a:pt x="2304" y="179"/>
                </a:moveTo>
                <a:cubicBezTo>
                  <a:pt x="2304" y="197"/>
                  <a:pt x="2304" y="197"/>
                  <a:pt x="2304" y="197"/>
                </a:cubicBezTo>
                <a:cubicBezTo>
                  <a:pt x="2303" y="197"/>
                  <a:pt x="2303" y="196"/>
                  <a:pt x="2302" y="196"/>
                </a:cubicBezTo>
                <a:cubicBezTo>
                  <a:pt x="2290" y="188"/>
                  <a:pt x="2286" y="179"/>
                  <a:pt x="2293" y="179"/>
                </a:cubicBezTo>
                <a:cubicBezTo>
                  <a:pt x="2296" y="177"/>
                  <a:pt x="2300" y="178"/>
                  <a:pt x="2304" y="179"/>
                </a:cubicBezTo>
                <a:close/>
                <a:moveTo>
                  <a:pt x="2304" y="203"/>
                </a:moveTo>
                <a:cubicBezTo>
                  <a:pt x="2304" y="606"/>
                  <a:pt x="2304" y="606"/>
                  <a:pt x="2304" y="606"/>
                </a:cubicBezTo>
                <a:cubicBezTo>
                  <a:pt x="2301" y="603"/>
                  <a:pt x="2297" y="600"/>
                  <a:pt x="2297" y="596"/>
                </a:cubicBezTo>
                <a:cubicBezTo>
                  <a:pt x="2296" y="589"/>
                  <a:pt x="2294" y="580"/>
                  <a:pt x="2282" y="577"/>
                </a:cubicBezTo>
                <a:cubicBezTo>
                  <a:pt x="2282" y="197"/>
                  <a:pt x="2282" y="197"/>
                  <a:pt x="2282" y="197"/>
                </a:cubicBezTo>
                <a:cubicBezTo>
                  <a:pt x="2282" y="197"/>
                  <a:pt x="2283" y="198"/>
                  <a:pt x="2283" y="198"/>
                </a:cubicBezTo>
                <a:cubicBezTo>
                  <a:pt x="2290" y="200"/>
                  <a:pt x="2297" y="202"/>
                  <a:pt x="2304" y="203"/>
                </a:cubicBezTo>
                <a:close/>
                <a:moveTo>
                  <a:pt x="2304" y="852"/>
                </a:moveTo>
                <a:cubicBezTo>
                  <a:pt x="2304" y="876"/>
                  <a:pt x="2304" y="876"/>
                  <a:pt x="2304" y="876"/>
                </a:cubicBezTo>
                <a:cubicBezTo>
                  <a:pt x="2302" y="876"/>
                  <a:pt x="2300" y="875"/>
                  <a:pt x="2298" y="872"/>
                </a:cubicBezTo>
                <a:cubicBezTo>
                  <a:pt x="2290" y="863"/>
                  <a:pt x="2291" y="857"/>
                  <a:pt x="2301" y="854"/>
                </a:cubicBezTo>
                <a:cubicBezTo>
                  <a:pt x="2302" y="853"/>
                  <a:pt x="2303" y="853"/>
                  <a:pt x="2304" y="852"/>
                </a:cubicBezTo>
                <a:close/>
                <a:moveTo>
                  <a:pt x="2304" y="990"/>
                </a:moveTo>
                <a:cubicBezTo>
                  <a:pt x="2304" y="1001"/>
                  <a:pt x="2304" y="1001"/>
                  <a:pt x="2304" y="1001"/>
                </a:cubicBezTo>
                <a:cubicBezTo>
                  <a:pt x="2304" y="1001"/>
                  <a:pt x="2303" y="1000"/>
                  <a:pt x="2302" y="1000"/>
                </a:cubicBezTo>
                <a:cubicBezTo>
                  <a:pt x="2299" y="995"/>
                  <a:pt x="2299" y="992"/>
                  <a:pt x="2304" y="991"/>
                </a:cubicBezTo>
                <a:cubicBezTo>
                  <a:pt x="2304" y="990"/>
                  <a:pt x="2304" y="990"/>
                  <a:pt x="2304" y="990"/>
                </a:cubicBezTo>
                <a:close/>
                <a:moveTo>
                  <a:pt x="2304" y="1056"/>
                </a:moveTo>
                <a:cubicBezTo>
                  <a:pt x="2304" y="1187"/>
                  <a:pt x="2304" y="1187"/>
                  <a:pt x="2304" y="1187"/>
                </a:cubicBezTo>
                <a:cubicBezTo>
                  <a:pt x="2300" y="1188"/>
                  <a:pt x="2296" y="1190"/>
                  <a:pt x="2295" y="1194"/>
                </a:cubicBezTo>
                <a:cubicBezTo>
                  <a:pt x="2293" y="1202"/>
                  <a:pt x="2288" y="1206"/>
                  <a:pt x="2282" y="1207"/>
                </a:cubicBezTo>
                <a:cubicBezTo>
                  <a:pt x="2282" y="1061"/>
                  <a:pt x="2282" y="1061"/>
                  <a:pt x="2282" y="1061"/>
                </a:cubicBezTo>
                <a:cubicBezTo>
                  <a:pt x="2284" y="1059"/>
                  <a:pt x="2288" y="1058"/>
                  <a:pt x="2297" y="1058"/>
                </a:cubicBezTo>
                <a:cubicBezTo>
                  <a:pt x="2300" y="1058"/>
                  <a:pt x="2303" y="1058"/>
                  <a:pt x="2304" y="1056"/>
                </a:cubicBezTo>
                <a:close/>
                <a:moveTo>
                  <a:pt x="2282" y="951"/>
                </a:moveTo>
                <a:cubicBezTo>
                  <a:pt x="2282" y="939"/>
                  <a:pt x="2282" y="939"/>
                  <a:pt x="2282" y="939"/>
                </a:cubicBezTo>
                <a:cubicBezTo>
                  <a:pt x="2288" y="944"/>
                  <a:pt x="2292" y="952"/>
                  <a:pt x="2285" y="952"/>
                </a:cubicBezTo>
                <a:cubicBezTo>
                  <a:pt x="2284" y="952"/>
                  <a:pt x="2283" y="952"/>
                  <a:pt x="2282" y="951"/>
                </a:cubicBezTo>
                <a:close/>
                <a:moveTo>
                  <a:pt x="2282" y="819"/>
                </a:moveTo>
                <a:cubicBezTo>
                  <a:pt x="2282" y="804"/>
                  <a:pt x="2282" y="804"/>
                  <a:pt x="2282" y="804"/>
                </a:cubicBezTo>
                <a:cubicBezTo>
                  <a:pt x="2287" y="807"/>
                  <a:pt x="2292" y="813"/>
                  <a:pt x="2285" y="817"/>
                </a:cubicBezTo>
                <a:cubicBezTo>
                  <a:pt x="2284" y="818"/>
                  <a:pt x="2283" y="819"/>
                  <a:pt x="2282" y="819"/>
                </a:cubicBezTo>
                <a:close/>
                <a:moveTo>
                  <a:pt x="2282" y="786"/>
                </a:moveTo>
                <a:cubicBezTo>
                  <a:pt x="2282" y="768"/>
                  <a:pt x="2282" y="768"/>
                  <a:pt x="2282" y="768"/>
                </a:cubicBezTo>
                <a:cubicBezTo>
                  <a:pt x="2288" y="773"/>
                  <a:pt x="2290" y="784"/>
                  <a:pt x="2282" y="786"/>
                </a:cubicBezTo>
                <a:close/>
                <a:moveTo>
                  <a:pt x="2282" y="742"/>
                </a:moveTo>
                <a:cubicBezTo>
                  <a:pt x="2282" y="723"/>
                  <a:pt x="2282" y="723"/>
                  <a:pt x="2282" y="723"/>
                </a:cubicBezTo>
                <a:cubicBezTo>
                  <a:pt x="2293" y="724"/>
                  <a:pt x="2290" y="743"/>
                  <a:pt x="2282" y="742"/>
                </a:cubicBezTo>
                <a:close/>
                <a:moveTo>
                  <a:pt x="2282" y="197"/>
                </a:moveTo>
                <a:cubicBezTo>
                  <a:pt x="2282" y="577"/>
                  <a:pt x="2282" y="577"/>
                  <a:pt x="2282" y="577"/>
                </a:cubicBezTo>
                <a:cubicBezTo>
                  <a:pt x="2279" y="576"/>
                  <a:pt x="2275" y="576"/>
                  <a:pt x="2271" y="576"/>
                </a:cubicBezTo>
                <a:cubicBezTo>
                  <a:pt x="2249" y="576"/>
                  <a:pt x="2245" y="598"/>
                  <a:pt x="2259" y="598"/>
                </a:cubicBezTo>
                <a:cubicBezTo>
                  <a:pt x="2272" y="598"/>
                  <a:pt x="2253" y="628"/>
                  <a:pt x="2264" y="640"/>
                </a:cubicBezTo>
                <a:cubicBezTo>
                  <a:pt x="2275" y="653"/>
                  <a:pt x="2287" y="677"/>
                  <a:pt x="2276" y="688"/>
                </a:cubicBezTo>
                <a:cubicBezTo>
                  <a:pt x="2265" y="699"/>
                  <a:pt x="2263" y="716"/>
                  <a:pt x="2252" y="721"/>
                </a:cubicBezTo>
                <a:cubicBezTo>
                  <a:pt x="2241" y="727"/>
                  <a:pt x="2217" y="746"/>
                  <a:pt x="2198" y="746"/>
                </a:cubicBezTo>
                <a:cubicBezTo>
                  <a:pt x="2196" y="746"/>
                  <a:pt x="2193" y="746"/>
                  <a:pt x="2190" y="746"/>
                </a:cubicBezTo>
                <a:cubicBezTo>
                  <a:pt x="2190" y="186"/>
                  <a:pt x="2190" y="186"/>
                  <a:pt x="2190" y="186"/>
                </a:cubicBezTo>
                <a:cubicBezTo>
                  <a:pt x="2196" y="185"/>
                  <a:pt x="2203" y="185"/>
                  <a:pt x="2212" y="187"/>
                </a:cubicBezTo>
                <a:cubicBezTo>
                  <a:pt x="2240" y="192"/>
                  <a:pt x="2258" y="188"/>
                  <a:pt x="2282" y="197"/>
                </a:cubicBezTo>
                <a:close/>
                <a:moveTo>
                  <a:pt x="2282" y="723"/>
                </a:moveTo>
                <a:cubicBezTo>
                  <a:pt x="2282" y="723"/>
                  <a:pt x="2282" y="723"/>
                  <a:pt x="2281" y="723"/>
                </a:cubicBezTo>
                <a:cubicBezTo>
                  <a:pt x="2271" y="721"/>
                  <a:pt x="2274" y="741"/>
                  <a:pt x="2282" y="742"/>
                </a:cubicBezTo>
                <a:cubicBezTo>
                  <a:pt x="2282" y="723"/>
                  <a:pt x="2282" y="723"/>
                  <a:pt x="2282" y="723"/>
                </a:cubicBezTo>
                <a:close/>
                <a:moveTo>
                  <a:pt x="2282" y="768"/>
                </a:moveTo>
                <a:cubicBezTo>
                  <a:pt x="2282" y="786"/>
                  <a:pt x="2282" y="786"/>
                  <a:pt x="2282" y="786"/>
                </a:cubicBezTo>
                <a:cubicBezTo>
                  <a:pt x="2281" y="786"/>
                  <a:pt x="2280" y="786"/>
                  <a:pt x="2278" y="786"/>
                </a:cubicBezTo>
                <a:cubicBezTo>
                  <a:pt x="2263" y="784"/>
                  <a:pt x="2261" y="767"/>
                  <a:pt x="2277" y="766"/>
                </a:cubicBezTo>
                <a:cubicBezTo>
                  <a:pt x="2279" y="766"/>
                  <a:pt x="2280" y="767"/>
                  <a:pt x="2282" y="768"/>
                </a:cubicBezTo>
                <a:close/>
                <a:moveTo>
                  <a:pt x="2282" y="804"/>
                </a:moveTo>
                <a:cubicBezTo>
                  <a:pt x="2282" y="819"/>
                  <a:pt x="2282" y="819"/>
                  <a:pt x="2282" y="819"/>
                </a:cubicBezTo>
                <a:cubicBezTo>
                  <a:pt x="2275" y="818"/>
                  <a:pt x="2269" y="804"/>
                  <a:pt x="2277" y="803"/>
                </a:cubicBezTo>
                <a:cubicBezTo>
                  <a:pt x="2279" y="803"/>
                  <a:pt x="2280" y="804"/>
                  <a:pt x="2282" y="804"/>
                </a:cubicBezTo>
                <a:close/>
                <a:moveTo>
                  <a:pt x="2282" y="939"/>
                </a:moveTo>
                <a:cubicBezTo>
                  <a:pt x="2282" y="951"/>
                  <a:pt x="2282" y="951"/>
                  <a:pt x="2282" y="951"/>
                </a:cubicBezTo>
                <a:cubicBezTo>
                  <a:pt x="2272" y="949"/>
                  <a:pt x="2263" y="933"/>
                  <a:pt x="2272" y="932"/>
                </a:cubicBezTo>
                <a:cubicBezTo>
                  <a:pt x="2274" y="932"/>
                  <a:pt x="2278" y="935"/>
                  <a:pt x="2282" y="939"/>
                </a:cubicBezTo>
                <a:close/>
                <a:moveTo>
                  <a:pt x="2282" y="1061"/>
                </a:moveTo>
                <a:cubicBezTo>
                  <a:pt x="2282" y="1207"/>
                  <a:pt x="2282" y="1207"/>
                  <a:pt x="2282" y="1207"/>
                </a:cubicBezTo>
                <a:cubicBezTo>
                  <a:pt x="2277" y="1209"/>
                  <a:pt x="2271" y="1208"/>
                  <a:pt x="2266" y="1208"/>
                </a:cubicBezTo>
                <a:cubicBezTo>
                  <a:pt x="2254" y="1207"/>
                  <a:pt x="2245" y="1218"/>
                  <a:pt x="2237" y="1213"/>
                </a:cubicBezTo>
                <a:cubicBezTo>
                  <a:pt x="2228" y="1207"/>
                  <a:pt x="2243" y="1198"/>
                  <a:pt x="2234" y="1177"/>
                </a:cubicBezTo>
                <a:cubicBezTo>
                  <a:pt x="2225" y="1156"/>
                  <a:pt x="2226" y="1133"/>
                  <a:pt x="2219" y="1122"/>
                </a:cubicBezTo>
                <a:cubicBezTo>
                  <a:pt x="2213" y="1111"/>
                  <a:pt x="2221" y="1088"/>
                  <a:pt x="2244" y="1087"/>
                </a:cubicBezTo>
                <a:cubicBezTo>
                  <a:pt x="2267" y="1086"/>
                  <a:pt x="2280" y="1081"/>
                  <a:pt x="2280" y="1073"/>
                </a:cubicBezTo>
                <a:cubicBezTo>
                  <a:pt x="2280" y="1068"/>
                  <a:pt x="2279" y="1064"/>
                  <a:pt x="2282" y="1061"/>
                </a:cubicBezTo>
                <a:close/>
                <a:moveTo>
                  <a:pt x="2190" y="987"/>
                </a:moveTo>
                <a:cubicBezTo>
                  <a:pt x="2190" y="976"/>
                  <a:pt x="2190" y="976"/>
                  <a:pt x="2190" y="976"/>
                </a:cubicBezTo>
                <a:cubicBezTo>
                  <a:pt x="2205" y="978"/>
                  <a:pt x="2211" y="987"/>
                  <a:pt x="2192" y="987"/>
                </a:cubicBezTo>
                <a:cubicBezTo>
                  <a:pt x="2192" y="987"/>
                  <a:pt x="2191" y="987"/>
                  <a:pt x="2190" y="987"/>
                </a:cubicBezTo>
                <a:close/>
                <a:moveTo>
                  <a:pt x="2190" y="936"/>
                </a:moveTo>
                <a:cubicBezTo>
                  <a:pt x="2190" y="913"/>
                  <a:pt x="2190" y="913"/>
                  <a:pt x="2190" y="913"/>
                </a:cubicBezTo>
                <a:cubicBezTo>
                  <a:pt x="2193" y="911"/>
                  <a:pt x="2195" y="909"/>
                  <a:pt x="2199" y="907"/>
                </a:cubicBezTo>
                <a:cubicBezTo>
                  <a:pt x="2221" y="896"/>
                  <a:pt x="2228" y="874"/>
                  <a:pt x="2241" y="874"/>
                </a:cubicBezTo>
                <a:cubicBezTo>
                  <a:pt x="2250" y="873"/>
                  <a:pt x="2250" y="886"/>
                  <a:pt x="2248" y="901"/>
                </a:cubicBezTo>
                <a:cubicBezTo>
                  <a:pt x="2246" y="916"/>
                  <a:pt x="2223" y="954"/>
                  <a:pt x="2215" y="954"/>
                </a:cubicBezTo>
                <a:cubicBezTo>
                  <a:pt x="2208" y="953"/>
                  <a:pt x="2196" y="947"/>
                  <a:pt x="2192" y="938"/>
                </a:cubicBezTo>
                <a:cubicBezTo>
                  <a:pt x="2191" y="938"/>
                  <a:pt x="2191" y="937"/>
                  <a:pt x="2190" y="936"/>
                </a:cubicBezTo>
                <a:close/>
                <a:moveTo>
                  <a:pt x="2190" y="772"/>
                </a:moveTo>
                <a:cubicBezTo>
                  <a:pt x="2190" y="757"/>
                  <a:pt x="2190" y="757"/>
                  <a:pt x="2190" y="757"/>
                </a:cubicBezTo>
                <a:cubicBezTo>
                  <a:pt x="2197" y="758"/>
                  <a:pt x="2199" y="775"/>
                  <a:pt x="2192" y="772"/>
                </a:cubicBezTo>
                <a:cubicBezTo>
                  <a:pt x="2191" y="772"/>
                  <a:pt x="2191" y="772"/>
                  <a:pt x="2190" y="772"/>
                </a:cubicBezTo>
                <a:close/>
                <a:moveTo>
                  <a:pt x="2190" y="168"/>
                </a:moveTo>
                <a:cubicBezTo>
                  <a:pt x="2190" y="143"/>
                  <a:pt x="2190" y="143"/>
                  <a:pt x="2190" y="143"/>
                </a:cubicBezTo>
                <a:cubicBezTo>
                  <a:pt x="2196" y="144"/>
                  <a:pt x="2201" y="144"/>
                  <a:pt x="2206" y="144"/>
                </a:cubicBezTo>
                <a:cubicBezTo>
                  <a:pt x="2224" y="144"/>
                  <a:pt x="2209" y="164"/>
                  <a:pt x="2191" y="168"/>
                </a:cubicBezTo>
                <a:lnTo>
                  <a:pt x="2190" y="168"/>
                </a:lnTo>
                <a:close/>
                <a:moveTo>
                  <a:pt x="2190" y="143"/>
                </a:moveTo>
                <a:cubicBezTo>
                  <a:pt x="2190" y="168"/>
                  <a:pt x="2190" y="168"/>
                  <a:pt x="2190" y="168"/>
                </a:cubicBezTo>
                <a:cubicBezTo>
                  <a:pt x="2173" y="172"/>
                  <a:pt x="2156" y="183"/>
                  <a:pt x="2148" y="196"/>
                </a:cubicBezTo>
                <a:cubicBezTo>
                  <a:pt x="2139" y="210"/>
                  <a:pt x="2156" y="214"/>
                  <a:pt x="2167" y="203"/>
                </a:cubicBezTo>
                <a:cubicBezTo>
                  <a:pt x="2174" y="196"/>
                  <a:pt x="2179" y="188"/>
                  <a:pt x="2190" y="186"/>
                </a:cubicBezTo>
                <a:cubicBezTo>
                  <a:pt x="2190" y="746"/>
                  <a:pt x="2190" y="746"/>
                  <a:pt x="2190" y="746"/>
                </a:cubicBezTo>
                <a:cubicBezTo>
                  <a:pt x="2173" y="749"/>
                  <a:pt x="2153" y="759"/>
                  <a:pt x="2163" y="776"/>
                </a:cubicBezTo>
                <a:cubicBezTo>
                  <a:pt x="2174" y="795"/>
                  <a:pt x="2182" y="809"/>
                  <a:pt x="2183" y="817"/>
                </a:cubicBezTo>
                <a:cubicBezTo>
                  <a:pt x="2185" y="825"/>
                  <a:pt x="2169" y="832"/>
                  <a:pt x="2161" y="847"/>
                </a:cubicBezTo>
                <a:cubicBezTo>
                  <a:pt x="2153" y="862"/>
                  <a:pt x="2142" y="854"/>
                  <a:pt x="2131" y="842"/>
                </a:cubicBezTo>
                <a:cubicBezTo>
                  <a:pt x="2129" y="839"/>
                  <a:pt x="2126" y="836"/>
                  <a:pt x="2123" y="834"/>
                </a:cubicBezTo>
                <a:cubicBezTo>
                  <a:pt x="2123" y="146"/>
                  <a:pt x="2123" y="146"/>
                  <a:pt x="2123" y="146"/>
                </a:cubicBezTo>
                <a:cubicBezTo>
                  <a:pt x="2127" y="135"/>
                  <a:pt x="2124" y="119"/>
                  <a:pt x="2141" y="117"/>
                </a:cubicBezTo>
                <a:cubicBezTo>
                  <a:pt x="2165" y="117"/>
                  <a:pt x="2139" y="140"/>
                  <a:pt x="2156" y="139"/>
                </a:cubicBezTo>
                <a:cubicBezTo>
                  <a:pt x="2167" y="138"/>
                  <a:pt x="2179" y="141"/>
                  <a:pt x="2190" y="143"/>
                </a:cubicBezTo>
                <a:close/>
                <a:moveTo>
                  <a:pt x="2190" y="757"/>
                </a:moveTo>
                <a:cubicBezTo>
                  <a:pt x="2190" y="757"/>
                  <a:pt x="2190" y="757"/>
                  <a:pt x="2190" y="757"/>
                </a:cubicBezTo>
                <a:cubicBezTo>
                  <a:pt x="2182" y="758"/>
                  <a:pt x="2184" y="769"/>
                  <a:pt x="2190" y="772"/>
                </a:cubicBezTo>
                <a:cubicBezTo>
                  <a:pt x="2190" y="757"/>
                  <a:pt x="2190" y="757"/>
                  <a:pt x="2190" y="757"/>
                </a:cubicBezTo>
                <a:close/>
                <a:moveTo>
                  <a:pt x="2190" y="913"/>
                </a:moveTo>
                <a:cubicBezTo>
                  <a:pt x="2190" y="936"/>
                  <a:pt x="2190" y="936"/>
                  <a:pt x="2190" y="936"/>
                </a:cubicBezTo>
                <a:cubicBezTo>
                  <a:pt x="2187" y="930"/>
                  <a:pt x="2182" y="922"/>
                  <a:pt x="2190" y="913"/>
                </a:cubicBezTo>
                <a:close/>
                <a:moveTo>
                  <a:pt x="2190" y="976"/>
                </a:moveTo>
                <a:cubicBezTo>
                  <a:pt x="2190" y="987"/>
                  <a:pt x="2190" y="987"/>
                  <a:pt x="2190" y="987"/>
                </a:cubicBezTo>
                <a:cubicBezTo>
                  <a:pt x="2171" y="986"/>
                  <a:pt x="2165" y="975"/>
                  <a:pt x="2186" y="976"/>
                </a:cubicBezTo>
                <a:cubicBezTo>
                  <a:pt x="2188" y="976"/>
                  <a:pt x="2189" y="976"/>
                  <a:pt x="2190" y="976"/>
                </a:cubicBezTo>
                <a:close/>
                <a:moveTo>
                  <a:pt x="2123" y="963"/>
                </a:moveTo>
                <a:cubicBezTo>
                  <a:pt x="2123" y="914"/>
                  <a:pt x="2123" y="914"/>
                  <a:pt x="2123" y="914"/>
                </a:cubicBezTo>
                <a:cubicBezTo>
                  <a:pt x="2141" y="928"/>
                  <a:pt x="2157" y="951"/>
                  <a:pt x="2158" y="966"/>
                </a:cubicBezTo>
                <a:cubicBezTo>
                  <a:pt x="2158" y="983"/>
                  <a:pt x="2138" y="975"/>
                  <a:pt x="2123" y="963"/>
                </a:cubicBezTo>
                <a:close/>
                <a:moveTo>
                  <a:pt x="2123" y="902"/>
                </a:moveTo>
                <a:cubicBezTo>
                  <a:pt x="2133" y="910"/>
                  <a:pt x="2142" y="925"/>
                  <a:pt x="2142" y="909"/>
                </a:cubicBezTo>
                <a:cubicBezTo>
                  <a:pt x="2142" y="895"/>
                  <a:pt x="2132" y="880"/>
                  <a:pt x="2123" y="871"/>
                </a:cubicBezTo>
                <a:lnTo>
                  <a:pt x="2123" y="902"/>
                </a:lnTo>
                <a:close/>
                <a:moveTo>
                  <a:pt x="2123" y="146"/>
                </a:moveTo>
                <a:cubicBezTo>
                  <a:pt x="2123" y="834"/>
                  <a:pt x="2123" y="834"/>
                  <a:pt x="2123" y="834"/>
                </a:cubicBezTo>
                <a:cubicBezTo>
                  <a:pt x="2114" y="825"/>
                  <a:pt x="2104" y="819"/>
                  <a:pt x="2104" y="828"/>
                </a:cubicBezTo>
                <a:cubicBezTo>
                  <a:pt x="2104" y="839"/>
                  <a:pt x="2104" y="859"/>
                  <a:pt x="2113" y="864"/>
                </a:cubicBezTo>
                <a:cubicBezTo>
                  <a:pt x="2116" y="865"/>
                  <a:pt x="2119" y="867"/>
                  <a:pt x="2123" y="871"/>
                </a:cubicBezTo>
                <a:cubicBezTo>
                  <a:pt x="2123" y="902"/>
                  <a:pt x="2123" y="902"/>
                  <a:pt x="2123" y="902"/>
                </a:cubicBezTo>
                <a:cubicBezTo>
                  <a:pt x="2122" y="901"/>
                  <a:pt x="2120" y="900"/>
                  <a:pt x="2119" y="899"/>
                </a:cubicBezTo>
                <a:cubicBezTo>
                  <a:pt x="2108" y="894"/>
                  <a:pt x="2112" y="870"/>
                  <a:pt x="2101" y="864"/>
                </a:cubicBezTo>
                <a:cubicBezTo>
                  <a:pt x="2090" y="857"/>
                  <a:pt x="2085" y="850"/>
                  <a:pt x="2094" y="831"/>
                </a:cubicBezTo>
                <a:cubicBezTo>
                  <a:pt x="2104" y="812"/>
                  <a:pt x="2093" y="799"/>
                  <a:pt x="2076" y="799"/>
                </a:cubicBezTo>
                <a:cubicBezTo>
                  <a:pt x="2062" y="799"/>
                  <a:pt x="2069" y="781"/>
                  <a:pt x="2063" y="771"/>
                </a:cubicBezTo>
                <a:cubicBezTo>
                  <a:pt x="2063" y="151"/>
                  <a:pt x="2063" y="151"/>
                  <a:pt x="2063" y="151"/>
                </a:cubicBezTo>
                <a:cubicBezTo>
                  <a:pt x="2080" y="149"/>
                  <a:pt x="2083" y="157"/>
                  <a:pt x="2091" y="153"/>
                </a:cubicBezTo>
                <a:cubicBezTo>
                  <a:pt x="2101" y="148"/>
                  <a:pt x="2118" y="159"/>
                  <a:pt x="2122" y="148"/>
                </a:cubicBezTo>
                <a:cubicBezTo>
                  <a:pt x="2123" y="147"/>
                  <a:pt x="2123" y="147"/>
                  <a:pt x="2123" y="146"/>
                </a:cubicBezTo>
                <a:close/>
                <a:moveTo>
                  <a:pt x="2123" y="914"/>
                </a:moveTo>
                <a:cubicBezTo>
                  <a:pt x="2123" y="963"/>
                  <a:pt x="2123" y="963"/>
                  <a:pt x="2123" y="963"/>
                </a:cubicBezTo>
                <a:cubicBezTo>
                  <a:pt x="2119" y="960"/>
                  <a:pt x="2116" y="957"/>
                  <a:pt x="2113" y="954"/>
                </a:cubicBezTo>
                <a:cubicBezTo>
                  <a:pt x="2100" y="938"/>
                  <a:pt x="2076" y="906"/>
                  <a:pt x="2097" y="904"/>
                </a:cubicBezTo>
                <a:cubicBezTo>
                  <a:pt x="2105" y="903"/>
                  <a:pt x="2114" y="907"/>
                  <a:pt x="2123" y="914"/>
                </a:cubicBezTo>
                <a:close/>
                <a:moveTo>
                  <a:pt x="2063" y="869"/>
                </a:moveTo>
                <a:cubicBezTo>
                  <a:pt x="2066" y="869"/>
                  <a:pt x="2068" y="865"/>
                  <a:pt x="2069" y="862"/>
                </a:cubicBezTo>
                <a:cubicBezTo>
                  <a:pt x="2069" y="858"/>
                  <a:pt x="2067" y="856"/>
                  <a:pt x="2063" y="857"/>
                </a:cubicBezTo>
                <a:cubicBezTo>
                  <a:pt x="2063" y="869"/>
                  <a:pt x="2063" y="869"/>
                  <a:pt x="2063" y="869"/>
                </a:cubicBezTo>
                <a:close/>
                <a:moveTo>
                  <a:pt x="2063" y="90"/>
                </a:moveTo>
                <a:cubicBezTo>
                  <a:pt x="2063" y="69"/>
                  <a:pt x="2063" y="69"/>
                  <a:pt x="2063" y="69"/>
                </a:cubicBezTo>
                <a:cubicBezTo>
                  <a:pt x="2064" y="69"/>
                  <a:pt x="2064" y="69"/>
                  <a:pt x="2065" y="69"/>
                </a:cubicBezTo>
                <a:cubicBezTo>
                  <a:pt x="2074" y="62"/>
                  <a:pt x="2110" y="63"/>
                  <a:pt x="2098" y="66"/>
                </a:cubicBezTo>
                <a:cubicBezTo>
                  <a:pt x="2085" y="69"/>
                  <a:pt x="2083" y="92"/>
                  <a:pt x="2069" y="92"/>
                </a:cubicBezTo>
                <a:cubicBezTo>
                  <a:pt x="2067" y="92"/>
                  <a:pt x="2065" y="91"/>
                  <a:pt x="2063" y="90"/>
                </a:cubicBezTo>
                <a:close/>
                <a:moveTo>
                  <a:pt x="2063" y="69"/>
                </a:moveTo>
                <a:cubicBezTo>
                  <a:pt x="2063" y="90"/>
                  <a:pt x="2063" y="90"/>
                  <a:pt x="2063" y="90"/>
                </a:cubicBezTo>
                <a:cubicBezTo>
                  <a:pt x="2055" y="85"/>
                  <a:pt x="2054" y="69"/>
                  <a:pt x="2063" y="69"/>
                </a:cubicBezTo>
                <a:close/>
                <a:moveTo>
                  <a:pt x="2063" y="151"/>
                </a:moveTo>
                <a:cubicBezTo>
                  <a:pt x="2063" y="771"/>
                  <a:pt x="2063" y="771"/>
                  <a:pt x="2063" y="771"/>
                </a:cubicBezTo>
                <a:cubicBezTo>
                  <a:pt x="2062" y="769"/>
                  <a:pt x="2061" y="768"/>
                  <a:pt x="2058" y="766"/>
                </a:cubicBezTo>
                <a:cubicBezTo>
                  <a:pt x="2045" y="758"/>
                  <a:pt x="2030" y="749"/>
                  <a:pt x="2011" y="759"/>
                </a:cubicBezTo>
                <a:cubicBezTo>
                  <a:pt x="1991" y="770"/>
                  <a:pt x="1969" y="791"/>
                  <a:pt x="1963" y="792"/>
                </a:cubicBezTo>
                <a:cubicBezTo>
                  <a:pt x="1962" y="793"/>
                  <a:pt x="1961" y="793"/>
                  <a:pt x="1960" y="794"/>
                </a:cubicBezTo>
                <a:cubicBezTo>
                  <a:pt x="1960" y="217"/>
                  <a:pt x="1960" y="217"/>
                  <a:pt x="1960" y="217"/>
                </a:cubicBezTo>
                <a:cubicBezTo>
                  <a:pt x="1964" y="221"/>
                  <a:pt x="1966" y="226"/>
                  <a:pt x="1967" y="231"/>
                </a:cubicBezTo>
                <a:cubicBezTo>
                  <a:pt x="1970" y="239"/>
                  <a:pt x="1987" y="254"/>
                  <a:pt x="1994" y="265"/>
                </a:cubicBezTo>
                <a:cubicBezTo>
                  <a:pt x="2001" y="275"/>
                  <a:pt x="2006" y="279"/>
                  <a:pt x="2006" y="269"/>
                </a:cubicBezTo>
                <a:cubicBezTo>
                  <a:pt x="2006" y="259"/>
                  <a:pt x="1997" y="246"/>
                  <a:pt x="1991" y="242"/>
                </a:cubicBezTo>
                <a:cubicBezTo>
                  <a:pt x="1985" y="238"/>
                  <a:pt x="1993" y="216"/>
                  <a:pt x="1980" y="210"/>
                </a:cubicBezTo>
                <a:cubicBezTo>
                  <a:pt x="1967" y="205"/>
                  <a:pt x="1958" y="189"/>
                  <a:pt x="1975" y="187"/>
                </a:cubicBezTo>
                <a:cubicBezTo>
                  <a:pt x="1991" y="185"/>
                  <a:pt x="1994" y="183"/>
                  <a:pt x="2002" y="175"/>
                </a:cubicBezTo>
                <a:cubicBezTo>
                  <a:pt x="2010" y="167"/>
                  <a:pt x="2036" y="158"/>
                  <a:pt x="2058" y="152"/>
                </a:cubicBezTo>
                <a:cubicBezTo>
                  <a:pt x="2060" y="152"/>
                  <a:pt x="2061" y="151"/>
                  <a:pt x="2063" y="151"/>
                </a:cubicBezTo>
                <a:close/>
                <a:moveTo>
                  <a:pt x="2063" y="857"/>
                </a:moveTo>
                <a:cubicBezTo>
                  <a:pt x="2063" y="869"/>
                  <a:pt x="2063" y="869"/>
                  <a:pt x="2063" y="869"/>
                </a:cubicBezTo>
                <a:cubicBezTo>
                  <a:pt x="2062" y="869"/>
                  <a:pt x="2061" y="868"/>
                  <a:pt x="2060" y="867"/>
                </a:cubicBezTo>
                <a:cubicBezTo>
                  <a:pt x="2056" y="862"/>
                  <a:pt x="2057" y="859"/>
                  <a:pt x="2062" y="858"/>
                </a:cubicBezTo>
                <a:cubicBezTo>
                  <a:pt x="2062" y="858"/>
                  <a:pt x="2063" y="858"/>
                  <a:pt x="2063" y="857"/>
                </a:cubicBezTo>
                <a:close/>
                <a:moveTo>
                  <a:pt x="1960" y="871"/>
                </a:moveTo>
                <a:cubicBezTo>
                  <a:pt x="1960" y="847"/>
                  <a:pt x="1960" y="847"/>
                  <a:pt x="1960" y="847"/>
                </a:cubicBezTo>
                <a:cubicBezTo>
                  <a:pt x="1969" y="849"/>
                  <a:pt x="1975" y="866"/>
                  <a:pt x="1963" y="870"/>
                </a:cubicBezTo>
                <a:cubicBezTo>
                  <a:pt x="1962" y="871"/>
                  <a:pt x="1961" y="871"/>
                  <a:pt x="1960" y="871"/>
                </a:cubicBezTo>
                <a:close/>
                <a:moveTo>
                  <a:pt x="1960" y="217"/>
                </a:moveTo>
                <a:cubicBezTo>
                  <a:pt x="1960" y="794"/>
                  <a:pt x="1960" y="794"/>
                  <a:pt x="1960" y="794"/>
                </a:cubicBezTo>
                <a:cubicBezTo>
                  <a:pt x="1957" y="800"/>
                  <a:pt x="1959" y="818"/>
                  <a:pt x="1956" y="829"/>
                </a:cubicBezTo>
                <a:cubicBezTo>
                  <a:pt x="1952" y="843"/>
                  <a:pt x="1945" y="854"/>
                  <a:pt x="1935" y="853"/>
                </a:cubicBezTo>
                <a:cubicBezTo>
                  <a:pt x="1929" y="852"/>
                  <a:pt x="1921" y="838"/>
                  <a:pt x="1913" y="824"/>
                </a:cubicBezTo>
                <a:cubicBezTo>
                  <a:pt x="1913" y="273"/>
                  <a:pt x="1913" y="273"/>
                  <a:pt x="1913" y="273"/>
                </a:cubicBezTo>
                <a:cubicBezTo>
                  <a:pt x="1914" y="272"/>
                  <a:pt x="1915" y="272"/>
                  <a:pt x="1916" y="272"/>
                </a:cubicBezTo>
                <a:cubicBezTo>
                  <a:pt x="1926" y="272"/>
                  <a:pt x="1935" y="288"/>
                  <a:pt x="1949" y="288"/>
                </a:cubicBezTo>
                <a:cubicBezTo>
                  <a:pt x="1963" y="288"/>
                  <a:pt x="1950" y="268"/>
                  <a:pt x="1935" y="261"/>
                </a:cubicBezTo>
                <a:cubicBezTo>
                  <a:pt x="1928" y="257"/>
                  <a:pt x="1919" y="257"/>
                  <a:pt x="1913" y="256"/>
                </a:cubicBezTo>
                <a:cubicBezTo>
                  <a:pt x="1913" y="207"/>
                  <a:pt x="1913" y="207"/>
                  <a:pt x="1913" y="207"/>
                </a:cubicBezTo>
                <a:cubicBezTo>
                  <a:pt x="1921" y="206"/>
                  <a:pt x="1902" y="238"/>
                  <a:pt x="1927" y="227"/>
                </a:cubicBezTo>
                <a:cubicBezTo>
                  <a:pt x="1954" y="214"/>
                  <a:pt x="1932" y="216"/>
                  <a:pt x="1946" y="213"/>
                </a:cubicBezTo>
                <a:cubicBezTo>
                  <a:pt x="1953" y="212"/>
                  <a:pt x="1957" y="214"/>
                  <a:pt x="1960" y="217"/>
                </a:cubicBezTo>
                <a:close/>
                <a:moveTo>
                  <a:pt x="1960" y="847"/>
                </a:moveTo>
                <a:cubicBezTo>
                  <a:pt x="1959" y="847"/>
                  <a:pt x="1959" y="847"/>
                  <a:pt x="1958" y="847"/>
                </a:cubicBezTo>
                <a:cubicBezTo>
                  <a:pt x="1946" y="846"/>
                  <a:pt x="1950" y="870"/>
                  <a:pt x="1960" y="871"/>
                </a:cubicBezTo>
                <a:cubicBezTo>
                  <a:pt x="1960" y="847"/>
                  <a:pt x="1960" y="847"/>
                  <a:pt x="1960" y="847"/>
                </a:cubicBezTo>
                <a:close/>
                <a:moveTo>
                  <a:pt x="1913" y="917"/>
                </a:moveTo>
                <a:cubicBezTo>
                  <a:pt x="1913" y="907"/>
                  <a:pt x="1913" y="907"/>
                  <a:pt x="1913" y="907"/>
                </a:cubicBezTo>
                <a:cubicBezTo>
                  <a:pt x="1913" y="907"/>
                  <a:pt x="1913" y="907"/>
                  <a:pt x="1913" y="907"/>
                </a:cubicBezTo>
                <a:cubicBezTo>
                  <a:pt x="1917" y="904"/>
                  <a:pt x="1921" y="906"/>
                  <a:pt x="1920" y="911"/>
                </a:cubicBezTo>
                <a:cubicBezTo>
                  <a:pt x="1919" y="915"/>
                  <a:pt x="1916" y="919"/>
                  <a:pt x="1913" y="917"/>
                </a:cubicBezTo>
                <a:close/>
                <a:moveTo>
                  <a:pt x="1913" y="897"/>
                </a:moveTo>
                <a:cubicBezTo>
                  <a:pt x="1913" y="890"/>
                  <a:pt x="1913" y="890"/>
                  <a:pt x="1913" y="890"/>
                </a:cubicBezTo>
                <a:cubicBezTo>
                  <a:pt x="1914" y="891"/>
                  <a:pt x="1914" y="892"/>
                  <a:pt x="1914" y="894"/>
                </a:cubicBezTo>
                <a:cubicBezTo>
                  <a:pt x="1914" y="895"/>
                  <a:pt x="1913" y="896"/>
                  <a:pt x="1913" y="897"/>
                </a:cubicBezTo>
                <a:close/>
                <a:moveTo>
                  <a:pt x="1913" y="884"/>
                </a:moveTo>
                <a:cubicBezTo>
                  <a:pt x="1913" y="872"/>
                  <a:pt x="1913" y="872"/>
                  <a:pt x="1913" y="872"/>
                </a:cubicBezTo>
                <a:cubicBezTo>
                  <a:pt x="1916" y="871"/>
                  <a:pt x="1919" y="873"/>
                  <a:pt x="1918" y="877"/>
                </a:cubicBezTo>
                <a:cubicBezTo>
                  <a:pt x="1918" y="880"/>
                  <a:pt x="1915" y="884"/>
                  <a:pt x="1913" y="884"/>
                </a:cubicBezTo>
                <a:close/>
                <a:moveTo>
                  <a:pt x="1913" y="207"/>
                </a:moveTo>
                <a:cubicBezTo>
                  <a:pt x="1913" y="256"/>
                  <a:pt x="1913" y="256"/>
                  <a:pt x="1913" y="256"/>
                </a:cubicBezTo>
                <a:cubicBezTo>
                  <a:pt x="1911" y="256"/>
                  <a:pt x="1909" y="256"/>
                  <a:pt x="1908" y="255"/>
                </a:cubicBezTo>
                <a:cubicBezTo>
                  <a:pt x="1908" y="209"/>
                  <a:pt x="1908" y="209"/>
                  <a:pt x="1908" y="209"/>
                </a:cubicBezTo>
                <a:cubicBezTo>
                  <a:pt x="1908" y="209"/>
                  <a:pt x="1909" y="209"/>
                  <a:pt x="1909" y="209"/>
                </a:cubicBezTo>
                <a:cubicBezTo>
                  <a:pt x="1911" y="208"/>
                  <a:pt x="1912" y="207"/>
                  <a:pt x="1913" y="207"/>
                </a:cubicBezTo>
                <a:close/>
                <a:moveTo>
                  <a:pt x="1913" y="273"/>
                </a:moveTo>
                <a:cubicBezTo>
                  <a:pt x="1913" y="824"/>
                  <a:pt x="1913" y="824"/>
                  <a:pt x="1913" y="824"/>
                </a:cubicBezTo>
                <a:cubicBezTo>
                  <a:pt x="1911" y="821"/>
                  <a:pt x="1910" y="818"/>
                  <a:pt x="1908" y="816"/>
                </a:cubicBezTo>
                <a:cubicBezTo>
                  <a:pt x="1908" y="285"/>
                  <a:pt x="1908" y="285"/>
                  <a:pt x="1908" y="285"/>
                </a:cubicBezTo>
                <a:cubicBezTo>
                  <a:pt x="1911" y="280"/>
                  <a:pt x="1910" y="275"/>
                  <a:pt x="1913" y="273"/>
                </a:cubicBezTo>
                <a:close/>
                <a:moveTo>
                  <a:pt x="1913" y="872"/>
                </a:moveTo>
                <a:cubicBezTo>
                  <a:pt x="1913" y="884"/>
                  <a:pt x="1913" y="884"/>
                  <a:pt x="1913" y="884"/>
                </a:cubicBezTo>
                <a:cubicBezTo>
                  <a:pt x="1912" y="884"/>
                  <a:pt x="1911" y="883"/>
                  <a:pt x="1910" y="882"/>
                </a:cubicBezTo>
                <a:cubicBezTo>
                  <a:pt x="1909" y="881"/>
                  <a:pt x="1908" y="880"/>
                  <a:pt x="1908" y="879"/>
                </a:cubicBezTo>
                <a:cubicBezTo>
                  <a:pt x="1908" y="875"/>
                  <a:pt x="1908" y="875"/>
                  <a:pt x="1908" y="875"/>
                </a:cubicBezTo>
                <a:cubicBezTo>
                  <a:pt x="1909" y="874"/>
                  <a:pt x="1910" y="874"/>
                  <a:pt x="1911" y="873"/>
                </a:cubicBezTo>
                <a:cubicBezTo>
                  <a:pt x="1912" y="873"/>
                  <a:pt x="1912" y="873"/>
                  <a:pt x="1913" y="872"/>
                </a:cubicBezTo>
                <a:close/>
                <a:moveTo>
                  <a:pt x="1913" y="890"/>
                </a:moveTo>
                <a:cubicBezTo>
                  <a:pt x="1913" y="897"/>
                  <a:pt x="1913" y="897"/>
                  <a:pt x="1913" y="897"/>
                </a:cubicBezTo>
                <a:cubicBezTo>
                  <a:pt x="1912" y="899"/>
                  <a:pt x="1910" y="901"/>
                  <a:pt x="1908" y="901"/>
                </a:cubicBezTo>
                <a:cubicBezTo>
                  <a:pt x="1908" y="889"/>
                  <a:pt x="1908" y="889"/>
                  <a:pt x="1908" y="889"/>
                </a:cubicBezTo>
                <a:cubicBezTo>
                  <a:pt x="1910" y="889"/>
                  <a:pt x="1912" y="889"/>
                  <a:pt x="1913" y="890"/>
                </a:cubicBezTo>
                <a:close/>
                <a:moveTo>
                  <a:pt x="1913" y="907"/>
                </a:moveTo>
                <a:cubicBezTo>
                  <a:pt x="1913" y="917"/>
                  <a:pt x="1913" y="917"/>
                  <a:pt x="1913" y="917"/>
                </a:cubicBezTo>
                <a:cubicBezTo>
                  <a:pt x="1912" y="917"/>
                  <a:pt x="1912" y="916"/>
                  <a:pt x="1912" y="916"/>
                </a:cubicBezTo>
                <a:cubicBezTo>
                  <a:pt x="1908" y="911"/>
                  <a:pt x="1908" y="908"/>
                  <a:pt x="1913" y="907"/>
                </a:cubicBezTo>
                <a:close/>
                <a:moveTo>
                  <a:pt x="1908" y="868"/>
                </a:moveTo>
                <a:cubicBezTo>
                  <a:pt x="1908" y="863"/>
                  <a:pt x="1908" y="863"/>
                  <a:pt x="1908" y="863"/>
                </a:cubicBezTo>
                <a:cubicBezTo>
                  <a:pt x="1909" y="864"/>
                  <a:pt x="1909" y="865"/>
                  <a:pt x="1909" y="867"/>
                </a:cubicBezTo>
                <a:cubicBezTo>
                  <a:pt x="1908" y="867"/>
                  <a:pt x="1908" y="868"/>
                  <a:pt x="1908" y="868"/>
                </a:cubicBezTo>
                <a:close/>
                <a:moveTo>
                  <a:pt x="1908" y="209"/>
                </a:moveTo>
                <a:cubicBezTo>
                  <a:pt x="1908" y="255"/>
                  <a:pt x="1908" y="255"/>
                  <a:pt x="1908" y="255"/>
                </a:cubicBezTo>
                <a:cubicBezTo>
                  <a:pt x="1905" y="254"/>
                  <a:pt x="1903" y="253"/>
                  <a:pt x="1905" y="248"/>
                </a:cubicBezTo>
                <a:cubicBezTo>
                  <a:pt x="1908" y="243"/>
                  <a:pt x="1905" y="236"/>
                  <a:pt x="1903" y="229"/>
                </a:cubicBezTo>
                <a:cubicBezTo>
                  <a:pt x="1903" y="215"/>
                  <a:pt x="1903" y="215"/>
                  <a:pt x="1903" y="215"/>
                </a:cubicBezTo>
                <a:cubicBezTo>
                  <a:pt x="1904" y="213"/>
                  <a:pt x="1906" y="211"/>
                  <a:pt x="1908" y="209"/>
                </a:cubicBezTo>
                <a:close/>
                <a:moveTo>
                  <a:pt x="1908" y="285"/>
                </a:moveTo>
                <a:cubicBezTo>
                  <a:pt x="1908" y="816"/>
                  <a:pt x="1908" y="816"/>
                  <a:pt x="1908" y="816"/>
                </a:cubicBezTo>
                <a:cubicBezTo>
                  <a:pt x="1906" y="813"/>
                  <a:pt x="1905" y="810"/>
                  <a:pt x="1903" y="808"/>
                </a:cubicBezTo>
                <a:cubicBezTo>
                  <a:pt x="1903" y="290"/>
                  <a:pt x="1903" y="290"/>
                  <a:pt x="1903" y="290"/>
                </a:cubicBezTo>
                <a:cubicBezTo>
                  <a:pt x="1905" y="288"/>
                  <a:pt x="1907" y="287"/>
                  <a:pt x="1908" y="285"/>
                </a:cubicBezTo>
                <a:close/>
                <a:moveTo>
                  <a:pt x="1908" y="863"/>
                </a:moveTo>
                <a:cubicBezTo>
                  <a:pt x="1908" y="868"/>
                  <a:pt x="1908" y="868"/>
                  <a:pt x="1908" y="868"/>
                </a:cubicBezTo>
                <a:cubicBezTo>
                  <a:pt x="1907" y="871"/>
                  <a:pt x="1905" y="873"/>
                  <a:pt x="1903" y="873"/>
                </a:cubicBezTo>
                <a:cubicBezTo>
                  <a:pt x="1903" y="862"/>
                  <a:pt x="1903" y="862"/>
                  <a:pt x="1903" y="862"/>
                </a:cubicBezTo>
                <a:cubicBezTo>
                  <a:pt x="1905" y="861"/>
                  <a:pt x="1907" y="862"/>
                  <a:pt x="1908" y="863"/>
                </a:cubicBezTo>
                <a:close/>
                <a:moveTo>
                  <a:pt x="1908" y="875"/>
                </a:moveTo>
                <a:cubicBezTo>
                  <a:pt x="1908" y="879"/>
                  <a:pt x="1908" y="879"/>
                  <a:pt x="1908" y="879"/>
                </a:cubicBezTo>
                <a:cubicBezTo>
                  <a:pt x="1907" y="877"/>
                  <a:pt x="1907" y="876"/>
                  <a:pt x="1908" y="875"/>
                </a:cubicBezTo>
                <a:close/>
                <a:moveTo>
                  <a:pt x="1908" y="889"/>
                </a:moveTo>
                <a:cubicBezTo>
                  <a:pt x="1908" y="901"/>
                  <a:pt x="1908" y="901"/>
                  <a:pt x="1908" y="901"/>
                </a:cubicBezTo>
                <a:cubicBezTo>
                  <a:pt x="1907" y="900"/>
                  <a:pt x="1906" y="900"/>
                  <a:pt x="1905" y="899"/>
                </a:cubicBezTo>
                <a:cubicBezTo>
                  <a:pt x="1904" y="897"/>
                  <a:pt x="1904" y="896"/>
                  <a:pt x="1903" y="895"/>
                </a:cubicBezTo>
                <a:cubicBezTo>
                  <a:pt x="1903" y="892"/>
                  <a:pt x="1903" y="892"/>
                  <a:pt x="1903" y="892"/>
                </a:cubicBezTo>
                <a:cubicBezTo>
                  <a:pt x="1904" y="891"/>
                  <a:pt x="1905" y="890"/>
                  <a:pt x="1907" y="890"/>
                </a:cubicBezTo>
                <a:cubicBezTo>
                  <a:pt x="1907" y="890"/>
                  <a:pt x="1908" y="889"/>
                  <a:pt x="1908" y="889"/>
                </a:cubicBezTo>
                <a:close/>
                <a:moveTo>
                  <a:pt x="1903" y="833"/>
                </a:moveTo>
                <a:cubicBezTo>
                  <a:pt x="1903" y="824"/>
                  <a:pt x="1903" y="824"/>
                  <a:pt x="1903" y="824"/>
                </a:cubicBezTo>
                <a:cubicBezTo>
                  <a:pt x="1905" y="824"/>
                  <a:pt x="1906" y="826"/>
                  <a:pt x="1905" y="828"/>
                </a:cubicBezTo>
                <a:cubicBezTo>
                  <a:pt x="1905" y="830"/>
                  <a:pt x="1904" y="832"/>
                  <a:pt x="1903" y="833"/>
                </a:cubicBezTo>
                <a:close/>
                <a:moveTo>
                  <a:pt x="1903" y="215"/>
                </a:moveTo>
                <a:cubicBezTo>
                  <a:pt x="1903" y="229"/>
                  <a:pt x="1903" y="229"/>
                  <a:pt x="1903" y="229"/>
                </a:cubicBezTo>
                <a:cubicBezTo>
                  <a:pt x="1902" y="224"/>
                  <a:pt x="1901" y="219"/>
                  <a:pt x="1903" y="215"/>
                </a:cubicBezTo>
                <a:close/>
                <a:moveTo>
                  <a:pt x="1903" y="290"/>
                </a:moveTo>
                <a:cubicBezTo>
                  <a:pt x="1901" y="291"/>
                  <a:pt x="1899" y="293"/>
                  <a:pt x="1897" y="294"/>
                </a:cubicBezTo>
                <a:cubicBezTo>
                  <a:pt x="1878" y="302"/>
                  <a:pt x="1871" y="292"/>
                  <a:pt x="1880" y="280"/>
                </a:cubicBezTo>
                <a:cubicBezTo>
                  <a:pt x="1890" y="268"/>
                  <a:pt x="1895" y="259"/>
                  <a:pt x="1891" y="238"/>
                </a:cubicBezTo>
                <a:cubicBezTo>
                  <a:pt x="1887" y="216"/>
                  <a:pt x="1891" y="195"/>
                  <a:pt x="1878" y="198"/>
                </a:cubicBezTo>
                <a:cubicBezTo>
                  <a:pt x="1864" y="201"/>
                  <a:pt x="1854" y="235"/>
                  <a:pt x="1854" y="247"/>
                </a:cubicBezTo>
                <a:cubicBezTo>
                  <a:pt x="1854" y="259"/>
                  <a:pt x="1864" y="264"/>
                  <a:pt x="1848" y="264"/>
                </a:cubicBezTo>
                <a:cubicBezTo>
                  <a:pt x="1831" y="264"/>
                  <a:pt x="1826" y="247"/>
                  <a:pt x="1813" y="247"/>
                </a:cubicBezTo>
                <a:cubicBezTo>
                  <a:pt x="1801" y="247"/>
                  <a:pt x="1811" y="261"/>
                  <a:pt x="1798" y="261"/>
                </a:cubicBezTo>
                <a:cubicBezTo>
                  <a:pt x="1789" y="261"/>
                  <a:pt x="1775" y="264"/>
                  <a:pt x="1762" y="268"/>
                </a:cubicBezTo>
                <a:cubicBezTo>
                  <a:pt x="1762" y="564"/>
                  <a:pt x="1762" y="564"/>
                  <a:pt x="1762" y="564"/>
                </a:cubicBezTo>
                <a:cubicBezTo>
                  <a:pt x="1800" y="574"/>
                  <a:pt x="1787" y="595"/>
                  <a:pt x="1762" y="603"/>
                </a:cubicBezTo>
                <a:cubicBezTo>
                  <a:pt x="1762" y="707"/>
                  <a:pt x="1762" y="707"/>
                  <a:pt x="1762" y="707"/>
                </a:cubicBezTo>
                <a:cubicBezTo>
                  <a:pt x="1765" y="708"/>
                  <a:pt x="1769" y="709"/>
                  <a:pt x="1772" y="712"/>
                </a:cubicBezTo>
                <a:cubicBezTo>
                  <a:pt x="1787" y="722"/>
                  <a:pt x="1783" y="712"/>
                  <a:pt x="1808" y="712"/>
                </a:cubicBezTo>
                <a:cubicBezTo>
                  <a:pt x="1832" y="712"/>
                  <a:pt x="1831" y="709"/>
                  <a:pt x="1850" y="725"/>
                </a:cubicBezTo>
                <a:cubicBezTo>
                  <a:pt x="1869" y="742"/>
                  <a:pt x="1880" y="747"/>
                  <a:pt x="1893" y="747"/>
                </a:cubicBezTo>
                <a:cubicBezTo>
                  <a:pt x="1905" y="747"/>
                  <a:pt x="1887" y="788"/>
                  <a:pt x="1900" y="803"/>
                </a:cubicBezTo>
                <a:cubicBezTo>
                  <a:pt x="1901" y="805"/>
                  <a:pt x="1902" y="806"/>
                  <a:pt x="1903" y="808"/>
                </a:cubicBezTo>
                <a:cubicBezTo>
                  <a:pt x="1903" y="290"/>
                  <a:pt x="1903" y="290"/>
                  <a:pt x="1903" y="290"/>
                </a:cubicBezTo>
                <a:close/>
                <a:moveTo>
                  <a:pt x="1903" y="824"/>
                </a:moveTo>
                <a:cubicBezTo>
                  <a:pt x="1903" y="833"/>
                  <a:pt x="1903" y="833"/>
                  <a:pt x="1903" y="833"/>
                </a:cubicBezTo>
                <a:cubicBezTo>
                  <a:pt x="1901" y="835"/>
                  <a:pt x="1899" y="836"/>
                  <a:pt x="1897" y="833"/>
                </a:cubicBezTo>
                <a:cubicBezTo>
                  <a:pt x="1893" y="829"/>
                  <a:pt x="1893" y="826"/>
                  <a:pt x="1898" y="824"/>
                </a:cubicBezTo>
                <a:cubicBezTo>
                  <a:pt x="1900" y="823"/>
                  <a:pt x="1902" y="823"/>
                  <a:pt x="1903" y="824"/>
                </a:cubicBezTo>
                <a:close/>
                <a:moveTo>
                  <a:pt x="1903" y="862"/>
                </a:moveTo>
                <a:cubicBezTo>
                  <a:pt x="1903" y="873"/>
                  <a:pt x="1903" y="873"/>
                  <a:pt x="1903" y="873"/>
                </a:cubicBezTo>
                <a:cubicBezTo>
                  <a:pt x="1902" y="873"/>
                  <a:pt x="1901" y="873"/>
                  <a:pt x="1900" y="871"/>
                </a:cubicBezTo>
                <a:cubicBezTo>
                  <a:pt x="1896" y="867"/>
                  <a:pt x="1897" y="864"/>
                  <a:pt x="1902" y="862"/>
                </a:cubicBezTo>
                <a:cubicBezTo>
                  <a:pt x="1902" y="862"/>
                  <a:pt x="1903" y="862"/>
                  <a:pt x="1903" y="862"/>
                </a:cubicBezTo>
                <a:close/>
                <a:moveTo>
                  <a:pt x="1903" y="892"/>
                </a:moveTo>
                <a:cubicBezTo>
                  <a:pt x="1903" y="895"/>
                  <a:pt x="1903" y="895"/>
                  <a:pt x="1903" y="895"/>
                </a:cubicBezTo>
                <a:cubicBezTo>
                  <a:pt x="1903" y="894"/>
                  <a:pt x="1903" y="893"/>
                  <a:pt x="1903" y="892"/>
                </a:cubicBezTo>
                <a:close/>
                <a:moveTo>
                  <a:pt x="1762" y="968"/>
                </a:moveTo>
                <a:cubicBezTo>
                  <a:pt x="1762" y="956"/>
                  <a:pt x="1762" y="956"/>
                  <a:pt x="1762" y="956"/>
                </a:cubicBezTo>
                <a:cubicBezTo>
                  <a:pt x="1765" y="955"/>
                  <a:pt x="1768" y="957"/>
                  <a:pt x="1767" y="961"/>
                </a:cubicBezTo>
                <a:cubicBezTo>
                  <a:pt x="1766" y="964"/>
                  <a:pt x="1764" y="968"/>
                  <a:pt x="1762" y="968"/>
                </a:cubicBezTo>
                <a:close/>
                <a:moveTo>
                  <a:pt x="1762" y="783"/>
                </a:moveTo>
                <a:cubicBezTo>
                  <a:pt x="1762" y="717"/>
                  <a:pt x="1762" y="717"/>
                  <a:pt x="1762" y="717"/>
                </a:cubicBezTo>
                <a:cubicBezTo>
                  <a:pt x="1771" y="718"/>
                  <a:pt x="1780" y="722"/>
                  <a:pt x="1786" y="728"/>
                </a:cubicBezTo>
                <a:cubicBezTo>
                  <a:pt x="1794" y="738"/>
                  <a:pt x="1767" y="770"/>
                  <a:pt x="1763" y="781"/>
                </a:cubicBezTo>
                <a:cubicBezTo>
                  <a:pt x="1762" y="782"/>
                  <a:pt x="1762" y="783"/>
                  <a:pt x="1762" y="783"/>
                </a:cubicBezTo>
                <a:close/>
                <a:moveTo>
                  <a:pt x="1762" y="238"/>
                </a:moveTo>
                <a:cubicBezTo>
                  <a:pt x="1762" y="178"/>
                  <a:pt x="1762" y="178"/>
                  <a:pt x="1762" y="178"/>
                </a:cubicBezTo>
                <a:cubicBezTo>
                  <a:pt x="1776" y="168"/>
                  <a:pt x="1771" y="142"/>
                  <a:pt x="1799" y="142"/>
                </a:cubicBezTo>
                <a:cubicBezTo>
                  <a:pt x="1830" y="142"/>
                  <a:pt x="1811" y="125"/>
                  <a:pt x="1847" y="134"/>
                </a:cubicBezTo>
                <a:cubicBezTo>
                  <a:pt x="1867" y="132"/>
                  <a:pt x="1850" y="157"/>
                  <a:pt x="1833" y="157"/>
                </a:cubicBezTo>
                <a:cubicBezTo>
                  <a:pt x="1816" y="157"/>
                  <a:pt x="1776" y="191"/>
                  <a:pt x="1771" y="208"/>
                </a:cubicBezTo>
                <a:cubicBezTo>
                  <a:pt x="1768" y="220"/>
                  <a:pt x="1767" y="235"/>
                  <a:pt x="1762" y="238"/>
                </a:cubicBezTo>
                <a:close/>
                <a:moveTo>
                  <a:pt x="1762" y="178"/>
                </a:moveTo>
                <a:cubicBezTo>
                  <a:pt x="1762" y="238"/>
                  <a:pt x="1762" y="238"/>
                  <a:pt x="1762" y="238"/>
                </a:cubicBezTo>
                <a:cubicBezTo>
                  <a:pt x="1760" y="239"/>
                  <a:pt x="1757" y="238"/>
                  <a:pt x="1753" y="235"/>
                </a:cubicBezTo>
                <a:cubicBezTo>
                  <a:pt x="1753" y="181"/>
                  <a:pt x="1753" y="181"/>
                  <a:pt x="1753" y="181"/>
                </a:cubicBezTo>
                <a:cubicBezTo>
                  <a:pt x="1754" y="181"/>
                  <a:pt x="1755" y="181"/>
                  <a:pt x="1755" y="180"/>
                </a:cubicBezTo>
                <a:cubicBezTo>
                  <a:pt x="1758" y="180"/>
                  <a:pt x="1760" y="179"/>
                  <a:pt x="1762" y="178"/>
                </a:cubicBezTo>
                <a:close/>
                <a:moveTo>
                  <a:pt x="1762" y="268"/>
                </a:moveTo>
                <a:cubicBezTo>
                  <a:pt x="1762" y="564"/>
                  <a:pt x="1762" y="564"/>
                  <a:pt x="1762" y="564"/>
                </a:cubicBezTo>
                <a:cubicBezTo>
                  <a:pt x="1762" y="564"/>
                  <a:pt x="1762" y="564"/>
                  <a:pt x="1762" y="564"/>
                </a:cubicBezTo>
                <a:cubicBezTo>
                  <a:pt x="1758" y="563"/>
                  <a:pt x="1755" y="562"/>
                  <a:pt x="1753" y="561"/>
                </a:cubicBezTo>
                <a:cubicBezTo>
                  <a:pt x="1753" y="271"/>
                  <a:pt x="1753" y="271"/>
                  <a:pt x="1753" y="271"/>
                </a:cubicBezTo>
                <a:cubicBezTo>
                  <a:pt x="1756" y="270"/>
                  <a:pt x="1759" y="269"/>
                  <a:pt x="1762" y="268"/>
                </a:cubicBezTo>
                <a:close/>
                <a:moveTo>
                  <a:pt x="1762" y="603"/>
                </a:moveTo>
                <a:cubicBezTo>
                  <a:pt x="1762" y="707"/>
                  <a:pt x="1762" y="707"/>
                  <a:pt x="1762" y="707"/>
                </a:cubicBezTo>
                <a:cubicBezTo>
                  <a:pt x="1759" y="706"/>
                  <a:pt x="1756" y="706"/>
                  <a:pt x="1753" y="706"/>
                </a:cubicBezTo>
                <a:cubicBezTo>
                  <a:pt x="1753" y="606"/>
                  <a:pt x="1753" y="606"/>
                  <a:pt x="1753" y="606"/>
                </a:cubicBezTo>
                <a:cubicBezTo>
                  <a:pt x="1756" y="605"/>
                  <a:pt x="1759" y="604"/>
                  <a:pt x="1762" y="603"/>
                </a:cubicBezTo>
                <a:close/>
                <a:moveTo>
                  <a:pt x="1762" y="717"/>
                </a:moveTo>
                <a:cubicBezTo>
                  <a:pt x="1762" y="783"/>
                  <a:pt x="1762" y="783"/>
                  <a:pt x="1762" y="783"/>
                </a:cubicBezTo>
                <a:cubicBezTo>
                  <a:pt x="1760" y="785"/>
                  <a:pt x="1757" y="788"/>
                  <a:pt x="1753" y="790"/>
                </a:cubicBezTo>
                <a:cubicBezTo>
                  <a:pt x="1753" y="718"/>
                  <a:pt x="1753" y="718"/>
                  <a:pt x="1753" y="718"/>
                </a:cubicBezTo>
                <a:cubicBezTo>
                  <a:pt x="1756" y="717"/>
                  <a:pt x="1759" y="717"/>
                  <a:pt x="1762" y="717"/>
                </a:cubicBezTo>
                <a:close/>
                <a:moveTo>
                  <a:pt x="1762" y="956"/>
                </a:moveTo>
                <a:cubicBezTo>
                  <a:pt x="1762" y="968"/>
                  <a:pt x="1762" y="968"/>
                  <a:pt x="1762" y="968"/>
                </a:cubicBezTo>
                <a:cubicBezTo>
                  <a:pt x="1761" y="968"/>
                  <a:pt x="1760" y="967"/>
                  <a:pt x="1759" y="966"/>
                </a:cubicBezTo>
                <a:cubicBezTo>
                  <a:pt x="1755" y="961"/>
                  <a:pt x="1755" y="958"/>
                  <a:pt x="1760" y="957"/>
                </a:cubicBezTo>
                <a:cubicBezTo>
                  <a:pt x="1761" y="957"/>
                  <a:pt x="1761" y="957"/>
                  <a:pt x="1762" y="956"/>
                </a:cubicBezTo>
                <a:close/>
                <a:moveTo>
                  <a:pt x="1753" y="878"/>
                </a:moveTo>
                <a:cubicBezTo>
                  <a:pt x="1753" y="866"/>
                  <a:pt x="1753" y="866"/>
                  <a:pt x="1753" y="866"/>
                </a:cubicBezTo>
                <a:cubicBezTo>
                  <a:pt x="1756" y="865"/>
                  <a:pt x="1759" y="867"/>
                  <a:pt x="1758" y="871"/>
                </a:cubicBezTo>
                <a:cubicBezTo>
                  <a:pt x="1758" y="874"/>
                  <a:pt x="1755" y="878"/>
                  <a:pt x="1753" y="878"/>
                </a:cubicBezTo>
                <a:close/>
                <a:moveTo>
                  <a:pt x="1753" y="181"/>
                </a:moveTo>
                <a:cubicBezTo>
                  <a:pt x="1753" y="235"/>
                  <a:pt x="1753" y="235"/>
                  <a:pt x="1753" y="235"/>
                </a:cubicBezTo>
                <a:cubicBezTo>
                  <a:pt x="1752" y="234"/>
                  <a:pt x="1752" y="234"/>
                  <a:pt x="1751" y="233"/>
                </a:cubicBezTo>
                <a:cubicBezTo>
                  <a:pt x="1734" y="218"/>
                  <a:pt x="1734" y="188"/>
                  <a:pt x="1753" y="181"/>
                </a:cubicBezTo>
                <a:close/>
                <a:moveTo>
                  <a:pt x="1753" y="271"/>
                </a:moveTo>
                <a:cubicBezTo>
                  <a:pt x="1753" y="561"/>
                  <a:pt x="1753" y="561"/>
                  <a:pt x="1753" y="561"/>
                </a:cubicBezTo>
                <a:cubicBezTo>
                  <a:pt x="1727" y="551"/>
                  <a:pt x="1748" y="534"/>
                  <a:pt x="1737" y="528"/>
                </a:cubicBezTo>
                <a:cubicBezTo>
                  <a:pt x="1737" y="264"/>
                  <a:pt x="1737" y="264"/>
                  <a:pt x="1737" y="264"/>
                </a:cubicBezTo>
                <a:cubicBezTo>
                  <a:pt x="1750" y="263"/>
                  <a:pt x="1731" y="280"/>
                  <a:pt x="1748" y="273"/>
                </a:cubicBezTo>
                <a:cubicBezTo>
                  <a:pt x="1749" y="272"/>
                  <a:pt x="1751" y="272"/>
                  <a:pt x="1753" y="271"/>
                </a:cubicBezTo>
                <a:close/>
                <a:moveTo>
                  <a:pt x="1753" y="606"/>
                </a:moveTo>
                <a:cubicBezTo>
                  <a:pt x="1753" y="706"/>
                  <a:pt x="1753" y="706"/>
                  <a:pt x="1753" y="706"/>
                </a:cubicBezTo>
                <a:cubicBezTo>
                  <a:pt x="1747" y="705"/>
                  <a:pt x="1742" y="704"/>
                  <a:pt x="1737" y="699"/>
                </a:cubicBezTo>
                <a:cubicBezTo>
                  <a:pt x="1737" y="607"/>
                  <a:pt x="1737" y="607"/>
                  <a:pt x="1737" y="607"/>
                </a:cubicBezTo>
                <a:cubicBezTo>
                  <a:pt x="1742" y="607"/>
                  <a:pt x="1748" y="607"/>
                  <a:pt x="1753" y="606"/>
                </a:cubicBezTo>
                <a:close/>
                <a:moveTo>
                  <a:pt x="1753" y="718"/>
                </a:moveTo>
                <a:cubicBezTo>
                  <a:pt x="1753" y="790"/>
                  <a:pt x="1753" y="790"/>
                  <a:pt x="1753" y="790"/>
                </a:cubicBezTo>
                <a:cubicBezTo>
                  <a:pt x="1748" y="792"/>
                  <a:pt x="1743" y="794"/>
                  <a:pt x="1737" y="796"/>
                </a:cubicBezTo>
                <a:cubicBezTo>
                  <a:pt x="1737" y="718"/>
                  <a:pt x="1737" y="718"/>
                  <a:pt x="1737" y="718"/>
                </a:cubicBezTo>
                <a:cubicBezTo>
                  <a:pt x="1740" y="721"/>
                  <a:pt x="1744" y="721"/>
                  <a:pt x="1748" y="720"/>
                </a:cubicBezTo>
                <a:cubicBezTo>
                  <a:pt x="1749" y="719"/>
                  <a:pt x="1751" y="719"/>
                  <a:pt x="1753" y="718"/>
                </a:cubicBezTo>
                <a:close/>
                <a:moveTo>
                  <a:pt x="1753" y="866"/>
                </a:moveTo>
                <a:cubicBezTo>
                  <a:pt x="1753" y="878"/>
                  <a:pt x="1753" y="878"/>
                  <a:pt x="1753" y="878"/>
                </a:cubicBezTo>
                <a:cubicBezTo>
                  <a:pt x="1752" y="878"/>
                  <a:pt x="1751" y="877"/>
                  <a:pt x="1750" y="876"/>
                </a:cubicBezTo>
                <a:cubicBezTo>
                  <a:pt x="1746" y="871"/>
                  <a:pt x="1746" y="868"/>
                  <a:pt x="1751" y="867"/>
                </a:cubicBezTo>
                <a:cubicBezTo>
                  <a:pt x="1752" y="867"/>
                  <a:pt x="1752" y="866"/>
                  <a:pt x="1753" y="866"/>
                </a:cubicBezTo>
                <a:close/>
                <a:moveTo>
                  <a:pt x="1737" y="836"/>
                </a:moveTo>
                <a:cubicBezTo>
                  <a:pt x="1737" y="825"/>
                  <a:pt x="1737" y="825"/>
                  <a:pt x="1737" y="825"/>
                </a:cubicBezTo>
                <a:cubicBezTo>
                  <a:pt x="1741" y="824"/>
                  <a:pt x="1743" y="826"/>
                  <a:pt x="1742" y="829"/>
                </a:cubicBezTo>
                <a:cubicBezTo>
                  <a:pt x="1742" y="833"/>
                  <a:pt x="1740" y="836"/>
                  <a:pt x="1737" y="836"/>
                </a:cubicBezTo>
                <a:close/>
                <a:moveTo>
                  <a:pt x="1737" y="264"/>
                </a:moveTo>
                <a:cubicBezTo>
                  <a:pt x="1737" y="528"/>
                  <a:pt x="1737" y="528"/>
                  <a:pt x="1737" y="528"/>
                </a:cubicBezTo>
                <a:cubicBezTo>
                  <a:pt x="1733" y="526"/>
                  <a:pt x="1723" y="525"/>
                  <a:pt x="1704" y="527"/>
                </a:cubicBezTo>
                <a:cubicBezTo>
                  <a:pt x="1700" y="530"/>
                  <a:pt x="1697" y="533"/>
                  <a:pt x="1694" y="536"/>
                </a:cubicBezTo>
                <a:cubicBezTo>
                  <a:pt x="1694" y="286"/>
                  <a:pt x="1694" y="286"/>
                  <a:pt x="1694" y="286"/>
                </a:cubicBezTo>
                <a:cubicBezTo>
                  <a:pt x="1705" y="277"/>
                  <a:pt x="1717" y="268"/>
                  <a:pt x="1734" y="265"/>
                </a:cubicBezTo>
                <a:cubicBezTo>
                  <a:pt x="1735" y="265"/>
                  <a:pt x="1736" y="264"/>
                  <a:pt x="1737" y="264"/>
                </a:cubicBezTo>
                <a:close/>
                <a:moveTo>
                  <a:pt x="1737" y="607"/>
                </a:moveTo>
                <a:cubicBezTo>
                  <a:pt x="1737" y="699"/>
                  <a:pt x="1737" y="699"/>
                  <a:pt x="1737" y="699"/>
                </a:cubicBezTo>
                <a:cubicBezTo>
                  <a:pt x="1735" y="697"/>
                  <a:pt x="1734" y="694"/>
                  <a:pt x="1732" y="691"/>
                </a:cubicBezTo>
                <a:cubicBezTo>
                  <a:pt x="1723" y="669"/>
                  <a:pt x="1705" y="673"/>
                  <a:pt x="1713" y="687"/>
                </a:cubicBezTo>
                <a:cubicBezTo>
                  <a:pt x="1719" y="697"/>
                  <a:pt x="1728" y="713"/>
                  <a:pt x="1737" y="718"/>
                </a:cubicBezTo>
                <a:cubicBezTo>
                  <a:pt x="1737" y="796"/>
                  <a:pt x="1737" y="796"/>
                  <a:pt x="1737" y="796"/>
                </a:cubicBezTo>
                <a:cubicBezTo>
                  <a:pt x="1726" y="800"/>
                  <a:pt x="1715" y="804"/>
                  <a:pt x="1709" y="807"/>
                </a:cubicBezTo>
                <a:cubicBezTo>
                  <a:pt x="1705" y="811"/>
                  <a:pt x="1699" y="816"/>
                  <a:pt x="1694" y="819"/>
                </a:cubicBezTo>
                <a:cubicBezTo>
                  <a:pt x="1694" y="566"/>
                  <a:pt x="1694" y="566"/>
                  <a:pt x="1694" y="566"/>
                </a:cubicBezTo>
                <a:cubicBezTo>
                  <a:pt x="1696" y="568"/>
                  <a:pt x="1698" y="569"/>
                  <a:pt x="1700" y="571"/>
                </a:cubicBezTo>
                <a:cubicBezTo>
                  <a:pt x="1718" y="587"/>
                  <a:pt x="1690" y="599"/>
                  <a:pt x="1730" y="606"/>
                </a:cubicBezTo>
                <a:cubicBezTo>
                  <a:pt x="1732" y="606"/>
                  <a:pt x="1735" y="607"/>
                  <a:pt x="1737" y="607"/>
                </a:cubicBezTo>
                <a:close/>
                <a:moveTo>
                  <a:pt x="1737" y="825"/>
                </a:moveTo>
                <a:cubicBezTo>
                  <a:pt x="1737" y="836"/>
                  <a:pt x="1737" y="836"/>
                  <a:pt x="1737" y="836"/>
                </a:cubicBezTo>
                <a:cubicBezTo>
                  <a:pt x="1736" y="836"/>
                  <a:pt x="1735" y="836"/>
                  <a:pt x="1734" y="834"/>
                </a:cubicBezTo>
                <a:cubicBezTo>
                  <a:pt x="1730" y="830"/>
                  <a:pt x="1730" y="827"/>
                  <a:pt x="1735" y="825"/>
                </a:cubicBezTo>
                <a:cubicBezTo>
                  <a:pt x="1736" y="825"/>
                  <a:pt x="1736" y="825"/>
                  <a:pt x="1737" y="825"/>
                </a:cubicBezTo>
                <a:close/>
                <a:moveTo>
                  <a:pt x="1694" y="1136"/>
                </a:moveTo>
                <a:cubicBezTo>
                  <a:pt x="1694" y="1038"/>
                  <a:pt x="1694" y="1038"/>
                  <a:pt x="1694" y="1038"/>
                </a:cubicBezTo>
                <a:cubicBezTo>
                  <a:pt x="1701" y="1030"/>
                  <a:pt x="1707" y="1024"/>
                  <a:pt x="1712" y="1023"/>
                </a:cubicBezTo>
                <a:cubicBezTo>
                  <a:pt x="1728" y="1022"/>
                  <a:pt x="1728" y="1042"/>
                  <a:pt x="1718" y="1051"/>
                </a:cubicBezTo>
                <a:cubicBezTo>
                  <a:pt x="1707" y="1059"/>
                  <a:pt x="1728" y="1104"/>
                  <a:pt x="1717" y="1108"/>
                </a:cubicBezTo>
                <a:cubicBezTo>
                  <a:pt x="1709" y="1111"/>
                  <a:pt x="1702" y="1126"/>
                  <a:pt x="1694" y="1136"/>
                </a:cubicBezTo>
                <a:close/>
                <a:moveTo>
                  <a:pt x="1694" y="892"/>
                </a:moveTo>
                <a:cubicBezTo>
                  <a:pt x="1705" y="878"/>
                  <a:pt x="1715" y="863"/>
                  <a:pt x="1720" y="850"/>
                </a:cubicBezTo>
                <a:cubicBezTo>
                  <a:pt x="1731" y="824"/>
                  <a:pt x="1715" y="825"/>
                  <a:pt x="1700" y="831"/>
                </a:cubicBezTo>
                <a:cubicBezTo>
                  <a:pt x="1698" y="831"/>
                  <a:pt x="1696" y="832"/>
                  <a:pt x="1694" y="832"/>
                </a:cubicBezTo>
                <a:lnTo>
                  <a:pt x="1694" y="892"/>
                </a:lnTo>
                <a:close/>
                <a:moveTo>
                  <a:pt x="1694" y="286"/>
                </a:moveTo>
                <a:cubicBezTo>
                  <a:pt x="1694" y="536"/>
                  <a:pt x="1694" y="536"/>
                  <a:pt x="1694" y="536"/>
                </a:cubicBezTo>
                <a:cubicBezTo>
                  <a:pt x="1686" y="546"/>
                  <a:pt x="1685" y="555"/>
                  <a:pt x="1694" y="566"/>
                </a:cubicBezTo>
                <a:cubicBezTo>
                  <a:pt x="1694" y="819"/>
                  <a:pt x="1694" y="819"/>
                  <a:pt x="1694" y="819"/>
                </a:cubicBezTo>
                <a:cubicBezTo>
                  <a:pt x="1686" y="825"/>
                  <a:pt x="1677" y="827"/>
                  <a:pt x="1669" y="809"/>
                </a:cubicBezTo>
                <a:cubicBezTo>
                  <a:pt x="1669" y="807"/>
                  <a:pt x="1668" y="805"/>
                  <a:pt x="1667" y="804"/>
                </a:cubicBezTo>
                <a:cubicBezTo>
                  <a:pt x="1667" y="296"/>
                  <a:pt x="1667" y="296"/>
                  <a:pt x="1667" y="296"/>
                </a:cubicBezTo>
                <a:cubicBezTo>
                  <a:pt x="1681" y="296"/>
                  <a:pt x="1661" y="264"/>
                  <a:pt x="1676" y="264"/>
                </a:cubicBezTo>
                <a:cubicBezTo>
                  <a:pt x="1691" y="264"/>
                  <a:pt x="1679" y="299"/>
                  <a:pt x="1690" y="290"/>
                </a:cubicBezTo>
                <a:cubicBezTo>
                  <a:pt x="1691" y="288"/>
                  <a:pt x="1693" y="287"/>
                  <a:pt x="1694" y="286"/>
                </a:cubicBezTo>
                <a:close/>
                <a:moveTo>
                  <a:pt x="1694" y="832"/>
                </a:moveTo>
                <a:cubicBezTo>
                  <a:pt x="1686" y="834"/>
                  <a:pt x="1676" y="831"/>
                  <a:pt x="1667" y="826"/>
                </a:cubicBezTo>
                <a:cubicBezTo>
                  <a:pt x="1667" y="923"/>
                  <a:pt x="1667" y="923"/>
                  <a:pt x="1667" y="923"/>
                </a:cubicBezTo>
                <a:cubicBezTo>
                  <a:pt x="1675" y="916"/>
                  <a:pt x="1685" y="905"/>
                  <a:pt x="1694" y="892"/>
                </a:cubicBezTo>
                <a:cubicBezTo>
                  <a:pt x="1694" y="832"/>
                  <a:pt x="1694" y="832"/>
                  <a:pt x="1694" y="832"/>
                </a:cubicBezTo>
                <a:close/>
                <a:moveTo>
                  <a:pt x="1694" y="1038"/>
                </a:moveTo>
                <a:cubicBezTo>
                  <a:pt x="1694" y="1136"/>
                  <a:pt x="1694" y="1136"/>
                  <a:pt x="1694" y="1136"/>
                </a:cubicBezTo>
                <a:cubicBezTo>
                  <a:pt x="1691" y="1140"/>
                  <a:pt x="1687" y="1143"/>
                  <a:pt x="1683" y="1143"/>
                </a:cubicBezTo>
                <a:cubicBezTo>
                  <a:pt x="1669" y="1146"/>
                  <a:pt x="1675" y="1113"/>
                  <a:pt x="1667" y="1105"/>
                </a:cubicBezTo>
                <a:cubicBezTo>
                  <a:pt x="1667" y="1104"/>
                  <a:pt x="1667" y="1104"/>
                  <a:pt x="1667" y="1104"/>
                </a:cubicBezTo>
                <a:cubicBezTo>
                  <a:pt x="1667" y="1075"/>
                  <a:pt x="1667" y="1075"/>
                  <a:pt x="1667" y="1075"/>
                </a:cubicBezTo>
                <a:cubicBezTo>
                  <a:pt x="1669" y="1069"/>
                  <a:pt x="1672" y="1065"/>
                  <a:pt x="1674" y="1063"/>
                </a:cubicBezTo>
                <a:cubicBezTo>
                  <a:pt x="1679" y="1060"/>
                  <a:pt x="1686" y="1048"/>
                  <a:pt x="1694" y="1038"/>
                </a:cubicBezTo>
                <a:close/>
                <a:moveTo>
                  <a:pt x="1667" y="1029"/>
                </a:moveTo>
                <a:cubicBezTo>
                  <a:pt x="1667" y="1017"/>
                  <a:pt x="1667" y="1017"/>
                  <a:pt x="1667" y="1017"/>
                </a:cubicBezTo>
                <a:cubicBezTo>
                  <a:pt x="1671" y="1016"/>
                  <a:pt x="1673" y="1018"/>
                  <a:pt x="1673" y="1022"/>
                </a:cubicBezTo>
                <a:cubicBezTo>
                  <a:pt x="1672" y="1025"/>
                  <a:pt x="1670" y="1029"/>
                  <a:pt x="1667" y="1029"/>
                </a:cubicBezTo>
                <a:close/>
                <a:moveTo>
                  <a:pt x="1667" y="296"/>
                </a:moveTo>
                <a:cubicBezTo>
                  <a:pt x="1667" y="804"/>
                  <a:pt x="1667" y="804"/>
                  <a:pt x="1667" y="804"/>
                </a:cubicBezTo>
                <a:cubicBezTo>
                  <a:pt x="1654" y="776"/>
                  <a:pt x="1629" y="747"/>
                  <a:pt x="1620" y="722"/>
                </a:cubicBezTo>
                <a:cubicBezTo>
                  <a:pt x="1611" y="696"/>
                  <a:pt x="1601" y="680"/>
                  <a:pt x="1591" y="681"/>
                </a:cubicBezTo>
                <a:cubicBezTo>
                  <a:pt x="1582" y="683"/>
                  <a:pt x="1604" y="732"/>
                  <a:pt x="1613" y="750"/>
                </a:cubicBezTo>
                <a:cubicBezTo>
                  <a:pt x="1623" y="768"/>
                  <a:pt x="1634" y="796"/>
                  <a:pt x="1650" y="813"/>
                </a:cubicBezTo>
                <a:cubicBezTo>
                  <a:pt x="1656" y="818"/>
                  <a:pt x="1661" y="823"/>
                  <a:pt x="1667" y="826"/>
                </a:cubicBezTo>
                <a:cubicBezTo>
                  <a:pt x="1667" y="923"/>
                  <a:pt x="1667" y="923"/>
                  <a:pt x="1667" y="923"/>
                </a:cubicBezTo>
                <a:cubicBezTo>
                  <a:pt x="1666" y="924"/>
                  <a:pt x="1665" y="924"/>
                  <a:pt x="1664" y="925"/>
                </a:cubicBezTo>
                <a:cubicBezTo>
                  <a:pt x="1648" y="938"/>
                  <a:pt x="1643" y="966"/>
                  <a:pt x="1634" y="970"/>
                </a:cubicBezTo>
                <a:cubicBezTo>
                  <a:pt x="1624" y="975"/>
                  <a:pt x="1637" y="981"/>
                  <a:pt x="1642" y="992"/>
                </a:cubicBezTo>
                <a:cubicBezTo>
                  <a:pt x="1648" y="1003"/>
                  <a:pt x="1649" y="1039"/>
                  <a:pt x="1642" y="1053"/>
                </a:cubicBezTo>
                <a:cubicBezTo>
                  <a:pt x="1635" y="1066"/>
                  <a:pt x="1623" y="1083"/>
                  <a:pt x="1612" y="1084"/>
                </a:cubicBezTo>
                <a:cubicBezTo>
                  <a:pt x="1601" y="1086"/>
                  <a:pt x="1600" y="1105"/>
                  <a:pt x="1608" y="1110"/>
                </a:cubicBezTo>
                <a:cubicBezTo>
                  <a:pt x="1616" y="1116"/>
                  <a:pt x="1605" y="1128"/>
                  <a:pt x="1589" y="1129"/>
                </a:cubicBezTo>
                <a:cubicBezTo>
                  <a:pt x="1572" y="1131"/>
                  <a:pt x="1590" y="1180"/>
                  <a:pt x="1575" y="1181"/>
                </a:cubicBezTo>
                <a:cubicBezTo>
                  <a:pt x="1560" y="1183"/>
                  <a:pt x="1542" y="1202"/>
                  <a:pt x="1520" y="1205"/>
                </a:cubicBezTo>
                <a:cubicBezTo>
                  <a:pt x="1500" y="1207"/>
                  <a:pt x="1477" y="1215"/>
                  <a:pt x="1465" y="1203"/>
                </a:cubicBezTo>
                <a:cubicBezTo>
                  <a:pt x="1465" y="662"/>
                  <a:pt x="1465" y="662"/>
                  <a:pt x="1465" y="662"/>
                </a:cubicBezTo>
                <a:cubicBezTo>
                  <a:pt x="1475" y="666"/>
                  <a:pt x="1484" y="667"/>
                  <a:pt x="1487" y="659"/>
                </a:cubicBezTo>
                <a:cubicBezTo>
                  <a:pt x="1493" y="647"/>
                  <a:pt x="1511" y="651"/>
                  <a:pt x="1526" y="654"/>
                </a:cubicBezTo>
                <a:cubicBezTo>
                  <a:pt x="1541" y="657"/>
                  <a:pt x="1567" y="662"/>
                  <a:pt x="1580" y="661"/>
                </a:cubicBezTo>
                <a:cubicBezTo>
                  <a:pt x="1594" y="659"/>
                  <a:pt x="1608" y="647"/>
                  <a:pt x="1609" y="635"/>
                </a:cubicBezTo>
                <a:cubicBezTo>
                  <a:pt x="1611" y="622"/>
                  <a:pt x="1591" y="620"/>
                  <a:pt x="1568" y="620"/>
                </a:cubicBezTo>
                <a:cubicBezTo>
                  <a:pt x="1545" y="620"/>
                  <a:pt x="1535" y="616"/>
                  <a:pt x="1539" y="602"/>
                </a:cubicBezTo>
                <a:cubicBezTo>
                  <a:pt x="1543" y="588"/>
                  <a:pt x="1550" y="576"/>
                  <a:pt x="1563" y="570"/>
                </a:cubicBezTo>
                <a:cubicBezTo>
                  <a:pt x="1575" y="565"/>
                  <a:pt x="1586" y="562"/>
                  <a:pt x="1598" y="562"/>
                </a:cubicBezTo>
                <a:cubicBezTo>
                  <a:pt x="1611" y="562"/>
                  <a:pt x="1627" y="572"/>
                  <a:pt x="1642" y="570"/>
                </a:cubicBezTo>
                <a:cubicBezTo>
                  <a:pt x="1657" y="569"/>
                  <a:pt x="1652" y="555"/>
                  <a:pt x="1637" y="547"/>
                </a:cubicBezTo>
                <a:cubicBezTo>
                  <a:pt x="1621" y="539"/>
                  <a:pt x="1619" y="527"/>
                  <a:pt x="1626" y="520"/>
                </a:cubicBezTo>
                <a:cubicBezTo>
                  <a:pt x="1632" y="513"/>
                  <a:pt x="1628" y="506"/>
                  <a:pt x="1616" y="513"/>
                </a:cubicBezTo>
                <a:cubicBezTo>
                  <a:pt x="1604" y="520"/>
                  <a:pt x="1586" y="538"/>
                  <a:pt x="1582" y="527"/>
                </a:cubicBezTo>
                <a:cubicBezTo>
                  <a:pt x="1578" y="516"/>
                  <a:pt x="1548" y="525"/>
                  <a:pt x="1548" y="542"/>
                </a:cubicBezTo>
                <a:cubicBezTo>
                  <a:pt x="1548" y="558"/>
                  <a:pt x="1552" y="561"/>
                  <a:pt x="1546" y="572"/>
                </a:cubicBezTo>
                <a:cubicBezTo>
                  <a:pt x="1541" y="583"/>
                  <a:pt x="1528" y="591"/>
                  <a:pt x="1517" y="590"/>
                </a:cubicBezTo>
                <a:cubicBezTo>
                  <a:pt x="1506" y="588"/>
                  <a:pt x="1519" y="609"/>
                  <a:pt x="1508" y="614"/>
                </a:cubicBezTo>
                <a:cubicBezTo>
                  <a:pt x="1497" y="620"/>
                  <a:pt x="1491" y="606"/>
                  <a:pt x="1484" y="592"/>
                </a:cubicBezTo>
                <a:cubicBezTo>
                  <a:pt x="1478" y="579"/>
                  <a:pt x="1472" y="570"/>
                  <a:pt x="1465" y="562"/>
                </a:cubicBezTo>
                <a:cubicBezTo>
                  <a:pt x="1465" y="428"/>
                  <a:pt x="1465" y="428"/>
                  <a:pt x="1465" y="428"/>
                </a:cubicBezTo>
                <a:cubicBezTo>
                  <a:pt x="1475" y="431"/>
                  <a:pt x="1482" y="435"/>
                  <a:pt x="1490" y="428"/>
                </a:cubicBezTo>
                <a:cubicBezTo>
                  <a:pt x="1501" y="418"/>
                  <a:pt x="1482" y="402"/>
                  <a:pt x="1498" y="402"/>
                </a:cubicBezTo>
                <a:cubicBezTo>
                  <a:pt x="1515" y="402"/>
                  <a:pt x="1528" y="403"/>
                  <a:pt x="1516" y="391"/>
                </a:cubicBezTo>
                <a:cubicBezTo>
                  <a:pt x="1504" y="379"/>
                  <a:pt x="1520" y="385"/>
                  <a:pt x="1534" y="379"/>
                </a:cubicBezTo>
                <a:cubicBezTo>
                  <a:pt x="1548" y="372"/>
                  <a:pt x="1546" y="361"/>
                  <a:pt x="1530" y="364"/>
                </a:cubicBezTo>
                <a:cubicBezTo>
                  <a:pt x="1513" y="366"/>
                  <a:pt x="1500" y="376"/>
                  <a:pt x="1493" y="359"/>
                </a:cubicBezTo>
                <a:cubicBezTo>
                  <a:pt x="1486" y="343"/>
                  <a:pt x="1506" y="324"/>
                  <a:pt x="1517" y="311"/>
                </a:cubicBezTo>
                <a:cubicBezTo>
                  <a:pt x="1528" y="299"/>
                  <a:pt x="1500" y="294"/>
                  <a:pt x="1495" y="309"/>
                </a:cubicBezTo>
                <a:cubicBezTo>
                  <a:pt x="1491" y="324"/>
                  <a:pt x="1475" y="331"/>
                  <a:pt x="1469" y="346"/>
                </a:cubicBezTo>
                <a:cubicBezTo>
                  <a:pt x="1464" y="361"/>
                  <a:pt x="1484" y="375"/>
                  <a:pt x="1474" y="385"/>
                </a:cubicBezTo>
                <a:cubicBezTo>
                  <a:pt x="1470" y="389"/>
                  <a:pt x="1468" y="392"/>
                  <a:pt x="1465" y="395"/>
                </a:cubicBezTo>
                <a:cubicBezTo>
                  <a:pt x="1465" y="250"/>
                  <a:pt x="1465" y="250"/>
                  <a:pt x="1465" y="250"/>
                </a:cubicBezTo>
                <a:cubicBezTo>
                  <a:pt x="1469" y="248"/>
                  <a:pt x="1472" y="246"/>
                  <a:pt x="1475" y="246"/>
                </a:cubicBezTo>
                <a:cubicBezTo>
                  <a:pt x="1494" y="242"/>
                  <a:pt x="1521" y="217"/>
                  <a:pt x="1543" y="227"/>
                </a:cubicBezTo>
                <a:cubicBezTo>
                  <a:pt x="1565" y="236"/>
                  <a:pt x="1574" y="233"/>
                  <a:pt x="1590" y="246"/>
                </a:cubicBezTo>
                <a:cubicBezTo>
                  <a:pt x="1606" y="258"/>
                  <a:pt x="1605" y="265"/>
                  <a:pt x="1623" y="268"/>
                </a:cubicBezTo>
                <a:cubicBezTo>
                  <a:pt x="1641" y="270"/>
                  <a:pt x="1645" y="294"/>
                  <a:pt x="1623" y="294"/>
                </a:cubicBezTo>
                <a:cubicBezTo>
                  <a:pt x="1601" y="294"/>
                  <a:pt x="1587" y="281"/>
                  <a:pt x="1579" y="288"/>
                </a:cubicBezTo>
                <a:cubicBezTo>
                  <a:pt x="1571" y="295"/>
                  <a:pt x="1587" y="302"/>
                  <a:pt x="1595" y="311"/>
                </a:cubicBezTo>
                <a:cubicBezTo>
                  <a:pt x="1604" y="321"/>
                  <a:pt x="1619" y="328"/>
                  <a:pt x="1626" y="324"/>
                </a:cubicBezTo>
                <a:cubicBezTo>
                  <a:pt x="1632" y="320"/>
                  <a:pt x="1612" y="306"/>
                  <a:pt x="1627" y="310"/>
                </a:cubicBezTo>
                <a:cubicBezTo>
                  <a:pt x="1642" y="314"/>
                  <a:pt x="1657" y="316"/>
                  <a:pt x="1648" y="307"/>
                </a:cubicBezTo>
                <a:cubicBezTo>
                  <a:pt x="1638" y="299"/>
                  <a:pt x="1652" y="296"/>
                  <a:pt x="1667" y="296"/>
                </a:cubicBezTo>
                <a:cubicBezTo>
                  <a:pt x="1667" y="296"/>
                  <a:pt x="1667" y="296"/>
                  <a:pt x="1667" y="296"/>
                </a:cubicBezTo>
                <a:close/>
                <a:moveTo>
                  <a:pt x="1667" y="1017"/>
                </a:moveTo>
                <a:cubicBezTo>
                  <a:pt x="1667" y="1018"/>
                  <a:pt x="1666" y="1018"/>
                  <a:pt x="1666" y="1018"/>
                </a:cubicBezTo>
                <a:cubicBezTo>
                  <a:pt x="1661" y="1019"/>
                  <a:pt x="1660" y="1022"/>
                  <a:pt x="1664" y="1027"/>
                </a:cubicBezTo>
                <a:cubicBezTo>
                  <a:pt x="1665" y="1028"/>
                  <a:pt x="1666" y="1029"/>
                  <a:pt x="1667" y="1029"/>
                </a:cubicBezTo>
                <a:cubicBezTo>
                  <a:pt x="1667" y="1017"/>
                  <a:pt x="1667" y="1017"/>
                  <a:pt x="1667" y="1017"/>
                </a:cubicBezTo>
                <a:close/>
                <a:moveTo>
                  <a:pt x="1667" y="1075"/>
                </a:moveTo>
                <a:cubicBezTo>
                  <a:pt x="1663" y="1085"/>
                  <a:pt x="1662" y="1098"/>
                  <a:pt x="1667" y="1104"/>
                </a:cubicBezTo>
                <a:cubicBezTo>
                  <a:pt x="1667" y="1075"/>
                  <a:pt x="1667" y="1075"/>
                  <a:pt x="1667" y="1075"/>
                </a:cubicBezTo>
                <a:close/>
                <a:moveTo>
                  <a:pt x="1465" y="579"/>
                </a:moveTo>
                <a:cubicBezTo>
                  <a:pt x="1466" y="574"/>
                  <a:pt x="1467" y="569"/>
                  <a:pt x="1465" y="566"/>
                </a:cubicBezTo>
                <a:cubicBezTo>
                  <a:pt x="1465" y="579"/>
                  <a:pt x="1465" y="579"/>
                  <a:pt x="1465" y="579"/>
                </a:cubicBezTo>
                <a:close/>
                <a:moveTo>
                  <a:pt x="1465" y="136"/>
                </a:moveTo>
                <a:cubicBezTo>
                  <a:pt x="1465" y="81"/>
                  <a:pt x="1465" y="81"/>
                  <a:pt x="1465" y="81"/>
                </a:cubicBezTo>
                <a:cubicBezTo>
                  <a:pt x="1468" y="82"/>
                  <a:pt x="1470" y="83"/>
                  <a:pt x="1474" y="84"/>
                </a:cubicBezTo>
                <a:cubicBezTo>
                  <a:pt x="1506" y="84"/>
                  <a:pt x="1497" y="92"/>
                  <a:pt x="1512" y="103"/>
                </a:cubicBezTo>
                <a:cubicBezTo>
                  <a:pt x="1528" y="114"/>
                  <a:pt x="1508" y="140"/>
                  <a:pt x="1486" y="125"/>
                </a:cubicBezTo>
                <a:cubicBezTo>
                  <a:pt x="1468" y="112"/>
                  <a:pt x="1473" y="135"/>
                  <a:pt x="1465" y="136"/>
                </a:cubicBezTo>
                <a:close/>
                <a:moveTo>
                  <a:pt x="1465" y="81"/>
                </a:moveTo>
                <a:cubicBezTo>
                  <a:pt x="1465" y="136"/>
                  <a:pt x="1465" y="136"/>
                  <a:pt x="1465" y="136"/>
                </a:cubicBezTo>
                <a:cubicBezTo>
                  <a:pt x="1464" y="136"/>
                  <a:pt x="1461" y="135"/>
                  <a:pt x="1458" y="132"/>
                </a:cubicBezTo>
                <a:cubicBezTo>
                  <a:pt x="1440" y="118"/>
                  <a:pt x="1436" y="108"/>
                  <a:pt x="1457" y="106"/>
                </a:cubicBezTo>
                <a:cubicBezTo>
                  <a:pt x="1477" y="104"/>
                  <a:pt x="1438" y="89"/>
                  <a:pt x="1429" y="100"/>
                </a:cubicBezTo>
                <a:cubicBezTo>
                  <a:pt x="1419" y="111"/>
                  <a:pt x="1399" y="73"/>
                  <a:pt x="1427" y="73"/>
                </a:cubicBezTo>
                <a:cubicBezTo>
                  <a:pt x="1451" y="73"/>
                  <a:pt x="1450" y="75"/>
                  <a:pt x="1465" y="81"/>
                </a:cubicBezTo>
                <a:close/>
                <a:moveTo>
                  <a:pt x="1465" y="250"/>
                </a:moveTo>
                <a:cubicBezTo>
                  <a:pt x="1465" y="395"/>
                  <a:pt x="1465" y="395"/>
                  <a:pt x="1465" y="395"/>
                </a:cubicBezTo>
                <a:cubicBezTo>
                  <a:pt x="1460" y="403"/>
                  <a:pt x="1456" y="409"/>
                  <a:pt x="1449" y="409"/>
                </a:cubicBezTo>
                <a:cubicBezTo>
                  <a:pt x="1439" y="409"/>
                  <a:pt x="1431" y="429"/>
                  <a:pt x="1427" y="416"/>
                </a:cubicBezTo>
                <a:cubicBezTo>
                  <a:pt x="1423" y="402"/>
                  <a:pt x="1415" y="387"/>
                  <a:pt x="1405" y="394"/>
                </a:cubicBezTo>
                <a:cubicBezTo>
                  <a:pt x="1395" y="401"/>
                  <a:pt x="1397" y="424"/>
                  <a:pt x="1384" y="405"/>
                </a:cubicBezTo>
                <a:cubicBezTo>
                  <a:pt x="1372" y="385"/>
                  <a:pt x="1361" y="358"/>
                  <a:pt x="1375" y="343"/>
                </a:cubicBezTo>
                <a:cubicBezTo>
                  <a:pt x="1389" y="328"/>
                  <a:pt x="1408" y="316"/>
                  <a:pt x="1419" y="301"/>
                </a:cubicBezTo>
                <a:cubicBezTo>
                  <a:pt x="1428" y="288"/>
                  <a:pt x="1448" y="261"/>
                  <a:pt x="1465" y="250"/>
                </a:cubicBezTo>
                <a:close/>
                <a:moveTo>
                  <a:pt x="1465" y="428"/>
                </a:moveTo>
                <a:cubicBezTo>
                  <a:pt x="1462" y="426"/>
                  <a:pt x="1457" y="425"/>
                  <a:pt x="1453" y="425"/>
                </a:cubicBezTo>
                <a:cubicBezTo>
                  <a:pt x="1438" y="425"/>
                  <a:pt x="1434" y="432"/>
                  <a:pt x="1416" y="432"/>
                </a:cubicBezTo>
                <a:cubicBezTo>
                  <a:pt x="1398" y="432"/>
                  <a:pt x="1405" y="420"/>
                  <a:pt x="1394" y="420"/>
                </a:cubicBezTo>
                <a:cubicBezTo>
                  <a:pt x="1383" y="420"/>
                  <a:pt x="1386" y="440"/>
                  <a:pt x="1376" y="450"/>
                </a:cubicBezTo>
                <a:cubicBezTo>
                  <a:pt x="1368" y="458"/>
                  <a:pt x="1354" y="469"/>
                  <a:pt x="1340" y="474"/>
                </a:cubicBezTo>
                <a:cubicBezTo>
                  <a:pt x="1340" y="584"/>
                  <a:pt x="1340" y="584"/>
                  <a:pt x="1340" y="584"/>
                </a:cubicBezTo>
                <a:cubicBezTo>
                  <a:pt x="1347" y="582"/>
                  <a:pt x="1348" y="569"/>
                  <a:pt x="1345" y="555"/>
                </a:cubicBezTo>
                <a:cubicBezTo>
                  <a:pt x="1341" y="540"/>
                  <a:pt x="1367" y="546"/>
                  <a:pt x="1389" y="546"/>
                </a:cubicBezTo>
                <a:cubicBezTo>
                  <a:pt x="1411" y="546"/>
                  <a:pt x="1413" y="561"/>
                  <a:pt x="1428" y="566"/>
                </a:cubicBezTo>
                <a:cubicBezTo>
                  <a:pt x="1443" y="572"/>
                  <a:pt x="1445" y="585"/>
                  <a:pt x="1445" y="605"/>
                </a:cubicBezTo>
                <a:cubicBezTo>
                  <a:pt x="1445" y="624"/>
                  <a:pt x="1460" y="598"/>
                  <a:pt x="1463" y="590"/>
                </a:cubicBezTo>
                <a:cubicBezTo>
                  <a:pt x="1463" y="587"/>
                  <a:pt x="1465" y="583"/>
                  <a:pt x="1465" y="579"/>
                </a:cubicBezTo>
                <a:cubicBezTo>
                  <a:pt x="1465" y="566"/>
                  <a:pt x="1465" y="566"/>
                  <a:pt x="1465" y="566"/>
                </a:cubicBezTo>
                <a:cubicBezTo>
                  <a:pt x="1464" y="564"/>
                  <a:pt x="1463" y="562"/>
                  <a:pt x="1460" y="562"/>
                </a:cubicBezTo>
                <a:cubicBezTo>
                  <a:pt x="1449" y="562"/>
                  <a:pt x="1446" y="558"/>
                  <a:pt x="1437" y="548"/>
                </a:cubicBezTo>
                <a:cubicBezTo>
                  <a:pt x="1427" y="539"/>
                  <a:pt x="1435" y="533"/>
                  <a:pt x="1445" y="542"/>
                </a:cubicBezTo>
                <a:cubicBezTo>
                  <a:pt x="1454" y="550"/>
                  <a:pt x="1458" y="554"/>
                  <a:pt x="1465" y="562"/>
                </a:cubicBezTo>
                <a:cubicBezTo>
                  <a:pt x="1465" y="562"/>
                  <a:pt x="1465" y="562"/>
                  <a:pt x="1465" y="562"/>
                </a:cubicBezTo>
                <a:cubicBezTo>
                  <a:pt x="1465" y="428"/>
                  <a:pt x="1465" y="428"/>
                  <a:pt x="1465" y="428"/>
                </a:cubicBezTo>
                <a:close/>
                <a:moveTo>
                  <a:pt x="1465" y="662"/>
                </a:moveTo>
                <a:cubicBezTo>
                  <a:pt x="1465" y="1203"/>
                  <a:pt x="1465" y="1203"/>
                  <a:pt x="1465" y="1203"/>
                </a:cubicBezTo>
                <a:cubicBezTo>
                  <a:pt x="1464" y="1202"/>
                  <a:pt x="1463" y="1201"/>
                  <a:pt x="1463" y="1199"/>
                </a:cubicBezTo>
                <a:cubicBezTo>
                  <a:pt x="1453" y="1181"/>
                  <a:pt x="1469" y="1170"/>
                  <a:pt x="1453" y="1151"/>
                </a:cubicBezTo>
                <a:cubicBezTo>
                  <a:pt x="1437" y="1132"/>
                  <a:pt x="1446" y="1116"/>
                  <a:pt x="1434" y="1098"/>
                </a:cubicBezTo>
                <a:cubicBezTo>
                  <a:pt x="1421" y="1080"/>
                  <a:pt x="1409" y="1049"/>
                  <a:pt x="1421" y="1032"/>
                </a:cubicBezTo>
                <a:cubicBezTo>
                  <a:pt x="1434" y="1016"/>
                  <a:pt x="1439" y="1003"/>
                  <a:pt x="1428" y="999"/>
                </a:cubicBezTo>
                <a:cubicBezTo>
                  <a:pt x="1417" y="995"/>
                  <a:pt x="1434" y="976"/>
                  <a:pt x="1419" y="966"/>
                </a:cubicBezTo>
                <a:cubicBezTo>
                  <a:pt x="1404" y="957"/>
                  <a:pt x="1394" y="931"/>
                  <a:pt x="1400" y="918"/>
                </a:cubicBezTo>
                <a:cubicBezTo>
                  <a:pt x="1405" y="906"/>
                  <a:pt x="1406" y="886"/>
                  <a:pt x="1389" y="886"/>
                </a:cubicBezTo>
                <a:cubicBezTo>
                  <a:pt x="1375" y="886"/>
                  <a:pt x="1356" y="878"/>
                  <a:pt x="1340" y="876"/>
                </a:cubicBezTo>
                <a:cubicBezTo>
                  <a:pt x="1340" y="615"/>
                  <a:pt x="1340" y="615"/>
                  <a:pt x="1340" y="615"/>
                </a:cubicBezTo>
                <a:cubicBezTo>
                  <a:pt x="1348" y="612"/>
                  <a:pt x="1356" y="609"/>
                  <a:pt x="1369" y="609"/>
                </a:cubicBezTo>
                <a:cubicBezTo>
                  <a:pt x="1395" y="609"/>
                  <a:pt x="1415" y="599"/>
                  <a:pt x="1412" y="620"/>
                </a:cubicBezTo>
                <a:cubicBezTo>
                  <a:pt x="1409" y="640"/>
                  <a:pt x="1435" y="644"/>
                  <a:pt x="1449" y="653"/>
                </a:cubicBezTo>
                <a:cubicBezTo>
                  <a:pt x="1454" y="656"/>
                  <a:pt x="1460" y="659"/>
                  <a:pt x="1465" y="662"/>
                </a:cubicBezTo>
                <a:close/>
                <a:moveTo>
                  <a:pt x="1340" y="463"/>
                </a:moveTo>
                <a:cubicBezTo>
                  <a:pt x="1340" y="451"/>
                  <a:pt x="1340" y="451"/>
                  <a:pt x="1340" y="451"/>
                </a:cubicBezTo>
                <a:cubicBezTo>
                  <a:pt x="1344" y="450"/>
                  <a:pt x="1346" y="452"/>
                  <a:pt x="1345" y="456"/>
                </a:cubicBezTo>
                <a:cubicBezTo>
                  <a:pt x="1345" y="459"/>
                  <a:pt x="1343" y="463"/>
                  <a:pt x="1340" y="463"/>
                </a:cubicBezTo>
                <a:close/>
                <a:moveTo>
                  <a:pt x="1340" y="451"/>
                </a:moveTo>
                <a:cubicBezTo>
                  <a:pt x="1340" y="463"/>
                  <a:pt x="1340" y="463"/>
                  <a:pt x="1340" y="463"/>
                </a:cubicBezTo>
                <a:cubicBezTo>
                  <a:pt x="1339" y="463"/>
                  <a:pt x="1338" y="462"/>
                  <a:pt x="1337" y="461"/>
                </a:cubicBezTo>
                <a:cubicBezTo>
                  <a:pt x="1333" y="456"/>
                  <a:pt x="1334" y="454"/>
                  <a:pt x="1338" y="452"/>
                </a:cubicBezTo>
                <a:cubicBezTo>
                  <a:pt x="1339" y="452"/>
                  <a:pt x="1340" y="452"/>
                  <a:pt x="1340" y="451"/>
                </a:cubicBezTo>
                <a:close/>
                <a:moveTo>
                  <a:pt x="1340" y="474"/>
                </a:moveTo>
                <a:cubicBezTo>
                  <a:pt x="1340" y="584"/>
                  <a:pt x="1340" y="584"/>
                  <a:pt x="1340" y="584"/>
                </a:cubicBezTo>
                <a:cubicBezTo>
                  <a:pt x="1339" y="584"/>
                  <a:pt x="1339" y="584"/>
                  <a:pt x="1338" y="584"/>
                </a:cubicBezTo>
                <a:cubicBezTo>
                  <a:pt x="1336" y="584"/>
                  <a:pt x="1333" y="584"/>
                  <a:pt x="1331" y="585"/>
                </a:cubicBezTo>
                <a:cubicBezTo>
                  <a:pt x="1331" y="477"/>
                  <a:pt x="1331" y="477"/>
                  <a:pt x="1331" y="477"/>
                </a:cubicBezTo>
                <a:cubicBezTo>
                  <a:pt x="1332" y="476"/>
                  <a:pt x="1333" y="476"/>
                  <a:pt x="1334" y="476"/>
                </a:cubicBezTo>
                <a:cubicBezTo>
                  <a:pt x="1336" y="475"/>
                  <a:pt x="1338" y="475"/>
                  <a:pt x="1340" y="474"/>
                </a:cubicBezTo>
                <a:close/>
                <a:moveTo>
                  <a:pt x="1340" y="615"/>
                </a:moveTo>
                <a:cubicBezTo>
                  <a:pt x="1340" y="876"/>
                  <a:pt x="1340" y="876"/>
                  <a:pt x="1340" y="876"/>
                </a:cubicBezTo>
                <a:cubicBezTo>
                  <a:pt x="1337" y="876"/>
                  <a:pt x="1334" y="876"/>
                  <a:pt x="1331" y="876"/>
                </a:cubicBezTo>
                <a:cubicBezTo>
                  <a:pt x="1331" y="618"/>
                  <a:pt x="1331" y="618"/>
                  <a:pt x="1331" y="618"/>
                </a:cubicBezTo>
                <a:cubicBezTo>
                  <a:pt x="1334" y="617"/>
                  <a:pt x="1337" y="616"/>
                  <a:pt x="1340" y="615"/>
                </a:cubicBezTo>
                <a:close/>
                <a:moveTo>
                  <a:pt x="1331" y="417"/>
                </a:moveTo>
                <a:cubicBezTo>
                  <a:pt x="1331" y="406"/>
                  <a:pt x="1331" y="406"/>
                  <a:pt x="1331" y="406"/>
                </a:cubicBezTo>
                <a:cubicBezTo>
                  <a:pt x="1335" y="404"/>
                  <a:pt x="1337" y="406"/>
                  <a:pt x="1336" y="410"/>
                </a:cubicBezTo>
                <a:cubicBezTo>
                  <a:pt x="1336" y="413"/>
                  <a:pt x="1334" y="417"/>
                  <a:pt x="1331" y="417"/>
                </a:cubicBezTo>
                <a:close/>
                <a:moveTo>
                  <a:pt x="1331" y="406"/>
                </a:moveTo>
                <a:cubicBezTo>
                  <a:pt x="1331" y="417"/>
                  <a:pt x="1331" y="417"/>
                  <a:pt x="1331" y="417"/>
                </a:cubicBezTo>
                <a:cubicBezTo>
                  <a:pt x="1330" y="417"/>
                  <a:pt x="1329" y="416"/>
                  <a:pt x="1328" y="415"/>
                </a:cubicBezTo>
                <a:cubicBezTo>
                  <a:pt x="1324" y="411"/>
                  <a:pt x="1325" y="408"/>
                  <a:pt x="1329" y="406"/>
                </a:cubicBezTo>
                <a:cubicBezTo>
                  <a:pt x="1330" y="406"/>
                  <a:pt x="1331" y="406"/>
                  <a:pt x="1331" y="406"/>
                </a:cubicBezTo>
                <a:close/>
                <a:moveTo>
                  <a:pt x="1331" y="477"/>
                </a:moveTo>
                <a:cubicBezTo>
                  <a:pt x="1331" y="585"/>
                  <a:pt x="1331" y="585"/>
                  <a:pt x="1331" y="585"/>
                </a:cubicBezTo>
                <a:cubicBezTo>
                  <a:pt x="1325" y="586"/>
                  <a:pt x="1320" y="588"/>
                  <a:pt x="1321" y="595"/>
                </a:cubicBezTo>
                <a:cubicBezTo>
                  <a:pt x="1323" y="605"/>
                  <a:pt x="1319" y="603"/>
                  <a:pt x="1312" y="609"/>
                </a:cubicBezTo>
                <a:cubicBezTo>
                  <a:pt x="1309" y="611"/>
                  <a:pt x="1304" y="614"/>
                  <a:pt x="1300" y="616"/>
                </a:cubicBezTo>
                <a:cubicBezTo>
                  <a:pt x="1300" y="550"/>
                  <a:pt x="1300" y="550"/>
                  <a:pt x="1300" y="550"/>
                </a:cubicBezTo>
                <a:cubicBezTo>
                  <a:pt x="1311" y="546"/>
                  <a:pt x="1318" y="534"/>
                  <a:pt x="1308" y="525"/>
                </a:cubicBezTo>
                <a:cubicBezTo>
                  <a:pt x="1295" y="514"/>
                  <a:pt x="1300" y="499"/>
                  <a:pt x="1306" y="487"/>
                </a:cubicBezTo>
                <a:cubicBezTo>
                  <a:pt x="1313" y="475"/>
                  <a:pt x="1317" y="479"/>
                  <a:pt x="1331" y="477"/>
                </a:cubicBezTo>
                <a:close/>
                <a:moveTo>
                  <a:pt x="1331" y="618"/>
                </a:moveTo>
                <a:cubicBezTo>
                  <a:pt x="1331" y="876"/>
                  <a:pt x="1331" y="876"/>
                  <a:pt x="1331" y="876"/>
                </a:cubicBezTo>
                <a:cubicBezTo>
                  <a:pt x="1329" y="876"/>
                  <a:pt x="1326" y="877"/>
                  <a:pt x="1324" y="877"/>
                </a:cubicBezTo>
                <a:cubicBezTo>
                  <a:pt x="1315" y="880"/>
                  <a:pt x="1307" y="883"/>
                  <a:pt x="1300" y="885"/>
                </a:cubicBezTo>
                <a:cubicBezTo>
                  <a:pt x="1300" y="622"/>
                  <a:pt x="1300" y="622"/>
                  <a:pt x="1300" y="622"/>
                </a:cubicBezTo>
                <a:cubicBezTo>
                  <a:pt x="1303" y="621"/>
                  <a:pt x="1307" y="621"/>
                  <a:pt x="1312" y="621"/>
                </a:cubicBezTo>
                <a:cubicBezTo>
                  <a:pt x="1320" y="621"/>
                  <a:pt x="1326" y="620"/>
                  <a:pt x="1331" y="618"/>
                </a:cubicBezTo>
                <a:close/>
                <a:moveTo>
                  <a:pt x="1300" y="477"/>
                </a:moveTo>
                <a:cubicBezTo>
                  <a:pt x="1305" y="475"/>
                  <a:pt x="1310" y="473"/>
                  <a:pt x="1316" y="473"/>
                </a:cubicBezTo>
                <a:cubicBezTo>
                  <a:pt x="1336" y="473"/>
                  <a:pt x="1314" y="439"/>
                  <a:pt x="1317" y="428"/>
                </a:cubicBezTo>
                <a:cubicBezTo>
                  <a:pt x="1320" y="418"/>
                  <a:pt x="1319" y="392"/>
                  <a:pt x="1300" y="392"/>
                </a:cubicBezTo>
                <a:lnTo>
                  <a:pt x="1300" y="477"/>
                </a:lnTo>
                <a:close/>
                <a:moveTo>
                  <a:pt x="1300" y="392"/>
                </a:moveTo>
                <a:cubicBezTo>
                  <a:pt x="1300" y="477"/>
                  <a:pt x="1300" y="477"/>
                  <a:pt x="1300" y="477"/>
                </a:cubicBezTo>
                <a:cubicBezTo>
                  <a:pt x="1288" y="482"/>
                  <a:pt x="1279" y="489"/>
                  <a:pt x="1277" y="475"/>
                </a:cubicBezTo>
                <a:cubicBezTo>
                  <a:pt x="1274" y="454"/>
                  <a:pt x="1272" y="456"/>
                  <a:pt x="1291" y="448"/>
                </a:cubicBezTo>
                <a:cubicBezTo>
                  <a:pt x="1310" y="440"/>
                  <a:pt x="1283" y="391"/>
                  <a:pt x="1297" y="392"/>
                </a:cubicBezTo>
                <a:cubicBezTo>
                  <a:pt x="1298" y="392"/>
                  <a:pt x="1299" y="392"/>
                  <a:pt x="1300" y="392"/>
                </a:cubicBezTo>
                <a:close/>
                <a:moveTo>
                  <a:pt x="1300" y="550"/>
                </a:moveTo>
                <a:cubicBezTo>
                  <a:pt x="1300" y="616"/>
                  <a:pt x="1300" y="616"/>
                  <a:pt x="1300" y="616"/>
                </a:cubicBezTo>
                <a:cubicBezTo>
                  <a:pt x="1295" y="618"/>
                  <a:pt x="1289" y="618"/>
                  <a:pt x="1283" y="614"/>
                </a:cubicBezTo>
                <a:cubicBezTo>
                  <a:pt x="1278" y="611"/>
                  <a:pt x="1269" y="612"/>
                  <a:pt x="1263" y="612"/>
                </a:cubicBezTo>
                <a:cubicBezTo>
                  <a:pt x="1263" y="549"/>
                  <a:pt x="1263" y="549"/>
                  <a:pt x="1263" y="549"/>
                </a:cubicBezTo>
                <a:cubicBezTo>
                  <a:pt x="1275" y="549"/>
                  <a:pt x="1278" y="551"/>
                  <a:pt x="1293" y="551"/>
                </a:cubicBezTo>
                <a:cubicBezTo>
                  <a:pt x="1295" y="551"/>
                  <a:pt x="1298" y="551"/>
                  <a:pt x="1300" y="550"/>
                </a:cubicBezTo>
                <a:close/>
                <a:moveTo>
                  <a:pt x="1300" y="622"/>
                </a:moveTo>
                <a:cubicBezTo>
                  <a:pt x="1300" y="885"/>
                  <a:pt x="1300" y="885"/>
                  <a:pt x="1300" y="885"/>
                </a:cubicBezTo>
                <a:cubicBezTo>
                  <a:pt x="1293" y="887"/>
                  <a:pt x="1286" y="889"/>
                  <a:pt x="1280" y="891"/>
                </a:cubicBezTo>
                <a:cubicBezTo>
                  <a:pt x="1276" y="893"/>
                  <a:pt x="1269" y="890"/>
                  <a:pt x="1263" y="885"/>
                </a:cubicBezTo>
                <a:cubicBezTo>
                  <a:pt x="1263" y="636"/>
                  <a:pt x="1263" y="636"/>
                  <a:pt x="1263" y="636"/>
                </a:cubicBezTo>
                <a:cubicBezTo>
                  <a:pt x="1265" y="635"/>
                  <a:pt x="1268" y="634"/>
                  <a:pt x="1271" y="633"/>
                </a:cubicBezTo>
                <a:cubicBezTo>
                  <a:pt x="1282" y="631"/>
                  <a:pt x="1286" y="625"/>
                  <a:pt x="1300" y="622"/>
                </a:cubicBezTo>
                <a:close/>
                <a:moveTo>
                  <a:pt x="1263" y="470"/>
                </a:moveTo>
                <a:cubicBezTo>
                  <a:pt x="1266" y="469"/>
                  <a:pt x="1269" y="467"/>
                  <a:pt x="1271" y="462"/>
                </a:cubicBezTo>
                <a:cubicBezTo>
                  <a:pt x="1277" y="448"/>
                  <a:pt x="1277" y="423"/>
                  <a:pt x="1265" y="425"/>
                </a:cubicBezTo>
                <a:cubicBezTo>
                  <a:pt x="1264" y="425"/>
                  <a:pt x="1263" y="425"/>
                  <a:pt x="1263" y="425"/>
                </a:cubicBezTo>
                <a:cubicBezTo>
                  <a:pt x="1263" y="470"/>
                  <a:pt x="1263" y="470"/>
                  <a:pt x="1263" y="470"/>
                </a:cubicBezTo>
                <a:close/>
                <a:moveTo>
                  <a:pt x="1263" y="235"/>
                </a:moveTo>
                <a:cubicBezTo>
                  <a:pt x="1263" y="219"/>
                  <a:pt x="1263" y="219"/>
                  <a:pt x="1263" y="219"/>
                </a:cubicBezTo>
                <a:cubicBezTo>
                  <a:pt x="1264" y="219"/>
                  <a:pt x="1265" y="219"/>
                  <a:pt x="1266" y="219"/>
                </a:cubicBezTo>
                <a:cubicBezTo>
                  <a:pt x="1277" y="219"/>
                  <a:pt x="1285" y="238"/>
                  <a:pt x="1271" y="238"/>
                </a:cubicBezTo>
                <a:cubicBezTo>
                  <a:pt x="1268" y="238"/>
                  <a:pt x="1265" y="237"/>
                  <a:pt x="1263" y="235"/>
                </a:cubicBezTo>
                <a:close/>
                <a:moveTo>
                  <a:pt x="1263" y="219"/>
                </a:moveTo>
                <a:cubicBezTo>
                  <a:pt x="1263" y="235"/>
                  <a:pt x="1263" y="235"/>
                  <a:pt x="1263" y="235"/>
                </a:cubicBezTo>
                <a:cubicBezTo>
                  <a:pt x="1255" y="230"/>
                  <a:pt x="1252" y="220"/>
                  <a:pt x="1263" y="219"/>
                </a:cubicBezTo>
                <a:close/>
                <a:moveTo>
                  <a:pt x="1263" y="425"/>
                </a:moveTo>
                <a:cubicBezTo>
                  <a:pt x="1263" y="470"/>
                  <a:pt x="1263" y="470"/>
                  <a:pt x="1263" y="470"/>
                </a:cubicBezTo>
                <a:cubicBezTo>
                  <a:pt x="1256" y="472"/>
                  <a:pt x="1249" y="467"/>
                  <a:pt x="1251" y="457"/>
                </a:cubicBezTo>
                <a:cubicBezTo>
                  <a:pt x="1254" y="444"/>
                  <a:pt x="1244" y="423"/>
                  <a:pt x="1263" y="425"/>
                </a:cubicBezTo>
                <a:close/>
                <a:moveTo>
                  <a:pt x="1263" y="549"/>
                </a:moveTo>
                <a:cubicBezTo>
                  <a:pt x="1263" y="612"/>
                  <a:pt x="1263" y="612"/>
                  <a:pt x="1263" y="612"/>
                </a:cubicBezTo>
                <a:cubicBezTo>
                  <a:pt x="1256" y="612"/>
                  <a:pt x="1250" y="612"/>
                  <a:pt x="1250" y="605"/>
                </a:cubicBezTo>
                <a:cubicBezTo>
                  <a:pt x="1250" y="591"/>
                  <a:pt x="1241" y="585"/>
                  <a:pt x="1247" y="573"/>
                </a:cubicBezTo>
                <a:cubicBezTo>
                  <a:pt x="1254" y="561"/>
                  <a:pt x="1247" y="548"/>
                  <a:pt x="1261" y="548"/>
                </a:cubicBezTo>
                <a:cubicBezTo>
                  <a:pt x="1262" y="548"/>
                  <a:pt x="1262" y="548"/>
                  <a:pt x="1263" y="549"/>
                </a:cubicBezTo>
                <a:close/>
                <a:moveTo>
                  <a:pt x="1263" y="636"/>
                </a:moveTo>
                <a:cubicBezTo>
                  <a:pt x="1263" y="885"/>
                  <a:pt x="1263" y="885"/>
                  <a:pt x="1263" y="885"/>
                </a:cubicBezTo>
                <a:cubicBezTo>
                  <a:pt x="1252" y="877"/>
                  <a:pt x="1239" y="864"/>
                  <a:pt x="1228" y="853"/>
                </a:cubicBezTo>
                <a:cubicBezTo>
                  <a:pt x="1220" y="845"/>
                  <a:pt x="1209" y="835"/>
                  <a:pt x="1201" y="825"/>
                </a:cubicBezTo>
                <a:cubicBezTo>
                  <a:pt x="1201" y="730"/>
                  <a:pt x="1201" y="730"/>
                  <a:pt x="1201" y="730"/>
                </a:cubicBezTo>
                <a:cubicBezTo>
                  <a:pt x="1207" y="718"/>
                  <a:pt x="1211" y="690"/>
                  <a:pt x="1224" y="688"/>
                </a:cubicBezTo>
                <a:cubicBezTo>
                  <a:pt x="1238" y="687"/>
                  <a:pt x="1247" y="672"/>
                  <a:pt x="1247" y="659"/>
                </a:cubicBezTo>
                <a:cubicBezTo>
                  <a:pt x="1247" y="650"/>
                  <a:pt x="1253" y="641"/>
                  <a:pt x="1263" y="636"/>
                </a:cubicBezTo>
                <a:close/>
                <a:moveTo>
                  <a:pt x="1201" y="653"/>
                </a:moveTo>
                <a:cubicBezTo>
                  <a:pt x="1203" y="653"/>
                  <a:pt x="1206" y="650"/>
                  <a:pt x="1206" y="646"/>
                </a:cubicBezTo>
                <a:cubicBezTo>
                  <a:pt x="1207" y="643"/>
                  <a:pt x="1204" y="640"/>
                  <a:pt x="1201" y="642"/>
                </a:cubicBezTo>
                <a:cubicBezTo>
                  <a:pt x="1201" y="653"/>
                  <a:pt x="1201" y="653"/>
                  <a:pt x="1201" y="653"/>
                </a:cubicBezTo>
                <a:close/>
                <a:moveTo>
                  <a:pt x="1201" y="329"/>
                </a:moveTo>
                <a:cubicBezTo>
                  <a:pt x="1201" y="297"/>
                  <a:pt x="1201" y="297"/>
                  <a:pt x="1201" y="297"/>
                </a:cubicBezTo>
                <a:cubicBezTo>
                  <a:pt x="1215" y="297"/>
                  <a:pt x="1221" y="309"/>
                  <a:pt x="1212" y="320"/>
                </a:cubicBezTo>
                <a:cubicBezTo>
                  <a:pt x="1209" y="323"/>
                  <a:pt x="1205" y="326"/>
                  <a:pt x="1201" y="329"/>
                </a:cubicBezTo>
                <a:close/>
                <a:moveTo>
                  <a:pt x="1201" y="71"/>
                </a:moveTo>
                <a:cubicBezTo>
                  <a:pt x="1201" y="50"/>
                  <a:pt x="1201" y="50"/>
                  <a:pt x="1201" y="50"/>
                </a:cubicBezTo>
                <a:cubicBezTo>
                  <a:pt x="1217" y="49"/>
                  <a:pt x="1245" y="67"/>
                  <a:pt x="1225" y="69"/>
                </a:cubicBezTo>
                <a:cubicBezTo>
                  <a:pt x="1218" y="70"/>
                  <a:pt x="1209" y="71"/>
                  <a:pt x="1201" y="71"/>
                </a:cubicBezTo>
                <a:close/>
                <a:moveTo>
                  <a:pt x="1201" y="50"/>
                </a:moveTo>
                <a:cubicBezTo>
                  <a:pt x="1201" y="71"/>
                  <a:pt x="1201" y="71"/>
                  <a:pt x="1201" y="71"/>
                </a:cubicBezTo>
                <a:cubicBezTo>
                  <a:pt x="1198" y="72"/>
                  <a:pt x="1195" y="72"/>
                  <a:pt x="1192" y="72"/>
                </a:cubicBezTo>
                <a:cubicBezTo>
                  <a:pt x="1192" y="53"/>
                  <a:pt x="1192" y="53"/>
                  <a:pt x="1192" y="53"/>
                </a:cubicBezTo>
                <a:cubicBezTo>
                  <a:pt x="1193" y="52"/>
                  <a:pt x="1194" y="52"/>
                  <a:pt x="1195" y="51"/>
                </a:cubicBezTo>
                <a:cubicBezTo>
                  <a:pt x="1197" y="50"/>
                  <a:pt x="1199" y="50"/>
                  <a:pt x="1201" y="50"/>
                </a:cubicBezTo>
                <a:close/>
                <a:moveTo>
                  <a:pt x="1201" y="297"/>
                </a:moveTo>
                <a:cubicBezTo>
                  <a:pt x="1201" y="329"/>
                  <a:pt x="1201" y="329"/>
                  <a:pt x="1201" y="329"/>
                </a:cubicBezTo>
                <a:cubicBezTo>
                  <a:pt x="1198" y="331"/>
                  <a:pt x="1195" y="333"/>
                  <a:pt x="1192" y="334"/>
                </a:cubicBezTo>
                <a:cubicBezTo>
                  <a:pt x="1192" y="298"/>
                  <a:pt x="1192" y="298"/>
                  <a:pt x="1192" y="298"/>
                </a:cubicBezTo>
                <a:cubicBezTo>
                  <a:pt x="1195" y="297"/>
                  <a:pt x="1198" y="297"/>
                  <a:pt x="1201" y="297"/>
                </a:cubicBezTo>
                <a:close/>
                <a:moveTo>
                  <a:pt x="1201" y="642"/>
                </a:moveTo>
                <a:cubicBezTo>
                  <a:pt x="1201" y="653"/>
                  <a:pt x="1201" y="653"/>
                  <a:pt x="1201" y="653"/>
                </a:cubicBezTo>
                <a:cubicBezTo>
                  <a:pt x="1200" y="653"/>
                  <a:pt x="1199" y="653"/>
                  <a:pt x="1198" y="651"/>
                </a:cubicBezTo>
                <a:cubicBezTo>
                  <a:pt x="1194" y="647"/>
                  <a:pt x="1194" y="644"/>
                  <a:pt x="1199" y="642"/>
                </a:cubicBezTo>
                <a:cubicBezTo>
                  <a:pt x="1200" y="642"/>
                  <a:pt x="1200" y="642"/>
                  <a:pt x="1201" y="642"/>
                </a:cubicBezTo>
                <a:close/>
                <a:moveTo>
                  <a:pt x="1201" y="730"/>
                </a:moveTo>
                <a:cubicBezTo>
                  <a:pt x="1201" y="825"/>
                  <a:pt x="1201" y="825"/>
                  <a:pt x="1201" y="825"/>
                </a:cubicBezTo>
                <a:cubicBezTo>
                  <a:pt x="1198" y="821"/>
                  <a:pt x="1195" y="818"/>
                  <a:pt x="1192" y="814"/>
                </a:cubicBezTo>
                <a:cubicBezTo>
                  <a:pt x="1192" y="794"/>
                  <a:pt x="1192" y="794"/>
                  <a:pt x="1192" y="794"/>
                </a:cubicBezTo>
                <a:cubicBezTo>
                  <a:pt x="1203" y="784"/>
                  <a:pt x="1198" y="781"/>
                  <a:pt x="1192" y="774"/>
                </a:cubicBezTo>
                <a:cubicBezTo>
                  <a:pt x="1192" y="744"/>
                  <a:pt x="1192" y="744"/>
                  <a:pt x="1192" y="744"/>
                </a:cubicBezTo>
                <a:cubicBezTo>
                  <a:pt x="1195" y="740"/>
                  <a:pt x="1197" y="735"/>
                  <a:pt x="1200" y="732"/>
                </a:cubicBezTo>
                <a:cubicBezTo>
                  <a:pt x="1200" y="731"/>
                  <a:pt x="1200" y="731"/>
                  <a:pt x="1201" y="730"/>
                </a:cubicBezTo>
                <a:close/>
                <a:moveTo>
                  <a:pt x="1192" y="687"/>
                </a:moveTo>
                <a:cubicBezTo>
                  <a:pt x="1192" y="675"/>
                  <a:pt x="1192" y="675"/>
                  <a:pt x="1192" y="675"/>
                </a:cubicBezTo>
                <a:cubicBezTo>
                  <a:pt x="1196" y="674"/>
                  <a:pt x="1198" y="676"/>
                  <a:pt x="1197" y="680"/>
                </a:cubicBezTo>
                <a:cubicBezTo>
                  <a:pt x="1197" y="683"/>
                  <a:pt x="1195" y="686"/>
                  <a:pt x="1192" y="687"/>
                </a:cubicBezTo>
                <a:close/>
                <a:moveTo>
                  <a:pt x="1192" y="53"/>
                </a:moveTo>
                <a:cubicBezTo>
                  <a:pt x="1192" y="72"/>
                  <a:pt x="1192" y="72"/>
                  <a:pt x="1192" y="72"/>
                </a:cubicBezTo>
                <a:cubicBezTo>
                  <a:pt x="1181" y="74"/>
                  <a:pt x="1174" y="77"/>
                  <a:pt x="1180" y="82"/>
                </a:cubicBezTo>
                <a:cubicBezTo>
                  <a:pt x="1192" y="93"/>
                  <a:pt x="1160" y="102"/>
                  <a:pt x="1177" y="111"/>
                </a:cubicBezTo>
                <a:cubicBezTo>
                  <a:pt x="1194" y="120"/>
                  <a:pt x="1189" y="141"/>
                  <a:pt x="1172" y="141"/>
                </a:cubicBezTo>
                <a:cubicBezTo>
                  <a:pt x="1155" y="141"/>
                  <a:pt x="1173" y="152"/>
                  <a:pt x="1160" y="165"/>
                </a:cubicBezTo>
                <a:cubicBezTo>
                  <a:pt x="1147" y="178"/>
                  <a:pt x="1151" y="187"/>
                  <a:pt x="1133" y="187"/>
                </a:cubicBezTo>
                <a:cubicBezTo>
                  <a:pt x="1115" y="187"/>
                  <a:pt x="1155" y="216"/>
                  <a:pt x="1134" y="216"/>
                </a:cubicBezTo>
                <a:cubicBezTo>
                  <a:pt x="1114" y="216"/>
                  <a:pt x="1107" y="242"/>
                  <a:pt x="1128" y="239"/>
                </a:cubicBezTo>
                <a:cubicBezTo>
                  <a:pt x="1149" y="237"/>
                  <a:pt x="1147" y="246"/>
                  <a:pt x="1125" y="256"/>
                </a:cubicBezTo>
                <a:cubicBezTo>
                  <a:pt x="1103" y="267"/>
                  <a:pt x="1068" y="267"/>
                  <a:pt x="1058" y="284"/>
                </a:cubicBezTo>
                <a:cubicBezTo>
                  <a:pt x="1047" y="300"/>
                  <a:pt x="1008" y="299"/>
                  <a:pt x="1008" y="315"/>
                </a:cubicBezTo>
                <a:cubicBezTo>
                  <a:pt x="1008" y="330"/>
                  <a:pt x="1002" y="388"/>
                  <a:pt x="972" y="377"/>
                </a:cubicBezTo>
                <a:cubicBezTo>
                  <a:pt x="942" y="367"/>
                  <a:pt x="936" y="337"/>
                  <a:pt x="924" y="319"/>
                </a:cubicBezTo>
                <a:cubicBezTo>
                  <a:pt x="912" y="300"/>
                  <a:pt x="930" y="281"/>
                  <a:pt x="919" y="275"/>
                </a:cubicBezTo>
                <a:cubicBezTo>
                  <a:pt x="907" y="268"/>
                  <a:pt x="945" y="238"/>
                  <a:pt x="932" y="247"/>
                </a:cubicBezTo>
                <a:cubicBezTo>
                  <a:pt x="919" y="256"/>
                  <a:pt x="898" y="243"/>
                  <a:pt x="916" y="239"/>
                </a:cubicBezTo>
                <a:cubicBezTo>
                  <a:pt x="934" y="236"/>
                  <a:pt x="928" y="217"/>
                  <a:pt x="915" y="221"/>
                </a:cubicBezTo>
                <a:cubicBezTo>
                  <a:pt x="902" y="225"/>
                  <a:pt x="888" y="219"/>
                  <a:pt x="904" y="206"/>
                </a:cubicBezTo>
                <a:cubicBezTo>
                  <a:pt x="921" y="193"/>
                  <a:pt x="914" y="197"/>
                  <a:pt x="902" y="193"/>
                </a:cubicBezTo>
                <a:cubicBezTo>
                  <a:pt x="896" y="191"/>
                  <a:pt x="895" y="184"/>
                  <a:pt x="892" y="177"/>
                </a:cubicBezTo>
                <a:cubicBezTo>
                  <a:pt x="892" y="40"/>
                  <a:pt x="892" y="40"/>
                  <a:pt x="892" y="40"/>
                </a:cubicBezTo>
                <a:cubicBezTo>
                  <a:pt x="918" y="44"/>
                  <a:pt x="920" y="61"/>
                  <a:pt x="934" y="58"/>
                </a:cubicBezTo>
                <a:cubicBezTo>
                  <a:pt x="950" y="54"/>
                  <a:pt x="916" y="20"/>
                  <a:pt x="955" y="43"/>
                </a:cubicBezTo>
                <a:cubicBezTo>
                  <a:pt x="994" y="67"/>
                  <a:pt x="966" y="41"/>
                  <a:pt x="982" y="41"/>
                </a:cubicBezTo>
                <a:cubicBezTo>
                  <a:pt x="999" y="41"/>
                  <a:pt x="971" y="16"/>
                  <a:pt x="1001" y="17"/>
                </a:cubicBezTo>
                <a:cubicBezTo>
                  <a:pt x="1031" y="19"/>
                  <a:pt x="1031" y="0"/>
                  <a:pt x="1068" y="0"/>
                </a:cubicBezTo>
                <a:cubicBezTo>
                  <a:pt x="1114" y="0"/>
                  <a:pt x="1195" y="38"/>
                  <a:pt x="1154" y="33"/>
                </a:cubicBezTo>
                <a:cubicBezTo>
                  <a:pt x="1112" y="28"/>
                  <a:pt x="1056" y="26"/>
                  <a:pt x="1082" y="42"/>
                </a:cubicBezTo>
                <a:cubicBezTo>
                  <a:pt x="1108" y="58"/>
                  <a:pt x="1114" y="28"/>
                  <a:pt x="1123" y="42"/>
                </a:cubicBezTo>
                <a:cubicBezTo>
                  <a:pt x="1132" y="56"/>
                  <a:pt x="1147" y="42"/>
                  <a:pt x="1158" y="51"/>
                </a:cubicBezTo>
                <a:cubicBezTo>
                  <a:pt x="1167" y="59"/>
                  <a:pt x="1180" y="58"/>
                  <a:pt x="1192" y="53"/>
                </a:cubicBezTo>
                <a:close/>
                <a:moveTo>
                  <a:pt x="1192" y="298"/>
                </a:moveTo>
                <a:cubicBezTo>
                  <a:pt x="1192" y="298"/>
                  <a:pt x="1192" y="298"/>
                  <a:pt x="1192" y="298"/>
                </a:cubicBezTo>
                <a:cubicBezTo>
                  <a:pt x="1181" y="296"/>
                  <a:pt x="1176" y="298"/>
                  <a:pt x="1162" y="292"/>
                </a:cubicBezTo>
                <a:cubicBezTo>
                  <a:pt x="1148" y="286"/>
                  <a:pt x="1135" y="312"/>
                  <a:pt x="1156" y="329"/>
                </a:cubicBezTo>
                <a:cubicBezTo>
                  <a:pt x="1169" y="339"/>
                  <a:pt x="1182" y="338"/>
                  <a:pt x="1192" y="334"/>
                </a:cubicBezTo>
                <a:cubicBezTo>
                  <a:pt x="1192" y="298"/>
                  <a:pt x="1192" y="298"/>
                  <a:pt x="1192" y="298"/>
                </a:cubicBezTo>
                <a:close/>
                <a:moveTo>
                  <a:pt x="1192" y="675"/>
                </a:moveTo>
                <a:cubicBezTo>
                  <a:pt x="1192" y="687"/>
                  <a:pt x="1192" y="687"/>
                  <a:pt x="1192" y="687"/>
                </a:cubicBezTo>
                <a:cubicBezTo>
                  <a:pt x="1191" y="687"/>
                  <a:pt x="1190" y="687"/>
                  <a:pt x="1189" y="685"/>
                </a:cubicBezTo>
                <a:cubicBezTo>
                  <a:pt x="1185" y="680"/>
                  <a:pt x="1185" y="677"/>
                  <a:pt x="1190" y="676"/>
                </a:cubicBezTo>
                <a:cubicBezTo>
                  <a:pt x="1191" y="676"/>
                  <a:pt x="1192" y="675"/>
                  <a:pt x="1192" y="675"/>
                </a:cubicBezTo>
                <a:close/>
                <a:moveTo>
                  <a:pt x="1192" y="744"/>
                </a:moveTo>
                <a:cubicBezTo>
                  <a:pt x="1192" y="774"/>
                  <a:pt x="1192" y="774"/>
                  <a:pt x="1192" y="774"/>
                </a:cubicBezTo>
                <a:cubicBezTo>
                  <a:pt x="1192" y="773"/>
                  <a:pt x="1191" y="772"/>
                  <a:pt x="1190" y="770"/>
                </a:cubicBezTo>
                <a:cubicBezTo>
                  <a:pt x="1185" y="764"/>
                  <a:pt x="1188" y="754"/>
                  <a:pt x="1192" y="744"/>
                </a:cubicBezTo>
                <a:close/>
                <a:moveTo>
                  <a:pt x="1192" y="794"/>
                </a:moveTo>
                <a:cubicBezTo>
                  <a:pt x="1192" y="814"/>
                  <a:pt x="1192" y="814"/>
                  <a:pt x="1192" y="814"/>
                </a:cubicBezTo>
                <a:cubicBezTo>
                  <a:pt x="1188" y="807"/>
                  <a:pt x="1186" y="800"/>
                  <a:pt x="1191" y="795"/>
                </a:cubicBezTo>
                <a:cubicBezTo>
                  <a:pt x="1192" y="795"/>
                  <a:pt x="1192" y="794"/>
                  <a:pt x="1192" y="794"/>
                </a:cubicBezTo>
                <a:close/>
                <a:moveTo>
                  <a:pt x="892" y="1210"/>
                </a:moveTo>
                <a:cubicBezTo>
                  <a:pt x="892" y="869"/>
                  <a:pt x="892" y="869"/>
                  <a:pt x="892" y="869"/>
                </a:cubicBezTo>
                <a:cubicBezTo>
                  <a:pt x="901" y="875"/>
                  <a:pt x="910" y="880"/>
                  <a:pt x="919" y="880"/>
                </a:cubicBezTo>
                <a:cubicBezTo>
                  <a:pt x="936" y="880"/>
                  <a:pt x="933" y="897"/>
                  <a:pt x="933" y="914"/>
                </a:cubicBezTo>
                <a:cubicBezTo>
                  <a:pt x="933" y="931"/>
                  <a:pt x="955" y="931"/>
                  <a:pt x="979" y="938"/>
                </a:cubicBezTo>
                <a:cubicBezTo>
                  <a:pt x="1002" y="946"/>
                  <a:pt x="1012" y="945"/>
                  <a:pt x="1036" y="959"/>
                </a:cubicBezTo>
                <a:cubicBezTo>
                  <a:pt x="1059" y="973"/>
                  <a:pt x="1064" y="981"/>
                  <a:pt x="1053" y="998"/>
                </a:cubicBezTo>
                <a:cubicBezTo>
                  <a:pt x="1041" y="1015"/>
                  <a:pt x="1016" y="1041"/>
                  <a:pt x="1015" y="1066"/>
                </a:cubicBezTo>
                <a:cubicBezTo>
                  <a:pt x="1014" y="1090"/>
                  <a:pt x="998" y="1114"/>
                  <a:pt x="981" y="1116"/>
                </a:cubicBezTo>
                <a:cubicBezTo>
                  <a:pt x="964" y="1119"/>
                  <a:pt x="949" y="1132"/>
                  <a:pt x="949" y="1144"/>
                </a:cubicBezTo>
                <a:cubicBezTo>
                  <a:pt x="949" y="1155"/>
                  <a:pt x="933" y="1150"/>
                  <a:pt x="932" y="1172"/>
                </a:cubicBezTo>
                <a:cubicBezTo>
                  <a:pt x="930" y="1194"/>
                  <a:pt x="911" y="1219"/>
                  <a:pt x="902" y="1215"/>
                </a:cubicBezTo>
                <a:cubicBezTo>
                  <a:pt x="900" y="1214"/>
                  <a:pt x="896" y="1212"/>
                  <a:pt x="892" y="1210"/>
                </a:cubicBezTo>
                <a:close/>
                <a:moveTo>
                  <a:pt x="892" y="518"/>
                </a:moveTo>
                <a:cubicBezTo>
                  <a:pt x="892" y="476"/>
                  <a:pt x="892" y="476"/>
                  <a:pt x="892" y="476"/>
                </a:cubicBezTo>
                <a:cubicBezTo>
                  <a:pt x="904" y="480"/>
                  <a:pt x="907" y="492"/>
                  <a:pt x="912" y="503"/>
                </a:cubicBezTo>
                <a:cubicBezTo>
                  <a:pt x="918" y="515"/>
                  <a:pt x="914" y="528"/>
                  <a:pt x="894" y="519"/>
                </a:cubicBezTo>
                <a:cubicBezTo>
                  <a:pt x="893" y="519"/>
                  <a:pt x="893" y="519"/>
                  <a:pt x="892" y="518"/>
                </a:cubicBezTo>
                <a:close/>
                <a:moveTo>
                  <a:pt x="1175" y="648"/>
                </a:moveTo>
                <a:cubicBezTo>
                  <a:pt x="1179" y="646"/>
                  <a:pt x="1183" y="648"/>
                  <a:pt x="1182" y="652"/>
                </a:cubicBezTo>
                <a:cubicBezTo>
                  <a:pt x="1181" y="657"/>
                  <a:pt x="1177" y="662"/>
                  <a:pt x="1173" y="657"/>
                </a:cubicBezTo>
                <a:cubicBezTo>
                  <a:pt x="1170" y="653"/>
                  <a:pt x="1170" y="650"/>
                  <a:pt x="1175" y="648"/>
                </a:cubicBezTo>
                <a:close/>
                <a:moveTo>
                  <a:pt x="892" y="40"/>
                </a:moveTo>
                <a:cubicBezTo>
                  <a:pt x="892" y="177"/>
                  <a:pt x="892" y="177"/>
                  <a:pt x="892" y="177"/>
                </a:cubicBezTo>
                <a:cubicBezTo>
                  <a:pt x="889" y="170"/>
                  <a:pt x="884" y="162"/>
                  <a:pt x="872" y="159"/>
                </a:cubicBezTo>
                <a:cubicBezTo>
                  <a:pt x="860" y="156"/>
                  <a:pt x="847" y="157"/>
                  <a:pt x="835" y="158"/>
                </a:cubicBezTo>
                <a:cubicBezTo>
                  <a:pt x="835" y="59"/>
                  <a:pt x="835" y="59"/>
                  <a:pt x="835" y="59"/>
                </a:cubicBezTo>
                <a:cubicBezTo>
                  <a:pt x="864" y="57"/>
                  <a:pt x="859" y="37"/>
                  <a:pt x="888" y="39"/>
                </a:cubicBezTo>
                <a:cubicBezTo>
                  <a:pt x="889" y="39"/>
                  <a:pt x="890" y="40"/>
                  <a:pt x="892" y="40"/>
                </a:cubicBezTo>
                <a:close/>
                <a:moveTo>
                  <a:pt x="892" y="476"/>
                </a:moveTo>
                <a:cubicBezTo>
                  <a:pt x="892" y="518"/>
                  <a:pt x="892" y="518"/>
                  <a:pt x="892" y="518"/>
                </a:cubicBezTo>
                <a:cubicBezTo>
                  <a:pt x="874" y="511"/>
                  <a:pt x="864" y="510"/>
                  <a:pt x="872" y="492"/>
                </a:cubicBezTo>
                <a:cubicBezTo>
                  <a:pt x="880" y="474"/>
                  <a:pt x="870" y="475"/>
                  <a:pt x="882" y="476"/>
                </a:cubicBezTo>
                <a:cubicBezTo>
                  <a:pt x="886" y="475"/>
                  <a:pt x="889" y="476"/>
                  <a:pt x="892" y="476"/>
                </a:cubicBezTo>
                <a:close/>
                <a:moveTo>
                  <a:pt x="892" y="869"/>
                </a:moveTo>
                <a:cubicBezTo>
                  <a:pt x="892" y="1210"/>
                  <a:pt x="892" y="1210"/>
                  <a:pt x="892" y="1210"/>
                </a:cubicBezTo>
                <a:cubicBezTo>
                  <a:pt x="879" y="1204"/>
                  <a:pt x="864" y="1198"/>
                  <a:pt x="873" y="1211"/>
                </a:cubicBezTo>
                <a:cubicBezTo>
                  <a:pt x="886" y="1229"/>
                  <a:pt x="889" y="1238"/>
                  <a:pt x="875" y="1245"/>
                </a:cubicBezTo>
                <a:cubicBezTo>
                  <a:pt x="861" y="1251"/>
                  <a:pt x="845" y="1275"/>
                  <a:pt x="835" y="1271"/>
                </a:cubicBezTo>
                <a:cubicBezTo>
                  <a:pt x="835" y="840"/>
                  <a:pt x="835" y="840"/>
                  <a:pt x="835" y="840"/>
                </a:cubicBezTo>
                <a:cubicBezTo>
                  <a:pt x="843" y="841"/>
                  <a:pt x="852" y="843"/>
                  <a:pt x="862" y="849"/>
                </a:cubicBezTo>
                <a:cubicBezTo>
                  <a:pt x="872" y="855"/>
                  <a:pt x="882" y="863"/>
                  <a:pt x="892" y="869"/>
                </a:cubicBezTo>
                <a:close/>
                <a:moveTo>
                  <a:pt x="835" y="545"/>
                </a:moveTo>
                <a:cubicBezTo>
                  <a:pt x="835" y="529"/>
                  <a:pt x="835" y="529"/>
                  <a:pt x="835" y="529"/>
                </a:cubicBezTo>
                <a:cubicBezTo>
                  <a:pt x="846" y="528"/>
                  <a:pt x="848" y="546"/>
                  <a:pt x="838" y="546"/>
                </a:cubicBezTo>
                <a:cubicBezTo>
                  <a:pt x="837" y="546"/>
                  <a:pt x="836" y="546"/>
                  <a:pt x="835" y="545"/>
                </a:cubicBezTo>
                <a:close/>
                <a:moveTo>
                  <a:pt x="835" y="486"/>
                </a:moveTo>
                <a:cubicBezTo>
                  <a:pt x="839" y="490"/>
                  <a:pt x="841" y="491"/>
                  <a:pt x="845" y="485"/>
                </a:cubicBezTo>
                <a:cubicBezTo>
                  <a:pt x="850" y="476"/>
                  <a:pt x="860" y="469"/>
                  <a:pt x="882" y="469"/>
                </a:cubicBezTo>
                <a:cubicBezTo>
                  <a:pt x="904" y="469"/>
                  <a:pt x="872" y="447"/>
                  <a:pt x="876" y="438"/>
                </a:cubicBezTo>
                <a:cubicBezTo>
                  <a:pt x="880" y="429"/>
                  <a:pt x="860" y="425"/>
                  <a:pt x="850" y="415"/>
                </a:cubicBezTo>
                <a:cubicBezTo>
                  <a:pt x="842" y="407"/>
                  <a:pt x="842" y="389"/>
                  <a:pt x="835" y="379"/>
                </a:cubicBezTo>
                <a:cubicBezTo>
                  <a:pt x="835" y="486"/>
                  <a:pt x="835" y="486"/>
                  <a:pt x="835" y="486"/>
                </a:cubicBezTo>
                <a:close/>
                <a:moveTo>
                  <a:pt x="835" y="302"/>
                </a:moveTo>
                <a:cubicBezTo>
                  <a:pt x="835" y="286"/>
                  <a:pt x="835" y="286"/>
                  <a:pt x="835" y="286"/>
                </a:cubicBezTo>
                <a:cubicBezTo>
                  <a:pt x="840" y="293"/>
                  <a:pt x="841" y="301"/>
                  <a:pt x="835" y="302"/>
                </a:cubicBezTo>
                <a:close/>
                <a:moveTo>
                  <a:pt x="835" y="38"/>
                </a:moveTo>
                <a:cubicBezTo>
                  <a:pt x="837" y="38"/>
                  <a:pt x="838" y="37"/>
                  <a:pt x="840" y="37"/>
                </a:cubicBezTo>
                <a:cubicBezTo>
                  <a:pt x="848" y="34"/>
                  <a:pt x="844" y="31"/>
                  <a:pt x="835" y="28"/>
                </a:cubicBezTo>
                <a:lnTo>
                  <a:pt x="835" y="38"/>
                </a:lnTo>
                <a:close/>
                <a:moveTo>
                  <a:pt x="835" y="28"/>
                </a:moveTo>
                <a:cubicBezTo>
                  <a:pt x="835" y="38"/>
                  <a:pt x="835" y="38"/>
                  <a:pt x="835" y="38"/>
                </a:cubicBezTo>
                <a:cubicBezTo>
                  <a:pt x="829" y="41"/>
                  <a:pt x="823" y="43"/>
                  <a:pt x="818" y="46"/>
                </a:cubicBezTo>
                <a:cubicBezTo>
                  <a:pt x="818" y="25"/>
                  <a:pt x="818" y="25"/>
                  <a:pt x="818" y="25"/>
                </a:cubicBezTo>
                <a:cubicBezTo>
                  <a:pt x="825" y="26"/>
                  <a:pt x="831" y="27"/>
                  <a:pt x="835" y="28"/>
                </a:cubicBezTo>
                <a:close/>
                <a:moveTo>
                  <a:pt x="835" y="59"/>
                </a:moveTo>
                <a:cubicBezTo>
                  <a:pt x="835" y="158"/>
                  <a:pt x="835" y="158"/>
                  <a:pt x="835" y="158"/>
                </a:cubicBezTo>
                <a:cubicBezTo>
                  <a:pt x="829" y="158"/>
                  <a:pt x="824" y="158"/>
                  <a:pt x="818" y="157"/>
                </a:cubicBezTo>
                <a:cubicBezTo>
                  <a:pt x="818" y="101"/>
                  <a:pt x="818" y="101"/>
                  <a:pt x="818" y="101"/>
                </a:cubicBezTo>
                <a:cubicBezTo>
                  <a:pt x="826" y="96"/>
                  <a:pt x="825" y="87"/>
                  <a:pt x="818" y="83"/>
                </a:cubicBezTo>
                <a:cubicBezTo>
                  <a:pt x="818" y="60"/>
                  <a:pt x="818" y="60"/>
                  <a:pt x="818" y="60"/>
                </a:cubicBezTo>
                <a:cubicBezTo>
                  <a:pt x="822" y="59"/>
                  <a:pt x="826" y="59"/>
                  <a:pt x="830" y="59"/>
                </a:cubicBezTo>
                <a:cubicBezTo>
                  <a:pt x="832" y="59"/>
                  <a:pt x="834" y="59"/>
                  <a:pt x="835" y="59"/>
                </a:cubicBezTo>
                <a:close/>
                <a:moveTo>
                  <a:pt x="835" y="286"/>
                </a:moveTo>
                <a:cubicBezTo>
                  <a:pt x="835" y="302"/>
                  <a:pt x="835" y="302"/>
                  <a:pt x="835" y="302"/>
                </a:cubicBezTo>
                <a:cubicBezTo>
                  <a:pt x="834" y="303"/>
                  <a:pt x="832" y="303"/>
                  <a:pt x="829" y="302"/>
                </a:cubicBezTo>
                <a:cubicBezTo>
                  <a:pt x="825" y="301"/>
                  <a:pt x="822" y="300"/>
                  <a:pt x="818" y="300"/>
                </a:cubicBezTo>
                <a:cubicBezTo>
                  <a:pt x="818" y="273"/>
                  <a:pt x="818" y="273"/>
                  <a:pt x="818" y="273"/>
                </a:cubicBezTo>
                <a:cubicBezTo>
                  <a:pt x="819" y="273"/>
                  <a:pt x="819" y="273"/>
                  <a:pt x="820" y="273"/>
                </a:cubicBezTo>
                <a:cubicBezTo>
                  <a:pt x="827" y="276"/>
                  <a:pt x="832" y="281"/>
                  <a:pt x="835" y="286"/>
                </a:cubicBezTo>
                <a:close/>
                <a:moveTo>
                  <a:pt x="835" y="379"/>
                </a:moveTo>
                <a:cubicBezTo>
                  <a:pt x="835" y="486"/>
                  <a:pt x="835" y="486"/>
                  <a:pt x="835" y="486"/>
                </a:cubicBezTo>
                <a:cubicBezTo>
                  <a:pt x="833" y="484"/>
                  <a:pt x="831" y="482"/>
                  <a:pt x="828" y="480"/>
                </a:cubicBezTo>
                <a:cubicBezTo>
                  <a:pt x="826" y="478"/>
                  <a:pt x="822" y="478"/>
                  <a:pt x="818" y="479"/>
                </a:cubicBezTo>
                <a:cubicBezTo>
                  <a:pt x="818" y="373"/>
                  <a:pt x="818" y="373"/>
                  <a:pt x="818" y="373"/>
                </a:cubicBezTo>
                <a:cubicBezTo>
                  <a:pt x="820" y="372"/>
                  <a:pt x="822" y="372"/>
                  <a:pt x="825" y="372"/>
                </a:cubicBezTo>
                <a:cubicBezTo>
                  <a:pt x="830" y="372"/>
                  <a:pt x="833" y="375"/>
                  <a:pt x="835" y="379"/>
                </a:cubicBezTo>
                <a:close/>
                <a:moveTo>
                  <a:pt x="835" y="529"/>
                </a:moveTo>
                <a:cubicBezTo>
                  <a:pt x="835" y="545"/>
                  <a:pt x="835" y="545"/>
                  <a:pt x="835" y="545"/>
                </a:cubicBezTo>
                <a:cubicBezTo>
                  <a:pt x="826" y="543"/>
                  <a:pt x="822" y="531"/>
                  <a:pt x="833" y="529"/>
                </a:cubicBezTo>
                <a:cubicBezTo>
                  <a:pt x="834" y="529"/>
                  <a:pt x="835" y="529"/>
                  <a:pt x="835" y="529"/>
                </a:cubicBezTo>
                <a:close/>
                <a:moveTo>
                  <a:pt x="835" y="840"/>
                </a:moveTo>
                <a:cubicBezTo>
                  <a:pt x="835" y="1271"/>
                  <a:pt x="835" y="1271"/>
                  <a:pt x="835" y="1271"/>
                </a:cubicBezTo>
                <a:cubicBezTo>
                  <a:pt x="835" y="1271"/>
                  <a:pt x="834" y="1270"/>
                  <a:pt x="833" y="1270"/>
                </a:cubicBezTo>
                <a:cubicBezTo>
                  <a:pt x="824" y="1261"/>
                  <a:pt x="825" y="1271"/>
                  <a:pt x="825" y="1280"/>
                </a:cubicBezTo>
                <a:cubicBezTo>
                  <a:pt x="825" y="1287"/>
                  <a:pt x="824" y="1298"/>
                  <a:pt x="818" y="1304"/>
                </a:cubicBezTo>
                <a:cubicBezTo>
                  <a:pt x="818" y="839"/>
                  <a:pt x="818" y="839"/>
                  <a:pt x="818" y="839"/>
                </a:cubicBezTo>
                <a:cubicBezTo>
                  <a:pt x="824" y="839"/>
                  <a:pt x="829" y="839"/>
                  <a:pt x="835" y="840"/>
                </a:cubicBezTo>
                <a:close/>
                <a:moveTo>
                  <a:pt x="818" y="783"/>
                </a:moveTo>
                <a:cubicBezTo>
                  <a:pt x="818" y="780"/>
                  <a:pt x="818" y="780"/>
                  <a:pt x="818" y="780"/>
                </a:cubicBezTo>
                <a:cubicBezTo>
                  <a:pt x="820" y="781"/>
                  <a:pt x="820" y="782"/>
                  <a:pt x="818" y="783"/>
                </a:cubicBezTo>
                <a:close/>
                <a:moveTo>
                  <a:pt x="818" y="552"/>
                </a:moveTo>
                <a:cubicBezTo>
                  <a:pt x="819" y="552"/>
                  <a:pt x="820" y="552"/>
                  <a:pt x="820" y="552"/>
                </a:cubicBezTo>
                <a:cubicBezTo>
                  <a:pt x="828" y="552"/>
                  <a:pt x="826" y="539"/>
                  <a:pt x="818" y="539"/>
                </a:cubicBezTo>
                <a:cubicBezTo>
                  <a:pt x="818" y="552"/>
                  <a:pt x="818" y="552"/>
                  <a:pt x="818" y="552"/>
                </a:cubicBezTo>
                <a:close/>
                <a:moveTo>
                  <a:pt x="818" y="530"/>
                </a:moveTo>
                <a:cubicBezTo>
                  <a:pt x="819" y="529"/>
                  <a:pt x="820" y="529"/>
                  <a:pt x="820" y="528"/>
                </a:cubicBezTo>
                <a:cubicBezTo>
                  <a:pt x="827" y="519"/>
                  <a:pt x="825" y="509"/>
                  <a:pt x="818" y="502"/>
                </a:cubicBezTo>
                <a:cubicBezTo>
                  <a:pt x="818" y="530"/>
                  <a:pt x="818" y="530"/>
                  <a:pt x="818" y="530"/>
                </a:cubicBezTo>
                <a:close/>
                <a:moveTo>
                  <a:pt x="818" y="347"/>
                </a:moveTo>
                <a:cubicBezTo>
                  <a:pt x="818" y="323"/>
                  <a:pt x="818" y="323"/>
                  <a:pt x="818" y="323"/>
                </a:cubicBezTo>
                <a:cubicBezTo>
                  <a:pt x="826" y="332"/>
                  <a:pt x="824" y="342"/>
                  <a:pt x="818" y="347"/>
                </a:cubicBezTo>
                <a:close/>
                <a:moveTo>
                  <a:pt x="818" y="25"/>
                </a:moveTo>
                <a:cubicBezTo>
                  <a:pt x="818" y="46"/>
                  <a:pt x="818" y="46"/>
                  <a:pt x="818" y="46"/>
                </a:cubicBezTo>
                <a:cubicBezTo>
                  <a:pt x="813" y="49"/>
                  <a:pt x="809" y="52"/>
                  <a:pt x="805" y="55"/>
                </a:cubicBezTo>
                <a:cubicBezTo>
                  <a:pt x="805" y="24"/>
                  <a:pt x="805" y="24"/>
                  <a:pt x="805" y="24"/>
                </a:cubicBezTo>
                <a:cubicBezTo>
                  <a:pt x="810" y="24"/>
                  <a:pt x="814" y="25"/>
                  <a:pt x="818" y="25"/>
                </a:cubicBezTo>
                <a:close/>
                <a:moveTo>
                  <a:pt x="818" y="60"/>
                </a:moveTo>
                <a:cubicBezTo>
                  <a:pt x="818" y="83"/>
                  <a:pt x="818" y="83"/>
                  <a:pt x="818" y="83"/>
                </a:cubicBezTo>
                <a:cubicBezTo>
                  <a:pt x="817" y="82"/>
                  <a:pt x="816" y="81"/>
                  <a:pt x="815" y="81"/>
                </a:cubicBezTo>
                <a:cubicBezTo>
                  <a:pt x="805" y="78"/>
                  <a:pt x="799" y="64"/>
                  <a:pt x="818" y="60"/>
                </a:cubicBezTo>
                <a:close/>
                <a:moveTo>
                  <a:pt x="818" y="101"/>
                </a:moveTo>
                <a:cubicBezTo>
                  <a:pt x="818" y="157"/>
                  <a:pt x="818" y="157"/>
                  <a:pt x="818" y="157"/>
                </a:cubicBezTo>
                <a:cubicBezTo>
                  <a:pt x="814" y="156"/>
                  <a:pt x="809" y="155"/>
                  <a:pt x="805" y="153"/>
                </a:cubicBezTo>
                <a:cubicBezTo>
                  <a:pt x="805" y="139"/>
                  <a:pt x="805" y="139"/>
                  <a:pt x="805" y="139"/>
                </a:cubicBezTo>
                <a:cubicBezTo>
                  <a:pt x="812" y="133"/>
                  <a:pt x="822" y="128"/>
                  <a:pt x="812" y="128"/>
                </a:cubicBezTo>
                <a:cubicBezTo>
                  <a:pt x="810" y="128"/>
                  <a:pt x="808" y="128"/>
                  <a:pt x="805" y="128"/>
                </a:cubicBezTo>
                <a:cubicBezTo>
                  <a:pt x="805" y="104"/>
                  <a:pt x="805" y="104"/>
                  <a:pt x="805" y="104"/>
                </a:cubicBezTo>
                <a:cubicBezTo>
                  <a:pt x="811" y="104"/>
                  <a:pt x="815" y="103"/>
                  <a:pt x="818" y="101"/>
                </a:cubicBezTo>
                <a:close/>
                <a:moveTo>
                  <a:pt x="818" y="273"/>
                </a:moveTo>
                <a:cubicBezTo>
                  <a:pt x="818" y="300"/>
                  <a:pt x="818" y="300"/>
                  <a:pt x="818" y="300"/>
                </a:cubicBezTo>
                <a:cubicBezTo>
                  <a:pt x="807" y="300"/>
                  <a:pt x="802" y="306"/>
                  <a:pt x="815" y="319"/>
                </a:cubicBezTo>
                <a:cubicBezTo>
                  <a:pt x="816" y="320"/>
                  <a:pt x="817" y="321"/>
                  <a:pt x="818" y="323"/>
                </a:cubicBezTo>
                <a:cubicBezTo>
                  <a:pt x="818" y="347"/>
                  <a:pt x="818" y="347"/>
                  <a:pt x="818" y="347"/>
                </a:cubicBezTo>
                <a:cubicBezTo>
                  <a:pt x="815" y="349"/>
                  <a:pt x="811" y="350"/>
                  <a:pt x="807" y="349"/>
                </a:cubicBezTo>
                <a:cubicBezTo>
                  <a:pt x="805" y="348"/>
                  <a:pt x="805" y="348"/>
                  <a:pt x="805" y="348"/>
                </a:cubicBezTo>
                <a:cubicBezTo>
                  <a:pt x="805" y="250"/>
                  <a:pt x="805" y="250"/>
                  <a:pt x="805" y="250"/>
                </a:cubicBezTo>
                <a:cubicBezTo>
                  <a:pt x="808" y="259"/>
                  <a:pt x="810" y="269"/>
                  <a:pt x="818" y="273"/>
                </a:cubicBezTo>
                <a:close/>
                <a:moveTo>
                  <a:pt x="818" y="373"/>
                </a:moveTo>
                <a:cubicBezTo>
                  <a:pt x="818" y="479"/>
                  <a:pt x="818" y="479"/>
                  <a:pt x="818" y="479"/>
                </a:cubicBezTo>
                <a:cubicBezTo>
                  <a:pt x="814" y="479"/>
                  <a:pt x="809" y="480"/>
                  <a:pt x="805" y="482"/>
                </a:cubicBezTo>
                <a:cubicBezTo>
                  <a:pt x="805" y="388"/>
                  <a:pt x="805" y="388"/>
                  <a:pt x="805" y="388"/>
                </a:cubicBezTo>
                <a:cubicBezTo>
                  <a:pt x="806" y="388"/>
                  <a:pt x="806" y="388"/>
                  <a:pt x="807" y="388"/>
                </a:cubicBezTo>
                <a:cubicBezTo>
                  <a:pt x="818" y="384"/>
                  <a:pt x="812" y="375"/>
                  <a:pt x="818" y="373"/>
                </a:cubicBezTo>
                <a:close/>
                <a:moveTo>
                  <a:pt x="818" y="502"/>
                </a:moveTo>
                <a:cubicBezTo>
                  <a:pt x="818" y="530"/>
                  <a:pt x="818" y="530"/>
                  <a:pt x="818" y="530"/>
                </a:cubicBezTo>
                <a:cubicBezTo>
                  <a:pt x="814" y="535"/>
                  <a:pt x="810" y="539"/>
                  <a:pt x="805" y="541"/>
                </a:cubicBezTo>
                <a:cubicBezTo>
                  <a:pt x="805" y="492"/>
                  <a:pt x="805" y="492"/>
                  <a:pt x="805" y="492"/>
                </a:cubicBezTo>
                <a:cubicBezTo>
                  <a:pt x="810" y="494"/>
                  <a:pt x="815" y="498"/>
                  <a:pt x="818" y="502"/>
                </a:cubicBezTo>
                <a:close/>
                <a:moveTo>
                  <a:pt x="818" y="539"/>
                </a:moveTo>
                <a:cubicBezTo>
                  <a:pt x="818" y="539"/>
                  <a:pt x="817" y="539"/>
                  <a:pt x="817" y="540"/>
                </a:cubicBezTo>
                <a:cubicBezTo>
                  <a:pt x="809" y="541"/>
                  <a:pt x="812" y="550"/>
                  <a:pt x="818" y="552"/>
                </a:cubicBezTo>
                <a:cubicBezTo>
                  <a:pt x="818" y="539"/>
                  <a:pt x="818" y="539"/>
                  <a:pt x="818" y="539"/>
                </a:cubicBezTo>
                <a:close/>
                <a:moveTo>
                  <a:pt x="818" y="780"/>
                </a:moveTo>
                <a:cubicBezTo>
                  <a:pt x="818" y="783"/>
                  <a:pt x="818" y="783"/>
                  <a:pt x="818" y="783"/>
                </a:cubicBezTo>
                <a:cubicBezTo>
                  <a:pt x="817" y="784"/>
                  <a:pt x="815" y="784"/>
                  <a:pt x="812" y="784"/>
                </a:cubicBezTo>
                <a:cubicBezTo>
                  <a:pt x="809" y="784"/>
                  <a:pt x="807" y="784"/>
                  <a:pt x="805" y="783"/>
                </a:cubicBezTo>
                <a:cubicBezTo>
                  <a:pt x="805" y="775"/>
                  <a:pt x="805" y="775"/>
                  <a:pt x="805" y="775"/>
                </a:cubicBezTo>
                <a:cubicBezTo>
                  <a:pt x="806" y="775"/>
                  <a:pt x="806" y="775"/>
                  <a:pt x="806" y="775"/>
                </a:cubicBezTo>
                <a:cubicBezTo>
                  <a:pt x="811" y="775"/>
                  <a:pt x="816" y="778"/>
                  <a:pt x="818" y="780"/>
                </a:cubicBezTo>
                <a:close/>
                <a:moveTo>
                  <a:pt x="818" y="839"/>
                </a:moveTo>
                <a:cubicBezTo>
                  <a:pt x="818" y="1304"/>
                  <a:pt x="818" y="1304"/>
                  <a:pt x="818" y="1304"/>
                </a:cubicBezTo>
                <a:cubicBezTo>
                  <a:pt x="817" y="1306"/>
                  <a:pt x="814" y="1307"/>
                  <a:pt x="811" y="1307"/>
                </a:cubicBezTo>
                <a:cubicBezTo>
                  <a:pt x="799" y="1307"/>
                  <a:pt x="821" y="1340"/>
                  <a:pt x="815" y="1344"/>
                </a:cubicBezTo>
                <a:cubicBezTo>
                  <a:pt x="813" y="1345"/>
                  <a:pt x="809" y="1350"/>
                  <a:pt x="805" y="1356"/>
                </a:cubicBezTo>
                <a:cubicBezTo>
                  <a:pt x="805" y="840"/>
                  <a:pt x="805" y="840"/>
                  <a:pt x="805" y="840"/>
                </a:cubicBezTo>
                <a:cubicBezTo>
                  <a:pt x="806" y="840"/>
                  <a:pt x="807" y="840"/>
                  <a:pt x="808" y="840"/>
                </a:cubicBezTo>
                <a:cubicBezTo>
                  <a:pt x="811" y="840"/>
                  <a:pt x="815" y="839"/>
                  <a:pt x="818" y="839"/>
                </a:cubicBezTo>
                <a:close/>
                <a:moveTo>
                  <a:pt x="805" y="24"/>
                </a:moveTo>
                <a:cubicBezTo>
                  <a:pt x="805" y="55"/>
                  <a:pt x="805" y="55"/>
                  <a:pt x="805" y="55"/>
                </a:cubicBezTo>
                <a:cubicBezTo>
                  <a:pt x="802" y="58"/>
                  <a:pt x="799" y="62"/>
                  <a:pt x="797" y="65"/>
                </a:cubicBezTo>
                <a:cubicBezTo>
                  <a:pt x="792" y="72"/>
                  <a:pt x="783" y="78"/>
                  <a:pt x="773" y="82"/>
                </a:cubicBezTo>
                <a:cubicBezTo>
                  <a:pt x="773" y="24"/>
                  <a:pt x="773" y="24"/>
                  <a:pt x="773" y="24"/>
                </a:cubicBezTo>
                <a:cubicBezTo>
                  <a:pt x="774" y="24"/>
                  <a:pt x="776" y="24"/>
                  <a:pt x="778" y="24"/>
                </a:cubicBezTo>
                <a:cubicBezTo>
                  <a:pt x="786" y="23"/>
                  <a:pt x="795" y="23"/>
                  <a:pt x="805" y="24"/>
                </a:cubicBezTo>
                <a:close/>
                <a:moveTo>
                  <a:pt x="805" y="104"/>
                </a:moveTo>
                <a:cubicBezTo>
                  <a:pt x="805" y="128"/>
                  <a:pt x="805" y="128"/>
                  <a:pt x="805" y="128"/>
                </a:cubicBezTo>
                <a:cubicBezTo>
                  <a:pt x="794" y="128"/>
                  <a:pt x="781" y="131"/>
                  <a:pt x="773" y="130"/>
                </a:cubicBezTo>
                <a:cubicBezTo>
                  <a:pt x="773" y="110"/>
                  <a:pt x="773" y="110"/>
                  <a:pt x="773" y="110"/>
                </a:cubicBezTo>
                <a:cubicBezTo>
                  <a:pt x="777" y="104"/>
                  <a:pt x="784" y="104"/>
                  <a:pt x="803" y="104"/>
                </a:cubicBezTo>
                <a:cubicBezTo>
                  <a:pt x="804" y="104"/>
                  <a:pt x="805" y="104"/>
                  <a:pt x="805" y="104"/>
                </a:cubicBezTo>
                <a:close/>
                <a:moveTo>
                  <a:pt x="805" y="139"/>
                </a:moveTo>
                <a:cubicBezTo>
                  <a:pt x="805" y="153"/>
                  <a:pt x="805" y="153"/>
                  <a:pt x="805" y="153"/>
                </a:cubicBezTo>
                <a:cubicBezTo>
                  <a:pt x="805" y="153"/>
                  <a:pt x="805" y="153"/>
                  <a:pt x="804" y="152"/>
                </a:cubicBezTo>
                <a:cubicBezTo>
                  <a:pt x="797" y="148"/>
                  <a:pt x="800" y="143"/>
                  <a:pt x="805" y="139"/>
                </a:cubicBezTo>
                <a:close/>
                <a:moveTo>
                  <a:pt x="805" y="250"/>
                </a:moveTo>
                <a:cubicBezTo>
                  <a:pt x="805" y="348"/>
                  <a:pt x="805" y="348"/>
                  <a:pt x="805" y="348"/>
                </a:cubicBezTo>
                <a:cubicBezTo>
                  <a:pt x="798" y="345"/>
                  <a:pt x="786" y="340"/>
                  <a:pt x="773" y="336"/>
                </a:cubicBezTo>
                <a:cubicBezTo>
                  <a:pt x="773" y="225"/>
                  <a:pt x="773" y="225"/>
                  <a:pt x="773" y="225"/>
                </a:cubicBezTo>
                <a:cubicBezTo>
                  <a:pt x="779" y="227"/>
                  <a:pt x="785" y="228"/>
                  <a:pt x="789" y="229"/>
                </a:cubicBezTo>
                <a:cubicBezTo>
                  <a:pt x="799" y="232"/>
                  <a:pt x="802" y="241"/>
                  <a:pt x="805" y="250"/>
                </a:cubicBezTo>
                <a:close/>
                <a:moveTo>
                  <a:pt x="805" y="388"/>
                </a:moveTo>
                <a:cubicBezTo>
                  <a:pt x="805" y="482"/>
                  <a:pt x="805" y="482"/>
                  <a:pt x="805" y="482"/>
                </a:cubicBezTo>
                <a:cubicBezTo>
                  <a:pt x="796" y="486"/>
                  <a:pt x="790" y="490"/>
                  <a:pt x="797" y="490"/>
                </a:cubicBezTo>
                <a:cubicBezTo>
                  <a:pt x="799" y="490"/>
                  <a:pt x="802" y="491"/>
                  <a:pt x="805" y="492"/>
                </a:cubicBezTo>
                <a:cubicBezTo>
                  <a:pt x="805" y="541"/>
                  <a:pt x="805" y="541"/>
                  <a:pt x="805" y="541"/>
                </a:cubicBezTo>
                <a:cubicBezTo>
                  <a:pt x="796" y="547"/>
                  <a:pt x="787" y="549"/>
                  <a:pt x="781" y="555"/>
                </a:cubicBezTo>
                <a:cubicBezTo>
                  <a:pt x="777" y="559"/>
                  <a:pt x="775" y="563"/>
                  <a:pt x="773" y="568"/>
                </a:cubicBezTo>
                <a:cubicBezTo>
                  <a:pt x="773" y="355"/>
                  <a:pt x="773" y="355"/>
                  <a:pt x="773" y="355"/>
                </a:cubicBezTo>
                <a:cubicBezTo>
                  <a:pt x="781" y="361"/>
                  <a:pt x="788" y="368"/>
                  <a:pt x="788" y="373"/>
                </a:cubicBezTo>
                <a:cubicBezTo>
                  <a:pt x="788" y="384"/>
                  <a:pt x="793" y="391"/>
                  <a:pt x="805" y="388"/>
                </a:cubicBezTo>
                <a:close/>
                <a:moveTo>
                  <a:pt x="805" y="775"/>
                </a:moveTo>
                <a:cubicBezTo>
                  <a:pt x="805" y="783"/>
                  <a:pt x="805" y="783"/>
                  <a:pt x="805" y="783"/>
                </a:cubicBezTo>
                <a:cubicBezTo>
                  <a:pt x="794" y="781"/>
                  <a:pt x="789" y="774"/>
                  <a:pt x="805" y="775"/>
                </a:cubicBezTo>
                <a:close/>
                <a:moveTo>
                  <a:pt x="805" y="840"/>
                </a:moveTo>
                <a:cubicBezTo>
                  <a:pt x="805" y="1356"/>
                  <a:pt x="805" y="1356"/>
                  <a:pt x="805" y="1356"/>
                </a:cubicBezTo>
                <a:cubicBezTo>
                  <a:pt x="798" y="1368"/>
                  <a:pt x="789" y="1384"/>
                  <a:pt x="789" y="1384"/>
                </a:cubicBezTo>
                <a:cubicBezTo>
                  <a:pt x="789" y="1384"/>
                  <a:pt x="790" y="1402"/>
                  <a:pt x="776" y="1391"/>
                </a:cubicBezTo>
                <a:cubicBezTo>
                  <a:pt x="775" y="1390"/>
                  <a:pt x="774" y="1389"/>
                  <a:pt x="773" y="1387"/>
                </a:cubicBezTo>
                <a:cubicBezTo>
                  <a:pt x="773" y="1140"/>
                  <a:pt x="773" y="1140"/>
                  <a:pt x="773" y="1140"/>
                </a:cubicBezTo>
                <a:cubicBezTo>
                  <a:pt x="779" y="1133"/>
                  <a:pt x="787" y="1128"/>
                  <a:pt x="782" y="1119"/>
                </a:cubicBezTo>
                <a:cubicBezTo>
                  <a:pt x="775" y="1105"/>
                  <a:pt x="784" y="1088"/>
                  <a:pt x="775" y="1080"/>
                </a:cubicBezTo>
                <a:cubicBezTo>
                  <a:pt x="774" y="1079"/>
                  <a:pt x="773" y="1079"/>
                  <a:pt x="773" y="1078"/>
                </a:cubicBezTo>
                <a:cubicBezTo>
                  <a:pt x="773" y="837"/>
                  <a:pt x="773" y="837"/>
                  <a:pt x="773" y="837"/>
                </a:cubicBezTo>
                <a:cubicBezTo>
                  <a:pt x="780" y="843"/>
                  <a:pt x="794" y="840"/>
                  <a:pt x="805" y="840"/>
                </a:cubicBezTo>
                <a:close/>
                <a:moveTo>
                  <a:pt x="773" y="782"/>
                </a:moveTo>
                <a:cubicBezTo>
                  <a:pt x="773" y="764"/>
                  <a:pt x="773" y="764"/>
                  <a:pt x="773" y="764"/>
                </a:cubicBezTo>
                <a:cubicBezTo>
                  <a:pt x="774" y="764"/>
                  <a:pt x="775" y="764"/>
                  <a:pt x="777" y="764"/>
                </a:cubicBezTo>
                <a:cubicBezTo>
                  <a:pt x="788" y="763"/>
                  <a:pt x="787" y="782"/>
                  <a:pt x="775" y="782"/>
                </a:cubicBezTo>
                <a:cubicBezTo>
                  <a:pt x="774" y="782"/>
                  <a:pt x="773" y="782"/>
                  <a:pt x="773" y="782"/>
                </a:cubicBezTo>
                <a:close/>
                <a:moveTo>
                  <a:pt x="773" y="24"/>
                </a:moveTo>
                <a:cubicBezTo>
                  <a:pt x="773" y="82"/>
                  <a:pt x="773" y="82"/>
                  <a:pt x="773" y="82"/>
                </a:cubicBezTo>
                <a:cubicBezTo>
                  <a:pt x="762" y="87"/>
                  <a:pt x="751" y="89"/>
                  <a:pt x="743" y="89"/>
                </a:cubicBezTo>
                <a:cubicBezTo>
                  <a:pt x="729" y="87"/>
                  <a:pt x="738" y="123"/>
                  <a:pt x="728" y="123"/>
                </a:cubicBezTo>
                <a:cubicBezTo>
                  <a:pt x="727" y="123"/>
                  <a:pt x="726" y="123"/>
                  <a:pt x="726" y="123"/>
                </a:cubicBezTo>
                <a:cubicBezTo>
                  <a:pt x="726" y="19"/>
                  <a:pt x="726" y="19"/>
                  <a:pt x="726" y="19"/>
                </a:cubicBezTo>
                <a:cubicBezTo>
                  <a:pt x="729" y="18"/>
                  <a:pt x="731" y="18"/>
                  <a:pt x="734" y="19"/>
                </a:cubicBezTo>
                <a:cubicBezTo>
                  <a:pt x="753" y="19"/>
                  <a:pt x="754" y="25"/>
                  <a:pt x="773" y="24"/>
                </a:cubicBezTo>
                <a:close/>
                <a:moveTo>
                  <a:pt x="773" y="110"/>
                </a:moveTo>
                <a:cubicBezTo>
                  <a:pt x="770" y="112"/>
                  <a:pt x="769" y="116"/>
                  <a:pt x="767" y="121"/>
                </a:cubicBezTo>
                <a:cubicBezTo>
                  <a:pt x="765" y="127"/>
                  <a:pt x="767" y="130"/>
                  <a:pt x="773" y="130"/>
                </a:cubicBezTo>
                <a:cubicBezTo>
                  <a:pt x="773" y="110"/>
                  <a:pt x="773" y="110"/>
                  <a:pt x="773" y="110"/>
                </a:cubicBezTo>
                <a:close/>
                <a:moveTo>
                  <a:pt x="773" y="225"/>
                </a:moveTo>
                <a:cubicBezTo>
                  <a:pt x="773" y="336"/>
                  <a:pt x="773" y="336"/>
                  <a:pt x="773" y="336"/>
                </a:cubicBezTo>
                <a:cubicBezTo>
                  <a:pt x="758" y="331"/>
                  <a:pt x="743" y="327"/>
                  <a:pt x="732" y="326"/>
                </a:cubicBezTo>
                <a:cubicBezTo>
                  <a:pt x="729" y="326"/>
                  <a:pt x="727" y="326"/>
                  <a:pt x="726" y="326"/>
                </a:cubicBezTo>
                <a:cubicBezTo>
                  <a:pt x="726" y="306"/>
                  <a:pt x="726" y="306"/>
                  <a:pt x="726" y="306"/>
                </a:cubicBezTo>
                <a:cubicBezTo>
                  <a:pt x="743" y="303"/>
                  <a:pt x="739" y="289"/>
                  <a:pt x="750" y="280"/>
                </a:cubicBezTo>
                <a:cubicBezTo>
                  <a:pt x="762" y="271"/>
                  <a:pt x="762" y="271"/>
                  <a:pt x="743" y="258"/>
                </a:cubicBezTo>
                <a:cubicBezTo>
                  <a:pt x="738" y="254"/>
                  <a:pt x="732" y="251"/>
                  <a:pt x="726" y="249"/>
                </a:cubicBezTo>
                <a:cubicBezTo>
                  <a:pt x="726" y="210"/>
                  <a:pt x="726" y="210"/>
                  <a:pt x="726" y="210"/>
                </a:cubicBezTo>
                <a:cubicBezTo>
                  <a:pt x="734" y="214"/>
                  <a:pt x="756" y="221"/>
                  <a:pt x="773" y="225"/>
                </a:cubicBezTo>
                <a:close/>
                <a:moveTo>
                  <a:pt x="773" y="355"/>
                </a:moveTo>
                <a:cubicBezTo>
                  <a:pt x="773" y="568"/>
                  <a:pt x="773" y="568"/>
                  <a:pt x="773" y="568"/>
                </a:cubicBezTo>
                <a:cubicBezTo>
                  <a:pt x="769" y="574"/>
                  <a:pt x="765" y="580"/>
                  <a:pt x="756" y="580"/>
                </a:cubicBezTo>
                <a:cubicBezTo>
                  <a:pt x="742" y="580"/>
                  <a:pt x="734" y="612"/>
                  <a:pt x="734" y="624"/>
                </a:cubicBezTo>
                <a:cubicBezTo>
                  <a:pt x="734" y="629"/>
                  <a:pt x="731" y="632"/>
                  <a:pt x="726" y="636"/>
                </a:cubicBezTo>
                <a:cubicBezTo>
                  <a:pt x="726" y="342"/>
                  <a:pt x="726" y="342"/>
                  <a:pt x="726" y="342"/>
                </a:cubicBezTo>
                <a:cubicBezTo>
                  <a:pt x="727" y="341"/>
                  <a:pt x="729" y="341"/>
                  <a:pt x="732" y="341"/>
                </a:cubicBezTo>
                <a:cubicBezTo>
                  <a:pt x="744" y="339"/>
                  <a:pt x="761" y="346"/>
                  <a:pt x="773" y="355"/>
                </a:cubicBezTo>
                <a:close/>
                <a:moveTo>
                  <a:pt x="773" y="764"/>
                </a:moveTo>
                <a:cubicBezTo>
                  <a:pt x="773" y="782"/>
                  <a:pt x="773" y="782"/>
                  <a:pt x="773" y="782"/>
                </a:cubicBezTo>
                <a:cubicBezTo>
                  <a:pt x="762" y="780"/>
                  <a:pt x="752" y="766"/>
                  <a:pt x="773" y="764"/>
                </a:cubicBezTo>
                <a:close/>
                <a:moveTo>
                  <a:pt x="773" y="837"/>
                </a:moveTo>
                <a:cubicBezTo>
                  <a:pt x="773" y="1078"/>
                  <a:pt x="773" y="1078"/>
                  <a:pt x="773" y="1078"/>
                </a:cubicBezTo>
                <a:cubicBezTo>
                  <a:pt x="764" y="1069"/>
                  <a:pt x="753" y="1050"/>
                  <a:pt x="739" y="1050"/>
                </a:cubicBezTo>
                <a:cubicBezTo>
                  <a:pt x="725" y="1050"/>
                  <a:pt x="728" y="1036"/>
                  <a:pt x="728" y="1024"/>
                </a:cubicBezTo>
                <a:cubicBezTo>
                  <a:pt x="728" y="1022"/>
                  <a:pt x="727" y="1020"/>
                  <a:pt x="726" y="1018"/>
                </a:cubicBezTo>
                <a:cubicBezTo>
                  <a:pt x="726" y="892"/>
                  <a:pt x="726" y="892"/>
                  <a:pt x="726" y="892"/>
                </a:cubicBezTo>
                <a:cubicBezTo>
                  <a:pt x="727" y="889"/>
                  <a:pt x="727" y="886"/>
                  <a:pt x="726" y="883"/>
                </a:cubicBezTo>
                <a:cubicBezTo>
                  <a:pt x="726" y="841"/>
                  <a:pt x="726" y="841"/>
                  <a:pt x="726" y="841"/>
                </a:cubicBezTo>
                <a:cubicBezTo>
                  <a:pt x="732" y="841"/>
                  <a:pt x="739" y="841"/>
                  <a:pt x="743" y="838"/>
                </a:cubicBezTo>
                <a:cubicBezTo>
                  <a:pt x="754" y="832"/>
                  <a:pt x="764" y="819"/>
                  <a:pt x="769" y="832"/>
                </a:cubicBezTo>
                <a:cubicBezTo>
                  <a:pt x="770" y="834"/>
                  <a:pt x="771" y="835"/>
                  <a:pt x="773" y="837"/>
                </a:cubicBezTo>
                <a:close/>
                <a:moveTo>
                  <a:pt x="773" y="1140"/>
                </a:moveTo>
                <a:cubicBezTo>
                  <a:pt x="773" y="1387"/>
                  <a:pt x="773" y="1387"/>
                  <a:pt x="773" y="1387"/>
                </a:cubicBezTo>
                <a:cubicBezTo>
                  <a:pt x="760" y="1373"/>
                  <a:pt x="751" y="1342"/>
                  <a:pt x="746" y="1332"/>
                </a:cubicBezTo>
                <a:cubicBezTo>
                  <a:pt x="741" y="1322"/>
                  <a:pt x="747" y="1320"/>
                  <a:pt x="755" y="1307"/>
                </a:cubicBezTo>
                <a:cubicBezTo>
                  <a:pt x="763" y="1294"/>
                  <a:pt x="762" y="1284"/>
                  <a:pt x="754" y="1261"/>
                </a:cubicBezTo>
                <a:cubicBezTo>
                  <a:pt x="746" y="1237"/>
                  <a:pt x="749" y="1219"/>
                  <a:pt x="760" y="1210"/>
                </a:cubicBezTo>
                <a:cubicBezTo>
                  <a:pt x="772" y="1201"/>
                  <a:pt x="765" y="1171"/>
                  <a:pt x="765" y="1154"/>
                </a:cubicBezTo>
                <a:cubicBezTo>
                  <a:pt x="765" y="1148"/>
                  <a:pt x="769" y="1143"/>
                  <a:pt x="773" y="1140"/>
                </a:cubicBezTo>
                <a:close/>
                <a:moveTo>
                  <a:pt x="726" y="758"/>
                </a:moveTo>
                <a:cubicBezTo>
                  <a:pt x="726" y="748"/>
                  <a:pt x="726" y="748"/>
                  <a:pt x="726" y="748"/>
                </a:cubicBezTo>
                <a:cubicBezTo>
                  <a:pt x="738" y="749"/>
                  <a:pt x="746" y="759"/>
                  <a:pt x="734" y="759"/>
                </a:cubicBezTo>
                <a:cubicBezTo>
                  <a:pt x="731" y="759"/>
                  <a:pt x="728" y="759"/>
                  <a:pt x="726" y="758"/>
                </a:cubicBezTo>
                <a:close/>
                <a:moveTo>
                  <a:pt x="726" y="727"/>
                </a:moveTo>
                <a:cubicBezTo>
                  <a:pt x="726" y="711"/>
                  <a:pt x="726" y="711"/>
                  <a:pt x="726" y="711"/>
                </a:cubicBezTo>
                <a:cubicBezTo>
                  <a:pt x="739" y="716"/>
                  <a:pt x="748" y="735"/>
                  <a:pt x="738" y="729"/>
                </a:cubicBezTo>
                <a:cubicBezTo>
                  <a:pt x="733" y="726"/>
                  <a:pt x="729" y="726"/>
                  <a:pt x="726" y="727"/>
                </a:cubicBezTo>
                <a:close/>
                <a:moveTo>
                  <a:pt x="726" y="282"/>
                </a:moveTo>
                <a:cubicBezTo>
                  <a:pt x="727" y="282"/>
                  <a:pt x="729" y="281"/>
                  <a:pt x="731" y="280"/>
                </a:cubicBezTo>
                <a:cubicBezTo>
                  <a:pt x="742" y="272"/>
                  <a:pt x="735" y="265"/>
                  <a:pt x="726" y="265"/>
                </a:cubicBezTo>
                <a:cubicBezTo>
                  <a:pt x="726" y="282"/>
                  <a:pt x="726" y="282"/>
                  <a:pt x="726" y="282"/>
                </a:cubicBezTo>
                <a:close/>
                <a:moveTo>
                  <a:pt x="726" y="203"/>
                </a:moveTo>
                <a:cubicBezTo>
                  <a:pt x="726" y="194"/>
                  <a:pt x="726" y="194"/>
                  <a:pt x="726" y="194"/>
                </a:cubicBezTo>
                <a:cubicBezTo>
                  <a:pt x="733" y="198"/>
                  <a:pt x="735" y="201"/>
                  <a:pt x="726" y="203"/>
                </a:cubicBezTo>
                <a:cubicBezTo>
                  <a:pt x="726" y="203"/>
                  <a:pt x="726" y="203"/>
                  <a:pt x="726" y="203"/>
                </a:cubicBezTo>
                <a:close/>
                <a:moveTo>
                  <a:pt x="726" y="19"/>
                </a:moveTo>
                <a:cubicBezTo>
                  <a:pt x="726" y="123"/>
                  <a:pt x="726" y="123"/>
                  <a:pt x="726" y="123"/>
                </a:cubicBezTo>
                <a:cubicBezTo>
                  <a:pt x="717" y="126"/>
                  <a:pt x="708" y="144"/>
                  <a:pt x="695" y="149"/>
                </a:cubicBezTo>
                <a:cubicBezTo>
                  <a:pt x="695" y="77"/>
                  <a:pt x="695" y="77"/>
                  <a:pt x="695" y="77"/>
                </a:cubicBezTo>
                <a:cubicBezTo>
                  <a:pt x="708" y="74"/>
                  <a:pt x="709" y="68"/>
                  <a:pt x="695" y="66"/>
                </a:cubicBezTo>
                <a:cubicBezTo>
                  <a:pt x="695" y="25"/>
                  <a:pt x="695" y="25"/>
                  <a:pt x="695" y="25"/>
                </a:cubicBezTo>
                <a:cubicBezTo>
                  <a:pt x="706" y="22"/>
                  <a:pt x="716" y="19"/>
                  <a:pt x="726" y="19"/>
                </a:cubicBezTo>
                <a:close/>
                <a:moveTo>
                  <a:pt x="726" y="194"/>
                </a:moveTo>
                <a:cubicBezTo>
                  <a:pt x="726" y="203"/>
                  <a:pt x="726" y="203"/>
                  <a:pt x="726" y="203"/>
                </a:cubicBezTo>
                <a:cubicBezTo>
                  <a:pt x="720" y="205"/>
                  <a:pt x="721" y="207"/>
                  <a:pt x="726" y="210"/>
                </a:cubicBezTo>
                <a:cubicBezTo>
                  <a:pt x="726" y="249"/>
                  <a:pt x="726" y="249"/>
                  <a:pt x="726" y="249"/>
                </a:cubicBezTo>
                <a:cubicBezTo>
                  <a:pt x="716" y="246"/>
                  <a:pt x="705" y="245"/>
                  <a:pt x="695" y="244"/>
                </a:cubicBezTo>
                <a:cubicBezTo>
                  <a:pt x="695" y="186"/>
                  <a:pt x="695" y="186"/>
                  <a:pt x="695" y="186"/>
                </a:cubicBezTo>
                <a:cubicBezTo>
                  <a:pt x="706" y="188"/>
                  <a:pt x="718" y="191"/>
                  <a:pt x="726" y="194"/>
                </a:cubicBezTo>
                <a:close/>
                <a:moveTo>
                  <a:pt x="726" y="265"/>
                </a:moveTo>
                <a:cubicBezTo>
                  <a:pt x="726" y="282"/>
                  <a:pt x="726" y="282"/>
                  <a:pt x="726" y="282"/>
                </a:cubicBezTo>
                <a:cubicBezTo>
                  <a:pt x="715" y="285"/>
                  <a:pt x="709" y="274"/>
                  <a:pt x="721" y="266"/>
                </a:cubicBezTo>
                <a:cubicBezTo>
                  <a:pt x="723" y="266"/>
                  <a:pt x="724" y="266"/>
                  <a:pt x="726" y="265"/>
                </a:cubicBezTo>
                <a:close/>
                <a:moveTo>
                  <a:pt x="726" y="306"/>
                </a:moveTo>
                <a:cubicBezTo>
                  <a:pt x="726" y="326"/>
                  <a:pt x="726" y="326"/>
                  <a:pt x="726" y="326"/>
                </a:cubicBezTo>
                <a:cubicBezTo>
                  <a:pt x="709" y="322"/>
                  <a:pt x="706" y="307"/>
                  <a:pt x="724" y="306"/>
                </a:cubicBezTo>
                <a:cubicBezTo>
                  <a:pt x="724" y="306"/>
                  <a:pt x="725" y="306"/>
                  <a:pt x="726" y="306"/>
                </a:cubicBezTo>
                <a:close/>
                <a:moveTo>
                  <a:pt x="726" y="342"/>
                </a:moveTo>
                <a:cubicBezTo>
                  <a:pt x="726" y="636"/>
                  <a:pt x="726" y="636"/>
                  <a:pt x="726" y="636"/>
                </a:cubicBezTo>
                <a:cubicBezTo>
                  <a:pt x="718" y="642"/>
                  <a:pt x="707" y="648"/>
                  <a:pt x="703" y="654"/>
                </a:cubicBezTo>
                <a:cubicBezTo>
                  <a:pt x="697" y="664"/>
                  <a:pt x="702" y="675"/>
                  <a:pt x="702" y="693"/>
                </a:cubicBezTo>
                <a:cubicBezTo>
                  <a:pt x="702" y="703"/>
                  <a:pt x="700" y="707"/>
                  <a:pt x="695" y="704"/>
                </a:cubicBezTo>
                <a:cubicBezTo>
                  <a:pt x="695" y="463"/>
                  <a:pt x="695" y="463"/>
                  <a:pt x="695" y="463"/>
                </a:cubicBezTo>
                <a:cubicBezTo>
                  <a:pt x="699" y="470"/>
                  <a:pt x="704" y="471"/>
                  <a:pt x="704" y="459"/>
                </a:cubicBezTo>
                <a:cubicBezTo>
                  <a:pt x="706" y="434"/>
                  <a:pt x="706" y="419"/>
                  <a:pt x="716" y="419"/>
                </a:cubicBezTo>
                <a:cubicBezTo>
                  <a:pt x="726" y="419"/>
                  <a:pt x="717" y="406"/>
                  <a:pt x="714" y="388"/>
                </a:cubicBezTo>
                <a:cubicBezTo>
                  <a:pt x="710" y="371"/>
                  <a:pt x="706" y="348"/>
                  <a:pt x="726" y="342"/>
                </a:cubicBezTo>
                <a:close/>
                <a:moveTo>
                  <a:pt x="726" y="711"/>
                </a:moveTo>
                <a:cubicBezTo>
                  <a:pt x="726" y="727"/>
                  <a:pt x="726" y="727"/>
                  <a:pt x="726" y="727"/>
                </a:cubicBezTo>
                <a:cubicBezTo>
                  <a:pt x="721" y="729"/>
                  <a:pt x="717" y="731"/>
                  <a:pt x="713" y="729"/>
                </a:cubicBezTo>
                <a:cubicBezTo>
                  <a:pt x="705" y="725"/>
                  <a:pt x="708" y="712"/>
                  <a:pt x="720" y="710"/>
                </a:cubicBezTo>
                <a:cubicBezTo>
                  <a:pt x="722" y="710"/>
                  <a:pt x="724" y="710"/>
                  <a:pt x="726" y="711"/>
                </a:cubicBezTo>
                <a:close/>
                <a:moveTo>
                  <a:pt x="726" y="748"/>
                </a:moveTo>
                <a:cubicBezTo>
                  <a:pt x="726" y="758"/>
                  <a:pt x="726" y="758"/>
                  <a:pt x="726" y="758"/>
                </a:cubicBezTo>
                <a:cubicBezTo>
                  <a:pt x="717" y="755"/>
                  <a:pt x="712" y="748"/>
                  <a:pt x="723" y="748"/>
                </a:cubicBezTo>
                <a:cubicBezTo>
                  <a:pt x="724" y="748"/>
                  <a:pt x="725" y="748"/>
                  <a:pt x="726" y="748"/>
                </a:cubicBezTo>
                <a:close/>
                <a:moveTo>
                  <a:pt x="726" y="841"/>
                </a:moveTo>
                <a:cubicBezTo>
                  <a:pt x="726" y="883"/>
                  <a:pt x="726" y="883"/>
                  <a:pt x="726" y="883"/>
                </a:cubicBezTo>
                <a:cubicBezTo>
                  <a:pt x="724" y="877"/>
                  <a:pt x="721" y="872"/>
                  <a:pt x="719" y="867"/>
                </a:cubicBezTo>
                <a:cubicBezTo>
                  <a:pt x="716" y="861"/>
                  <a:pt x="706" y="862"/>
                  <a:pt x="695" y="862"/>
                </a:cubicBezTo>
                <a:cubicBezTo>
                  <a:pt x="695" y="841"/>
                  <a:pt x="695" y="841"/>
                  <a:pt x="695" y="841"/>
                </a:cubicBezTo>
                <a:cubicBezTo>
                  <a:pt x="698" y="842"/>
                  <a:pt x="702" y="842"/>
                  <a:pt x="704" y="841"/>
                </a:cubicBezTo>
                <a:cubicBezTo>
                  <a:pt x="710" y="839"/>
                  <a:pt x="718" y="840"/>
                  <a:pt x="726" y="841"/>
                </a:cubicBezTo>
                <a:close/>
                <a:moveTo>
                  <a:pt x="726" y="892"/>
                </a:moveTo>
                <a:cubicBezTo>
                  <a:pt x="726" y="1018"/>
                  <a:pt x="726" y="1018"/>
                  <a:pt x="726" y="1018"/>
                </a:cubicBezTo>
                <a:cubicBezTo>
                  <a:pt x="720" y="1007"/>
                  <a:pt x="704" y="994"/>
                  <a:pt x="695" y="982"/>
                </a:cubicBezTo>
                <a:cubicBezTo>
                  <a:pt x="695" y="927"/>
                  <a:pt x="695" y="927"/>
                  <a:pt x="695" y="927"/>
                </a:cubicBezTo>
                <a:cubicBezTo>
                  <a:pt x="696" y="927"/>
                  <a:pt x="696" y="927"/>
                  <a:pt x="697" y="927"/>
                </a:cubicBezTo>
                <a:cubicBezTo>
                  <a:pt x="711" y="920"/>
                  <a:pt x="704" y="901"/>
                  <a:pt x="719" y="897"/>
                </a:cubicBezTo>
                <a:cubicBezTo>
                  <a:pt x="722" y="896"/>
                  <a:pt x="725" y="894"/>
                  <a:pt x="726" y="892"/>
                </a:cubicBezTo>
                <a:close/>
                <a:moveTo>
                  <a:pt x="695" y="745"/>
                </a:moveTo>
                <a:cubicBezTo>
                  <a:pt x="695" y="732"/>
                  <a:pt x="695" y="732"/>
                  <a:pt x="695" y="732"/>
                </a:cubicBezTo>
                <a:cubicBezTo>
                  <a:pt x="707" y="735"/>
                  <a:pt x="713" y="748"/>
                  <a:pt x="700" y="746"/>
                </a:cubicBezTo>
                <a:cubicBezTo>
                  <a:pt x="698" y="746"/>
                  <a:pt x="697" y="746"/>
                  <a:pt x="695" y="745"/>
                </a:cubicBezTo>
                <a:close/>
                <a:moveTo>
                  <a:pt x="695" y="331"/>
                </a:moveTo>
                <a:cubicBezTo>
                  <a:pt x="695" y="323"/>
                  <a:pt x="695" y="323"/>
                  <a:pt x="695" y="323"/>
                </a:cubicBezTo>
                <a:cubicBezTo>
                  <a:pt x="698" y="327"/>
                  <a:pt x="699" y="331"/>
                  <a:pt x="695" y="331"/>
                </a:cubicBezTo>
                <a:close/>
                <a:moveTo>
                  <a:pt x="695" y="178"/>
                </a:moveTo>
                <a:cubicBezTo>
                  <a:pt x="695" y="162"/>
                  <a:pt x="695" y="162"/>
                  <a:pt x="695" y="162"/>
                </a:cubicBezTo>
                <a:cubicBezTo>
                  <a:pt x="707" y="165"/>
                  <a:pt x="714" y="169"/>
                  <a:pt x="707" y="173"/>
                </a:cubicBezTo>
                <a:cubicBezTo>
                  <a:pt x="704" y="175"/>
                  <a:pt x="700" y="177"/>
                  <a:pt x="695" y="178"/>
                </a:cubicBezTo>
                <a:close/>
                <a:moveTo>
                  <a:pt x="695" y="25"/>
                </a:moveTo>
                <a:cubicBezTo>
                  <a:pt x="695" y="66"/>
                  <a:pt x="695" y="66"/>
                  <a:pt x="695" y="66"/>
                </a:cubicBezTo>
                <a:cubicBezTo>
                  <a:pt x="693" y="66"/>
                  <a:pt x="689" y="65"/>
                  <a:pt x="685" y="65"/>
                </a:cubicBezTo>
                <a:cubicBezTo>
                  <a:pt x="681" y="65"/>
                  <a:pt x="677" y="65"/>
                  <a:pt x="674" y="66"/>
                </a:cubicBezTo>
                <a:cubicBezTo>
                  <a:pt x="674" y="32"/>
                  <a:pt x="674" y="32"/>
                  <a:pt x="674" y="32"/>
                </a:cubicBezTo>
                <a:cubicBezTo>
                  <a:pt x="681" y="30"/>
                  <a:pt x="688" y="27"/>
                  <a:pt x="695" y="25"/>
                </a:cubicBezTo>
                <a:close/>
                <a:moveTo>
                  <a:pt x="695" y="77"/>
                </a:moveTo>
                <a:cubicBezTo>
                  <a:pt x="695" y="149"/>
                  <a:pt x="695" y="149"/>
                  <a:pt x="695" y="149"/>
                </a:cubicBezTo>
                <a:cubicBezTo>
                  <a:pt x="693" y="149"/>
                  <a:pt x="691" y="150"/>
                  <a:pt x="689" y="150"/>
                </a:cubicBezTo>
                <a:cubicBezTo>
                  <a:pt x="685" y="150"/>
                  <a:pt x="679" y="150"/>
                  <a:pt x="674" y="151"/>
                </a:cubicBezTo>
                <a:cubicBezTo>
                  <a:pt x="674" y="81"/>
                  <a:pt x="674" y="81"/>
                  <a:pt x="674" y="81"/>
                </a:cubicBezTo>
                <a:cubicBezTo>
                  <a:pt x="674" y="81"/>
                  <a:pt x="675" y="81"/>
                  <a:pt x="676" y="81"/>
                </a:cubicBezTo>
                <a:cubicBezTo>
                  <a:pt x="684" y="80"/>
                  <a:pt x="690" y="79"/>
                  <a:pt x="695" y="77"/>
                </a:cubicBezTo>
                <a:close/>
                <a:moveTo>
                  <a:pt x="695" y="162"/>
                </a:moveTo>
                <a:cubicBezTo>
                  <a:pt x="695" y="178"/>
                  <a:pt x="695" y="178"/>
                  <a:pt x="695" y="178"/>
                </a:cubicBezTo>
                <a:cubicBezTo>
                  <a:pt x="689" y="179"/>
                  <a:pt x="681" y="179"/>
                  <a:pt x="674" y="178"/>
                </a:cubicBezTo>
                <a:cubicBezTo>
                  <a:pt x="674" y="159"/>
                  <a:pt x="674" y="159"/>
                  <a:pt x="674" y="159"/>
                </a:cubicBezTo>
                <a:cubicBezTo>
                  <a:pt x="681" y="160"/>
                  <a:pt x="689" y="161"/>
                  <a:pt x="695" y="162"/>
                </a:cubicBezTo>
                <a:close/>
                <a:moveTo>
                  <a:pt x="695" y="186"/>
                </a:moveTo>
                <a:cubicBezTo>
                  <a:pt x="695" y="244"/>
                  <a:pt x="695" y="244"/>
                  <a:pt x="695" y="244"/>
                </a:cubicBezTo>
                <a:cubicBezTo>
                  <a:pt x="688" y="243"/>
                  <a:pt x="682" y="243"/>
                  <a:pt x="677" y="243"/>
                </a:cubicBezTo>
                <a:cubicBezTo>
                  <a:pt x="676" y="243"/>
                  <a:pt x="675" y="243"/>
                  <a:pt x="674" y="243"/>
                </a:cubicBezTo>
                <a:cubicBezTo>
                  <a:pt x="674" y="185"/>
                  <a:pt x="674" y="185"/>
                  <a:pt x="674" y="185"/>
                </a:cubicBezTo>
                <a:cubicBezTo>
                  <a:pt x="675" y="185"/>
                  <a:pt x="677" y="185"/>
                  <a:pt x="678" y="185"/>
                </a:cubicBezTo>
                <a:cubicBezTo>
                  <a:pt x="683" y="185"/>
                  <a:pt x="689" y="185"/>
                  <a:pt x="695" y="186"/>
                </a:cubicBezTo>
                <a:close/>
                <a:moveTo>
                  <a:pt x="695" y="323"/>
                </a:moveTo>
                <a:cubicBezTo>
                  <a:pt x="695" y="331"/>
                  <a:pt x="695" y="331"/>
                  <a:pt x="695" y="331"/>
                </a:cubicBezTo>
                <a:cubicBezTo>
                  <a:pt x="694" y="331"/>
                  <a:pt x="693" y="331"/>
                  <a:pt x="691" y="330"/>
                </a:cubicBezTo>
                <a:cubicBezTo>
                  <a:pt x="685" y="328"/>
                  <a:pt x="679" y="330"/>
                  <a:pt x="674" y="332"/>
                </a:cubicBezTo>
                <a:cubicBezTo>
                  <a:pt x="674" y="307"/>
                  <a:pt x="674" y="307"/>
                  <a:pt x="674" y="307"/>
                </a:cubicBezTo>
                <a:cubicBezTo>
                  <a:pt x="682" y="309"/>
                  <a:pt x="691" y="317"/>
                  <a:pt x="695" y="323"/>
                </a:cubicBezTo>
                <a:close/>
                <a:moveTo>
                  <a:pt x="695" y="463"/>
                </a:moveTo>
                <a:cubicBezTo>
                  <a:pt x="695" y="704"/>
                  <a:pt x="695" y="704"/>
                  <a:pt x="695" y="704"/>
                </a:cubicBezTo>
                <a:cubicBezTo>
                  <a:pt x="692" y="703"/>
                  <a:pt x="687" y="697"/>
                  <a:pt x="680" y="688"/>
                </a:cubicBezTo>
                <a:cubicBezTo>
                  <a:pt x="678" y="685"/>
                  <a:pt x="676" y="683"/>
                  <a:pt x="674" y="681"/>
                </a:cubicBezTo>
                <a:cubicBezTo>
                  <a:pt x="674" y="428"/>
                  <a:pt x="674" y="428"/>
                  <a:pt x="674" y="428"/>
                </a:cubicBezTo>
                <a:cubicBezTo>
                  <a:pt x="682" y="431"/>
                  <a:pt x="688" y="435"/>
                  <a:pt x="688" y="441"/>
                </a:cubicBezTo>
                <a:cubicBezTo>
                  <a:pt x="688" y="447"/>
                  <a:pt x="691" y="457"/>
                  <a:pt x="695" y="463"/>
                </a:cubicBezTo>
                <a:close/>
                <a:moveTo>
                  <a:pt x="695" y="732"/>
                </a:moveTo>
                <a:cubicBezTo>
                  <a:pt x="695" y="745"/>
                  <a:pt x="695" y="745"/>
                  <a:pt x="695" y="745"/>
                </a:cubicBezTo>
                <a:cubicBezTo>
                  <a:pt x="683" y="742"/>
                  <a:pt x="677" y="730"/>
                  <a:pt x="691" y="732"/>
                </a:cubicBezTo>
                <a:cubicBezTo>
                  <a:pt x="693" y="732"/>
                  <a:pt x="694" y="732"/>
                  <a:pt x="695" y="732"/>
                </a:cubicBezTo>
                <a:close/>
                <a:moveTo>
                  <a:pt x="695" y="841"/>
                </a:moveTo>
                <a:cubicBezTo>
                  <a:pt x="695" y="862"/>
                  <a:pt x="695" y="862"/>
                  <a:pt x="695" y="862"/>
                </a:cubicBezTo>
                <a:cubicBezTo>
                  <a:pt x="686" y="862"/>
                  <a:pt x="678" y="861"/>
                  <a:pt x="675" y="857"/>
                </a:cubicBezTo>
                <a:cubicBezTo>
                  <a:pt x="674" y="856"/>
                  <a:pt x="674" y="856"/>
                  <a:pt x="674" y="855"/>
                </a:cubicBezTo>
                <a:cubicBezTo>
                  <a:pt x="674" y="824"/>
                  <a:pt x="674" y="824"/>
                  <a:pt x="674" y="824"/>
                </a:cubicBezTo>
                <a:cubicBezTo>
                  <a:pt x="679" y="833"/>
                  <a:pt x="687" y="840"/>
                  <a:pt x="695" y="841"/>
                </a:cubicBezTo>
                <a:close/>
                <a:moveTo>
                  <a:pt x="695" y="927"/>
                </a:moveTo>
                <a:cubicBezTo>
                  <a:pt x="695" y="982"/>
                  <a:pt x="695" y="982"/>
                  <a:pt x="695" y="982"/>
                </a:cubicBezTo>
                <a:cubicBezTo>
                  <a:pt x="694" y="980"/>
                  <a:pt x="692" y="978"/>
                  <a:pt x="691" y="976"/>
                </a:cubicBezTo>
                <a:cubicBezTo>
                  <a:pt x="684" y="961"/>
                  <a:pt x="682" y="935"/>
                  <a:pt x="695" y="927"/>
                </a:cubicBezTo>
                <a:close/>
                <a:moveTo>
                  <a:pt x="674" y="345"/>
                </a:moveTo>
                <a:cubicBezTo>
                  <a:pt x="674" y="342"/>
                  <a:pt x="674" y="342"/>
                  <a:pt x="674" y="342"/>
                </a:cubicBezTo>
                <a:cubicBezTo>
                  <a:pt x="674" y="341"/>
                  <a:pt x="677" y="339"/>
                  <a:pt x="682" y="338"/>
                </a:cubicBezTo>
                <a:cubicBezTo>
                  <a:pt x="699" y="334"/>
                  <a:pt x="697" y="347"/>
                  <a:pt x="689" y="350"/>
                </a:cubicBezTo>
                <a:cubicBezTo>
                  <a:pt x="684" y="352"/>
                  <a:pt x="675" y="349"/>
                  <a:pt x="674" y="345"/>
                </a:cubicBezTo>
                <a:close/>
                <a:moveTo>
                  <a:pt x="674" y="296"/>
                </a:moveTo>
                <a:cubicBezTo>
                  <a:pt x="674" y="252"/>
                  <a:pt x="674" y="252"/>
                  <a:pt x="674" y="252"/>
                </a:cubicBezTo>
                <a:cubicBezTo>
                  <a:pt x="675" y="252"/>
                  <a:pt x="676" y="252"/>
                  <a:pt x="677" y="252"/>
                </a:cubicBezTo>
                <a:cubicBezTo>
                  <a:pt x="691" y="254"/>
                  <a:pt x="699" y="295"/>
                  <a:pt x="684" y="295"/>
                </a:cubicBezTo>
                <a:cubicBezTo>
                  <a:pt x="680" y="295"/>
                  <a:pt x="677" y="296"/>
                  <a:pt x="674" y="296"/>
                </a:cubicBezTo>
                <a:close/>
                <a:moveTo>
                  <a:pt x="674" y="32"/>
                </a:moveTo>
                <a:cubicBezTo>
                  <a:pt x="674" y="66"/>
                  <a:pt x="674" y="66"/>
                  <a:pt x="674" y="66"/>
                </a:cubicBezTo>
                <a:cubicBezTo>
                  <a:pt x="652" y="66"/>
                  <a:pt x="650" y="68"/>
                  <a:pt x="633" y="63"/>
                </a:cubicBezTo>
                <a:cubicBezTo>
                  <a:pt x="631" y="62"/>
                  <a:pt x="628" y="61"/>
                  <a:pt x="626" y="60"/>
                </a:cubicBezTo>
                <a:cubicBezTo>
                  <a:pt x="626" y="43"/>
                  <a:pt x="626" y="43"/>
                  <a:pt x="626" y="43"/>
                </a:cubicBezTo>
                <a:cubicBezTo>
                  <a:pt x="627" y="43"/>
                  <a:pt x="628" y="43"/>
                  <a:pt x="629" y="43"/>
                </a:cubicBezTo>
                <a:cubicBezTo>
                  <a:pt x="643" y="43"/>
                  <a:pt x="658" y="38"/>
                  <a:pt x="674" y="32"/>
                </a:cubicBezTo>
                <a:close/>
                <a:moveTo>
                  <a:pt x="674" y="81"/>
                </a:moveTo>
                <a:cubicBezTo>
                  <a:pt x="674" y="151"/>
                  <a:pt x="674" y="151"/>
                  <a:pt x="674" y="151"/>
                </a:cubicBezTo>
                <a:cubicBezTo>
                  <a:pt x="656" y="153"/>
                  <a:pt x="635" y="157"/>
                  <a:pt x="637" y="145"/>
                </a:cubicBezTo>
                <a:cubicBezTo>
                  <a:pt x="639" y="129"/>
                  <a:pt x="649" y="117"/>
                  <a:pt x="664" y="112"/>
                </a:cubicBezTo>
                <a:cubicBezTo>
                  <a:pt x="679" y="107"/>
                  <a:pt x="645" y="85"/>
                  <a:pt x="674" y="81"/>
                </a:cubicBezTo>
                <a:close/>
                <a:moveTo>
                  <a:pt x="674" y="159"/>
                </a:moveTo>
                <a:cubicBezTo>
                  <a:pt x="662" y="158"/>
                  <a:pt x="651" y="157"/>
                  <a:pt x="643" y="158"/>
                </a:cubicBezTo>
                <a:cubicBezTo>
                  <a:pt x="635" y="158"/>
                  <a:pt x="630" y="156"/>
                  <a:pt x="626" y="154"/>
                </a:cubicBezTo>
                <a:cubicBezTo>
                  <a:pt x="626" y="176"/>
                  <a:pt x="626" y="176"/>
                  <a:pt x="626" y="176"/>
                </a:cubicBezTo>
                <a:cubicBezTo>
                  <a:pt x="630" y="175"/>
                  <a:pt x="634" y="174"/>
                  <a:pt x="641" y="174"/>
                </a:cubicBezTo>
                <a:cubicBezTo>
                  <a:pt x="650" y="175"/>
                  <a:pt x="662" y="177"/>
                  <a:pt x="674" y="178"/>
                </a:cubicBezTo>
                <a:cubicBezTo>
                  <a:pt x="674" y="159"/>
                  <a:pt x="674" y="159"/>
                  <a:pt x="674" y="159"/>
                </a:cubicBezTo>
                <a:close/>
                <a:moveTo>
                  <a:pt x="674" y="185"/>
                </a:moveTo>
                <a:cubicBezTo>
                  <a:pt x="674" y="243"/>
                  <a:pt x="674" y="243"/>
                  <a:pt x="674" y="243"/>
                </a:cubicBezTo>
                <a:cubicBezTo>
                  <a:pt x="657" y="241"/>
                  <a:pt x="634" y="226"/>
                  <a:pt x="634" y="213"/>
                </a:cubicBezTo>
                <a:cubicBezTo>
                  <a:pt x="634" y="201"/>
                  <a:pt x="643" y="187"/>
                  <a:pt x="674" y="185"/>
                </a:cubicBezTo>
                <a:close/>
                <a:moveTo>
                  <a:pt x="674" y="252"/>
                </a:moveTo>
                <a:cubicBezTo>
                  <a:pt x="674" y="296"/>
                  <a:pt x="674" y="296"/>
                  <a:pt x="674" y="296"/>
                </a:cubicBezTo>
                <a:cubicBezTo>
                  <a:pt x="662" y="298"/>
                  <a:pt x="651" y="303"/>
                  <a:pt x="651" y="303"/>
                </a:cubicBezTo>
                <a:cubicBezTo>
                  <a:pt x="651" y="303"/>
                  <a:pt x="647" y="328"/>
                  <a:pt x="633" y="328"/>
                </a:cubicBezTo>
                <a:cubicBezTo>
                  <a:pt x="630" y="328"/>
                  <a:pt x="628" y="328"/>
                  <a:pt x="626" y="329"/>
                </a:cubicBezTo>
                <a:cubicBezTo>
                  <a:pt x="626" y="264"/>
                  <a:pt x="626" y="264"/>
                  <a:pt x="626" y="264"/>
                </a:cubicBezTo>
                <a:cubicBezTo>
                  <a:pt x="626" y="264"/>
                  <a:pt x="626" y="264"/>
                  <a:pt x="626" y="264"/>
                </a:cubicBezTo>
                <a:cubicBezTo>
                  <a:pt x="636" y="258"/>
                  <a:pt x="645" y="263"/>
                  <a:pt x="646" y="273"/>
                </a:cubicBezTo>
                <a:cubicBezTo>
                  <a:pt x="647" y="284"/>
                  <a:pt x="656" y="281"/>
                  <a:pt x="656" y="269"/>
                </a:cubicBezTo>
                <a:cubicBezTo>
                  <a:pt x="656" y="259"/>
                  <a:pt x="662" y="252"/>
                  <a:pt x="674" y="252"/>
                </a:cubicBezTo>
                <a:close/>
                <a:moveTo>
                  <a:pt x="674" y="307"/>
                </a:moveTo>
                <a:cubicBezTo>
                  <a:pt x="672" y="306"/>
                  <a:pt x="670" y="306"/>
                  <a:pt x="668" y="306"/>
                </a:cubicBezTo>
                <a:cubicBezTo>
                  <a:pt x="654" y="308"/>
                  <a:pt x="645" y="316"/>
                  <a:pt x="652" y="332"/>
                </a:cubicBezTo>
                <a:cubicBezTo>
                  <a:pt x="657" y="342"/>
                  <a:pt x="665" y="336"/>
                  <a:pt x="674" y="332"/>
                </a:cubicBezTo>
                <a:cubicBezTo>
                  <a:pt x="674" y="307"/>
                  <a:pt x="674" y="307"/>
                  <a:pt x="674" y="307"/>
                </a:cubicBezTo>
                <a:close/>
                <a:moveTo>
                  <a:pt x="674" y="342"/>
                </a:moveTo>
                <a:cubicBezTo>
                  <a:pt x="674" y="345"/>
                  <a:pt x="674" y="345"/>
                  <a:pt x="674" y="345"/>
                </a:cubicBezTo>
                <a:cubicBezTo>
                  <a:pt x="673" y="344"/>
                  <a:pt x="673" y="343"/>
                  <a:pt x="674" y="342"/>
                </a:cubicBezTo>
                <a:close/>
                <a:moveTo>
                  <a:pt x="674" y="428"/>
                </a:moveTo>
                <a:cubicBezTo>
                  <a:pt x="674" y="681"/>
                  <a:pt x="674" y="681"/>
                  <a:pt x="674" y="681"/>
                </a:cubicBezTo>
                <a:cubicBezTo>
                  <a:pt x="658" y="668"/>
                  <a:pt x="638" y="674"/>
                  <a:pt x="626" y="679"/>
                </a:cubicBezTo>
                <a:cubicBezTo>
                  <a:pt x="626" y="679"/>
                  <a:pt x="626" y="679"/>
                  <a:pt x="626" y="679"/>
                </a:cubicBezTo>
                <a:cubicBezTo>
                  <a:pt x="626" y="411"/>
                  <a:pt x="626" y="411"/>
                  <a:pt x="626" y="411"/>
                </a:cubicBezTo>
                <a:cubicBezTo>
                  <a:pt x="629" y="412"/>
                  <a:pt x="633" y="413"/>
                  <a:pt x="637" y="415"/>
                </a:cubicBezTo>
                <a:cubicBezTo>
                  <a:pt x="651" y="420"/>
                  <a:pt x="664" y="423"/>
                  <a:pt x="674" y="428"/>
                </a:cubicBezTo>
                <a:close/>
                <a:moveTo>
                  <a:pt x="674" y="824"/>
                </a:moveTo>
                <a:cubicBezTo>
                  <a:pt x="674" y="855"/>
                  <a:pt x="674" y="855"/>
                  <a:pt x="674" y="855"/>
                </a:cubicBezTo>
                <a:cubicBezTo>
                  <a:pt x="668" y="844"/>
                  <a:pt x="666" y="816"/>
                  <a:pt x="645" y="816"/>
                </a:cubicBezTo>
                <a:cubicBezTo>
                  <a:pt x="638" y="816"/>
                  <a:pt x="632" y="814"/>
                  <a:pt x="626" y="811"/>
                </a:cubicBezTo>
                <a:cubicBezTo>
                  <a:pt x="626" y="750"/>
                  <a:pt x="626" y="750"/>
                  <a:pt x="626" y="750"/>
                </a:cubicBezTo>
                <a:cubicBezTo>
                  <a:pt x="639" y="739"/>
                  <a:pt x="653" y="730"/>
                  <a:pt x="653" y="739"/>
                </a:cubicBezTo>
                <a:cubicBezTo>
                  <a:pt x="653" y="752"/>
                  <a:pt x="639" y="795"/>
                  <a:pt x="659" y="795"/>
                </a:cubicBezTo>
                <a:cubicBezTo>
                  <a:pt x="678" y="795"/>
                  <a:pt x="665" y="810"/>
                  <a:pt x="673" y="823"/>
                </a:cubicBezTo>
                <a:cubicBezTo>
                  <a:pt x="674" y="824"/>
                  <a:pt x="674" y="824"/>
                  <a:pt x="674" y="824"/>
                </a:cubicBezTo>
                <a:close/>
                <a:moveTo>
                  <a:pt x="626" y="136"/>
                </a:moveTo>
                <a:cubicBezTo>
                  <a:pt x="626" y="124"/>
                  <a:pt x="626" y="124"/>
                  <a:pt x="626" y="124"/>
                </a:cubicBezTo>
                <a:cubicBezTo>
                  <a:pt x="632" y="127"/>
                  <a:pt x="633" y="134"/>
                  <a:pt x="626" y="136"/>
                </a:cubicBezTo>
                <a:close/>
                <a:moveTo>
                  <a:pt x="626" y="114"/>
                </a:moveTo>
                <a:cubicBezTo>
                  <a:pt x="628" y="113"/>
                  <a:pt x="630" y="112"/>
                  <a:pt x="632" y="111"/>
                </a:cubicBezTo>
                <a:cubicBezTo>
                  <a:pt x="651" y="100"/>
                  <a:pt x="638" y="78"/>
                  <a:pt x="626" y="76"/>
                </a:cubicBezTo>
                <a:lnTo>
                  <a:pt x="626" y="114"/>
                </a:lnTo>
                <a:close/>
                <a:moveTo>
                  <a:pt x="626" y="43"/>
                </a:moveTo>
                <a:cubicBezTo>
                  <a:pt x="626" y="60"/>
                  <a:pt x="626" y="60"/>
                  <a:pt x="626" y="60"/>
                </a:cubicBezTo>
                <a:cubicBezTo>
                  <a:pt x="611" y="54"/>
                  <a:pt x="602" y="44"/>
                  <a:pt x="626" y="43"/>
                </a:cubicBezTo>
                <a:close/>
                <a:moveTo>
                  <a:pt x="626" y="76"/>
                </a:moveTo>
                <a:cubicBezTo>
                  <a:pt x="626" y="76"/>
                  <a:pt x="626" y="76"/>
                  <a:pt x="625" y="76"/>
                </a:cubicBezTo>
                <a:cubicBezTo>
                  <a:pt x="613" y="74"/>
                  <a:pt x="616" y="55"/>
                  <a:pt x="591" y="58"/>
                </a:cubicBezTo>
                <a:cubicBezTo>
                  <a:pt x="571" y="56"/>
                  <a:pt x="599" y="84"/>
                  <a:pt x="597" y="99"/>
                </a:cubicBezTo>
                <a:cubicBezTo>
                  <a:pt x="594" y="113"/>
                  <a:pt x="609" y="121"/>
                  <a:pt x="626" y="114"/>
                </a:cubicBezTo>
                <a:cubicBezTo>
                  <a:pt x="626" y="76"/>
                  <a:pt x="626" y="76"/>
                  <a:pt x="626" y="76"/>
                </a:cubicBezTo>
                <a:close/>
                <a:moveTo>
                  <a:pt x="626" y="124"/>
                </a:moveTo>
                <a:cubicBezTo>
                  <a:pt x="626" y="136"/>
                  <a:pt x="626" y="136"/>
                  <a:pt x="626" y="136"/>
                </a:cubicBezTo>
                <a:cubicBezTo>
                  <a:pt x="625" y="136"/>
                  <a:pt x="624" y="136"/>
                  <a:pt x="622" y="136"/>
                </a:cubicBezTo>
                <a:cubicBezTo>
                  <a:pt x="607" y="135"/>
                  <a:pt x="607" y="123"/>
                  <a:pt x="621" y="123"/>
                </a:cubicBezTo>
                <a:cubicBezTo>
                  <a:pt x="623" y="123"/>
                  <a:pt x="625" y="124"/>
                  <a:pt x="626" y="124"/>
                </a:cubicBezTo>
                <a:close/>
                <a:moveTo>
                  <a:pt x="626" y="154"/>
                </a:moveTo>
                <a:cubicBezTo>
                  <a:pt x="626" y="176"/>
                  <a:pt x="626" y="176"/>
                  <a:pt x="626" y="176"/>
                </a:cubicBezTo>
                <a:cubicBezTo>
                  <a:pt x="620" y="178"/>
                  <a:pt x="617" y="180"/>
                  <a:pt x="611" y="173"/>
                </a:cubicBezTo>
                <a:cubicBezTo>
                  <a:pt x="602" y="163"/>
                  <a:pt x="593" y="145"/>
                  <a:pt x="610" y="147"/>
                </a:cubicBezTo>
                <a:cubicBezTo>
                  <a:pt x="616" y="144"/>
                  <a:pt x="619" y="150"/>
                  <a:pt x="626" y="154"/>
                </a:cubicBezTo>
                <a:close/>
                <a:moveTo>
                  <a:pt x="626" y="264"/>
                </a:moveTo>
                <a:cubicBezTo>
                  <a:pt x="626" y="329"/>
                  <a:pt x="626" y="329"/>
                  <a:pt x="626" y="329"/>
                </a:cubicBezTo>
                <a:cubicBezTo>
                  <a:pt x="621" y="332"/>
                  <a:pt x="624" y="340"/>
                  <a:pt x="613" y="341"/>
                </a:cubicBezTo>
                <a:cubicBezTo>
                  <a:pt x="600" y="342"/>
                  <a:pt x="603" y="365"/>
                  <a:pt x="597" y="369"/>
                </a:cubicBezTo>
                <a:cubicBezTo>
                  <a:pt x="590" y="373"/>
                  <a:pt x="600" y="381"/>
                  <a:pt x="602" y="391"/>
                </a:cubicBezTo>
                <a:cubicBezTo>
                  <a:pt x="603" y="400"/>
                  <a:pt x="609" y="404"/>
                  <a:pt x="626" y="411"/>
                </a:cubicBezTo>
                <a:cubicBezTo>
                  <a:pt x="626" y="679"/>
                  <a:pt x="626" y="679"/>
                  <a:pt x="626" y="679"/>
                </a:cubicBezTo>
                <a:cubicBezTo>
                  <a:pt x="613" y="684"/>
                  <a:pt x="597" y="675"/>
                  <a:pt x="585" y="685"/>
                </a:cubicBezTo>
                <a:cubicBezTo>
                  <a:pt x="583" y="687"/>
                  <a:pt x="581" y="690"/>
                  <a:pt x="578" y="693"/>
                </a:cubicBezTo>
                <a:cubicBezTo>
                  <a:pt x="578" y="273"/>
                  <a:pt x="578" y="273"/>
                  <a:pt x="578" y="273"/>
                </a:cubicBezTo>
                <a:cubicBezTo>
                  <a:pt x="595" y="272"/>
                  <a:pt x="602" y="270"/>
                  <a:pt x="597" y="264"/>
                </a:cubicBezTo>
                <a:cubicBezTo>
                  <a:pt x="589" y="256"/>
                  <a:pt x="587" y="247"/>
                  <a:pt x="581" y="246"/>
                </a:cubicBezTo>
                <a:cubicBezTo>
                  <a:pt x="580" y="246"/>
                  <a:pt x="579" y="245"/>
                  <a:pt x="578" y="245"/>
                </a:cubicBezTo>
                <a:cubicBezTo>
                  <a:pt x="578" y="231"/>
                  <a:pt x="578" y="231"/>
                  <a:pt x="578" y="231"/>
                </a:cubicBezTo>
                <a:cubicBezTo>
                  <a:pt x="579" y="230"/>
                  <a:pt x="581" y="229"/>
                  <a:pt x="582" y="228"/>
                </a:cubicBezTo>
                <a:cubicBezTo>
                  <a:pt x="593" y="223"/>
                  <a:pt x="595" y="213"/>
                  <a:pt x="602" y="224"/>
                </a:cubicBezTo>
                <a:cubicBezTo>
                  <a:pt x="608" y="234"/>
                  <a:pt x="598" y="249"/>
                  <a:pt x="612" y="247"/>
                </a:cubicBezTo>
                <a:cubicBezTo>
                  <a:pt x="626" y="246"/>
                  <a:pt x="617" y="270"/>
                  <a:pt x="626" y="264"/>
                </a:cubicBezTo>
                <a:close/>
                <a:moveTo>
                  <a:pt x="626" y="750"/>
                </a:moveTo>
                <a:cubicBezTo>
                  <a:pt x="626" y="811"/>
                  <a:pt x="626" y="811"/>
                  <a:pt x="626" y="811"/>
                </a:cubicBezTo>
                <a:cubicBezTo>
                  <a:pt x="614" y="805"/>
                  <a:pt x="603" y="795"/>
                  <a:pt x="586" y="794"/>
                </a:cubicBezTo>
                <a:cubicBezTo>
                  <a:pt x="584" y="794"/>
                  <a:pt x="581" y="794"/>
                  <a:pt x="578" y="793"/>
                </a:cubicBezTo>
                <a:cubicBezTo>
                  <a:pt x="578" y="753"/>
                  <a:pt x="578" y="753"/>
                  <a:pt x="578" y="753"/>
                </a:cubicBezTo>
                <a:cubicBezTo>
                  <a:pt x="589" y="764"/>
                  <a:pt x="601" y="774"/>
                  <a:pt x="611" y="764"/>
                </a:cubicBezTo>
                <a:cubicBezTo>
                  <a:pt x="615" y="760"/>
                  <a:pt x="621" y="755"/>
                  <a:pt x="626" y="750"/>
                </a:cubicBezTo>
                <a:close/>
                <a:moveTo>
                  <a:pt x="578" y="265"/>
                </a:moveTo>
                <a:cubicBezTo>
                  <a:pt x="584" y="263"/>
                  <a:pt x="583" y="259"/>
                  <a:pt x="578" y="256"/>
                </a:cubicBezTo>
                <a:cubicBezTo>
                  <a:pt x="578" y="265"/>
                  <a:pt x="578" y="265"/>
                  <a:pt x="578" y="265"/>
                </a:cubicBezTo>
                <a:close/>
                <a:moveTo>
                  <a:pt x="578" y="174"/>
                </a:moveTo>
                <a:cubicBezTo>
                  <a:pt x="583" y="174"/>
                  <a:pt x="588" y="175"/>
                  <a:pt x="593" y="175"/>
                </a:cubicBezTo>
                <a:cubicBezTo>
                  <a:pt x="608" y="175"/>
                  <a:pt x="589" y="165"/>
                  <a:pt x="578" y="162"/>
                </a:cubicBezTo>
                <a:cubicBezTo>
                  <a:pt x="578" y="174"/>
                  <a:pt x="578" y="174"/>
                  <a:pt x="578" y="174"/>
                </a:cubicBezTo>
                <a:close/>
                <a:moveTo>
                  <a:pt x="578" y="149"/>
                </a:moveTo>
                <a:cubicBezTo>
                  <a:pt x="586" y="151"/>
                  <a:pt x="605" y="141"/>
                  <a:pt x="596" y="141"/>
                </a:cubicBezTo>
                <a:cubicBezTo>
                  <a:pt x="586" y="141"/>
                  <a:pt x="599" y="123"/>
                  <a:pt x="589" y="123"/>
                </a:cubicBezTo>
                <a:cubicBezTo>
                  <a:pt x="585" y="123"/>
                  <a:pt x="581" y="126"/>
                  <a:pt x="578" y="130"/>
                </a:cubicBezTo>
                <a:cubicBezTo>
                  <a:pt x="578" y="149"/>
                  <a:pt x="578" y="149"/>
                  <a:pt x="578" y="149"/>
                </a:cubicBezTo>
                <a:close/>
                <a:moveTo>
                  <a:pt x="578" y="127"/>
                </a:moveTo>
                <a:cubicBezTo>
                  <a:pt x="578" y="112"/>
                  <a:pt x="578" y="112"/>
                  <a:pt x="578" y="112"/>
                </a:cubicBezTo>
                <a:cubicBezTo>
                  <a:pt x="583" y="117"/>
                  <a:pt x="583" y="125"/>
                  <a:pt x="578" y="127"/>
                </a:cubicBezTo>
                <a:close/>
                <a:moveTo>
                  <a:pt x="596" y="186"/>
                </a:moveTo>
                <a:cubicBezTo>
                  <a:pt x="580" y="187"/>
                  <a:pt x="581" y="197"/>
                  <a:pt x="585" y="207"/>
                </a:cubicBezTo>
                <a:cubicBezTo>
                  <a:pt x="589" y="217"/>
                  <a:pt x="593" y="217"/>
                  <a:pt x="596" y="211"/>
                </a:cubicBezTo>
                <a:cubicBezTo>
                  <a:pt x="599" y="205"/>
                  <a:pt x="615" y="203"/>
                  <a:pt x="619" y="193"/>
                </a:cubicBezTo>
                <a:cubicBezTo>
                  <a:pt x="623" y="184"/>
                  <a:pt x="608" y="186"/>
                  <a:pt x="596" y="186"/>
                </a:cubicBezTo>
                <a:close/>
                <a:moveTo>
                  <a:pt x="578" y="112"/>
                </a:moveTo>
                <a:cubicBezTo>
                  <a:pt x="578" y="127"/>
                  <a:pt x="578" y="127"/>
                  <a:pt x="578" y="127"/>
                </a:cubicBezTo>
                <a:cubicBezTo>
                  <a:pt x="576" y="128"/>
                  <a:pt x="573" y="129"/>
                  <a:pt x="569" y="128"/>
                </a:cubicBezTo>
                <a:cubicBezTo>
                  <a:pt x="562" y="126"/>
                  <a:pt x="555" y="125"/>
                  <a:pt x="549" y="125"/>
                </a:cubicBezTo>
                <a:cubicBezTo>
                  <a:pt x="549" y="104"/>
                  <a:pt x="549" y="104"/>
                  <a:pt x="549" y="104"/>
                </a:cubicBezTo>
                <a:cubicBezTo>
                  <a:pt x="554" y="105"/>
                  <a:pt x="559" y="106"/>
                  <a:pt x="564" y="106"/>
                </a:cubicBezTo>
                <a:cubicBezTo>
                  <a:pt x="571" y="106"/>
                  <a:pt x="575" y="108"/>
                  <a:pt x="578" y="112"/>
                </a:cubicBezTo>
                <a:close/>
                <a:moveTo>
                  <a:pt x="578" y="130"/>
                </a:moveTo>
                <a:cubicBezTo>
                  <a:pt x="578" y="149"/>
                  <a:pt x="578" y="149"/>
                  <a:pt x="578" y="149"/>
                </a:cubicBezTo>
                <a:cubicBezTo>
                  <a:pt x="577" y="148"/>
                  <a:pt x="575" y="147"/>
                  <a:pt x="575" y="145"/>
                </a:cubicBezTo>
                <a:cubicBezTo>
                  <a:pt x="574" y="139"/>
                  <a:pt x="576" y="134"/>
                  <a:pt x="578" y="130"/>
                </a:cubicBezTo>
                <a:close/>
                <a:moveTo>
                  <a:pt x="578" y="162"/>
                </a:moveTo>
                <a:cubicBezTo>
                  <a:pt x="577" y="162"/>
                  <a:pt x="575" y="161"/>
                  <a:pt x="574" y="161"/>
                </a:cubicBezTo>
                <a:cubicBezTo>
                  <a:pt x="565" y="161"/>
                  <a:pt x="563" y="147"/>
                  <a:pt x="550" y="147"/>
                </a:cubicBezTo>
                <a:cubicBezTo>
                  <a:pt x="549" y="147"/>
                  <a:pt x="549" y="147"/>
                  <a:pt x="549" y="147"/>
                </a:cubicBezTo>
                <a:cubicBezTo>
                  <a:pt x="549" y="168"/>
                  <a:pt x="549" y="168"/>
                  <a:pt x="549" y="168"/>
                </a:cubicBezTo>
                <a:cubicBezTo>
                  <a:pt x="559" y="169"/>
                  <a:pt x="568" y="172"/>
                  <a:pt x="578" y="174"/>
                </a:cubicBezTo>
                <a:cubicBezTo>
                  <a:pt x="578" y="162"/>
                  <a:pt x="578" y="162"/>
                  <a:pt x="578" y="162"/>
                </a:cubicBezTo>
                <a:close/>
                <a:moveTo>
                  <a:pt x="578" y="231"/>
                </a:moveTo>
                <a:cubicBezTo>
                  <a:pt x="578" y="245"/>
                  <a:pt x="578" y="245"/>
                  <a:pt x="578" y="245"/>
                </a:cubicBezTo>
                <a:cubicBezTo>
                  <a:pt x="575" y="242"/>
                  <a:pt x="574" y="235"/>
                  <a:pt x="578" y="231"/>
                </a:cubicBezTo>
                <a:close/>
                <a:moveTo>
                  <a:pt x="578" y="256"/>
                </a:moveTo>
                <a:cubicBezTo>
                  <a:pt x="578" y="265"/>
                  <a:pt x="578" y="265"/>
                  <a:pt x="578" y="265"/>
                </a:cubicBezTo>
                <a:cubicBezTo>
                  <a:pt x="577" y="265"/>
                  <a:pt x="574" y="265"/>
                  <a:pt x="571" y="265"/>
                </a:cubicBezTo>
                <a:cubicBezTo>
                  <a:pt x="561" y="265"/>
                  <a:pt x="553" y="263"/>
                  <a:pt x="549" y="259"/>
                </a:cubicBezTo>
                <a:cubicBezTo>
                  <a:pt x="549" y="249"/>
                  <a:pt x="549" y="249"/>
                  <a:pt x="549" y="249"/>
                </a:cubicBezTo>
                <a:cubicBezTo>
                  <a:pt x="551" y="248"/>
                  <a:pt x="554" y="248"/>
                  <a:pt x="557" y="248"/>
                </a:cubicBezTo>
                <a:cubicBezTo>
                  <a:pt x="565" y="248"/>
                  <a:pt x="573" y="252"/>
                  <a:pt x="578" y="256"/>
                </a:cubicBezTo>
                <a:close/>
                <a:moveTo>
                  <a:pt x="578" y="273"/>
                </a:moveTo>
                <a:cubicBezTo>
                  <a:pt x="578" y="693"/>
                  <a:pt x="578" y="693"/>
                  <a:pt x="578" y="693"/>
                </a:cubicBezTo>
                <a:cubicBezTo>
                  <a:pt x="568" y="708"/>
                  <a:pt x="560" y="734"/>
                  <a:pt x="569" y="744"/>
                </a:cubicBezTo>
                <a:cubicBezTo>
                  <a:pt x="572" y="746"/>
                  <a:pt x="575" y="750"/>
                  <a:pt x="578" y="753"/>
                </a:cubicBezTo>
                <a:cubicBezTo>
                  <a:pt x="578" y="793"/>
                  <a:pt x="578" y="793"/>
                  <a:pt x="578" y="793"/>
                </a:cubicBezTo>
                <a:cubicBezTo>
                  <a:pt x="568" y="792"/>
                  <a:pt x="558" y="788"/>
                  <a:pt x="549" y="784"/>
                </a:cubicBezTo>
                <a:cubicBezTo>
                  <a:pt x="549" y="273"/>
                  <a:pt x="549" y="273"/>
                  <a:pt x="549" y="273"/>
                </a:cubicBezTo>
                <a:cubicBezTo>
                  <a:pt x="552" y="273"/>
                  <a:pt x="555" y="273"/>
                  <a:pt x="559" y="273"/>
                </a:cubicBezTo>
                <a:cubicBezTo>
                  <a:pt x="566" y="273"/>
                  <a:pt x="573" y="273"/>
                  <a:pt x="578" y="273"/>
                </a:cubicBezTo>
                <a:close/>
                <a:moveTo>
                  <a:pt x="549" y="230"/>
                </a:moveTo>
                <a:cubicBezTo>
                  <a:pt x="549" y="186"/>
                  <a:pt x="549" y="186"/>
                  <a:pt x="549" y="186"/>
                </a:cubicBezTo>
                <a:cubicBezTo>
                  <a:pt x="551" y="185"/>
                  <a:pt x="553" y="185"/>
                  <a:pt x="555" y="185"/>
                </a:cubicBezTo>
                <a:cubicBezTo>
                  <a:pt x="569" y="185"/>
                  <a:pt x="562" y="212"/>
                  <a:pt x="570" y="211"/>
                </a:cubicBezTo>
                <a:cubicBezTo>
                  <a:pt x="578" y="210"/>
                  <a:pt x="567" y="230"/>
                  <a:pt x="552" y="230"/>
                </a:cubicBezTo>
                <a:cubicBezTo>
                  <a:pt x="551" y="230"/>
                  <a:pt x="550" y="230"/>
                  <a:pt x="549" y="230"/>
                </a:cubicBezTo>
                <a:close/>
                <a:moveTo>
                  <a:pt x="549" y="84"/>
                </a:moveTo>
                <a:cubicBezTo>
                  <a:pt x="549" y="76"/>
                  <a:pt x="549" y="76"/>
                  <a:pt x="549" y="76"/>
                </a:cubicBezTo>
                <a:cubicBezTo>
                  <a:pt x="551" y="75"/>
                  <a:pt x="553" y="74"/>
                  <a:pt x="556" y="74"/>
                </a:cubicBezTo>
                <a:cubicBezTo>
                  <a:pt x="571" y="73"/>
                  <a:pt x="580" y="91"/>
                  <a:pt x="565" y="91"/>
                </a:cubicBezTo>
                <a:cubicBezTo>
                  <a:pt x="559" y="91"/>
                  <a:pt x="552" y="88"/>
                  <a:pt x="549" y="84"/>
                </a:cubicBezTo>
                <a:close/>
                <a:moveTo>
                  <a:pt x="549" y="76"/>
                </a:moveTo>
                <a:cubicBezTo>
                  <a:pt x="549" y="84"/>
                  <a:pt x="549" y="84"/>
                  <a:pt x="549" y="84"/>
                </a:cubicBezTo>
                <a:cubicBezTo>
                  <a:pt x="547" y="81"/>
                  <a:pt x="546" y="78"/>
                  <a:pt x="549" y="76"/>
                </a:cubicBezTo>
                <a:close/>
                <a:moveTo>
                  <a:pt x="549" y="104"/>
                </a:moveTo>
                <a:cubicBezTo>
                  <a:pt x="549" y="125"/>
                  <a:pt x="549" y="125"/>
                  <a:pt x="549" y="125"/>
                </a:cubicBezTo>
                <a:cubicBezTo>
                  <a:pt x="544" y="125"/>
                  <a:pt x="538" y="125"/>
                  <a:pt x="532" y="125"/>
                </a:cubicBezTo>
                <a:cubicBezTo>
                  <a:pt x="532" y="100"/>
                  <a:pt x="532" y="100"/>
                  <a:pt x="532" y="100"/>
                </a:cubicBezTo>
                <a:cubicBezTo>
                  <a:pt x="538" y="102"/>
                  <a:pt x="544" y="103"/>
                  <a:pt x="549" y="104"/>
                </a:cubicBezTo>
                <a:close/>
                <a:moveTo>
                  <a:pt x="549" y="147"/>
                </a:moveTo>
                <a:cubicBezTo>
                  <a:pt x="549" y="168"/>
                  <a:pt x="549" y="168"/>
                  <a:pt x="549" y="168"/>
                </a:cubicBezTo>
                <a:cubicBezTo>
                  <a:pt x="549" y="168"/>
                  <a:pt x="548" y="168"/>
                  <a:pt x="547" y="168"/>
                </a:cubicBezTo>
                <a:cubicBezTo>
                  <a:pt x="532" y="167"/>
                  <a:pt x="533" y="145"/>
                  <a:pt x="549" y="147"/>
                </a:cubicBezTo>
                <a:close/>
                <a:moveTo>
                  <a:pt x="549" y="186"/>
                </a:moveTo>
                <a:cubicBezTo>
                  <a:pt x="549" y="230"/>
                  <a:pt x="549" y="230"/>
                  <a:pt x="549" y="230"/>
                </a:cubicBezTo>
                <a:cubicBezTo>
                  <a:pt x="543" y="229"/>
                  <a:pt x="537" y="225"/>
                  <a:pt x="532" y="221"/>
                </a:cubicBezTo>
                <a:cubicBezTo>
                  <a:pt x="532" y="207"/>
                  <a:pt x="532" y="207"/>
                  <a:pt x="532" y="207"/>
                </a:cubicBezTo>
                <a:cubicBezTo>
                  <a:pt x="544" y="207"/>
                  <a:pt x="551" y="203"/>
                  <a:pt x="545" y="198"/>
                </a:cubicBezTo>
                <a:cubicBezTo>
                  <a:pt x="539" y="194"/>
                  <a:pt x="542" y="189"/>
                  <a:pt x="549" y="186"/>
                </a:cubicBezTo>
                <a:close/>
                <a:moveTo>
                  <a:pt x="549" y="249"/>
                </a:moveTo>
                <a:cubicBezTo>
                  <a:pt x="549" y="259"/>
                  <a:pt x="549" y="259"/>
                  <a:pt x="549" y="259"/>
                </a:cubicBezTo>
                <a:cubicBezTo>
                  <a:pt x="545" y="256"/>
                  <a:pt x="545" y="251"/>
                  <a:pt x="549" y="249"/>
                </a:cubicBezTo>
                <a:close/>
                <a:moveTo>
                  <a:pt x="549" y="273"/>
                </a:moveTo>
                <a:cubicBezTo>
                  <a:pt x="549" y="784"/>
                  <a:pt x="549" y="784"/>
                  <a:pt x="549" y="784"/>
                </a:cubicBezTo>
                <a:cubicBezTo>
                  <a:pt x="543" y="781"/>
                  <a:pt x="538" y="779"/>
                  <a:pt x="532" y="777"/>
                </a:cubicBezTo>
                <a:cubicBezTo>
                  <a:pt x="532" y="269"/>
                  <a:pt x="532" y="269"/>
                  <a:pt x="532" y="269"/>
                </a:cubicBezTo>
                <a:cubicBezTo>
                  <a:pt x="537" y="271"/>
                  <a:pt x="542" y="272"/>
                  <a:pt x="549" y="273"/>
                </a:cubicBezTo>
                <a:close/>
                <a:moveTo>
                  <a:pt x="532" y="248"/>
                </a:moveTo>
                <a:cubicBezTo>
                  <a:pt x="532" y="243"/>
                  <a:pt x="532" y="243"/>
                  <a:pt x="532" y="243"/>
                </a:cubicBezTo>
                <a:cubicBezTo>
                  <a:pt x="533" y="243"/>
                  <a:pt x="535" y="243"/>
                  <a:pt x="536" y="243"/>
                </a:cubicBezTo>
                <a:cubicBezTo>
                  <a:pt x="541" y="243"/>
                  <a:pt x="539" y="246"/>
                  <a:pt x="532" y="248"/>
                </a:cubicBezTo>
                <a:close/>
                <a:moveTo>
                  <a:pt x="532" y="100"/>
                </a:moveTo>
                <a:cubicBezTo>
                  <a:pt x="532" y="125"/>
                  <a:pt x="532" y="125"/>
                  <a:pt x="532" y="125"/>
                </a:cubicBezTo>
                <a:cubicBezTo>
                  <a:pt x="529" y="125"/>
                  <a:pt x="525" y="125"/>
                  <a:pt x="521" y="125"/>
                </a:cubicBezTo>
                <a:cubicBezTo>
                  <a:pt x="516" y="125"/>
                  <a:pt x="511" y="121"/>
                  <a:pt x="507" y="117"/>
                </a:cubicBezTo>
                <a:cubicBezTo>
                  <a:pt x="507" y="97"/>
                  <a:pt x="507" y="97"/>
                  <a:pt x="507" y="97"/>
                </a:cubicBezTo>
                <a:cubicBezTo>
                  <a:pt x="517" y="97"/>
                  <a:pt x="525" y="99"/>
                  <a:pt x="532" y="100"/>
                </a:cubicBezTo>
                <a:close/>
                <a:moveTo>
                  <a:pt x="532" y="207"/>
                </a:moveTo>
                <a:cubicBezTo>
                  <a:pt x="532" y="221"/>
                  <a:pt x="532" y="221"/>
                  <a:pt x="532" y="221"/>
                </a:cubicBezTo>
                <a:cubicBezTo>
                  <a:pt x="526" y="214"/>
                  <a:pt x="523" y="207"/>
                  <a:pt x="530" y="207"/>
                </a:cubicBezTo>
                <a:cubicBezTo>
                  <a:pt x="531" y="207"/>
                  <a:pt x="532" y="207"/>
                  <a:pt x="532" y="207"/>
                </a:cubicBezTo>
                <a:close/>
                <a:moveTo>
                  <a:pt x="532" y="243"/>
                </a:moveTo>
                <a:cubicBezTo>
                  <a:pt x="523" y="241"/>
                  <a:pt x="513" y="230"/>
                  <a:pt x="507" y="213"/>
                </a:cubicBezTo>
                <a:cubicBezTo>
                  <a:pt x="507" y="251"/>
                  <a:pt x="507" y="251"/>
                  <a:pt x="507" y="251"/>
                </a:cubicBezTo>
                <a:cubicBezTo>
                  <a:pt x="508" y="251"/>
                  <a:pt x="509" y="251"/>
                  <a:pt x="510" y="251"/>
                </a:cubicBezTo>
                <a:cubicBezTo>
                  <a:pt x="519" y="252"/>
                  <a:pt x="527" y="250"/>
                  <a:pt x="532" y="248"/>
                </a:cubicBezTo>
                <a:cubicBezTo>
                  <a:pt x="532" y="243"/>
                  <a:pt x="532" y="243"/>
                  <a:pt x="532" y="243"/>
                </a:cubicBezTo>
                <a:close/>
                <a:moveTo>
                  <a:pt x="532" y="269"/>
                </a:moveTo>
                <a:cubicBezTo>
                  <a:pt x="532" y="777"/>
                  <a:pt x="532" y="777"/>
                  <a:pt x="532" y="777"/>
                </a:cubicBezTo>
                <a:cubicBezTo>
                  <a:pt x="530" y="777"/>
                  <a:pt x="527" y="776"/>
                  <a:pt x="525" y="776"/>
                </a:cubicBezTo>
                <a:cubicBezTo>
                  <a:pt x="515" y="775"/>
                  <a:pt x="511" y="761"/>
                  <a:pt x="507" y="748"/>
                </a:cubicBezTo>
                <a:cubicBezTo>
                  <a:pt x="507" y="262"/>
                  <a:pt x="507" y="262"/>
                  <a:pt x="507" y="262"/>
                </a:cubicBezTo>
                <a:cubicBezTo>
                  <a:pt x="517" y="263"/>
                  <a:pt x="524" y="266"/>
                  <a:pt x="532" y="269"/>
                </a:cubicBezTo>
                <a:close/>
                <a:moveTo>
                  <a:pt x="507" y="171"/>
                </a:moveTo>
                <a:cubicBezTo>
                  <a:pt x="507" y="164"/>
                  <a:pt x="507" y="164"/>
                  <a:pt x="507" y="164"/>
                </a:cubicBezTo>
                <a:cubicBezTo>
                  <a:pt x="519" y="165"/>
                  <a:pt x="518" y="169"/>
                  <a:pt x="507" y="171"/>
                </a:cubicBezTo>
                <a:close/>
                <a:moveTo>
                  <a:pt x="507" y="152"/>
                </a:moveTo>
                <a:cubicBezTo>
                  <a:pt x="507" y="142"/>
                  <a:pt x="507" y="142"/>
                  <a:pt x="507" y="142"/>
                </a:cubicBezTo>
                <a:cubicBezTo>
                  <a:pt x="508" y="142"/>
                  <a:pt x="509" y="142"/>
                  <a:pt x="510" y="142"/>
                </a:cubicBezTo>
                <a:cubicBezTo>
                  <a:pt x="523" y="142"/>
                  <a:pt x="526" y="153"/>
                  <a:pt x="513" y="153"/>
                </a:cubicBezTo>
                <a:cubicBezTo>
                  <a:pt x="511" y="153"/>
                  <a:pt x="509" y="152"/>
                  <a:pt x="507" y="152"/>
                </a:cubicBezTo>
                <a:close/>
                <a:moveTo>
                  <a:pt x="507" y="97"/>
                </a:moveTo>
                <a:cubicBezTo>
                  <a:pt x="507" y="117"/>
                  <a:pt x="507" y="117"/>
                  <a:pt x="507" y="117"/>
                </a:cubicBezTo>
                <a:cubicBezTo>
                  <a:pt x="498" y="108"/>
                  <a:pt x="494" y="93"/>
                  <a:pt x="504" y="97"/>
                </a:cubicBezTo>
                <a:cubicBezTo>
                  <a:pt x="505" y="97"/>
                  <a:pt x="506" y="97"/>
                  <a:pt x="507" y="97"/>
                </a:cubicBezTo>
                <a:close/>
                <a:moveTo>
                  <a:pt x="507" y="142"/>
                </a:moveTo>
                <a:cubicBezTo>
                  <a:pt x="507" y="152"/>
                  <a:pt x="507" y="152"/>
                  <a:pt x="507" y="152"/>
                </a:cubicBezTo>
                <a:cubicBezTo>
                  <a:pt x="498" y="150"/>
                  <a:pt x="494" y="143"/>
                  <a:pt x="507" y="142"/>
                </a:cubicBezTo>
                <a:close/>
                <a:moveTo>
                  <a:pt x="507" y="164"/>
                </a:moveTo>
                <a:cubicBezTo>
                  <a:pt x="507" y="164"/>
                  <a:pt x="506" y="164"/>
                  <a:pt x="506" y="164"/>
                </a:cubicBezTo>
                <a:cubicBezTo>
                  <a:pt x="489" y="164"/>
                  <a:pt x="489" y="143"/>
                  <a:pt x="477" y="143"/>
                </a:cubicBezTo>
                <a:cubicBezTo>
                  <a:pt x="466" y="142"/>
                  <a:pt x="468" y="146"/>
                  <a:pt x="464" y="156"/>
                </a:cubicBezTo>
                <a:cubicBezTo>
                  <a:pt x="461" y="164"/>
                  <a:pt x="453" y="156"/>
                  <a:pt x="443" y="152"/>
                </a:cubicBezTo>
                <a:cubicBezTo>
                  <a:pt x="443" y="181"/>
                  <a:pt x="443" y="181"/>
                  <a:pt x="443" y="181"/>
                </a:cubicBezTo>
                <a:cubicBezTo>
                  <a:pt x="447" y="179"/>
                  <a:pt x="453" y="175"/>
                  <a:pt x="457" y="172"/>
                </a:cubicBezTo>
                <a:cubicBezTo>
                  <a:pt x="466" y="165"/>
                  <a:pt x="477" y="170"/>
                  <a:pt x="497" y="171"/>
                </a:cubicBezTo>
                <a:cubicBezTo>
                  <a:pt x="501" y="171"/>
                  <a:pt x="505" y="171"/>
                  <a:pt x="507" y="171"/>
                </a:cubicBezTo>
                <a:cubicBezTo>
                  <a:pt x="507" y="164"/>
                  <a:pt x="507" y="164"/>
                  <a:pt x="507" y="164"/>
                </a:cubicBezTo>
                <a:close/>
                <a:moveTo>
                  <a:pt x="507" y="213"/>
                </a:moveTo>
                <a:cubicBezTo>
                  <a:pt x="507" y="251"/>
                  <a:pt x="507" y="251"/>
                  <a:pt x="507" y="251"/>
                </a:cubicBezTo>
                <a:cubicBezTo>
                  <a:pt x="488" y="251"/>
                  <a:pt x="459" y="266"/>
                  <a:pt x="443" y="260"/>
                </a:cubicBezTo>
                <a:cubicBezTo>
                  <a:pt x="443" y="196"/>
                  <a:pt x="443" y="196"/>
                  <a:pt x="443" y="196"/>
                </a:cubicBezTo>
                <a:cubicBezTo>
                  <a:pt x="449" y="198"/>
                  <a:pt x="456" y="200"/>
                  <a:pt x="463" y="200"/>
                </a:cubicBezTo>
                <a:cubicBezTo>
                  <a:pt x="481" y="200"/>
                  <a:pt x="500" y="193"/>
                  <a:pt x="507" y="212"/>
                </a:cubicBezTo>
                <a:cubicBezTo>
                  <a:pt x="507" y="213"/>
                  <a:pt x="507" y="213"/>
                  <a:pt x="507" y="213"/>
                </a:cubicBezTo>
                <a:close/>
                <a:moveTo>
                  <a:pt x="507" y="262"/>
                </a:moveTo>
                <a:cubicBezTo>
                  <a:pt x="506" y="262"/>
                  <a:pt x="505" y="262"/>
                  <a:pt x="503" y="262"/>
                </a:cubicBezTo>
                <a:cubicBezTo>
                  <a:pt x="482" y="262"/>
                  <a:pt x="485" y="285"/>
                  <a:pt x="469" y="280"/>
                </a:cubicBezTo>
                <a:cubicBezTo>
                  <a:pt x="458" y="276"/>
                  <a:pt x="448" y="278"/>
                  <a:pt x="443" y="275"/>
                </a:cubicBezTo>
                <a:cubicBezTo>
                  <a:pt x="443" y="707"/>
                  <a:pt x="443" y="707"/>
                  <a:pt x="443" y="707"/>
                </a:cubicBezTo>
                <a:cubicBezTo>
                  <a:pt x="453" y="722"/>
                  <a:pt x="460" y="736"/>
                  <a:pt x="469" y="733"/>
                </a:cubicBezTo>
                <a:cubicBezTo>
                  <a:pt x="478" y="731"/>
                  <a:pt x="469" y="716"/>
                  <a:pt x="461" y="705"/>
                </a:cubicBezTo>
                <a:cubicBezTo>
                  <a:pt x="454" y="693"/>
                  <a:pt x="489" y="725"/>
                  <a:pt x="499" y="733"/>
                </a:cubicBezTo>
                <a:cubicBezTo>
                  <a:pt x="503" y="736"/>
                  <a:pt x="505" y="742"/>
                  <a:pt x="507" y="748"/>
                </a:cubicBezTo>
                <a:cubicBezTo>
                  <a:pt x="507" y="262"/>
                  <a:pt x="507" y="262"/>
                  <a:pt x="507" y="262"/>
                </a:cubicBezTo>
                <a:close/>
                <a:moveTo>
                  <a:pt x="443" y="117"/>
                </a:moveTo>
                <a:cubicBezTo>
                  <a:pt x="443" y="109"/>
                  <a:pt x="443" y="109"/>
                  <a:pt x="443" y="109"/>
                </a:cubicBezTo>
                <a:cubicBezTo>
                  <a:pt x="445" y="106"/>
                  <a:pt x="449" y="104"/>
                  <a:pt x="456" y="105"/>
                </a:cubicBezTo>
                <a:cubicBezTo>
                  <a:pt x="470" y="105"/>
                  <a:pt x="480" y="130"/>
                  <a:pt x="462" y="130"/>
                </a:cubicBezTo>
                <a:cubicBezTo>
                  <a:pt x="453" y="130"/>
                  <a:pt x="445" y="124"/>
                  <a:pt x="443" y="117"/>
                </a:cubicBezTo>
                <a:close/>
                <a:moveTo>
                  <a:pt x="443" y="109"/>
                </a:moveTo>
                <a:cubicBezTo>
                  <a:pt x="443" y="117"/>
                  <a:pt x="443" y="117"/>
                  <a:pt x="443" y="117"/>
                </a:cubicBezTo>
                <a:cubicBezTo>
                  <a:pt x="441" y="114"/>
                  <a:pt x="441" y="111"/>
                  <a:pt x="443" y="109"/>
                </a:cubicBezTo>
                <a:close/>
                <a:moveTo>
                  <a:pt x="443" y="152"/>
                </a:moveTo>
                <a:cubicBezTo>
                  <a:pt x="443" y="181"/>
                  <a:pt x="443" y="181"/>
                  <a:pt x="443" y="181"/>
                </a:cubicBezTo>
                <a:cubicBezTo>
                  <a:pt x="438" y="183"/>
                  <a:pt x="433" y="183"/>
                  <a:pt x="434" y="180"/>
                </a:cubicBezTo>
                <a:cubicBezTo>
                  <a:pt x="435" y="175"/>
                  <a:pt x="426" y="177"/>
                  <a:pt x="420" y="176"/>
                </a:cubicBezTo>
                <a:cubicBezTo>
                  <a:pt x="420" y="153"/>
                  <a:pt x="420" y="153"/>
                  <a:pt x="420" y="153"/>
                </a:cubicBezTo>
                <a:cubicBezTo>
                  <a:pt x="423" y="151"/>
                  <a:pt x="426" y="149"/>
                  <a:pt x="431" y="149"/>
                </a:cubicBezTo>
                <a:cubicBezTo>
                  <a:pt x="435" y="148"/>
                  <a:pt x="439" y="150"/>
                  <a:pt x="443" y="152"/>
                </a:cubicBezTo>
                <a:close/>
                <a:moveTo>
                  <a:pt x="443" y="196"/>
                </a:moveTo>
                <a:cubicBezTo>
                  <a:pt x="443" y="260"/>
                  <a:pt x="443" y="260"/>
                  <a:pt x="443" y="260"/>
                </a:cubicBezTo>
                <a:cubicBezTo>
                  <a:pt x="442" y="260"/>
                  <a:pt x="441" y="259"/>
                  <a:pt x="441" y="259"/>
                </a:cubicBezTo>
                <a:cubicBezTo>
                  <a:pt x="432" y="254"/>
                  <a:pt x="425" y="252"/>
                  <a:pt x="420" y="250"/>
                </a:cubicBezTo>
                <a:cubicBezTo>
                  <a:pt x="420" y="244"/>
                  <a:pt x="420" y="244"/>
                  <a:pt x="420" y="244"/>
                </a:cubicBezTo>
                <a:cubicBezTo>
                  <a:pt x="420" y="244"/>
                  <a:pt x="421" y="243"/>
                  <a:pt x="421" y="243"/>
                </a:cubicBezTo>
                <a:cubicBezTo>
                  <a:pt x="427" y="241"/>
                  <a:pt x="425" y="241"/>
                  <a:pt x="420" y="240"/>
                </a:cubicBezTo>
                <a:cubicBezTo>
                  <a:pt x="420" y="187"/>
                  <a:pt x="420" y="187"/>
                  <a:pt x="420" y="187"/>
                </a:cubicBezTo>
                <a:cubicBezTo>
                  <a:pt x="428" y="188"/>
                  <a:pt x="435" y="192"/>
                  <a:pt x="443" y="196"/>
                </a:cubicBezTo>
                <a:close/>
                <a:moveTo>
                  <a:pt x="443" y="275"/>
                </a:moveTo>
                <a:cubicBezTo>
                  <a:pt x="443" y="707"/>
                  <a:pt x="443" y="707"/>
                  <a:pt x="443" y="707"/>
                </a:cubicBezTo>
                <a:cubicBezTo>
                  <a:pt x="442" y="706"/>
                  <a:pt x="442" y="706"/>
                  <a:pt x="442" y="706"/>
                </a:cubicBezTo>
                <a:cubicBezTo>
                  <a:pt x="434" y="694"/>
                  <a:pt x="426" y="685"/>
                  <a:pt x="420" y="674"/>
                </a:cubicBezTo>
                <a:cubicBezTo>
                  <a:pt x="420" y="262"/>
                  <a:pt x="420" y="262"/>
                  <a:pt x="420" y="262"/>
                </a:cubicBezTo>
                <a:cubicBezTo>
                  <a:pt x="429" y="261"/>
                  <a:pt x="435" y="261"/>
                  <a:pt x="438" y="269"/>
                </a:cubicBezTo>
                <a:cubicBezTo>
                  <a:pt x="439" y="272"/>
                  <a:pt x="441" y="274"/>
                  <a:pt x="443" y="275"/>
                </a:cubicBezTo>
                <a:close/>
                <a:moveTo>
                  <a:pt x="420" y="138"/>
                </a:moveTo>
                <a:cubicBezTo>
                  <a:pt x="420" y="127"/>
                  <a:pt x="420" y="127"/>
                  <a:pt x="420" y="127"/>
                </a:cubicBezTo>
                <a:cubicBezTo>
                  <a:pt x="428" y="128"/>
                  <a:pt x="426" y="133"/>
                  <a:pt x="420" y="138"/>
                </a:cubicBezTo>
                <a:close/>
                <a:moveTo>
                  <a:pt x="420" y="127"/>
                </a:moveTo>
                <a:cubicBezTo>
                  <a:pt x="420" y="138"/>
                  <a:pt x="420" y="138"/>
                  <a:pt x="420" y="138"/>
                </a:cubicBezTo>
                <a:cubicBezTo>
                  <a:pt x="414" y="143"/>
                  <a:pt x="405" y="147"/>
                  <a:pt x="398" y="147"/>
                </a:cubicBezTo>
                <a:cubicBezTo>
                  <a:pt x="381" y="147"/>
                  <a:pt x="385" y="158"/>
                  <a:pt x="373" y="158"/>
                </a:cubicBezTo>
                <a:cubicBezTo>
                  <a:pt x="360" y="158"/>
                  <a:pt x="352" y="143"/>
                  <a:pt x="372" y="142"/>
                </a:cubicBezTo>
                <a:cubicBezTo>
                  <a:pt x="391" y="141"/>
                  <a:pt x="392" y="127"/>
                  <a:pt x="414" y="126"/>
                </a:cubicBezTo>
                <a:cubicBezTo>
                  <a:pt x="417" y="126"/>
                  <a:pt x="419" y="126"/>
                  <a:pt x="420" y="127"/>
                </a:cubicBezTo>
                <a:close/>
                <a:moveTo>
                  <a:pt x="420" y="153"/>
                </a:moveTo>
                <a:cubicBezTo>
                  <a:pt x="415" y="158"/>
                  <a:pt x="414" y="165"/>
                  <a:pt x="415" y="171"/>
                </a:cubicBezTo>
                <a:cubicBezTo>
                  <a:pt x="416" y="174"/>
                  <a:pt x="418" y="175"/>
                  <a:pt x="420" y="176"/>
                </a:cubicBezTo>
                <a:cubicBezTo>
                  <a:pt x="420" y="153"/>
                  <a:pt x="420" y="153"/>
                  <a:pt x="420" y="153"/>
                </a:cubicBezTo>
                <a:close/>
                <a:moveTo>
                  <a:pt x="420" y="187"/>
                </a:moveTo>
                <a:cubicBezTo>
                  <a:pt x="420" y="240"/>
                  <a:pt x="420" y="240"/>
                  <a:pt x="420" y="240"/>
                </a:cubicBezTo>
                <a:cubicBezTo>
                  <a:pt x="414" y="239"/>
                  <a:pt x="403" y="238"/>
                  <a:pt x="402" y="230"/>
                </a:cubicBezTo>
                <a:cubicBezTo>
                  <a:pt x="399" y="217"/>
                  <a:pt x="361" y="230"/>
                  <a:pt x="351" y="217"/>
                </a:cubicBezTo>
                <a:cubicBezTo>
                  <a:pt x="341" y="204"/>
                  <a:pt x="350" y="177"/>
                  <a:pt x="372" y="177"/>
                </a:cubicBezTo>
                <a:cubicBezTo>
                  <a:pt x="390" y="176"/>
                  <a:pt x="399" y="186"/>
                  <a:pt x="415" y="186"/>
                </a:cubicBezTo>
                <a:cubicBezTo>
                  <a:pt x="416" y="186"/>
                  <a:pt x="418" y="186"/>
                  <a:pt x="420" y="187"/>
                </a:cubicBezTo>
                <a:close/>
                <a:moveTo>
                  <a:pt x="420" y="244"/>
                </a:moveTo>
                <a:cubicBezTo>
                  <a:pt x="420" y="250"/>
                  <a:pt x="420" y="250"/>
                  <a:pt x="420" y="250"/>
                </a:cubicBezTo>
                <a:cubicBezTo>
                  <a:pt x="416" y="248"/>
                  <a:pt x="415" y="246"/>
                  <a:pt x="420" y="244"/>
                </a:cubicBezTo>
                <a:close/>
                <a:moveTo>
                  <a:pt x="420" y="262"/>
                </a:moveTo>
                <a:cubicBezTo>
                  <a:pt x="416" y="262"/>
                  <a:pt x="412" y="263"/>
                  <a:pt x="407" y="263"/>
                </a:cubicBezTo>
                <a:cubicBezTo>
                  <a:pt x="390" y="263"/>
                  <a:pt x="398" y="249"/>
                  <a:pt x="376" y="249"/>
                </a:cubicBezTo>
                <a:cubicBezTo>
                  <a:pt x="354" y="249"/>
                  <a:pt x="364" y="254"/>
                  <a:pt x="345" y="241"/>
                </a:cubicBezTo>
                <a:cubicBezTo>
                  <a:pt x="325" y="228"/>
                  <a:pt x="332" y="246"/>
                  <a:pt x="306" y="246"/>
                </a:cubicBezTo>
                <a:cubicBezTo>
                  <a:pt x="280" y="246"/>
                  <a:pt x="274" y="251"/>
                  <a:pt x="274" y="263"/>
                </a:cubicBezTo>
                <a:cubicBezTo>
                  <a:pt x="274" y="275"/>
                  <a:pt x="238" y="245"/>
                  <a:pt x="200" y="242"/>
                </a:cubicBezTo>
                <a:cubicBezTo>
                  <a:pt x="163" y="239"/>
                  <a:pt x="122" y="228"/>
                  <a:pt x="99" y="228"/>
                </a:cubicBezTo>
                <a:cubicBezTo>
                  <a:pt x="76" y="228"/>
                  <a:pt x="64" y="252"/>
                  <a:pt x="37" y="256"/>
                </a:cubicBezTo>
                <a:cubicBezTo>
                  <a:pt x="9" y="260"/>
                  <a:pt x="39" y="268"/>
                  <a:pt x="47" y="282"/>
                </a:cubicBezTo>
                <a:cubicBezTo>
                  <a:pt x="55" y="297"/>
                  <a:pt x="52" y="295"/>
                  <a:pt x="26" y="298"/>
                </a:cubicBezTo>
                <a:cubicBezTo>
                  <a:pt x="0" y="300"/>
                  <a:pt x="39" y="317"/>
                  <a:pt x="57" y="317"/>
                </a:cubicBezTo>
                <a:cubicBezTo>
                  <a:pt x="76" y="317"/>
                  <a:pt x="56" y="330"/>
                  <a:pt x="43" y="338"/>
                </a:cubicBezTo>
                <a:cubicBezTo>
                  <a:pt x="30" y="346"/>
                  <a:pt x="25" y="373"/>
                  <a:pt x="46" y="375"/>
                </a:cubicBezTo>
                <a:cubicBezTo>
                  <a:pt x="67" y="376"/>
                  <a:pt x="56" y="388"/>
                  <a:pt x="82" y="388"/>
                </a:cubicBezTo>
                <a:cubicBezTo>
                  <a:pt x="108" y="388"/>
                  <a:pt x="85" y="407"/>
                  <a:pt x="68" y="420"/>
                </a:cubicBezTo>
                <a:cubicBezTo>
                  <a:pt x="51" y="433"/>
                  <a:pt x="52" y="450"/>
                  <a:pt x="61" y="442"/>
                </a:cubicBezTo>
                <a:cubicBezTo>
                  <a:pt x="70" y="434"/>
                  <a:pt x="94" y="415"/>
                  <a:pt x="105" y="411"/>
                </a:cubicBezTo>
                <a:cubicBezTo>
                  <a:pt x="117" y="407"/>
                  <a:pt x="125" y="386"/>
                  <a:pt x="135" y="380"/>
                </a:cubicBezTo>
                <a:cubicBezTo>
                  <a:pt x="146" y="373"/>
                  <a:pt x="154" y="393"/>
                  <a:pt x="160" y="382"/>
                </a:cubicBezTo>
                <a:cubicBezTo>
                  <a:pt x="167" y="372"/>
                  <a:pt x="180" y="381"/>
                  <a:pt x="191" y="378"/>
                </a:cubicBezTo>
                <a:cubicBezTo>
                  <a:pt x="203" y="376"/>
                  <a:pt x="228" y="381"/>
                  <a:pt x="238" y="384"/>
                </a:cubicBezTo>
                <a:cubicBezTo>
                  <a:pt x="248" y="386"/>
                  <a:pt x="260" y="397"/>
                  <a:pt x="276" y="395"/>
                </a:cubicBezTo>
                <a:cubicBezTo>
                  <a:pt x="291" y="394"/>
                  <a:pt x="293" y="420"/>
                  <a:pt x="303" y="429"/>
                </a:cubicBezTo>
                <a:cubicBezTo>
                  <a:pt x="313" y="438"/>
                  <a:pt x="325" y="437"/>
                  <a:pt x="322" y="450"/>
                </a:cubicBezTo>
                <a:cubicBezTo>
                  <a:pt x="320" y="463"/>
                  <a:pt x="341" y="481"/>
                  <a:pt x="360" y="489"/>
                </a:cubicBezTo>
                <a:cubicBezTo>
                  <a:pt x="380" y="497"/>
                  <a:pt x="387" y="520"/>
                  <a:pt x="372" y="512"/>
                </a:cubicBezTo>
                <a:cubicBezTo>
                  <a:pt x="356" y="504"/>
                  <a:pt x="355" y="507"/>
                  <a:pt x="360" y="521"/>
                </a:cubicBezTo>
                <a:cubicBezTo>
                  <a:pt x="365" y="536"/>
                  <a:pt x="368" y="545"/>
                  <a:pt x="360" y="549"/>
                </a:cubicBezTo>
                <a:cubicBezTo>
                  <a:pt x="352" y="553"/>
                  <a:pt x="352" y="590"/>
                  <a:pt x="363" y="608"/>
                </a:cubicBezTo>
                <a:cubicBezTo>
                  <a:pt x="373" y="627"/>
                  <a:pt x="410" y="645"/>
                  <a:pt x="415" y="662"/>
                </a:cubicBezTo>
                <a:cubicBezTo>
                  <a:pt x="416" y="666"/>
                  <a:pt x="418" y="670"/>
                  <a:pt x="420" y="674"/>
                </a:cubicBezTo>
                <a:lnTo>
                  <a:pt x="420" y="262"/>
                </a:lnTo>
                <a:close/>
              </a:path>
            </a:pathLst>
          </a:custGeom>
          <a:solidFill>
            <a:srgbClr val="D6F5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6171996" y="3898639"/>
            <a:ext cx="42218" cy="42209"/>
          </a:xfrm>
          <a:custGeom>
            <a:avLst/>
            <a:gdLst/>
            <a:ahLst/>
            <a:cxnLst/>
            <a:rect l="l" t="t" r="r" b="b"/>
            <a:pathLst>
              <a:path w="32" h="32" extrusionOk="0">
                <a:moveTo>
                  <a:pt x="0" y="32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21" y="9"/>
                  <a:pt x="32" y="10"/>
                </a:cubicBezTo>
                <a:cubicBezTo>
                  <a:pt x="24" y="16"/>
                  <a:pt x="14" y="22"/>
                  <a:pt x="0" y="32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5003226" y="3646496"/>
            <a:ext cx="1482628" cy="1501199"/>
          </a:xfrm>
          <a:custGeom>
            <a:avLst/>
            <a:gdLst/>
            <a:ahLst/>
            <a:cxnLst/>
            <a:rect l="l" t="t" r="r" b="b"/>
            <a:pathLst>
              <a:path w="1129" h="1143" extrusionOk="0">
                <a:moveTo>
                  <a:pt x="285" y="1143"/>
                </a:moveTo>
                <a:cubicBezTo>
                  <a:pt x="334" y="1103"/>
                  <a:pt x="375" y="1063"/>
                  <a:pt x="406" y="1021"/>
                </a:cubicBezTo>
                <a:cubicBezTo>
                  <a:pt x="505" y="888"/>
                  <a:pt x="587" y="832"/>
                  <a:pt x="695" y="706"/>
                </a:cubicBezTo>
                <a:cubicBezTo>
                  <a:pt x="724" y="674"/>
                  <a:pt x="747" y="581"/>
                  <a:pt x="747" y="581"/>
                </a:cubicBezTo>
                <a:cubicBezTo>
                  <a:pt x="747" y="581"/>
                  <a:pt x="760" y="622"/>
                  <a:pt x="795" y="604"/>
                </a:cubicBezTo>
                <a:cubicBezTo>
                  <a:pt x="829" y="585"/>
                  <a:pt x="842" y="528"/>
                  <a:pt x="842" y="528"/>
                </a:cubicBezTo>
                <a:cubicBezTo>
                  <a:pt x="842" y="528"/>
                  <a:pt x="884" y="555"/>
                  <a:pt x="904" y="524"/>
                </a:cubicBezTo>
                <a:cubicBezTo>
                  <a:pt x="924" y="493"/>
                  <a:pt x="927" y="409"/>
                  <a:pt x="927" y="409"/>
                </a:cubicBezTo>
                <a:cubicBezTo>
                  <a:pt x="927" y="409"/>
                  <a:pt x="977" y="370"/>
                  <a:pt x="1018" y="331"/>
                </a:cubicBezTo>
                <a:cubicBezTo>
                  <a:pt x="1059" y="293"/>
                  <a:pt x="1073" y="268"/>
                  <a:pt x="1073" y="268"/>
                </a:cubicBezTo>
                <a:cubicBezTo>
                  <a:pt x="1073" y="268"/>
                  <a:pt x="1129" y="260"/>
                  <a:pt x="1128" y="230"/>
                </a:cubicBezTo>
                <a:cubicBezTo>
                  <a:pt x="1127" y="200"/>
                  <a:pt x="1075" y="168"/>
                  <a:pt x="1049" y="142"/>
                </a:cubicBezTo>
                <a:cubicBezTo>
                  <a:pt x="1024" y="116"/>
                  <a:pt x="977" y="87"/>
                  <a:pt x="918" y="65"/>
                </a:cubicBezTo>
                <a:cubicBezTo>
                  <a:pt x="859" y="44"/>
                  <a:pt x="803" y="0"/>
                  <a:pt x="774" y="3"/>
                </a:cubicBezTo>
                <a:cubicBezTo>
                  <a:pt x="744" y="6"/>
                  <a:pt x="646" y="37"/>
                  <a:pt x="598" y="52"/>
                </a:cubicBezTo>
                <a:cubicBezTo>
                  <a:pt x="551" y="67"/>
                  <a:pt x="403" y="87"/>
                  <a:pt x="379" y="117"/>
                </a:cubicBezTo>
                <a:cubicBezTo>
                  <a:pt x="354" y="146"/>
                  <a:pt x="336" y="158"/>
                  <a:pt x="324" y="235"/>
                </a:cubicBezTo>
                <a:cubicBezTo>
                  <a:pt x="312" y="313"/>
                  <a:pt x="272" y="565"/>
                  <a:pt x="232" y="668"/>
                </a:cubicBezTo>
                <a:cubicBezTo>
                  <a:pt x="192" y="772"/>
                  <a:pt x="107" y="888"/>
                  <a:pt x="0" y="1042"/>
                </a:cubicBezTo>
                <a:cubicBezTo>
                  <a:pt x="32" y="1143"/>
                  <a:pt x="32" y="1143"/>
                  <a:pt x="32" y="1143"/>
                </a:cubicBezTo>
                <a:lnTo>
                  <a:pt x="285" y="1143"/>
                </a:ln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5984238" y="4183551"/>
            <a:ext cx="236643" cy="279913"/>
          </a:xfrm>
          <a:custGeom>
            <a:avLst/>
            <a:gdLst/>
            <a:ahLst/>
            <a:cxnLst/>
            <a:rect l="l" t="t" r="r" b="b"/>
            <a:pathLst>
              <a:path w="180" h="213" extrusionOk="0">
                <a:moveTo>
                  <a:pt x="0" y="172"/>
                </a:moveTo>
                <a:cubicBezTo>
                  <a:pt x="0" y="172"/>
                  <a:pt x="13" y="213"/>
                  <a:pt x="48" y="195"/>
                </a:cubicBezTo>
                <a:cubicBezTo>
                  <a:pt x="82" y="176"/>
                  <a:pt x="95" y="119"/>
                  <a:pt x="95" y="119"/>
                </a:cubicBezTo>
                <a:cubicBezTo>
                  <a:pt x="95" y="119"/>
                  <a:pt x="137" y="146"/>
                  <a:pt x="157" y="115"/>
                </a:cubicBezTo>
                <a:cubicBezTo>
                  <a:pt x="177" y="84"/>
                  <a:pt x="180" y="0"/>
                  <a:pt x="180" y="0"/>
                </a:cubicBezTo>
                <a:cubicBezTo>
                  <a:pt x="144" y="29"/>
                  <a:pt x="34" y="115"/>
                  <a:pt x="0" y="172"/>
                </a:cubicBezTo>
                <a:close/>
              </a:path>
            </a:pathLst>
          </a:custGeom>
          <a:solidFill>
            <a:srgbClr val="AB8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5579834" y="3748687"/>
            <a:ext cx="801031" cy="466521"/>
          </a:xfrm>
          <a:custGeom>
            <a:avLst/>
            <a:gdLst/>
            <a:ahLst/>
            <a:cxnLst/>
            <a:rect l="l" t="t" r="r" b="b"/>
            <a:pathLst>
              <a:path w="610" h="355" extrusionOk="0">
                <a:moveTo>
                  <a:pt x="168" y="355"/>
                </a:moveTo>
                <a:cubicBezTo>
                  <a:pt x="181" y="329"/>
                  <a:pt x="165" y="317"/>
                  <a:pt x="126" y="320"/>
                </a:cubicBezTo>
                <a:cubicBezTo>
                  <a:pt x="86" y="323"/>
                  <a:pt x="87" y="310"/>
                  <a:pt x="122" y="301"/>
                </a:cubicBezTo>
                <a:cubicBezTo>
                  <a:pt x="158" y="292"/>
                  <a:pt x="221" y="328"/>
                  <a:pt x="183" y="296"/>
                </a:cubicBezTo>
                <a:cubicBezTo>
                  <a:pt x="146" y="264"/>
                  <a:pt x="0" y="149"/>
                  <a:pt x="44" y="170"/>
                </a:cubicBezTo>
                <a:cubicBezTo>
                  <a:pt x="88" y="191"/>
                  <a:pt x="124" y="238"/>
                  <a:pt x="162" y="203"/>
                </a:cubicBezTo>
                <a:cubicBezTo>
                  <a:pt x="200" y="167"/>
                  <a:pt x="176" y="128"/>
                  <a:pt x="146" y="105"/>
                </a:cubicBezTo>
                <a:cubicBezTo>
                  <a:pt x="116" y="82"/>
                  <a:pt x="137" y="87"/>
                  <a:pt x="174" y="101"/>
                </a:cubicBezTo>
                <a:cubicBezTo>
                  <a:pt x="211" y="115"/>
                  <a:pt x="274" y="100"/>
                  <a:pt x="302" y="87"/>
                </a:cubicBezTo>
                <a:cubicBezTo>
                  <a:pt x="330" y="75"/>
                  <a:pt x="327" y="0"/>
                  <a:pt x="337" y="20"/>
                </a:cubicBezTo>
                <a:cubicBezTo>
                  <a:pt x="348" y="39"/>
                  <a:pt x="344" y="58"/>
                  <a:pt x="369" y="70"/>
                </a:cubicBezTo>
                <a:cubicBezTo>
                  <a:pt x="394" y="81"/>
                  <a:pt x="437" y="92"/>
                  <a:pt x="459" y="92"/>
                </a:cubicBezTo>
                <a:cubicBezTo>
                  <a:pt x="480" y="91"/>
                  <a:pt x="480" y="90"/>
                  <a:pt x="496" y="67"/>
                </a:cubicBezTo>
                <a:cubicBezTo>
                  <a:pt x="512" y="45"/>
                  <a:pt x="483" y="100"/>
                  <a:pt x="510" y="87"/>
                </a:cubicBezTo>
                <a:cubicBezTo>
                  <a:pt x="538" y="74"/>
                  <a:pt x="585" y="66"/>
                  <a:pt x="610" y="64"/>
                </a:cubicBezTo>
                <a:cubicBezTo>
                  <a:pt x="571" y="80"/>
                  <a:pt x="535" y="82"/>
                  <a:pt x="409" y="176"/>
                </a:cubicBezTo>
                <a:cubicBezTo>
                  <a:pt x="359" y="214"/>
                  <a:pt x="323" y="251"/>
                  <a:pt x="292" y="272"/>
                </a:cubicBezTo>
                <a:cubicBezTo>
                  <a:pt x="241" y="307"/>
                  <a:pt x="207" y="320"/>
                  <a:pt x="168" y="355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6413638" y="3894752"/>
            <a:ext cx="72215" cy="103856"/>
          </a:xfrm>
          <a:custGeom>
            <a:avLst/>
            <a:gdLst/>
            <a:ahLst/>
            <a:cxnLst/>
            <a:rect l="l" t="t" r="r" b="b"/>
            <a:pathLst>
              <a:path w="55" h="79" extrusionOk="0">
                <a:moveTo>
                  <a:pt x="0" y="79"/>
                </a:moveTo>
                <a:cubicBezTo>
                  <a:pt x="8" y="78"/>
                  <a:pt x="55" y="69"/>
                  <a:pt x="54" y="41"/>
                </a:cubicBezTo>
                <a:cubicBezTo>
                  <a:pt x="54" y="28"/>
                  <a:pt x="43" y="14"/>
                  <a:pt x="29" y="0"/>
                </a:cubicBezTo>
                <a:cubicBezTo>
                  <a:pt x="36" y="33"/>
                  <a:pt x="15" y="62"/>
                  <a:pt x="0" y="79"/>
                </a:cubicBezTo>
                <a:close/>
              </a:path>
            </a:pathLst>
          </a:custGeom>
          <a:solidFill>
            <a:srgbClr val="AB8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6168107" y="4207432"/>
            <a:ext cx="49995" cy="133847"/>
          </a:xfrm>
          <a:custGeom>
            <a:avLst/>
            <a:gdLst/>
            <a:ahLst/>
            <a:cxnLst/>
            <a:rect l="l" t="t" r="r" b="b"/>
            <a:pathLst>
              <a:path w="38" h="102" extrusionOk="0">
                <a:moveTo>
                  <a:pt x="12" y="102"/>
                </a:moveTo>
                <a:cubicBezTo>
                  <a:pt x="14" y="101"/>
                  <a:pt x="15" y="99"/>
                  <a:pt x="17" y="97"/>
                </a:cubicBezTo>
                <a:cubicBezTo>
                  <a:pt x="30" y="77"/>
                  <a:pt x="36" y="33"/>
                  <a:pt x="38" y="6"/>
                </a:cubicBezTo>
                <a:cubicBezTo>
                  <a:pt x="9" y="0"/>
                  <a:pt x="8" y="41"/>
                  <a:pt x="4" y="50"/>
                </a:cubicBezTo>
                <a:cubicBezTo>
                  <a:pt x="0" y="58"/>
                  <a:pt x="7" y="85"/>
                  <a:pt x="12" y="102"/>
                </a:cubicBez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6035899" y="4317398"/>
            <a:ext cx="72215" cy="124961"/>
          </a:xfrm>
          <a:custGeom>
            <a:avLst/>
            <a:gdLst/>
            <a:ahLst/>
            <a:cxnLst/>
            <a:rect l="l" t="t" r="r" b="b"/>
            <a:pathLst>
              <a:path w="55" h="95" extrusionOk="0">
                <a:moveTo>
                  <a:pt x="3" y="95"/>
                </a:moveTo>
                <a:cubicBezTo>
                  <a:pt x="5" y="95"/>
                  <a:pt x="7" y="94"/>
                  <a:pt x="9" y="93"/>
                </a:cubicBezTo>
                <a:cubicBezTo>
                  <a:pt x="38" y="77"/>
                  <a:pt x="52" y="34"/>
                  <a:pt x="55" y="21"/>
                </a:cubicBezTo>
                <a:cubicBezTo>
                  <a:pt x="52" y="17"/>
                  <a:pt x="47" y="13"/>
                  <a:pt x="42" y="8"/>
                </a:cubicBezTo>
                <a:cubicBezTo>
                  <a:pt x="33" y="0"/>
                  <a:pt x="15" y="37"/>
                  <a:pt x="8" y="47"/>
                </a:cubicBezTo>
                <a:cubicBezTo>
                  <a:pt x="3" y="55"/>
                  <a:pt x="0" y="78"/>
                  <a:pt x="3" y="95"/>
                </a:cubicBez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5025446" y="3682973"/>
            <a:ext cx="1280982" cy="1473430"/>
          </a:xfrm>
          <a:custGeom>
            <a:avLst/>
            <a:gdLst/>
            <a:ahLst/>
            <a:cxnLst/>
            <a:rect l="l" t="t" r="r" b="b"/>
            <a:pathLst>
              <a:path w="975" h="1122" extrusionOk="0">
                <a:moveTo>
                  <a:pt x="222" y="1122"/>
                </a:moveTo>
                <a:cubicBezTo>
                  <a:pt x="266" y="1077"/>
                  <a:pt x="303" y="1035"/>
                  <a:pt x="336" y="994"/>
                </a:cubicBezTo>
                <a:cubicBezTo>
                  <a:pt x="403" y="911"/>
                  <a:pt x="544" y="788"/>
                  <a:pt x="610" y="658"/>
                </a:cubicBezTo>
                <a:cubicBezTo>
                  <a:pt x="676" y="528"/>
                  <a:pt x="714" y="471"/>
                  <a:pt x="795" y="420"/>
                </a:cubicBezTo>
                <a:cubicBezTo>
                  <a:pt x="876" y="369"/>
                  <a:pt x="863" y="364"/>
                  <a:pt x="843" y="342"/>
                </a:cubicBezTo>
                <a:cubicBezTo>
                  <a:pt x="823" y="319"/>
                  <a:pt x="795" y="296"/>
                  <a:pt x="739" y="347"/>
                </a:cubicBezTo>
                <a:cubicBezTo>
                  <a:pt x="682" y="398"/>
                  <a:pt x="599" y="445"/>
                  <a:pt x="573" y="418"/>
                </a:cubicBezTo>
                <a:cubicBezTo>
                  <a:pt x="546" y="392"/>
                  <a:pt x="550" y="385"/>
                  <a:pt x="506" y="386"/>
                </a:cubicBezTo>
                <a:cubicBezTo>
                  <a:pt x="461" y="386"/>
                  <a:pt x="534" y="345"/>
                  <a:pt x="510" y="318"/>
                </a:cubicBezTo>
                <a:cubicBezTo>
                  <a:pt x="486" y="290"/>
                  <a:pt x="394" y="175"/>
                  <a:pt x="449" y="191"/>
                </a:cubicBezTo>
                <a:cubicBezTo>
                  <a:pt x="503" y="208"/>
                  <a:pt x="517" y="238"/>
                  <a:pt x="541" y="214"/>
                </a:cubicBezTo>
                <a:cubicBezTo>
                  <a:pt x="566" y="191"/>
                  <a:pt x="505" y="109"/>
                  <a:pt x="553" y="122"/>
                </a:cubicBezTo>
                <a:cubicBezTo>
                  <a:pt x="601" y="134"/>
                  <a:pt x="609" y="143"/>
                  <a:pt x="664" y="126"/>
                </a:cubicBezTo>
                <a:cubicBezTo>
                  <a:pt x="718" y="109"/>
                  <a:pt x="741" y="39"/>
                  <a:pt x="763" y="58"/>
                </a:cubicBezTo>
                <a:cubicBezTo>
                  <a:pt x="785" y="77"/>
                  <a:pt x="797" y="80"/>
                  <a:pt x="830" y="99"/>
                </a:cubicBezTo>
                <a:cubicBezTo>
                  <a:pt x="863" y="118"/>
                  <a:pt x="875" y="101"/>
                  <a:pt x="896" y="96"/>
                </a:cubicBezTo>
                <a:cubicBezTo>
                  <a:pt x="917" y="90"/>
                  <a:pt x="931" y="123"/>
                  <a:pt x="953" y="111"/>
                </a:cubicBezTo>
                <a:cubicBezTo>
                  <a:pt x="975" y="100"/>
                  <a:pt x="889" y="70"/>
                  <a:pt x="855" y="48"/>
                </a:cubicBezTo>
                <a:cubicBezTo>
                  <a:pt x="822" y="26"/>
                  <a:pt x="773" y="0"/>
                  <a:pt x="656" y="33"/>
                </a:cubicBezTo>
                <a:cubicBezTo>
                  <a:pt x="539" y="67"/>
                  <a:pt x="356" y="104"/>
                  <a:pt x="361" y="156"/>
                </a:cubicBezTo>
                <a:cubicBezTo>
                  <a:pt x="366" y="207"/>
                  <a:pt x="346" y="322"/>
                  <a:pt x="316" y="411"/>
                </a:cubicBezTo>
                <a:cubicBezTo>
                  <a:pt x="287" y="499"/>
                  <a:pt x="265" y="619"/>
                  <a:pt x="244" y="662"/>
                </a:cubicBezTo>
                <a:cubicBezTo>
                  <a:pt x="222" y="706"/>
                  <a:pt x="115" y="887"/>
                  <a:pt x="0" y="1075"/>
                </a:cubicBezTo>
                <a:cubicBezTo>
                  <a:pt x="15" y="1122"/>
                  <a:pt x="15" y="1122"/>
                  <a:pt x="15" y="1122"/>
                </a:cubicBezTo>
                <a:lnTo>
                  <a:pt x="222" y="1122"/>
                </a:ln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6050342" y="3792007"/>
            <a:ext cx="451621" cy="315457"/>
          </a:xfrm>
          <a:custGeom>
            <a:avLst/>
            <a:gdLst/>
            <a:ahLst/>
            <a:cxnLst/>
            <a:rect l="l" t="t" r="r" b="b"/>
            <a:pathLst>
              <a:path w="344" h="240" extrusionOk="0">
                <a:moveTo>
                  <a:pt x="0" y="183"/>
                </a:moveTo>
                <a:cubicBezTo>
                  <a:pt x="87" y="110"/>
                  <a:pt x="238" y="0"/>
                  <a:pt x="291" y="51"/>
                </a:cubicBezTo>
                <a:cubicBezTo>
                  <a:pt x="344" y="102"/>
                  <a:pt x="260" y="182"/>
                  <a:pt x="199" y="240"/>
                </a:cubicBezTo>
                <a:cubicBezTo>
                  <a:pt x="192" y="233"/>
                  <a:pt x="183" y="225"/>
                  <a:pt x="175" y="221"/>
                </a:cubicBezTo>
                <a:cubicBezTo>
                  <a:pt x="126" y="194"/>
                  <a:pt x="67" y="163"/>
                  <a:pt x="0" y="183"/>
                </a:cubicBez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6257543" y="3823663"/>
            <a:ext cx="213867" cy="206047"/>
          </a:xfrm>
          <a:custGeom>
            <a:avLst/>
            <a:gdLst/>
            <a:ahLst/>
            <a:cxnLst/>
            <a:rect l="l" t="t" r="r" b="b"/>
            <a:pathLst>
              <a:path w="163" h="157" extrusionOk="0">
                <a:moveTo>
                  <a:pt x="39" y="127"/>
                </a:moveTo>
                <a:cubicBezTo>
                  <a:pt x="21" y="102"/>
                  <a:pt x="0" y="76"/>
                  <a:pt x="18" y="59"/>
                </a:cubicBezTo>
                <a:cubicBezTo>
                  <a:pt x="35" y="43"/>
                  <a:pt x="91" y="0"/>
                  <a:pt x="127" y="35"/>
                </a:cubicBezTo>
                <a:cubicBezTo>
                  <a:pt x="163" y="70"/>
                  <a:pt x="128" y="113"/>
                  <a:pt x="97" y="135"/>
                </a:cubicBezTo>
                <a:cubicBezTo>
                  <a:pt x="65" y="157"/>
                  <a:pt x="59" y="151"/>
                  <a:pt x="39" y="127"/>
                </a:cubicBezTo>
                <a:close/>
              </a:path>
            </a:pathLst>
          </a:custGeom>
          <a:solidFill>
            <a:srgbClr val="DBBC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6120890" y="3994721"/>
            <a:ext cx="133875" cy="157173"/>
          </a:xfrm>
          <a:custGeom>
            <a:avLst/>
            <a:gdLst/>
            <a:ahLst/>
            <a:cxnLst/>
            <a:rect l="l" t="t" r="r" b="b"/>
            <a:pathLst>
              <a:path w="102" h="120" extrusionOk="0">
                <a:moveTo>
                  <a:pt x="46" y="109"/>
                </a:moveTo>
                <a:cubicBezTo>
                  <a:pt x="51" y="113"/>
                  <a:pt x="56" y="117"/>
                  <a:pt x="61" y="120"/>
                </a:cubicBezTo>
                <a:cubicBezTo>
                  <a:pt x="57" y="115"/>
                  <a:pt x="52" y="109"/>
                  <a:pt x="46" y="102"/>
                </a:cubicBezTo>
                <a:cubicBezTo>
                  <a:pt x="46" y="109"/>
                  <a:pt x="46" y="109"/>
                  <a:pt x="46" y="109"/>
                </a:cubicBezTo>
                <a:close/>
                <a:moveTo>
                  <a:pt x="46" y="15"/>
                </a:moveTo>
                <a:cubicBezTo>
                  <a:pt x="46" y="9"/>
                  <a:pt x="46" y="9"/>
                  <a:pt x="46" y="9"/>
                </a:cubicBezTo>
                <a:cubicBezTo>
                  <a:pt x="70" y="26"/>
                  <a:pt x="93" y="58"/>
                  <a:pt x="102" y="88"/>
                </a:cubicBezTo>
                <a:cubicBezTo>
                  <a:pt x="85" y="63"/>
                  <a:pt x="63" y="34"/>
                  <a:pt x="46" y="15"/>
                </a:cubicBezTo>
                <a:close/>
                <a:moveTo>
                  <a:pt x="0" y="37"/>
                </a:moveTo>
                <a:cubicBezTo>
                  <a:pt x="6" y="63"/>
                  <a:pt x="27" y="92"/>
                  <a:pt x="46" y="109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31" y="83"/>
                  <a:pt x="12" y="58"/>
                  <a:pt x="0" y="37"/>
                </a:cubicBezTo>
                <a:close/>
                <a:moveTo>
                  <a:pt x="46" y="9"/>
                </a:moveTo>
                <a:cubicBezTo>
                  <a:pt x="46" y="15"/>
                  <a:pt x="46" y="15"/>
                  <a:pt x="46" y="15"/>
                </a:cubicBezTo>
                <a:cubicBezTo>
                  <a:pt x="41" y="9"/>
                  <a:pt x="36" y="4"/>
                  <a:pt x="32" y="0"/>
                </a:cubicBezTo>
                <a:cubicBezTo>
                  <a:pt x="37" y="2"/>
                  <a:pt x="42" y="5"/>
                  <a:pt x="46" y="9"/>
                </a:cubicBezTo>
                <a:close/>
              </a:path>
            </a:pathLst>
          </a:custGeom>
          <a:solidFill>
            <a:srgbClr val="AB8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5199317" y="4640630"/>
            <a:ext cx="412180" cy="395432"/>
          </a:xfrm>
          <a:custGeom>
            <a:avLst/>
            <a:gdLst/>
            <a:ahLst/>
            <a:cxnLst/>
            <a:rect l="l" t="t" r="r" b="b"/>
            <a:pathLst>
              <a:path w="314" h="301" extrusionOk="0">
                <a:moveTo>
                  <a:pt x="314" y="136"/>
                </a:moveTo>
                <a:cubicBezTo>
                  <a:pt x="271" y="182"/>
                  <a:pt x="36" y="51"/>
                  <a:pt x="51" y="27"/>
                </a:cubicBezTo>
                <a:cubicBezTo>
                  <a:pt x="67" y="0"/>
                  <a:pt x="0" y="22"/>
                  <a:pt x="10" y="105"/>
                </a:cubicBezTo>
                <a:cubicBezTo>
                  <a:pt x="19" y="188"/>
                  <a:pt x="274" y="301"/>
                  <a:pt x="314" y="136"/>
                </a:cubicBez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5019335" y="4647294"/>
            <a:ext cx="615493" cy="437086"/>
          </a:xfrm>
          <a:custGeom>
            <a:avLst/>
            <a:gdLst/>
            <a:ahLst/>
            <a:cxnLst/>
            <a:rect l="l" t="t" r="r" b="b"/>
            <a:pathLst>
              <a:path w="469" h="333" extrusionOk="0">
                <a:moveTo>
                  <a:pt x="448" y="263"/>
                </a:moveTo>
                <a:cubicBezTo>
                  <a:pt x="463" y="257"/>
                  <a:pt x="469" y="215"/>
                  <a:pt x="469" y="215"/>
                </a:cubicBezTo>
                <a:cubicBezTo>
                  <a:pt x="423" y="171"/>
                  <a:pt x="149" y="36"/>
                  <a:pt x="27" y="0"/>
                </a:cubicBezTo>
                <a:cubicBezTo>
                  <a:pt x="27" y="0"/>
                  <a:pt x="0" y="31"/>
                  <a:pt x="21" y="88"/>
                </a:cubicBezTo>
                <a:cubicBezTo>
                  <a:pt x="42" y="145"/>
                  <a:pt x="358" y="333"/>
                  <a:pt x="448" y="263"/>
                </a:cubicBezTo>
                <a:close/>
              </a:path>
            </a:pathLst>
          </a:custGeom>
          <a:solidFill>
            <a:srgbClr val="DBF4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2"/>
          <p:cNvSpPr/>
          <p:nvPr/>
        </p:nvSpPr>
        <p:spPr>
          <a:xfrm>
            <a:off x="4952120" y="4666733"/>
            <a:ext cx="694929" cy="480961"/>
          </a:xfrm>
          <a:custGeom>
            <a:avLst/>
            <a:gdLst/>
            <a:ahLst/>
            <a:cxnLst/>
            <a:rect l="l" t="t" r="r" b="b"/>
            <a:pathLst>
              <a:path w="529" h="366" extrusionOk="0">
                <a:moveTo>
                  <a:pt x="466" y="366"/>
                </a:moveTo>
                <a:cubicBezTo>
                  <a:pt x="491" y="313"/>
                  <a:pt x="508" y="266"/>
                  <a:pt x="516" y="252"/>
                </a:cubicBezTo>
                <a:cubicBezTo>
                  <a:pt x="529" y="227"/>
                  <a:pt x="485" y="207"/>
                  <a:pt x="411" y="164"/>
                </a:cubicBezTo>
                <a:cubicBezTo>
                  <a:pt x="336" y="122"/>
                  <a:pt x="91" y="7"/>
                  <a:pt x="64" y="0"/>
                </a:cubicBezTo>
                <a:cubicBezTo>
                  <a:pt x="54" y="18"/>
                  <a:pt x="30" y="61"/>
                  <a:pt x="0" y="114"/>
                </a:cubicBezTo>
                <a:cubicBezTo>
                  <a:pt x="0" y="366"/>
                  <a:pt x="0" y="366"/>
                  <a:pt x="0" y="366"/>
                </a:cubicBezTo>
                <a:lnTo>
                  <a:pt x="466" y="366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4952120" y="4691725"/>
            <a:ext cx="673820" cy="455968"/>
          </a:xfrm>
          <a:custGeom>
            <a:avLst/>
            <a:gdLst/>
            <a:ahLst/>
            <a:cxnLst/>
            <a:rect l="l" t="t" r="r" b="b"/>
            <a:pathLst>
              <a:path w="513" h="347" extrusionOk="0">
                <a:moveTo>
                  <a:pt x="451" y="347"/>
                </a:moveTo>
                <a:cubicBezTo>
                  <a:pt x="471" y="305"/>
                  <a:pt x="492" y="254"/>
                  <a:pt x="500" y="238"/>
                </a:cubicBezTo>
                <a:cubicBezTo>
                  <a:pt x="513" y="215"/>
                  <a:pt x="472" y="195"/>
                  <a:pt x="401" y="155"/>
                </a:cubicBezTo>
                <a:cubicBezTo>
                  <a:pt x="330" y="115"/>
                  <a:pt x="98" y="7"/>
                  <a:pt x="73" y="0"/>
                </a:cubicBezTo>
                <a:cubicBezTo>
                  <a:pt x="69" y="11"/>
                  <a:pt x="38" y="66"/>
                  <a:pt x="0" y="131"/>
                </a:cubicBezTo>
                <a:cubicBezTo>
                  <a:pt x="0" y="347"/>
                  <a:pt x="0" y="347"/>
                  <a:pt x="0" y="347"/>
                </a:cubicBezTo>
                <a:lnTo>
                  <a:pt x="451" y="347"/>
                </a:lnTo>
                <a:close/>
              </a:path>
            </a:pathLst>
          </a:custGeom>
          <a:solidFill>
            <a:srgbClr val="0F37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5064887" y="4816686"/>
            <a:ext cx="171094" cy="331008"/>
          </a:xfrm>
          <a:custGeom>
            <a:avLst/>
            <a:gdLst/>
            <a:ahLst/>
            <a:cxnLst/>
            <a:rect l="l" t="t" r="r" b="b"/>
            <a:pathLst>
              <a:path w="130" h="252" extrusionOk="0">
                <a:moveTo>
                  <a:pt x="130" y="0"/>
                </a:moveTo>
                <a:cubicBezTo>
                  <a:pt x="95" y="87"/>
                  <a:pt x="46" y="182"/>
                  <a:pt x="7" y="252"/>
                </a:cubicBezTo>
                <a:cubicBezTo>
                  <a:pt x="0" y="252"/>
                  <a:pt x="0" y="252"/>
                  <a:pt x="0" y="252"/>
                </a:cubicBezTo>
                <a:cubicBezTo>
                  <a:pt x="31" y="180"/>
                  <a:pt x="83" y="84"/>
                  <a:pt x="130" y="0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5151544" y="4983301"/>
            <a:ext cx="110544" cy="97192"/>
          </a:xfrm>
          <a:custGeom>
            <a:avLst/>
            <a:gdLst/>
            <a:ahLst/>
            <a:cxnLst/>
            <a:rect l="l" t="t" r="r" b="b"/>
            <a:pathLst>
              <a:path w="84" h="74" extrusionOk="0">
                <a:moveTo>
                  <a:pt x="63" y="68"/>
                </a:moveTo>
                <a:cubicBezTo>
                  <a:pt x="80" y="56"/>
                  <a:pt x="84" y="33"/>
                  <a:pt x="73" y="16"/>
                </a:cubicBezTo>
                <a:cubicBezTo>
                  <a:pt x="66" y="6"/>
                  <a:pt x="54" y="0"/>
                  <a:pt x="42" y="0"/>
                </a:cubicBezTo>
                <a:cubicBezTo>
                  <a:pt x="42" y="9"/>
                  <a:pt x="42" y="9"/>
                  <a:pt x="42" y="9"/>
                </a:cubicBezTo>
                <a:cubicBezTo>
                  <a:pt x="51" y="9"/>
                  <a:pt x="60" y="13"/>
                  <a:pt x="66" y="21"/>
                </a:cubicBezTo>
                <a:cubicBezTo>
                  <a:pt x="74" y="34"/>
                  <a:pt x="71" y="52"/>
                  <a:pt x="58" y="61"/>
                </a:cubicBezTo>
                <a:cubicBezTo>
                  <a:pt x="53" y="64"/>
                  <a:pt x="48" y="65"/>
                  <a:pt x="42" y="65"/>
                </a:cubicBezTo>
                <a:cubicBezTo>
                  <a:pt x="42" y="74"/>
                  <a:pt x="42" y="74"/>
                  <a:pt x="42" y="74"/>
                </a:cubicBezTo>
                <a:cubicBezTo>
                  <a:pt x="49" y="74"/>
                  <a:pt x="56" y="72"/>
                  <a:pt x="63" y="68"/>
                </a:cubicBezTo>
                <a:close/>
                <a:moveTo>
                  <a:pt x="42" y="0"/>
                </a:moveTo>
                <a:cubicBezTo>
                  <a:pt x="35" y="0"/>
                  <a:pt x="28" y="2"/>
                  <a:pt x="22" y="6"/>
                </a:cubicBezTo>
                <a:cubicBezTo>
                  <a:pt x="5" y="18"/>
                  <a:pt x="0" y="41"/>
                  <a:pt x="11" y="58"/>
                </a:cubicBezTo>
                <a:cubicBezTo>
                  <a:pt x="19" y="68"/>
                  <a:pt x="30" y="74"/>
                  <a:pt x="42" y="74"/>
                </a:cubicBezTo>
                <a:cubicBezTo>
                  <a:pt x="42" y="65"/>
                  <a:pt x="42" y="65"/>
                  <a:pt x="42" y="65"/>
                </a:cubicBezTo>
                <a:cubicBezTo>
                  <a:pt x="33" y="65"/>
                  <a:pt x="24" y="61"/>
                  <a:pt x="19" y="53"/>
                </a:cubicBezTo>
                <a:cubicBezTo>
                  <a:pt x="10" y="40"/>
                  <a:pt x="13" y="22"/>
                  <a:pt x="26" y="13"/>
                </a:cubicBezTo>
                <a:cubicBezTo>
                  <a:pt x="31" y="10"/>
                  <a:pt x="37" y="9"/>
                  <a:pt x="42" y="9"/>
                </a:cubicBezTo>
                <a:lnTo>
                  <a:pt x="42" y="0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5204317" y="5033285"/>
            <a:ext cx="22220" cy="21104"/>
          </a:xfrm>
          <a:custGeom>
            <a:avLst/>
            <a:gdLst/>
            <a:ahLst/>
            <a:cxnLst/>
            <a:rect l="l" t="t" r="r" b="b"/>
            <a:pathLst>
              <a:path w="17" h="16" extrusionOk="0">
                <a:moveTo>
                  <a:pt x="12" y="14"/>
                </a:moveTo>
                <a:cubicBezTo>
                  <a:pt x="16" y="12"/>
                  <a:pt x="17" y="8"/>
                  <a:pt x="14" y="4"/>
                </a:cubicBezTo>
                <a:cubicBezTo>
                  <a:pt x="12" y="1"/>
                  <a:pt x="8" y="0"/>
                  <a:pt x="4" y="2"/>
                </a:cubicBezTo>
                <a:cubicBezTo>
                  <a:pt x="1" y="5"/>
                  <a:pt x="0" y="9"/>
                  <a:pt x="3" y="12"/>
                </a:cubicBezTo>
                <a:cubicBezTo>
                  <a:pt x="5" y="16"/>
                  <a:pt x="9" y="16"/>
                  <a:pt x="12" y="14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5188763" y="5009404"/>
            <a:ext cx="20554" cy="21104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2" y="14"/>
                </a:moveTo>
                <a:cubicBezTo>
                  <a:pt x="15" y="11"/>
                  <a:pt x="16" y="7"/>
                  <a:pt x="14" y="4"/>
                </a:cubicBezTo>
                <a:cubicBezTo>
                  <a:pt x="12" y="0"/>
                  <a:pt x="7" y="0"/>
                  <a:pt x="4" y="2"/>
                </a:cubicBezTo>
                <a:cubicBezTo>
                  <a:pt x="1" y="4"/>
                  <a:pt x="0" y="8"/>
                  <a:pt x="2" y="12"/>
                </a:cubicBezTo>
                <a:cubicBezTo>
                  <a:pt x="4" y="15"/>
                  <a:pt x="9" y="16"/>
                  <a:pt x="12" y="14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5105993" y="5080492"/>
            <a:ext cx="102212" cy="67201"/>
          </a:xfrm>
          <a:custGeom>
            <a:avLst/>
            <a:gdLst/>
            <a:ahLst/>
            <a:cxnLst/>
            <a:rect l="l" t="t" r="r" b="b"/>
            <a:pathLst>
              <a:path w="78" h="51" extrusionOk="0">
                <a:moveTo>
                  <a:pt x="74" y="51"/>
                </a:moveTo>
                <a:cubicBezTo>
                  <a:pt x="78" y="34"/>
                  <a:pt x="70" y="17"/>
                  <a:pt x="53" y="9"/>
                </a:cubicBezTo>
                <a:cubicBezTo>
                  <a:pt x="35" y="0"/>
                  <a:pt x="13" y="9"/>
                  <a:pt x="4" y="27"/>
                </a:cubicBezTo>
                <a:cubicBezTo>
                  <a:pt x="1" y="35"/>
                  <a:pt x="0" y="44"/>
                  <a:pt x="2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9" y="45"/>
                  <a:pt x="9" y="38"/>
                  <a:pt x="12" y="31"/>
                </a:cubicBezTo>
                <a:cubicBezTo>
                  <a:pt x="19" y="17"/>
                  <a:pt x="36" y="10"/>
                  <a:pt x="50" y="17"/>
                </a:cubicBezTo>
                <a:cubicBezTo>
                  <a:pt x="63" y="23"/>
                  <a:pt x="69" y="38"/>
                  <a:pt x="65" y="51"/>
                </a:cubicBezTo>
                <a:lnTo>
                  <a:pt x="74" y="51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5139879" y="5139363"/>
            <a:ext cx="18331" cy="8331"/>
          </a:xfrm>
          <a:custGeom>
            <a:avLst/>
            <a:gdLst/>
            <a:ahLst/>
            <a:cxnLst/>
            <a:rect l="l" t="t" r="r" b="b"/>
            <a:pathLst>
              <a:path w="14" h="6" extrusionOk="0">
                <a:moveTo>
                  <a:pt x="14" y="6"/>
                </a:moveTo>
                <a:cubicBezTo>
                  <a:pt x="14" y="4"/>
                  <a:pt x="12" y="2"/>
                  <a:pt x="10" y="1"/>
                </a:cubicBezTo>
                <a:cubicBezTo>
                  <a:pt x="7" y="0"/>
                  <a:pt x="2" y="1"/>
                  <a:pt x="1" y="5"/>
                </a:cubicBezTo>
                <a:cubicBezTo>
                  <a:pt x="1" y="5"/>
                  <a:pt x="0" y="6"/>
                  <a:pt x="0" y="6"/>
                </a:cubicBezTo>
                <a:lnTo>
                  <a:pt x="14" y="6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5151544" y="5112149"/>
            <a:ext cx="21109" cy="21104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5" y="15"/>
                </a:moveTo>
                <a:cubicBezTo>
                  <a:pt x="8" y="16"/>
                  <a:pt x="12" y="15"/>
                  <a:pt x="14" y="11"/>
                </a:cubicBezTo>
                <a:cubicBezTo>
                  <a:pt x="16" y="8"/>
                  <a:pt x="14" y="4"/>
                  <a:pt x="11" y="2"/>
                </a:cubicBezTo>
                <a:cubicBezTo>
                  <a:pt x="7" y="0"/>
                  <a:pt x="3" y="2"/>
                  <a:pt x="1" y="5"/>
                </a:cubicBezTo>
                <a:cubicBezTo>
                  <a:pt x="0" y="9"/>
                  <a:pt x="1" y="13"/>
                  <a:pt x="5" y="15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5214871" y="4872780"/>
            <a:ext cx="109989" cy="97192"/>
          </a:xfrm>
          <a:custGeom>
            <a:avLst/>
            <a:gdLst/>
            <a:ahLst/>
            <a:cxnLst/>
            <a:rect l="l" t="t" r="r" b="b"/>
            <a:pathLst>
              <a:path w="84" h="74" extrusionOk="0">
                <a:moveTo>
                  <a:pt x="42" y="74"/>
                </a:moveTo>
                <a:cubicBezTo>
                  <a:pt x="54" y="74"/>
                  <a:pt x="65" y="68"/>
                  <a:pt x="72" y="58"/>
                </a:cubicBezTo>
                <a:cubicBezTo>
                  <a:pt x="84" y="41"/>
                  <a:pt x="80" y="18"/>
                  <a:pt x="64" y="6"/>
                </a:cubicBezTo>
                <a:cubicBezTo>
                  <a:pt x="57" y="2"/>
                  <a:pt x="50" y="0"/>
                  <a:pt x="42" y="0"/>
                </a:cubicBezTo>
                <a:cubicBezTo>
                  <a:pt x="42" y="8"/>
                  <a:pt x="42" y="8"/>
                  <a:pt x="42" y="8"/>
                </a:cubicBezTo>
                <a:cubicBezTo>
                  <a:pt x="48" y="8"/>
                  <a:pt x="54" y="10"/>
                  <a:pt x="59" y="13"/>
                </a:cubicBezTo>
                <a:cubicBezTo>
                  <a:pt x="71" y="23"/>
                  <a:pt x="74" y="40"/>
                  <a:pt x="65" y="53"/>
                </a:cubicBezTo>
                <a:cubicBezTo>
                  <a:pt x="60" y="61"/>
                  <a:pt x="51" y="65"/>
                  <a:pt x="42" y="65"/>
                </a:cubicBezTo>
                <a:lnTo>
                  <a:pt x="42" y="74"/>
                </a:lnTo>
                <a:close/>
                <a:moveTo>
                  <a:pt x="21" y="67"/>
                </a:moveTo>
                <a:cubicBezTo>
                  <a:pt x="27" y="71"/>
                  <a:pt x="35" y="74"/>
                  <a:pt x="42" y="74"/>
                </a:cubicBezTo>
                <a:cubicBezTo>
                  <a:pt x="42" y="65"/>
                  <a:pt x="42" y="65"/>
                  <a:pt x="42" y="65"/>
                </a:cubicBezTo>
                <a:cubicBezTo>
                  <a:pt x="36" y="65"/>
                  <a:pt x="31" y="63"/>
                  <a:pt x="26" y="60"/>
                </a:cubicBezTo>
                <a:cubicBezTo>
                  <a:pt x="13" y="51"/>
                  <a:pt x="10" y="33"/>
                  <a:pt x="19" y="20"/>
                </a:cubicBezTo>
                <a:cubicBezTo>
                  <a:pt x="25" y="12"/>
                  <a:pt x="33" y="8"/>
                  <a:pt x="42" y="8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0"/>
                  <a:pt x="19" y="5"/>
                  <a:pt x="12" y="15"/>
                </a:cubicBezTo>
                <a:cubicBezTo>
                  <a:pt x="0" y="32"/>
                  <a:pt x="4" y="55"/>
                  <a:pt x="21" y="67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5251534" y="4922764"/>
            <a:ext cx="21109" cy="21104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4" y="14"/>
                </a:moveTo>
                <a:cubicBezTo>
                  <a:pt x="7" y="16"/>
                  <a:pt x="11" y="15"/>
                  <a:pt x="13" y="12"/>
                </a:cubicBezTo>
                <a:cubicBezTo>
                  <a:pt x="16" y="9"/>
                  <a:pt x="15" y="4"/>
                  <a:pt x="12" y="2"/>
                </a:cubicBezTo>
                <a:cubicBezTo>
                  <a:pt x="9" y="0"/>
                  <a:pt x="4" y="0"/>
                  <a:pt x="2" y="4"/>
                </a:cubicBezTo>
                <a:cubicBezTo>
                  <a:pt x="0" y="7"/>
                  <a:pt x="0" y="11"/>
                  <a:pt x="4" y="14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5268754" y="4897772"/>
            <a:ext cx="21109" cy="21104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4" y="14"/>
                </a:moveTo>
                <a:cubicBezTo>
                  <a:pt x="7" y="16"/>
                  <a:pt x="11" y="16"/>
                  <a:pt x="13" y="12"/>
                </a:cubicBezTo>
                <a:cubicBezTo>
                  <a:pt x="16" y="9"/>
                  <a:pt x="15" y="5"/>
                  <a:pt x="12" y="3"/>
                </a:cubicBezTo>
                <a:cubicBezTo>
                  <a:pt x="9" y="0"/>
                  <a:pt x="4" y="1"/>
                  <a:pt x="2" y="4"/>
                </a:cubicBezTo>
                <a:cubicBezTo>
                  <a:pt x="0" y="7"/>
                  <a:pt x="0" y="12"/>
                  <a:pt x="4" y="14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5322405" y="1394684"/>
            <a:ext cx="3421856" cy="2431255"/>
          </a:xfrm>
          <a:custGeom>
            <a:avLst/>
            <a:gdLst/>
            <a:ahLst/>
            <a:cxnLst/>
            <a:rect l="l" t="t" r="r" b="b"/>
            <a:pathLst>
              <a:path w="2605" h="1852" extrusionOk="0">
                <a:moveTo>
                  <a:pt x="1331" y="1394"/>
                </a:moveTo>
                <a:cubicBezTo>
                  <a:pt x="1347" y="1394"/>
                  <a:pt x="1347" y="1394"/>
                  <a:pt x="1347" y="1394"/>
                </a:cubicBezTo>
                <a:cubicBezTo>
                  <a:pt x="1347" y="1410"/>
                  <a:pt x="1347" y="1410"/>
                  <a:pt x="1347" y="1410"/>
                </a:cubicBezTo>
                <a:cubicBezTo>
                  <a:pt x="1331" y="1410"/>
                  <a:pt x="1331" y="1410"/>
                  <a:pt x="1331" y="1410"/>
                </a:cubicBezTo>
                <a:cubicBezTo>
                  <a:pt x="1331" y="1394"/>
                  <a:pt x="1331" y="1394"/>
                  <a:pt x="1331" y="1394"/>
                </a:cubicBezTo>
                <a:close/>
                <a:moveTo>
                  <a:pt x="0" y="363"/>
                </a:moveTo>
                <a:cubicBezTo>
                  <a:pt x="16" y="363"/>
                  <a:pt x="16" y="363"/>
                  <a:pt x="16" y="363"/>
                </a:cubicBezTo>
                <a:cubicBezTo>
                  <a:pt x="16" y="379"/>
                  <a:pt x="16" y="379"/>
                  <a:pt x="16" y="379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63"/>
                  <a:pt x="0" y="363"/>
                  <a:pt x="0" y="363"/>
                </a:cubicBezTo>
                <a:close/>
                <a:moveTo>
                  <a:pt x="0" y="396"/>
                </a:moveTo>
                <a:cubicBezTo>
                  <a:pt x="16" y="396"/>
                  <a:pt x="16" y="396"/>
                  <a:pt x="16" y="396"/>
                </a:cubicBezTo>
                <a:cubicBezTo>
                  <a:pt x="16" y="412"/>
                  <a:pt x="16" y="412"/>
                  <a:pt x="16" y="412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396"/>
                  <a:pt x="0" y="396"/>
                  <a:pt x="0" y="396"/>
                </a:cubicBezTo>
                <a:close/>
                <a:moveTo>
                  <a:pt x="0" y="428"/>
                </a:moveTo>
                <a:cubicBezTo>
                  <a:pt x="16" y="428"/>
                  <a:pt x="16" y="428"/>
                  <a:pt x="16" y="428"/>
                </a:cubicBezTo>
                <a:cubicBezTo>
                  <a:pt x="16" y="444"/>
                  <a:pt x="16" y="444"/>
                  <a:pt x="16" y="444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28"/>
                  <a:pt x="0" y="428"/>
                  <a:pt x="0" y="428"/>
                </a:cubicBezTo>
                <a:close/>
                <a:moveTo>
                  <a:pt x="0" y="461"/>
                </a:moveTo>
                <a:cubicBezTo>
                  <a:pt x="16" y="461"/>
                  <a:pt x="16" y="461"/>
                  <a:pt x="16" y="461"/>
                </a:cubicBezTo>
                <a:cubicBezTo>
                  <a:pt x="16" y="477"/>
                  <a:pt x="16" y="477"/>
                  <a:pt x="16" y="477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61"/>
                  <a:pt x="0" y="461"/>
                  <a:pt x="0" y="461"/>
                </a:cubicBezTo>
                <a:close/>
                <a:moveTo>
                  <a:pt x="0" y="493"/>
                </a:moveTo>
                <a:cubicBezTo>
                  <a:pt x="16" y="493"/>
                  <a:pt x="16" y="493"/>
                  <a:pt x="16" y="493"/>
                </a:cubicBezTo>
                <a:cubicBezTo>
                  <a:pt x="16" y="510"/>
                  <a:pt x="16" y="510"/>
                  <a:pt x="16" y="510"/>
                </a:cubicBezTo>
                <a:cubicBezTo>
                  <a:pt x="0" y="510"/>
                  <a:pt x="0" y="510"/>
                  <a:pt x="0" y="510"/>
                </a:cubicBezTo>
                <a:cubicBezTo>
                  <a:pt x="0" y="493"/>
                  <a:pt x="0" y="493"/>
                  <a:pt x="0" y="493"/>
                </a:cubicBezTo>
                <a:close/>
                <a:moveTo>
                  <a:pt x="0" y="526"/>
                </a:moveTo>
                <a:cubicBezTo>
                  <a:pt x="16" y="526"/>
                  <a:pt x="16" y="526"/>
                  <a:pt x="16" y="526"/>
                </a:cubicBezTo>
                <a:cubicBezTo>
                  <a:pt x="16" y="542"/>
                  <a:pt x="16" y="542"/>
                  <a:pt x="16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26"/>
                  <a:pt x="0" y="526"/>
                  <a:pt x="0" y="526"/>
                </a:cubicBezTo>
                <a:close/>
                <a:moveTo>
                  <a:pt x="0" y="559"/>
                </a:moveTo>
                <a:cubicBezTo>
                  <a:pt x="16" y="559"/>
                  <a:pt x="16" y="559"/>
                  <a:pt x="16" y="559"/>
                </a:cubicBezTo>
                <a:cubicBezTo>
                  <a:pt x="16" y="575"/>
                  <a:pt x="16" y="575"/>
                  <a:pt x="16" y="575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559"/>
                  <a:pt x="0" y="559"/>
                  <a:pt x="0" y="559"/>
                </a:cubicBezTo>
                <a:close/>
                <a:moveTo>
                  <a:pt x="0" y="591"/>
                </a:moveTo>
                <a:cubicBezTo>
                  <a:pt x="16" y="591"/>
                  <a:pt x="16" y="591"/>
                  <a:pt x="16" y="591"/>
                </a:cubicBezTo>
                <a:cubicBezTo>
                  <a:pt x="16" y="608"/>
                  <a:pt x="16" y="608"/>
                  <a:pt x="16" y="608"/>
                </a:cubicBezTo>
                <a:cubicBezTo>
                  <a:pt x="0" y="608"/>
                  <a:pt x="0" y="608"/>
                  <a:pt x="0" y="608"/>
                </a:cubicBezTo>
                <a:cubicBezTo>
                  <a:pt x="0" y="591"/>
                  <a:pt x="0" y="591"/>
                  <a:pt x="0" y="591"/>
                </a:cubicBezTo>
                <a:close/>
                <a:moveTo>
                  <a:pt x="0" y="624"/>
                </a:moveTo>
                <a:cubicBezTo>
                  <a:pt x="16" y="624"/>
                  <a:pt x="16" y="624"/>
                  <a:pt x="16" y="624"/>
                </a:cubicBezTo>
                <a:cubicBezTo>
                  <a:pt x="16" y="640"/>
                  <a:pt x="16" y="640"/>
                  <a:pt x="16" y="640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624"/>
                  <a:pt x="0" y="624"/>
                  <a:pt x="0" y="624"/>
                </a:cubicBezTo>
                <a:close/>
                <a:moveTo>
                  <a:pt x="0" y="657"/>
                </a:moveTo>
                <a:cubicBezTo>
                  <a:pt x="16" y="657"/>
                  <a:pt x="16" y="657"/>
                  <a:pt x="16" y="657"/>
                </a:cubicBezTo>
                <a:cubicBezTo>
                  <a:pt x="16" y="673"/>
                  <a:pt x="16" y="673"/>
                  <a:pt x="16" y="673"/>
                </a:cubicBezTo>
                <a:cubicBezTo>
                  <a:pt x="0" y="673"/>
                  <a:pt x="0" y="673"/>
                  <a:pt x="0" y="673"/>
                </a:cubicBezTo>
                <a:cubicBezTo>
                  <a:pt x="0" y="657"/>
                  <a:pt x="0" y="657"/>
                  <a:pt x="0" y="657"/>
                </a:cubicBezTo>
                <a:close/>
                <a:moveTo>
                  <a:pt x="0" y="689"/>
                </a:moveTo>
                <a:cubicBezTo>
                  <a:pt x="16" y="689"/>
                  <a:pt x="16" y="689"/>
                  <a:pt x="16" y="689"/>
                </a:cubicBezTo>
                <a:cubicBezTo>
                  <a:pt x="16" y="706"/>
                  <a:pt x="16" y="706"/>
                  <a:pt x="16" y="706"/>
                </a:cubicBezTo>
                <a:cubicBezTo>
                  <a:pt x="0" y="706"/>
                  <a:pt x="0" y="706"/>
                  <a:pt x="0" y="706"/>
                </a:cubicBezTo>
                <a:cubicBezTo>
                  <a:pt x="0" y="689"/>
                  <a:pt x="0" y="689"/>
                  <a:pt x="0" y="689"/>
                </a:cubicBezTo>
                <a:close/>
                <a:moveTo>
                  <a:pt x="0" y="722"/>
                </a:moveTo>
                <a:cubicBezTo>
                  <a:pt x="16" y="722"/>
                  <a:pt x="16" y="722"/>
                  <a:pt x="16" y="722"/>
                </a:cubicBezTo>
                <a:cubicBezTo>
                  <a:pt x="16" y="738"/>
                  <a:pt x="16" y="738"/>
                  <a:pt x="16" y="738"/>
                </a:cubicBezTo>
                <a:cubicBezTo>
                  <a:pt x="0" y="738"/>
                  <a:pt x="0" y="738"/>
                  <a:pt x="0" y="738"/>
                </a:cubicBezTo>
                <a:cubicBezTo>
                  <a:pt x="0" y="722"/>
                  <a:pt x="0" y="722"/>
                  <a:pt x="0" y="722"/>
                </a:cubicBezTo>
                <a:close/>
                <a:moveTo>
                  <a:pt x="0" y="755"/>
                </a:moveTo>
                <a:cubicBezTo>
                  <a:pt x="16" y="755"/>
                  <a:pt x="16" y="755"/>
                  <a:pt x="16" y="755"/>
                </a:cubicBezTo>
                <a:cubicBezTo>
                  <a:pt x="16" y="771"/>
                  <a:pt x="16" y="771"/>
                  <a:pt x="16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0" y="755"/>
                  <a:pt x="0" y="755"/>
                  <a:pt x="0" y="755"/>
                </a:cubicBezTo>
                <a:close/>
                <a:moveTo>
                  <a:pt x="0" y="787"/>
                </a:moveTo>
                <a:cubicBezTo>
                  <a:pt x="16" y="787"/>
                  <a:pt x="16" y="787"/>
                  <a:pt x="16" y="787"/>
                </a:cubicBezTo>
                <a:cubicBezTo>
                  <a:pt x="16" y="804"/>
                  <a:pt x="16" y="804"/>
                  <a:pt x="16" y="804"/>
                </a:cubicBezTo>
                <a:cubicBezTo>
                  <a:pt x="0" y="804"/>
                  <a:pt x="0" y="804"/>
                  <a:pt x="0" y="804"/>
                </a:cubicBezTo>
                <a:cubicBezTo>
                  <a:pt x="0" y="787"/>
                  <a:pt x="0" y="787"/>
                  <a:pt x="0" y="787"/>
                </a:cubicBezTo>
                <a:close/>
                <a:moveTo>
                  <a:pt x="0" y="820"/>
                </a:moveTo>
                <a:cubicBezTo>
                  <a:pt x="16" y="820"/>
                  <a:pt x="16" y="820"/>
                  <a:pt x="16" y="820"/>
                </a:cubicBezTo>
                <a:cubicBezTo>
                  <a:pt x="16" y="836"/>
                  <a:pt x="16" y="836"/>
                  <a:pt x="16" y="836"/>
                </a:cubicBezTo>
                <a:cubicBezTo>
                  <a:pt x="0" y="836"/>
                  <a:pt x="0" y="836"/>
                  <a:pt x="0" y="836"/>
                </a:cubicBezTo>
                <a:cubicBezTo>
                  <a:pt x="0" y="820"/>
                  <a:pt x="0" y="820"/>
                  <a:pt x="0" y="820"/>
                </a:cubicBezTo>
                <a:close/>
                <a:moveTo>
                  <a:pt x="0" y="852"/>
                </a:moveTo>
                <a:cubicBezTo>
                  <a:pt x="16" y="852"/>
                  <a:pt x="16" y="852"/>
                  <a:pt x="16" y="852"/>
                </a:cubicBezTo>
                <a:cubicBezTo>
                  <a:pt x="16" y="869"/>
                  <a:pt x="16" y="869"/>
                  <a:pt x="16" y="869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52"/>
                  <a:pt x="0" y="852"/>
                  <a:pt x="0" y="852"/>
                </a:cubicBezTo>
                <a:close/>
                <a:moveTo>
                  <a:pt x="0" y="885"/>
                </a:moveTo>
                <a:cubicBezTo>
                  <a:pt x="16" y="885"/>
                  <a:pt x="16" y="885"/>
                  <a:pt x="16" y="885"/>
                </a:cubicBezTo>
                <a:cubicBezTo>
                  <a:pt x="16" y="901"/>
                  <a:pt x="16" y="901"/>
                  <a:pt x="16" y="901"/>
                </a:cubicBezTo>
                <a:cubicBezTo>
                  <a:pt x="0" y="901"/>
                  <a:pt x="0" y="901"/>
                  <a:pt x="0" y="901"/>
                </a:cubicBezTo>
                <a:cubicBezTo>
                  <a:pt x="0" y="885"/>
                  <a:pt x="0" y="885"/>
                  <a:pt x="0" y="885"/>
                </a:cubicBezTo>
                <a:close/>
                <a:moveTo>
                  <a:pt x="0" y="918"/>
                </a:moveTo>
                <a:cubicBezTo>
                  <a:pt x="16" y="918"/>
                  <a:pt x="16" y="918"/>
                  <a:pt x="16" y="918"/>
                </a:cubicBezTo>
                <a:cubicBezTo>
                  <a:pt x="16" y="934"/>
                  <a:pt x="16" y="934"/>
                  <a:pt x="16" y="934"/>
                </a:cubicBezTo>
                <a:cubicBezTo>
                  <a:pt x="0" y="934"/>
                  <a:pt x="0" y="934"/>
                  <a:pt x="0" y="934"/>
                </a:cubicBezTo>
                <a:cubicBezTo>
                  <a:pt x="0" y="918"/>
                  <a:pt x="0" y="918"/>
                  <a:pt x="0" y="918"/>
                </a:cubicBezTo>
                <a:close/>
                <a:moveTo>
                  <a:pt x="0" y="950"/>
                </a:moveTo>
                <a:cubicBezTo>
                  <a:pt x="16" y="950"/>
                  <a:pt x="16" y="950"/>
                  <a:pt x="16" y="950"/>
                </a:cubicBezTo>
                <a:cubicBezTo>
                  <a:pt x="16" y="967"/>
                  <a:pt x="16" y="967"/>
                  <a:pt x="16" y="967"/>
                </a:cubicBezTo>
                <a:cubicBezTo>
                  <a:pt x="0" y="967"/>
                  <a:pt x="0" y="967"/>
                  <a:pt x="0" y="967"/>
                </a:cubicBezTo>
                <a:cubicBezTo>
                  <a:pt x="0" y="950"/>
                  <a:pt x="0" y="950"/>
                  <a:pt x="0" y="950"/>
                </a:cubicBezTo>
                <a:close/>
                <a:moveTo>
                  <a:pt x="0" y="983"/>
                </a:moveTo>
                <a:cubicBezTo>
                  <a:pt x="16" y="983"/>
                  <a:pt x="16" y="983"/>
                  <a:pt x="16" y="983"/>
                </a:cubicBezTo>
                <a:cubicBezTo>
                  <a:pt x="16" y="999"/>
                  <a:pt x="16" y="999"/>
                  <a:pt x="16" y="999"/>
                </a:cubicBezTo>
                <a:cubicBezTo>
                  <a:pt x="0" y="999"/>
                  <a:pt x="0" y="999"/>
                  <a:pt x="0" y="999"/>
                </a:cubicBezTo>
                <a:cubicBezTo>
                  <a:pt x="0" y="983"/>
                  <a:pt x="0" y="983"/>
                  <a:pt x="0" y="983"/>
                </a:cubicBezTo>
                <a:close/>
                <a:moveTo>
                  <a:pt x="0" y="1016"/>
                </a:moveTo>
                <a:cubicBezTo>
                  <a:pt x="16" y="1016"/>
                  <a:pt x="16" y="1016"/>
                  <a:pt x="16" y="1016"/>
                </a:cubicBezTo>
                <a:cubicBezTo>
                  <a:pt x="16" y="1032"/>
                  <a:pt x="16" y="1032"/>
                  <a:pt x="16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1016"/>
                  <a:pt x="0" y="1016"/>
                  <a:pt x="0" y="1016"/>
                </a:cubicBezTo>
                <a:close/>
                <a:moveTo>
                  <a:pt x="0" y="1048"/>
                </a:moveTo>
                <a:cubicBezTo>
                  <a:pt x="16" y="1048"/>
                  <a:pt x="16" y="1048"/>
                  <a:pt x="16" y="1048"/>
                </a:cubicBezTo>
                <a:cubicBezTo>
                  <a:pt x="16" y="1065"/>
                  <a:pt x="16" y="1065"/>
                  <a:pt x="16" y="1065"/>
                </a:cubicBezTo>
                <a:cubicBezTo>
                  <a:pt x="0" y="1065"/>
                  <a:pt x="0" y="1065"/>
                  <a:pt x="0" y="1065"/>
                </a:cubicBezTo>
                <a:cubicBezTo>
                  <a:pt x="0" y="1048"/>
                  <a:pt x="0" y="1048"/>
                  <a:pt x="0" y="1048"/>
                </a:cubicBezTo>
                <a:close/>
                <a:moveTo>
                  <a:pt x="18" y="1079"/>
                </a:moveTo>
                <a:cubicBezTo>
                  <a:pt x="18" y="1063"/>
                  <a:pt x="18" y="1063"/>
                  <a:pt x="18" y="1063"/>
                </a:cubicBezTo>
                <a:cubicBezTo>
                  <a:pt x="35" y="1063"/>
                  <a:pt x="35" y="1063"/>
                  <a:pt x="35" y="1063"/>
                </a:cubicBezTo>
                <a:cubicBezTo>
                  <a:pt x="35" y="1079"/>
                  <a:pt x="35" y="1079"/>
                  <a:pt x="35" y="1079"/>
                </a:cubicBezTo>
                <a:cubicBezTo>
                  <a:pt x="18" y="1079"/>
                  <a:pt x="18" y="1079"/>
                  <a:pt x="18" y="1079"/>
                </a:cubicBezTo>
                <a:close/>
                <a:moveTo>
                  <a:pt x="51" y="1079"/>
                </a:moveTo>
                <a:cubicBezTo>
                  <a:pt x="51" y="1063"/>
                  <a:pt x="51" y="1063"/>
                  <a:pt x="51" y="1063"/>
                </a:cubicBezTo>
                <a:cubicBezTo>
                  <a:pt x="67" y="1063"/>
                  <a:pt x="67" y="1063"/>
                  <a:pt x="67" y="1063"/>
                </a:cubicBezTo>
                <a:cubicBezTo>
                  <a:pt x="67" y="1079"/>
                  <a:pt x="67" y="1079"/>
                  <a:pt x="67" y="1079"/>
                </a:cubicBezTo>
                <a:cubicBezTo>
                  <a:pt x="51" y="1079"/>
                  <a:pt x="51" y="1079"/>
                  <a:pt x="51" y="1079"/>
                </a:cubicBezTo>
                <a:close/>
                <a:moveTo>
                  <a:pt x="84" y="1079"/>
                </a:moveTo>
                <a:cubicBezTo>
                  <a:pt x="84" y="1063"/>
                  <a:pt x="84" y="1063"/>
                  <a:pt x="84" y="1063"/>
                </a:cubicBezTo>
                <a:cubicBezTo>
                  <a:pt x="100" y="1063"/>
                  <a:pt x="100" y="1063"/>
                  <a:pt x="100" y="1063"/>
                </a:cubicBezTo>
                <a:cubicBezTo>
                  <a:pt x="100" y="1079"/>
                  <a:pt x="100" y="1079"/>
                  <a:pt x="100" y="1079"/>
                </a:cubicBezTo>
                <a:cubicBezTo>
                  <a:pt x="84" y="1079"/>
                  <a:pt x="84" y="1079"/>
                  <a:pt x="84" y="1079"/>
                </a:cubicBezTo>
                <a:close/>
                <a:moveTo>
                  <a:pt x="116" y="1079"/>
                </a:moveTo>
                <a:cubicBezTo>
                  <a:pt x="116" y="1063"/>
                  <a:pt x="116" y="1063"/>
                  <a:pt x="116" y="1063"/>
                </a:cubicBezTo>
                <a:cubicBezTo>
                  <a:pt x="133" y="1063"/>
                  <a:pt x="133" y="1063"/>
                  <a:pt x="133" y="1063"/>
                </a:cubicBezTo>
                <a:cubicBezTo>
                  <a:pt x="133" y="1079"/>
                  <a:pt x="133" y="1079"/>
                  <a:pt x="133" y="1079"/>
                </a:cubicBezTo>
                <a:cubicBezTo>
                  <a:pt x="116" y="1079"/>
                  <a:pt x="116" y="1079"/>
                  <a:pt x="116" y="1079"/>
                </a:cubicBezTo>
                <a:close/>
                <a:moveTo>
                  <a:pt x="149" y="1079"/>
                </a:moveTo>
                <a:cubicBezTo>
                  <a:pt x="149" y="1063"/>
                  <a:pt x="149" y="1063"/>
                  <a:pt x="149" y="1063"/>
                </a:cubicBezTo>
                <a:cubicBezTo>
                  <a:pt x="165" y="1063"/>
                  <a:pt x="165" y="1063"/>
                  <a:pt x="165" y="1063"/>
                </a:cubicBezTo>
                <a:cubicBezTo>
                  <a:pt x="165" y="1079"/>
                  <a:pt x="165" y="1079"/>
                  <a:pt x="165" y="1079"/>
                </a:cubicBezTo>
                <a:cubicBezTo>
                  <a:pt x="149" y="1079"/>
                  <a:pt x="149" y="1079"/>
                  <a:pt x="149" y="1079"/>
                </a:cubicBezTo>
                <a:close/>
                <a:moveTo>
                  <a:pt x="181" y="1079"/>
                </a:moveTo>
                <a:cubicBezTo>
                  <a:pt x="181" y="1063"/>
                  <a:pt x="181" y="1063"/>
                  <a:pt x="181" y="1063"/>
                </a:cubicBezTo>
                <a:cubicBezTo>
                  <a:pt x="198" y="1063"/>
                  <a:pt x="198" y="1063"/>
                  <a:pt x="198" y="1063"/>
                </a:cubicBezTo>
                <a:cubicBezTo>
                  <a:pt x="198" y="1079"/>
                  <a:pt x="198" y="1079"/>
                  <a:pt x="198" y="1079"/>
                </a:cubicBezTo>
                <a:cubicBezTo>
                  <a:pt x="181" y="1079"/>
                  <a:pt x="181" y="1079"/>
                  <a:pt x="181" y="1079"/>
                </a:cubicBezTo>
                <a:close/>
                <a:moveTo>
                  <a:pt x="214" y="1079"/>
                </a:moveTo>
                <a:cubicBezTo>
                  <a:pt x="214" y="1063"/>
                  <a:pt x="214" y="1063"/>
                  <a:pt x="214" y="1063"/>
                </a:cubicBezTo>
                <a:cubicBezTo>
                  <a:pt x="230" y="1063"/>
                  <a:pt x="230" y="1063"/>
                  <a:pt x="230" y="1063"/>
                </a:cubicBezTo>
                <a:cubicBezTo>
                  <a:pt x="230" y="1079"/>
                  <a:pt x="230" y="1079"/>
                  <a:pt x="230" y="1079"/>
                </a:cubicBezTo>
                <a:cubicBezTo>
                  <a:pt x="214" y="1079"/>
                  <a:pt x="214" y="1079"/>
                  <a:pt x="214" y="1079"/>
                </a:cubicBezTo>
                <a:close/>
                <a:moveTo>
                  <a:pt x="247" y="1079"/>
                </a:moveTo>
                <a:cubicBezTo>
                  <a:pt x="247" y="1063"/>
                  <a:pt x="247" y="1063"/>
                  <a:pt x="247" y="1063"/>
                </a:cubicBezTo>
                <a:cubicBezTo>
                  <a:pt x="263" y="1063"/>
                  <a:pt x="263" y="1063"/>
                  <a:pt x="263" y="1063"/>
                </a:cubicBezTo>
                <a:cubicBezTo>
                  <a:pt x="263" y="1079"/>
                  <a:pt x="263" y="1079"/>
                  <a:pt x="263" y="1079"/>
                </a:cubicBezTo>
                <a:cubicBezTo>
                  <a:pt x="247" y="1079"/>
                  <a:pt x="247" y="1079"/>
                  <a:pt x="247" y="1079"/>
                </a:cubicBezTo>
                <a:close/>
                <a:moveTo>
                  <a:pt x="279" y="1079"/>
                </a:moveTo>
                <a:cubicBezTo>
                  <a:pt x="279" y="1063"/>
                  <a:pt x="279" y="1063"/>
                  <a:pt x="279" y="1063"/>
                </a:cubicBezTo>
                <a:cubicBezTo>
                  <a:pt x="296" y="1063"/>
                  <a:pt x="296" y="1063"/>
                  <a:pt x="296" y="1063"/>
                </a:cubicBezTo>
                <a:cubicBezTo>
                  <a:pt x="296" y="1079"/>
                  <a:pt x="296" y="1079"/>
                  <a:pt x="296" y="1079"/>
                </a:cubicBezTo>
                <a:cubicBezTo>
                  <a:pt x="279" y="1079"/>
                  <a:pt x="279" y="1079"/>
                  <a:pt x="279" y="1079"/>
                </a:cubicBezTo>
                <a:close/>
                <a:moveTo>
                  <a:pt x="312" y="1079"/>
                </a:moveTo>
                <a:cubicBezTo>
                  <a:pt x="312" y="1063"/>
                  <a:pt x="312" y="1063"/>
                  <a:pt x="312" y="1063"/>
                </a:cubicBezTo>
                <a:cubicBezTo>
                  <a:pt x="328" y="1063"/>
                  <a:pt x="328" y="1063"/>
                  <a:pt x="328" y="1063"/>
                </a:cubicBezTo>
                <a:cubicBezTo>
                  <a:pt x="328" y="1079"/>
                  <a:pt x="328" y="1079"/>
                  <a:pt x="328" y="1079"/>
                </a:cubicBezTo>
                <a:cubicBezTo>
                  <a:pt x="312" y="1079"/>
                  <a:pt x="312" y="1079"/>
                  <a:pt x="312" y="1079"/>
                </a:cubicBezTo>
                <a:close/>
                <a:moveTo>
                  <a:pt x="345" y="1079"/>
                </a:moveTo>
                <a:cubicBezTo>
                  <a:pt x="345" y="1063"/>
                  <a:pt x="345" y="1063"/>
                  <a:pt x="345" y="1063"/>
                </a:cubicBezTo>
                <a:cubicBezTo>
                  <a:pt x="361" y="1063"/>
                  <a:pt x="361" y="1063"/>
                  <a:pt x="361" y="1063"/>
                </a:cubicBezTo>
                <a:cubicBezTo>
                  <a:pt x="361" y="1079"/>
                  <a:pt x="361" y="1079"/>
                  <a:pt x="361" y="1079"/>
                </a:cubicBezTo>
                <a:cubicBezTo>
                  <a:pt x="345" y="1079"/>
                  <a:pt x="345" y="1079"/>
                  <a:pt x="345" y="1079"/>
                </a:cubicBezTo>
                <a:close/>
                <a:moveTo>
                  <a:pt x="377" y="1079"/>
                </a:moveTo>
                <a:cubicBezTo>
                  <a:pt x="377" y="1063"/>
                  <a:pt x="377" y="1063"/>
                  <a:pt x="377" y="1063"/>
                </a:cubicBezTo>
                <a:cubicBezTo>
                  <a:pt x="394" y="1063"/>
                  <a:pt x="394" y="1063"/>
                  <a:pt x="394" y="1063"/>
                </a:cubicBezTo>
                <a:cubicBezTo>
                  <a:pt x="394" y="1079"/>
                  <a:pt x="394" y="1079"/>
                  <a:pt x="394" y="1079"/>
                </a:cubicBezTo>
                <a:cubicBezTo>
                  <a:pt x="377" y="1079"/>
                  <a:pt x="377" y="1079"/>
                  <a:pt x="377" y="1079"/>
                </a:cubicBezTo>
                <a:close/>
                <a:moveTo>
                  <a:pt x="410" y="1079"/>
                </a:moveTo>
                <a:cubicBezTo>
                  <a:pt x="410" y="1063"/>
                  <a:pt x="410" y="1063"/>
                  <a:pt x="410" y="1063"/>
                </a:cubicBezTo>
                <a:cubicBezTo>
                  <a:pt x="426" y="1063"/>
                  <a:pt x="426" y="1063"/>
                  <a:pt x="426" y="1063"/>
                </a:cubicBezTo>
                <a:cubicBezTo>
                  <a:pt x="426" y="1079"/>
                  <a:pt x="426" y="1079"/>
                  <a:pt x="426" y="1079"/>
                </a:cubicBezTo>
                <a:cubicBezTo>
                  <a:pt x="410" y="1079"/>
                  <a:pt x="410" y="1079"/>
                  <a:pt x="410" y="1079"/>
                </a:cubicBezTo>
                <a:close/>
                <a:moveTo>
                  <a:pt x="443" y="1079"/>
                </a:moveTo>
                <a:cubicBezTo>
                  <a:pt x="443" y="1063"/>
                  <a:pt x="443" y="1063"/>
                  <a:pt x="443" y="1063"/>
                </a:cubicBezTo>
                <a:cubicBezTo>
                  <a:pt x="459" y="1063"/>
                  <a:pt x="459" y="1063"/>
                  <a:pt x="459" y="1063"/>
                </a:cubicBezTo>
                <a:cubicBezTo>
                  <a:pt x="459" y="1079"/>
                  <a:pt x="459" y="1079"/>
                  <a:pt x="459" y="1079"/>
                </a:cubicBezTo>
                <a:cubicBezTo>
                  <a:pt x="443" y="1079"/>
                  <a:pt x="443" y="1079"/>
                  <a:pt x="443" y="1079"/>
                </a:cubicBezTo>
                <a:close/>
                <a:moveTo>
                  <a:pt x="475" y="1079"/>
                </a:moveTo>
                <a:cubicBezTo>
                  <a:pt x="475" y="1063"/>
                  <a:pt x="475" y="1063"/>
                  <a:pt x="475" y="1063"/>
                </a:cubicBezTo>
                <a:cubicBezTo>
                  <a:pt x="492" y="1063"/>
                  <a:pt x="492" y="1063"/>
                  <a:pt x="492" y="1063"/>
                </a:cubicBezTo>
                <a:cubicBezTo>
                  <a:pt x="492" y="1079"/>
                  <a:pt x="492" y="1079"/>
                  <a:pt x="492" y="1079"/>
                </a:cubicBezTo>
                <a:cubicBezTo>
                  <a:pt x="475" y="1079"/>
                  <a:pt x="475" y="1079"/>
                  <a:pt x="475" y="1079"/>
                </a:cubicBezTo>
                <a:close/>
                <a:moveTo>
                  <a:pt x="508" y="1079"/>
                </a:moveTo>
                <a:cubicBezTo>
                  <a:pt x="508" y="1063"/>
                  <a:pt x="508" y="1063"/>
                  <a:pt x="508" y="1063"/>
                </a:cubicBezTo>
                <a:cubicBezTo>
                  <a:pt x="524" y="1063"/>
                  <a:pt x="524" y="1063"/>
                  <a:pt x="524" y="1063"/>
                </a:cubicBezTo>
                <a:cubicBezTo>
                  <a:pt x="524" y="1079"/>
                  <a:pt x="524" y="1079"/>
                  <a:pt x="524" y="1079"/>
                </a:cubicBezTo>
                <a:cubicBezTo>
                  <a:pt x="508" y="1079"/>
                  <a:pt x="508" y="1079"/>
                  <a:pt x="508" y="1079"/>
                </a:cubicBezTo>
                <a:close/>
                <a:moveTo>
                  <a:pt x="541" y="1079"/>
                </a:moveTo>
                <a:cubicBezTo>
                  <a:pt x="541" y="1063"/>
                  <a:pt x="541" y="1063"/>
                  <a:pt x="541" y="1063"/>
                </a:cubicBezTo>
                <a:cubicBezTo>
                  <a:pt x="557" y="1063"/>
                  <a:pt x="557" y="1063"/>
                  <a:pt x="557" y="1063"/>
                </a:cubicBezTo>
                <a:cubicBezTo>
                  <a:pt x="557" y="1079"/>
                  <a:pt x="557" y="1079"/>
                  <a:pt x="557" y="1079"/>
                </a:cubicBezTo>
                <a:cubicBezTo>
                  <a:pt x="541" y="1079"/>
                  <a:pt x="541" y="1079"/>
                  <a:pt x="541" y="1079"/>
                </a:cubicBezTo>
                <a:close/>
                <a:moveTo>
                  <a:pt x="573" y="1079"/>
                </a:moveTo>
                <a:cubicBezTo>
                  <a:pt x="573" y="1063"/>
                  <a:pt x="573" y="1063"/>
                  <a:pt x="573" y="1063"/>
                </a:cubicBezTo>
                <a:cubicBezTo>
                  <a:pt x="589" y="1063"/>
                  <a:pt x="589" y="1063"/>
                  <a:pt x="589" y="1063"/>
                </a:cubicBezTo>
                <a:cubicBezTo>
                  <a:pt x="589" y="1079"/>
                  <a:pt x="589" y="1079"/>
                  <a:pt x="589" y="1079"/>
                </a:cubicBezTo>
                <a:cubicBezTo>
                  <a:pt x="573" y="1079"/>
                  <a:pt x="573" y="1079"/>
                  <a:pt x="573" y="1079"/>
                </a:cubicBezTo>
                <a:close/>
                <a:moveTo>
                  <a:pt x="606" y="1079"/>
                </a:moveTo>
                <a:cubicBezTo>
                  <a:pt x="606" y="1063"/>
                  <a:pt x="606" y="1063"/>
                  <a:pt x="606" y="1063"/>
                </a:cubicBezTo>
                <a:cubicBezTo>
                  <a:pt x="622" y="1063"/>
                  <a:pt x="622" y="1063"/>
                  <a:pt x="622" y="1063"/>
                </a:cubicBezTo>
                <a:cubicBezTo>
                  <a:pt x="622" y="1079"/>
                  <a:pt x="622" y="1079"/>
                  <a:pt x="622" y="1079"/>
                </a:cubicBezTo>
                <a:cubicBezTo>
                  <a:pt x="606" y="1079"/>
                  <a:pt x="606" y="1079"/>
                  <a:pt x="606" y="1079"/>
                </a:cubicBezTo>
                <a:close/>
                <a:moveTo>
                  <a:pt x="616" y="1085"/>
                </a:moveTo>
                <a:cubicBezTo>
                  <a:pt x="632" y="1085"/>
                  <a:pt x="632" y="1085"/>
                  <a:pt x="632" y="1085"/>
                </a:cubicBezTo>
                <a:cubicBezTo>
                  <a:pt x="632" y="1101"/>
                  <a:pt x="632" y="1101"/>
                  <a:pt x="632" y="1101"/>
                </a:cubicBezTo>
                <a:cubicBezTo>
                  <a:pt x="616" y="1101"/>
                  <a:pt x="616" y="1101"/>
                  <a:pt x="616" y="1101"/>
                </a:cubicBezTo>
                <a:cubicBezTo>
                  <a:pt x="616" y="1085"/>
                  <a:pt x="616" y="1085"/>
                  <a:pt x="616" y="1085"/>
                </a:cubicBezTo>
                <a:close/>
                <a:moveTo>
                  <a:pt x="616" y="1118"/>
                </a:moveTo>
                <a:cubicBezTo>
                  <a:pt x="632" y="1118"/>
                  <a:pt x="632" y="1118"/>
                  <a:pt x="632" y="1118"/>
                </a:cubicBezTo>
                <a:cubicBezTo>
                  <a:pt x="632" y="1134"/>
                  <a:pt x="632" y="1134"/>
                  <a:pt x="632" y="1134"/>
                </a:cubicBezTo>
                <a:cubicBezTo>
                  <a:pt x="616" y="1134"/>
                  <a:pt x="616" y="1134"/>
                  <a:pt x="616" y="1134"/>
                </a:cubicBezTo>
                <a:cubicBezTo>
                  <a:pt x="616" y="1118"/>
                  <a:pt x="616" y="1118"/>
                  <a:pt x="616" y="1118"/>
                </a:cubicBezTo>
                <a:close/>
                <a:moveTo>
                  <a:pt x="616" y="1150"/>
                </a:moveTo>
                <a:cubicBezTo>
                  <a:pt x="632" y="1150"/>
                  <a:pt x="632" y="1150"/>
                  <a:pt x="632" y="1150"/>
                </a:cubicBezTo>
                <a:cubicBezTo>
                  <a:pt x="632" y="1167"/>
                  <a:pt x="632" y="1167"/>
                  <a:pt x="632" y="1167"/>
                </a:cubicBezTo>
                <a:cubicBezTo>
                  <a:pt x="616" y="1167"/>
                  <a:pt x="616" y="1167"/>
                  <a:pt x="616" y="1167"/>
                </a:cubicBezTo>
                <a:cubicBezTo>
                  <a:pt x="616" y="1150"/>
                  <a:pt x="616" y="1150"/>
                  <a:pt x="616" y="1150"/>
                </a:cubicBezTo>
                <a:close/>
                <a:moveTo>
                  <a:pt x="616" y="1183"/>
                </a:moveTo>
                <a:cubicBezTo>
                  <a:pt x="632" y="1183"/>
                  <a:pt x="632" y="1183"/>
                  <a:pt x="632" y="1183"/>
                </a:cubicBezTo>
                <a:cubicBezTo>
                  <a:pt x="632" y="1199"/>
                  <a:pt x="632" y="1199"/>
                  <a:pt x="632" y="1199"/>
                </a:cubicBezTo>
                <a:cubicBezTo>
                  <a:pt x="616" y="1199"/>
                  <a:pt x="616" y="1199"/>
                  <a:pt x="616" y="1199"/>
                </a:cubicBezTo>
                <a:cubicBezTo>
                  <a:pt x="616" y="1183"/>
                  <a:pt x="616" y="1183"/>
                  <a:pt x="616" y="1183"/>
                </a:cubicBezTo>
                <a:close/>
                <a:moveTo>
                  <a:pt x="616" y="1216"/>
                </a:moveTo>
                <a:cubicBezTo>
                  <a:pt x="632" y="1216"/>
                  <a:pt x="632" y="1216"/>
                  <a:pt x="632" y="1216"/>
                </a:cubicBezTo>
                <a:cubicBezTo>
                  <a:pt x="632" y="1232"/>
                  <a:pt x="632" y="1232"/>
                  <a:pt x="632" y="1232"/>
                </a:cubicBezTo>
                <a:cubicBezTo>
                  <a:pt x="616" y="1232"/>
                  <a:pt x="616" y="1232"/>
                  <a:pt x="616" y="1232"/>
                </a:cubicBezTo>
                <a:cubicBezTo>
                  <a:pt x="616" y="1216"/>
                  <a:pt x="616" y="1216"/>
                  <a:pt x="616" y="1216"/>
                </a:cubicBezTo>
                <a:close/>
                <a:moveTo>
                  <a:pt x="616" y="1248"/>
                </a:moveTo>
                <a:cubicBezTo>
                  <a:pt x="632" y="1248"/>
                  <a:pt x="632" y="1248"/>
                  <a:pt x="632" y="1248"/>
                </a:cubicBezTo>
                <a:cubicBezTo>
                  <a:pt x="632" y="1265"/>
                  <a:pt x="632" y="1265"/>
                  <a:pt x="632" y="1265"/>
                </a:cubicBezTo>
                <a:cubicBezTo>
                  <a:pt x="616" y="1265"/>
                  <a:pt x="616" y="1265"/>
                  <a:pt x="616" y="1265"/>
                </a:cubicBezTo>
                <a:cubicBezTo>
                  <a:pt x="616" y="1248"/>
                  <a:pt x="616" y="1248"/>
                  <a:pt x="616" y="1248"/>
                </a:cubicBezTo>
                <a:close/>
                <a:moveTo>
                  <a:pt x="616" y="1281"/>
                </a:moveTo>
                <a:cubicBezTo>
                  <a:pt x="632" y="1281"/>
                  <a:pt x="632" y="1281"/>
                  <a:pt x="632" y="1281"/>
                </a:cubicBezTo>
                <a:cubicBezTo>
                  <a:pt x="632" y="1297"/>
                  <a:pt x="632" y="1297"/>
                  <a:pt x="632" y="1297"/>
                </a:cubicBezTo>
                <a:cubicBezTo>
                  <a:pt x="616" y="1297"/>
                  <a:pt x="616" y="1297"/>
                  <a:pt x="616" y="1297"/>
                </a:cubicBezTo>
                <a:cubicBezTo>
                  <a:pt x="616" y="1281"/>
                  <a:pt x="616" y="1281"/>
                  <a:pt x="616" y="1281"/>
                </a:cubicBezTo>
                <a:close/>
                <a:moveTo>
                  <a:pt x="616" y="1314"/>
                </a:moveTo>
                <a:cubicBezTo>
                  <a:pt x="632" y="1314"/>
                  <a:pt x="632" y="1314"/>
                  <a:pt x="632" y="1314"/>
                </a:cubicBezTo>
                <a:cubicBezTo>
                  <a:pt x="632" y="1330"/>
                  <a:pt x="632" y="1330"/>
                  <a:pt x="632" y="1330"/>
                </a:cubicBezTo>
                <a:cubicBezTo>
                  <a:pt x="616" y="1330"/>
                  <a:pt x="616" y="1330"/>
                  <a:pt x="616" y="1330"/>
                </a:cubicBezTo>
                <a:cubicBezTo>
                  <a:pt x="616" y="1314"/>
                  <a:pt x="616" y="1314"/>
                  <a:pt x="616" y="1314"/>
                </a:cubicBezTo>
                <a:close/>
                <a:moveTo>
                  <a:pt x="616" y="1346"/>
                </a:moveTo>
                <a:cubicBezTo>
                  <a:pt x="632" y="1346"/>
                  <a:pt x="632" y="1346"/>
                  <a:pt x="632" y="1346"/>
                </a:cubicBezTo>
                <a:cubicBezTo>
                  <a:pt x="632" y="1363"/>
                  <a:pt x="632" y="1363"/>
                  <a:pt x="632" y="1363"/>
                </a:cubicBezTo>
                <a:cubicBezTo>
                  <a:pt x="616" y="1363"/>
                  <a:pt x="616" y="1363"/>
                  <a:pt x="616" y="1363"/>
                </a:cubicBezTo>
                <a:cubicBezTo>
                  <a:pt x="616" y="1346"/>
                  <a:pt x="616" y="1346"/>
                  <a:pt x="616" y="1346"/>
                </a:cubicBezTo>
                <a:close/>
                <a:moveTo>
                  <a:pt x="616" y="1379"/>
                </a:moveTo>
                <a:cubicBezTo>
                  <a:pt x="632" y="1379"/>
                  <a:pt x="632" y="1379"/>
                  <a:pt x="632" y="1379"/>
                </a:cubicBezTo>
                <a:cubicBezTo>
                  <a:pt x="632" y="1395"/>
                  <a:pt x="632" y="1395"/>
                  <a:pt x="632" y="1395"/>
                </a:cubicBezTo>
                <a:cubicBezTo>
                  <a:pt x="616" y="1395"/>
                  <a:pt x="616" y="1395"/>
                  <a:pt x="616" y="1395"/>
                </a:cubicBezTo>
                <a:cubicBezTo>
                  <a:pt x="616" y="1379"/>
                  <a:pt x="616" y="1379"/>
                  <a:pt x="616" y="1379"/>
                </a:cubicBezTo>
                <a:close/>
                <a:moveTo>
                  <a:pt x="616" y="1412"/>
                </a:moveTo>
                <a:cubicBezTo>
                  <a:pt x="632" y="1412"/>
                  <a:pt x="632" y="1412"/>
                  <a:pt x="632" y="1412"/>
                </a:cubicBezTo>
                <a:cubicBezTo>
                  <a:pt x="632" y="1428"/>
                  <a:pt x="632" y="1428"/>
                  <a:pt x="632" y="1428"/>
                </a:cubicBezTo>
                <a:cubicBezTo>
                  <a:pt x="616" y="1428"/>
                  <a:pt x="616" y="1428"/>
                  <a:pt x="616" y="1428"/>
                </a:cubicBezTo>
                <a:cubicBezTo>
                  <a:pt x="616" y="1412"/>
                  <a:pt x="616" y="1412"/>
                  <a:pt x="616" y="1412"/>
                </a:cubicBezTo>
                <a:close/>
                <a:moveTo>
                  <a:pt x="616" y="1444"/>
                </a:moveTo>
                <a:cubicBezTo>
                  <a:pt x="632" y="1444"/>
                  <a:pt x="632" y="1444"/>
                  <a:pt x="632" y="1444"/>
                </a:cubicBezTo>
                <a:cubicBezTo>
                  <a:pt x="632" y="1460"/>
                  <a:pt x="632" y="1460"/>
                  <a:pt x="632" y="1460"/>
                </a:cubicBezTo>
                <a:cubicBezTo>
                  <a:pt x="616" y="1460"/>
                  <a:pt x="616" y="1460"/>
                  <a:pt x="616" y="1460"/>
                </a:cubicBezTo>
                <a:cubicBezTo>
                  <a:pt x="616" y="1444"/>
                  <a:pt x="616" y="1444"/>
                  <a:pt x="616" y="1444"/>
                </a:cubicBezTo>
                <a:close/>
                <a:moveTo>
                  <a:pt x="616" y="1477"/>
                </a:moveTo>
                <a:cubicBezTo>
                  <a:pt x="632" y="1477"/>
                  <a:pt x="632" y="1477"/>
                  <a:pt x="632" y="1477"/>
                </a:cubicBezTo>
                <a:cubicBezTo>
                  <a:pt x="632" y="1493"/>
                  <a:pt x="632" y="1493"/>
                  <a:pt x="632" y="1493"/>
                </a:cubicBezTo>
                <a:cubicBezTo>
                  <a:pt x="616" y="1493"/>
                  <a:pt x="616" y="1493"/>
                  <a:pt x="616" y="1493"/>
                </a:cubicBezTo>
                <a:cubicBezTo>
                  <a:pt x="616" y="1477"/>
                  <a:pt x="616" y="1477"/>
                  <a:pt x="616" y="1477"/>
                </a:cubicBezTo>
                <a:close/>
                <a:moveTo>
                  <a:pt x="616" y="1509"/>
                </a:moveTo>
                <a:cubicBezTo>
                  <a:pt x="632" y="1509"/>
                  <a:pt x="632" y="1509"/>
                  <a:pt x="632" y="1509"/>
                </a:cubicBezTo>
                <a:cubicBezTo>
                  <a:pt x="632" y="1526"/>
                  <a:pt x="632" y="1526"/>
                  <a:pt x="632" y="1526"/>
                </a:cubicBezTo>
                <a:cubicBezTo>
                  <a:pt x="616" y="1526"/>
                  <a:pt x="616" y="1526"/>
                  <a:pt x="616" y="1526"/>
                </a:cubicBezTo>
                <a:cubicBezTo>
                  <a:pt x="616" y="1509"/>
                  <a:pt x="616" y="1509"/>
                  <a:pt x="616" y="1509"/>
                </a:cubicBezTo>
                <a:close/>
                <a:moveTo>
                  <a:pt x="616" y="1542"/>
                </a:moveTo>
                <a:cubicBezTo>
                  <a:pt x="632" y="1542"/>
                  <a:pt x="632" y="1542"/>
                  <a:pt x="632" y="1542"/>
                </a:cubicBezTo>
                <a:cubicBezTo>
                  <a:pt x="632" y="1558"/>
                  <a:pt x="632" y="1558"/>
                  <a:pt x="632" y="1558"/>
                </a:cubicBezTo>
                <a:cubicBezTo>
                  <a:pt x="616" y="1558"/>
                  <a:pt x="616" y="1558"/>
                  <a:pt x="616" y="1558"/>
                </a:cubicBezTo>
                <a:cubicBezTo>
                  <a:pt x="616" y="1542"/>
                  <a:pt x="616" y="1542"/>
                  <a:pt x="616" y="1542"/>
                </a:cubicBezTo>
                <a:close/>
                <a:moveTo>
                  <a:pt x="616" y="1575"/>
                </a:moveTo>
                <a:cubicBezTo>
                  <a:pt x="632" y="1575"/>
                  <a:pt x="632" y="1575"/>
                  <a:pt x="632" y="1575"/>
                </a:cubicBezTo>
                <a:cubicBezTo>
                  <a:pt x="632" y="1591"/>
                  <a:pt x="632" y="1591"/>
                  <a:pt x="632" y="1591"/>
                </a:cubicBezTo>
                <a:cubicBezTo>
                  <a:pt x="616" y="1591"/>
                  <a:pt x="616" y="1591"/>
                  <a:pt x="616" y="1591"/>
                </a:cubicBezTo>
                <a:cubicBezTo>
                  <a:pt x="616" y="1575"/>
                  <a:pt x="616" y="1575"/>
                  <a:pt x="616" y="1575"/>
                </a:cubicBezTo>
                <a:close/>
                <a:moveTo>
                  <a:pt x="616" y="1607"/>
                </a:moveTo>
                <a:cubicBezTo>
                  <a:pt x="632" y="1607"/>
                  <a:pt x="632" y="1607"/>
                  <a:pt x="632" y="1607"/>
                </a:cubicBezTo>
                <a:cubicBezTo>
                  <a:pt x="632" y="1624"/>
                  <a:pt x="632" y="1624"/>
                  <a:pt x="632" y="1624"/>
                </a:cubicBezTo>
                <a:cubicBezTo>
                  <a:pt x="616" y="1624"/>
                  <a:pt x="616" y="1624"/>
                  <a:pt x="616" y="1624"/>
                </a:cubicBezTo>
                <a:cubicBezTo>
                  <a:pt x="616" y="1607"/>
                  <a:pt x="616" y="1607"/>
                  <a:pt x="616" y="1607"/>
                </a:cubicBezTo>
                <a:close/>
                <a:moveTo>
                  <a:pt x="616" y="1640"/>
                </a:moveTo>
                <a:cubicBezTo>
                  <a:pt x="632" y="1640"/>
                  <a:pt x="632" y="1640"/>
                  <a:pt x="632" y="1640"/>
                </a:cubicBezTo>
                <a:cubicBezTo>
                  <a:pt x="632" y="1656"/>
                  <a:pt x="632" y="1656"/>
                  <a:pt x="632" y="1656"/>
                </a:cubicBezTo>
                <a:cubicBezTo>
                  <a:pt x="616" y="1656"/>
                  <a:pt x="616" y="1656"/>
                  <a:pt x="616" y="1656"/>
                </a:cubicBezTo>
                <a:cubicBezTo>
                  <a:pt x="616" y="1640"/>
                  <a:pt x="616" y="1640"/>
                  <a:pt x="616" y="1640"/>
                </a:cubicBezTo>
                <a:close/>
                <a:moveTo>
                  <a:pt x="616" y="1673"/>
                </a:moveTo>
                <a:cubicBezTo>
                  <a:pt x="632" y="1673"/>
                  <a:pt x="632" y="1673"/>
                  <a:pt x="632" y="1673"/>
                </a:cubicBezTo>
                <a:cubicBezTo>
                  <a:pt x="632" y="1689"/>
                  <a:pt x="632" y="1689"/>
                  <a:pt x="632" y="1689"/>
                </a:cubicBezTo>
                <a:cubicBezTo>
                  <a:pt x="616" y="1689"/>
                  <a:pt x="616" y="1689"/>
                  <a:pt x="616" y="1689"/>
                </a:cubicBezTo>
                <a:cubicBezTo>
                  <a:pt x="616" y="1673"/>
                  <a:pt x="616" y="1673"/>
                  <a:pt x="616" y="1673"/>
                </a:cubicBezTo>
                <a:close/>
                <a:moveTo>
                  <a:pt x="616" y="1705"/>
                </a:moveTo>
                <a:cubicBezTo>
                  <a:pt x="632" y="1705"/>
                  <a:pt x="632" y="1705"/>
                  <a:pt x="632" y="1705"/>
                </a:cubicBezTo>
                <a:cubicBezTo>
                  <a:pt x="632" y="1722"/>
                  <a:pt x="632" y="1722"/>
                  <a:pt x="632" y="1722"/>
                </a:cubicBezTo>
                <a:cubicBezTo>
                  <a:pt x="616" y="1722"/>
                  <a:pt x="616" y="1722"/>
                  <a:pt x="616" y="1722"/>
                </a:cubicBezTo>
                <a:cubicBezTo>
                  <a:pt x="616" y="1705"/>
                  <a:pt x="616" y="1705"/>
                  <a:pt x="616" y="1705"/>
                </a:cubicBezTo>
                <a:close/>
                <a:moveTo>
                  <a:pt x="616" y="1738"/>
                </a:moveTo>
                <a:cubicBezTo>
                  <a:pt x="632" y="1738"/>
                  <a:pt x="632" y="1738"/>
                  <a:pt x="632" y="1738"/>
                </a:cubicBezTo>
                <a:cubicBezTo>
                  <a:pt x="632" y="1754"/>
                  <a:pt x="632" y="1754"/>
                  <a:pt x="632" y="1754"/>
                </a:cubicBezTo>
                <a:cubicBezTo>
                  <a:pt x="616" y="1754"/>
                  <a:pt x="616" y="1754"/>
                  <a:pt x="616" y="1754"/>
                </a:cubicBezTo>
                <a:cubicBezTo>
                  <a:pt x="616" y="1738"/>
                  <a:pt x="616" y="1738"/>
                  <a:pt x="616" y="1738"/>
                </a:cubicBezTo>
                <a:close/>
                <a:moveTo>
                  <a:pt x="616" y="1771"/>
                </a:moveTo>
                <a:cubicBezTo>
                  <a:pt x="632" y="1771"/>
                  <a:pt x="632" y="1771"/>
                  <a:pt x="632" y="1771"/>
                </a:cubicBezTo>
                <a:cubicBezTo>
                  <a:pt x="632" y="1787"/>
                  <a:pt x="632" y="1787"/>
                  <a:pt x="632" y="1787"/>
                </a:cubicBezTo>
                <a:cubicBezTo>
                  <a:pt x="616" y="1787"/>
                  <a:pt x="616" y="1787"/>
                  <a:pt x="616" y="1787"/>
                </a:cubicBezTo>
                <a:cubicBezTo>
                  <a:pt x="616" y="1771"/>
                  <a:pt x="616" y="1771"/>
                  <a:pt x="616" y="1771"/>
                </a:cubicBezTo>
                <a:close/>
                <a:moveTo>
                  <a:pt x="616" y="1803"/>
                </a:moveTo>
                <a:cubicBezTo>
                  <a:pt x="632" y="1803"/>
                  <a:pt x="632" y="1803"/>
                  <a:pt x="632" y="1803"/>
                </a:cubicBezTo>
                <a:cubicBezTo>
                  <a:pt x="632" y="1820"/>
                  <a:pt x="632" y="1820"/>
                  <a:pt x="632" y="1820"/>
                </a:cubicBezTo>
                <a:cubicBezTo>
                  <a:pt x="616" y="1820"/>
                  <a:pt x="616" y="1820"/>
                  <a:pt x="616" y="1820"/>
                </a:cubicBezTo>
                <a:cubicBezTo>
                  <a:pt x="616" y="1803"/>
                  <a:pt x="616" y="1803"/>
                  <a:pt x="616" y="1803"/>
                </a:cubicBezTo>
                <a:close/>
                <a:moveTo>
                  <a:pt x="616" y="1836"/>
                </a:moveTo>
                <a:cubicBezTo>
                  <a:pt x="632" y="1836"/>
                  <a:pt x="632" y="1836"/>
                  <a:pt x="632" y="1836"/>
                </a:cubicBezTo>
                <a:cubicBezTo>
                  <a:pt x="632" y="1852"/>
                  <a:pt x="632" y="1852"/>
                  <a:pt x="632" y="1852"/>
                </a:cubicBezTo>
                <a:cubicBezTo>
                  <a:pt x="616" y="1852"/>
                  <a:pt x="616" y="1852"/>
                  <a:pt x="616" y="1852"/>
                </a:cubicBezTo>
                <a:cubicBezTo>
                  <a:pt x="616" y="1836"/>
                  <a:pt x="616" y="1836"/>
                  <a:pt x="616" y="1836"/>
                </a:cubicBezTo>
                <a:close/>
                <a:moveTo>
                  <a:pt x="208" y="0"/>
                </a:move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08" y="16"/>
                  <a:pt x="208" y="16"/>
                  <a:pt x="208" y="16"/>
                </a:cubicBezTo>
                <a:cubicBezTo>
                  <a:pt x="208" y="0"/>
                  <a:pt x="208" y="0"/>
                  <a:pt x="208" y="0"/>
                </a:cubicBezTo>
                <a:close/>
                <a:moveTo>
                  <a:pt x="208" y="33"/>
                </a:moveTo>
                <a:cubicBezTo>
                  <a:pt x="224" y="33"/>
                  <a:pt x="224" y="33"/>
                  <a:pt x="224" y="33"/>
                </a:cubicBezTo>
                <a:cubicBezTo>
                  <a:pt x="224" y="49"/>
                  <a:pt x="224" y="49"/>
                  <a:pt x="224" y="49"/>
                </a:cubicBezTo>
                <a:cubicBezTo>
                  <a:pt x="208" y="49"/>
                  <a:pt x="208" y="49"/>
                  <a:pt x="208" y="49"/>
                </a:cubicBezTo>
                <a:cubicBezTo>
                  <a:pt x="208" y="33"/>
                  <a:pt x="208" y="33"/>
                  <a:pt x="208" y="33"/>
                </a:cubicBezTo>
                <a:close/>
                <a:moveTo>
                  <a:pt x="208" y="65"/>
                </a:moveTo>
                <a:cubicBezTo>
                  <a:pt x="224" y="65"/>
                  <a:pt x="224" y="65"/>
                  <a:pt x="224" y="65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08" y="82"/>
                  <a:pt x="208" y="82"/>
                  <a:pt x="208" y="82"/>
                </a:cubicBezTo>
                <a:cubicBezTo>
                  <a:pt x="208" y="65"/>
                  <a:pt x="208" y="65"/>
                  <a:pt x="208" y="65"/>
                </a:cubicBezTo>
                <a:close/>
                <a:moveTo>
                  <a:pt x="208" y="98"/>
                </a:moveTo>
                <a:cubicBezTo>
                  <a:pt x="224" y="98"/>
                  <a:pt x="224" y="98"/>
                  <a:pt x="224" y="98"/>
                </a:cubicBezTo>
                <a:cubicBezTo>
                  <a:pt x="224" y="114"/>
                  <a:pt x="224" y="114"/>
                  <a:pt x="224" y="114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08" y="98"/>
                  <a:pt x="208" y="98"/>
                  <a:pt x="208" y="98"/>
                </a:cubicBezTo>
                <a:close/>
                <a:moveTo>
                  <a:pt x="208" y="131"/>
                </a:moveTo>
                <a:cubicBezTo>
                  <a:pt x="224" y="131"/>
                  <a:pt x="224" y="131"/>
                  <a:pt x="224" y="131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31"/>
                  <a:pt x="208" y="131"/>
                  <a:pt x="208" y="131"/>
                </a:cubicBezTo>
                <a:close/>
                <a:moveTo>
                  <a:pt x="208" y="163"/>
                </a:moveTo>
                <a:cubicBezTo>
                  <a:pt x="224" y="163"/>
                  <a:pt x="224" y="163"/>
                  <a:pt x="224" y="163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08" y="179"/>
                  <a:pt x="208" y="179"/>
                  <a:pt x="208" y="179"/>
                </a:cubicBezTo>
                <a:cubicBezTo>
                  <a:pt x="208" y="163"/>
                  <a:pt x="208" y="163"/>
                  <a:pt x="208" y="163"/>
                </a:cubicBezTo>
                <a:close/>
                <a:moveTo>
                  <a:pt x="208" y="196"/>
                </a:moveTo>
                <a:cubicBezTo>
                  <a:pt x="224" y="196"/>
                  <a:pt x="224" y="196"/>
                  <a:pt x="224" y="196"/>
                </a:cubicBezTo>
                <a:cubicBezTo>
                  <a:pt x="224" y="212"/>
                  <a:pt x="224" y="212"/>
                  <a:pt x="224" y="212"/>
                </a:cubicBezTo>
                <a:cubicBezTo>
                  <a:pt x="208" y="212"/>
                  <a:pt x="208" y="212"/>
                  <a:pt x="208" y="212"/>
                </a:cubicBezTo>
                <a:cubicBezTo>
                  <a:pt x="208" y="196"/>
                  <a:pt x="208" y="196"/>
                  <a:pt x="208" y="196"/>
                </a:cubicBezTo>
                <a:close/>
                <a:moveTo>
                  <a:pt x="208" y="228"/>
                </a:moveTo>
                <a:cubicBezTo>
                  <a:pt x="224" y="228"/>
                  <a:pt x="224" y="228"/>
                  <a:pt x="224" y="228"/>
                </a:cubicBezTo>
                <a:cubicBezTo>
                  <a:pt x="224" y="245"/>
                  <a:pt x="224" y="245"/>
                  <a:pt x="224" y="245"/>
                </a:cubicBezTo>
                <a:cubicBezTo>
                  <a:pt x="208" y="245"/>
                  <a:pt x="208" y="245"/>
                  <a:pt x="208" y="245"/>
                </a:cubicBezTo>
                <a:cubicBezTo>
                  <a:pt x="208" y="228"/>
                  <a:pt x="208" y="228"/>
                  <a:pt x="208" y="228"/>
                </a:cubicBezTo>
                <a:close/>
                <a:moveTo>
                  <a:pt x="208" y="261"/>
                </a:moveTo>
                <a:cubicBezTo>
                  <a:pt x="224" y="261"/>
                  <a:pt x="224" y="261"/>
                  <a:pt x="224" y="261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08" y="277"/>
                  <a:pt x="208" y="277"/>
                  <a:pt x="208" y="277"/>
                </a:cubicBezTo>
                <a:cubicBezTo>
                  <a:pt x="208" y="261"/>
                  <a:pt x="208" y="261"/>
                  <a:pt x="208" y="261"/>
                </a:cubicBezTo>
                <a:close/>
                <a:moveTo>
                  <a:pt x="208" y="294"/>
                </a:moveTo>
                <a:cubicBezTo>
                  <a:pt x="224" y="294"/>
                  <a:pt x="224" y="294"/>
                  <a:pt x="224" y="294"/>
                </a:cubicBezTo>
                <a:cubicBezTo>
                  <a:pt x="224" y="310"/>
                  <a:pt x="224" y="310"/>
                  <a:pt x="224" y="310"/>
                </a:cubicBezTo>
                <a:cubicBezTo>
                  <a:pt x="208" y="310"/>
                  <a:pt x="208" y="310"/>
                  <a:pt x="208" y="310"/>
                </a:cubicBezTo>
                <a:cubicBezTo>
                  <a:pt x="208" y="294"/>
                  <a:pt x="208" y="294"/>
                  <a:pt x="208" y="294"/>
                </a:cubicBezTo>
                <a:close/>
                <a:moveTo>
                  <a:pt x="208" y="326"/>
                </a:moveTo>
                <a:cubicBezTo>
                  <a:pt x="224" y="326"/>
                  <a:pt x="224" y="326"/>
                  <a:pt x="224" y="326"/>
                </a:cubicBezTo>
                <a:cubicBezTo>
                  <a:pt x="224" y="343"/>
                  <a:pt x="224" y="343"/>
                  <a:pt x="224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08" y="326"/>
                  <a:pt x="208" y="326"/>
                  <a:pt x="208" y="326"/>
                </a:cubicBezTo>
                <a:close/>
                <a:moveTo>
                  <a:pt x="208" y="359"/>
                </a:moveTo>
                <a:cubicBezTo>
                  <a:pt x="224" y="359"/>
                  <a:pt x="224" y="359"/>
                  <a:pt x="224" y="359"/>
                </a:cubicBezTo>
                <a:cubicBezTo>
                  <a:pt x="224" y="375"/>
                  <a:pt x="224" y="375"/>
                  <a:pt x="224" y="375"/>
                </a:cubicBezTo>
                <a:cubicBezTo>
                  <a:pt x="208" y="375"/>
                  <a:pt x="208" y="375"/>
                  <a:pt x="208" y="375"/>
                </a:cubicBezTo>
                <a:cubicBezTo>
                  <a:pt x="208" y="359"/>
                  <a:pt x="208" y="359"/>
                  <a:pt x="208" y="359"/>
                </a:cubicBezTo>
                <a:close/>
                <a:moveTo>
                  <a:pt x="208" y="392"/>
                </a:moveTo>
                <a:cubicBezTo>
                  <a:pt x="224" y="392"/>
                  <a:pt x="224" y="392"/>
                  <a:pt x="224" y="392"/>
                </a:cubicBezTo>
                <a:cubicBezTo>
                  <a:pt x="224" y="408"/>
                  <a:pt x="224" y="408"/>
                  <a:pt x="224" y="408"/>
                </a:cubicBezTo>
                <a:cubicBezTo>
                  <a:pt x="208" y="408"/>
                  <a:pt x="208" y="408"/>
                  <a:pt x="208" y="408"/>
                </a:cubicBezTo>
                <a:cubicBezTo>
                  <a:pt x="208" y="392"/>
                  <a:pt x="208" y="392"/>
                  <a:pt x="208" y="392"/>
                </a:cubicBezTo>
                <a:close/>
                <a:moveTo>
                  <a:pt x="208" y="424"/>
                </a:moveTo>
                <a:cubicBezTo>
                  <a:pt x="224" y="424"/>
                  <a:pt x="224" y="424"/>
                  <a:pt x="224" y="424"/>
                </a:cubicBezTo>
                <a:cubicBezTo>
                  <a:pt x="224" y="441"/>
                  <a:pt x="224" y="441"/>
                  <a:pt x="224" y="441"/>
                </a:cubicBezTo>
                <a:cubicBezTo>
                  <a:pt x="208" y="441"/>
                  <a:pt x="208" y="441"/>
                  <a:pt x="208" y="441"/>
                </a:cubicBezTo>
                <a:cubicBezTo>
                  <a:pt x="208" y="424"/>
                  <a:pt x="208" y="424"/>
                  <a:pt x="208" y="424"/>
                </a:cubicBezTo>
                <a:close/>
                <a:moveTo>
                  <a:pt x="208" y="457"/>
                </a:moveTo>
                <a:cubicBezTo>
                  <a:pt x="224" y="457"/>
                  <a:pt x="224" y="457"/>
                  <a:pt x="224" y="457"/>
                </a:cubicBezTo>
                <a:cubicBezTo>
                  <a:pt x="224" y="473"/>
                  <a:pt x="224" y="473"/>
                  <a:pt x="224" y="473"/>
                </a:cubicBezTo>
                <a:cubicBezTo>
                  <a:pt x="208" y="473"/>
                  <a:pt x="208" y="473"/>
                  <a:pt x="208" y="473"/>
                </a:cubicBezTo>
                <a:cubicBezTo>
                  <a:pt x="208" y="457"/>
                  <a:pt x="208" y="457"/>
                  <a:pt x="208" y="457"/>
                </a:cubicBezTo>
                <a:close/>
                <a:moveTo>
                  <a:pt x="208" y="490"/>
                </a:moveTo>
                <a:cubicBezTo>
                  <a:pt x="224" y="490"/>
                  <a:pt x="224" y="490"/>
                  <a:pt x="224" y="490"/>
                </a:cubicBezTo>
                <a:cubicBezTo>
                  <a:pt x="224" y="506"/>
                  <a:pt x="224" y="506"/>
                  <a:pt x="224" y="506"/>
                </a:cubicBezTo>
                <a:cubicBezTo>
                  <a:pt x="208" y="506"/>
                  <a:pt x="208" y="506"/>
                  <a:pt x="208" y="506"/>
                </a:cubicBezTo>
                <a:cubicBezTo>
                  <a:pt x="208" y="490"/>
                  <a:pt x="208" y="490"/>
                  <a:pt x="208" y="490"/>
                </a:cubicBezTo>
                <a:close/>
                <a:moveTo>
                  <a:pt x="208" y="522"/>
                </a:moveTo>
                <a:cubicBezTo>
                  <a:pt x="224" y="522"/>
                  <a:pt x="224" y="522"/>
                  <a:pt x="224" y="522"/>
                </a:cubicBezTo>
                <a:cubicBezTo>
                  <a:pt x="224" y="539"/>
                  <a:pt x="224" y="539"/>
                  <a:pt x="224" y="539"/>
                </a:cubicBezTo>
                <a:cubicBezTo>
                  <a:pt x="208" y="539"/>
                  <a:pt x="208" y="539"/>
                  <a:pt x="208" y="539"/>
                </a:cubicBezTo>
                <a:cubicBezTo>
                  <a:pt x="208" y="522"/>
                  <a:pt x="208" y="522"/>
                  <a:pt x="208" y="522"/>
                </a:cubicBezTo>
                <a:close/>
                <a:moveTo>
                  <a:pt x="208" y="555"/>
                </a:moveTo>
                <a:cubicBezTo>
                  <a:pt x="224" y="555"/>
                  <a:pt x="224" y="555"/>
                  <a:pt x="224" y="555"/>
                </a:cubicBezTo>
                <a:cubicBezTo>
                  <a:pt x="224" y="571"/>
                  <a:pt x="224" y="571"/>
                  <a:pt x="224" y="571"/>
                </a:cubicBezTo>
                <a:cubicBezTo>
                  <a:pt x="208" y="571"/>
                  <a:pt x="208" y="571"/>
                  <a:pt x="208" y="571"/>
                </a:cubicBezTo>
                <a:cubicBezTo>
                  <a:pt x="208" y="555"/>
                  <a:pt x="208" y="555"/>
                  <a:pt x="208" y="555"/>
                </a:cubicBezTo>
                <a:close/>
                <a:moveTo>
                  <a:pt x="208" y="587"/>
                </a:moveTo>
                <a:cubicBezTo>
                  <a:pt x="224" y="587"/>
                  <a:pt x="224" y="587"/>
                  <a:pt x="224" y="587"/>
                </a:cubicBezTo>
                <a:cubicBezTo>
                  <a:pt x="224" y="604"/>
                  <a:pt x="224" y="604"/>
                  <a:pt x="224" y="604"/>
                </a:cubicBezTo>
                <a:cubicBezTo>
                  <a:pt x="208" y="604"/>
                  <a:pt x="208" y="604"/>
                  <a:pt x="208" y="604"/>
                </a:cubicBezTo>
                <a:cubicBezTo>
                  <a:pt x="208" y="587"/>
                  <a:pt x="208" y="587"/>
                  <a:pt x="208" y="587"/>
                </a:cubicBezTo>
                <a:close/>
                <a:moveTo>
                  <a:pt x="208" y="620"/>
                </a:moveTo>
                <a:cubicBezTo>
                  <a:pt x="224" y="620"/>
                  <a:pt x="224" y="620"/>
                  <a:pt x="224" y="620"/>
                </a:cubicBezTo>
                <a:cubicBezTo>
                  <a:pt x="224" y="636"/>
                  <a:pt x="224" y="636"/>
                  <a:pt x="224" y="636"/>
                </a:cubicBezTo>
                <a:cubicBezTo>
                  <a:pt x="208" y="636"/>
                  <a:pt x="208" y="636"/>
                  <a:pt x="208" y="636"/>
                </a:cubicBezTo>
                <a:cubicBezTo>
                  <a:pt x="208" y="620"/>
                  <a:pt x="208" y="620"/>
                  <a:pt x="208" y="620"/>
                </a:cubicBezTo>
                <a:close/>
                <a:moveTo>
                  <a:pt x="208" y="653"/>
                </a:moveTo>
                <a:cubicBezTo>
                  <a:pt x="224" y="653"/>
                  <a:pt x="224" y="653"/>
                  <a:pt x="224" y="653"/>
                </a:cubicBezTo>
                <a:cubicBezTo>
                  <a:pt x="224" y="669"/>
                  <a:pt x="224" y="669"/>
                  <a:pt x="224" y="669"/>
                </a:cubicBezTo>
                <a:cubicBezTo>
                  <a:pt x="208" y="669"/>
                  <a:pt x="208" y="669"/>
                  <a:pt x="208" y="669"/>
                </a:cubicBezTo>
                <a:cubicBezTo>
                  <a:pt x="208" y="653"/>
                  <a:pt x="208" y="653"/>
                  <a:pt x="208" y="653"/>
                </a:cubicBezTo>
                <a:close/>
                <a:moveTo>
                  <a:pt x="208" y="685"/>
                </a:moveTo>
                <a:cubicBezTo>
                  <a:pt x="224" y="685"/>
                  <a:pt x="224" y="685"/>
                  <a:pt x="224" y="685"/>
                </a:cubicBezTo>
                <a:cubicBezTo>
                  <a:pt x="224" y="702"/>
                  <a:pt x="224" y="702"/>
                  <a:pt x="224" y="702"/>
                </a:cubicBezTo>
                <a:cubicBezTo>
                  <a:pt x="208" y="702"/>
                  <a:pt x="208" y="702"/>
                  <a:pt x="208" y="702"/>
                </a:cubicBezTo>
                <a:cubicBezTo>
                  <a:pt x="208" y="685"/>
                  <a:pt x="208" y="685"/>
                  <a:pt x="208" y="685"/>
                </a:cubicBezTo>
                <a:close/>
                <a:moveTo>
                  <a:pt x="208" y="718"/>
                </a:moveTo>
                <a:cubicBezTo>
                  <a:pt x="224" y="718"/>
                  <a:pt x="224" y="718"/>
                  <a:pt x="224" y="718"/>
                </a:cubicBezTo>
                <a:cubicBezTo>
                  <a:pt x="224" y="734"/>
                  <a:pt x="224" y="734"/>
                  <a:pt x="224" y="734"/>
                </a:cubicBezTo>
                <a:cubicBezTo>
                  <a:pt x="208" y="734"/>
                  <a:pt x="208" y="734"/>
                  <a:pt x="208" y="734"/>
                </a:cubicBezTo>
                <a:cubicBezTo>
                  <a:pt x="208" y="718"/>
                  <a:pt x="208" y="718"/>
                  <a:pt x="208" y="718"/>
                </a:cubicBezTo>
                <a:close/>
                <a:moveTo>
                  <a:pt x="208" y="751"/>
                </a:moveTo>
                <a:cubicBezTo>
                  <a:pt x="224" y="751"/>
                  <a:pt x="224" y="751"/>
                  <a:pt x="224" y="751"/>
                </a:cubicBezTo>
                <a:cubicBezTo>
                  <a:pt x="224" y="767"/>
                  <a:pt x="224" y="767"/>
                  <a:pt x="224" y="767"/>
                </a:cubicBezTo>
                <a:cubicBezTo>
                  <a:pt x="208" y="767"/>
                  <a:pt x="208" y="767"/>
                  <a:pt x="208" y="767"/>
                </a:cubicBezTo>
                <a:cubicBezTo>
                  <a:pt x="208" y="751"/>
                  <a:pt x="208" y="751"/>
                  <a:pt x="208" y="751"/>
                </a:cubicBezTo>
                <a:close/>
                <a:moveTo>
                  <a:pt x="208" y="783"/>
                </a:moveTo>
                <a:cubicBezTo>
                  <a:pt x="224" y="783"/>
                  <a:pt x="224" y="783"/>
                  <a:pt x="224" y="783"/>
                </a:cubicBezTo>
                <a:cubicBezTo>
                  <a:pt x="224" y="800"/>
                  <a:pt x="224" y="800"/>
                  <a:pt x="224" y="800"/>
                </a:cubicBezTo>
                <a:cubicBezTo>
                  <a:pt x="208" y="800"/>
                  <a:pt x="208" y="800"/>
                  <a:pt x="208" y="800"/>
                </a:cubicBezTo>
                <a:cubicBezTo>
                  <a:pt x="208" y="783"/>
                  <a:pt x="208" y="783"/>
                  <a:pt x="208" y="783"/>
                </a:cubicBezTo>
                <a:close/>
                <a:moveTo>
                  <a:pt x="208" y="816"/>
                </a:moveTo>
                <a:cubicBezTo>
                  <a:pt x="224" y="816"/>
                  <a:pt x="224" y="816"/>
                  <a:pt x="224" y="816"/>
                </a:cubicBezTo>
                <a:cubicBezTo>
                  <a:pt x="224" y="832"/>
                  <a:pt x="224" y="832"/>
                  <a:pt x="224" y="832"/>
                </a:cubicBezTo>
                <a:cubicBezTo>
                  <a:pt x="208" y="832"/>
                  <a:pt x="208" y="832"/>
                  <a:pt x="208" y="832"/>
                </a:cubicBezTo>
                <a:cubicBezTo>
                  <a:pt x="208" y="816"/>
                  <a:pt x="208" y="816"/>
                  <a:pt x="208" y="816"/>
                </a:cubicBezTo>
                <a:close/>
                <a:moveTo>
                  <a:pt x="208" y="849"/>
                </a:moveTo>
                <a:cubicBezTo>
                  <a:pt x="224" y="849"/>
                  <a:pt x="224" y="849"/>
                  <a:pt x="224" y="849"/>
                </a:cubicBezTo>
                <a:cubicBezTo>
                  <a:pt x="224" y="865"/>
                  <a:pt x="224" y="865"/>
                  <a:pt x="224" y="865"/>
                </a:cubicBezTo>
                <a:cubicBezTo>
                  <a:pt x="208" y="865"/>
                  <a:pt x="208" y="865"/>
                  <a:pt x="208" y="865"/>
                </a:cubicBezTo>
                <a:cubicBezTo>
                  <a:pt x="208" y="849"/>
                  <a:pt x="208" y="849"/>
                  <a:pt x="208" y="849"/>
                </a:cubicBezTo>
                <a:close/>
                <a:moveTo>
                  <a:pt x="208" y="881"/>
                </a:moveTo>
                <a:cubicBezTo>
                  <a:pt x="224" y="881"/>
                  <a:pt x="224" y="881"/>
                  <a:pt x="224" y="881"/>
                </a:cubicBezTo>
                <a:cubicBezTo>
                  <a:pt x="224" y="898"/>
                  <a:pt x="224" y="898"/>
                  <a:pt x="224" y="898"/>
                </a:cubicBezTo>
                <a:cubicBezTo>
                  <a:pt x="208" y="898"/>
                  <a:pt x="208" y="898"/>
                  <a:pt x="208" y="898"/>
                </a:cubicBezTo>
                <a:cubicBezTo>
                  <a:pt x="208" y="881"/>
                  <a:pt x="208" y="881"/>
                  <a:pt x="208" y="881"/>
                </a:cubicBezTo>
                <a:close/>
                <a:moveTo>
                  <a:pt x="208" y="914"/>
                </a:moveTo>
                <a:cubicBezTo>
                  <a:pt x="224" y="914"/>
                  <a:pt x="224" y="914"/>
                  <a:pt x="224" y="914"/>
                </a:cubicBezTo>
                <a:cubicBezTo>
                  <a:pt x="224" y="930"/>
                  <a:pt x="224" y="930"/>
                  <a:pt x="224" y="930"/>
                </a:cubicBezTo>
                <a:cubicBezTo>
                  <a:pt x="208" y="930"/>
                  <a:pt x="208" y="930"/>
                  <a:pt x="208" y="930"/>
                </a:cubicBezTo>
                <a:cubicBezTo>
                  <a:pt x="208" y="914"/>
                  <a:pt x="208" y="914"/>
                  <a:pt x="208" y="914"/>
                </a:cubicBezTo>
                <a:close/>
                <a:moveTo>
                  <a:pt x="208" y="947"/>
                </a:moveTo>
                <a:cubicBezTo>
                  <a:pt x="224" y="947"/>
                  <a:pt x="224" y="947"/>
                  <a:pt x="224" y="947"/>
                </a:cubicBezTo>
                <a:cubicBezTo>
                  <a:pt x="224" y="963"/>
                  <a:pt x="224" y="963"/>
                  <a:pt x="224" y="963"/>
                </a:cubicBezTo>
                <a:cubicBezTo>
                  <a:pt x="208" y="963"/>
                  <a:pt x="208" y="963"/>
                  <a:pt x="208" y="963"/>
                </a:cubicBezTo>
                <a:cubicBezTo>
                  <a:pt x="208" y="947"/>
                  <a:pt x="208" y="947"/>
                  <a:pt x="208" y="947"/>
                </a:cubicBezTo>
                <a:close/>
                <a:moveTo>
                  <a:pt x="208" y="979"/>
                </a:moveTo>
                <a:cubicBezTo>
                  <a:pt x="224" y="979"/>
                  <a:pt x="224" y="979"/>
                  <a:pt x="224" y="979"/>
                </a:cubicBezTo>
                <a:cubicBezTo>
                  <a:pt x="224" y="995"/>
                  <a:pt x="224" y="995"/>
                  <a:pt x="224" y="995"/>
                </a:cubicBezTo>
                <a:cubicBezTo>
                  <a:pt x="208" y="995"/>
                  <a:pt x="208" y="995"/>
                  <a:pt x="208" y="995"/>
                </a:cubicBezTo>
                <a:cubicBezTo>
                  <a:pt x="208" y="979"/>
                  <a:pt x="208" y="979"/>
                  <a:pt x="208" y="979"/>
                </a:cubicBezTo>
                <a:close/>
                <a:moveTo>
                  <a:pt x="228" y="1008"/>
                </a:moveTo>
                <a:cubicBezTo>
                  <a:pt x="228" y="992"/>
                  <a:pt x="228" y="992"/>
                  <a:pt x="228" y="992"/>
                </a:cubicBezTo>
                <a:cubicBezTo>
                  <a:pt x="245" y="992"/>
                  <a:pt x="245" y="992"/>
                  <a:pt x="245" y="992"/>
                </a:cubicBezTo>
                <a:cubicBezTo>
                  <a:pt x="245" y="1008"/>
                  <a:pt x="245" y="1008"/>
                  <a:pt x="245" y="1008"/>
                </a:cubicBezTo>
                <a:cubicBezTo>
                  <a:pt x="228" y="1008"/>
                  <a:pt x="228" y="1008"/>
                  <a:pt x="228" y="1008"/>
                </a:cubicBezTo>
                <a:close/>
                <a:moveTo>
                  <a:pt x="261" y="1008"/>
                </a:moveTo>
                <a:cubicBezTo>
                  <a:pt x="261" y="992"/>
                  <a:pt x="261" y="992"/>
                  <a:pt x="261" y="992"/>
                </a:cubicBezTo>
                <a:cubicBezTo>
                  <a:pt x="277" y="992"/>
                  <a:pt x="277" y="992"/>
                  <a:pt x="277" y="992"/>
                </a:cubicBezTo>
                <a:cubicBezTo>
                  <a:pt x="277" y="1008"/>
                  <a:pt x="277" y="1008"/>
                  <a:pt x="277" y="1008"/>
                </a:cubicBezTo>
                <a:cubicBezTo>
                  <a:pt x="261" y="1008"/>
                  <a:pt x="261" y="1008"/>
                  <a:pt x="261" y="1008"/>
                </a:cubicBezTo>
                <a:close/>
                <a:moveTo>
                  <a:pt x="294" y="1008"/>
                </a:moveTo>
                <a:cubicBezTo>
                  <a:pt x="294" y="992"/>
                  <a:pt x="294" y="992"/>
                  <a:pt x="294" y="992"/>
                </a:cubicBezTo>
                <a:cubicBezTo>
                  <a:pt x="310" y="992"/>
                  <a:pt x="310" y="992"/>
                  <a:pt x="310" y="992"/>
                </a:cubicBezTo>
                <a:cubicBezTo>
                  <a:pt x="310" y="1008"/>
                  <a:pt x="310" y="1008"/>
                  <a:pt x="310" y="1008"/>
                </a:cubicBezTo>
                <a:cubicBezTo>
                  <a:pt x="294" y="1008"/>
                  <a:pt x="294" y="1008"/>
                  <a:pt x="294" y="1008"/>
                </a:cubicBezTo>
                <a:close/>
                <a:moveTo>
                  <a:pt x="326" y="1008"/>
                </a:moveTo>
                <a:cubicBezTo>
                  <a:pt x="326" y="992"/>
                  <a:pt x="326" y="992"/>
                  <a:pt x="326" y="992"/>
                </a:cubicBezTo>
                <a:cubicBezTo>
                  <a:pt x="343" y="992"/>
                  <a:pt x="343" y="992"/>
                  <a:pt x="343" y="992"/>
                </a:cubicBezTo>
                <a:cubicBezTo>
                  <a:pt x="343" y="1008"/>
                  <a:pt x="343" y="1008"/>
                  <a:pt x="343" y="1008"/>
                </a:cubicBezTo>
                <a:cubicBezTo>
                  <a:pt x="326" y="1008"/>
                  <a:pt x="326" y="1008"/>
                  <a:pt x="326" y="1008"/>
                </a:cubicBezTo>
                <a:close/>
                <a:moveTo>
                  <a:pt x="359" y="1008"/>
                </a:moveTo>
                <a:cubicBezTo>
                  <a:pt x="359" y="992"/>
                  <a:pt x="359" y="992"/>
                  <a:pt x="359" y="992"/>
                </a:cubicBezTo>
                <a:cubicBezTo>
                  <a:pt x="375" y="992"/>
                  <a:pt x="375" y="992"/>
                  <a:pt x="375" y="992"/>
                </a:cubicBezTo>
                <a:cubicBezTo>
                  <a:pt x="375" y="1008"/>
                  <a:pt x="375" y="1008"/>
                  <a:pt x="375" y="1008"/>
                </a:cubicBezTo>
                <a:cubicBezTo>
                  <a:pt x="359" y="1008"/>
                  <a:pt x="359" y="1008"/>
                  <a:pt x="359" y="1008"/>
                </a:cubicBezTo>
                <a:close/>
                <a:moveTo>
                  <a:pt x="391" y="1008"/>
                </a:moveTo>
                <a:cubicBezTo>
                  <a:pt x="391" y="992"/>
                  <a:pt x="391" y="992"/>
                  <a:pt x="391" y="992"/>
                </a:cubicBezTo>
                <a:cubicBezTo>
                  <a:pt x="408" y="992"/>
                  <a:pt x="408" y="992"/>
                  <a:pt x="408" y="992"/>
                </a:cubicBezTo>
                <a:cubicBezTo>
                  <a:pt x="408" y="1008"/>
                  <a:pt x="408" y="1008"/>
                  <a:pt x="408" y="1008"/>
                </a:cubicBezTo>
                <a:cubicBezTo>
                  <a:pt x="391" y="1008"/>
                  <a:pt x="391" y="1008"/>
                  <a:pt x="391" y="1008"/>
                </a:cubicBezTo>
                <a:close/>
                <a:moveTo>
                  <a:pt x="424" y="1008"/>
                </a:moveTo>
                <a:cubicBezTo>
                  <a:pt x="424" y="992"/>
                  <a:pt x="424" y="992"/>
                  <a:pt x="424" y="992"/>
                </a:cubicBezTo>
                <a:cubicBezTo>
                  <a:pt x="440" y="992"/>
                  <a:pt x="440" y="992"/>
                  <a:pt x="440" y="992"/>
                </a:cubicBezTo>
                <a:cubicBezTo>
                  <a:pt x="440" y="1008"/>
                  <a:pt x="440" y="1008"/>
                  <a:pt x="440" y="1008"/>
                </a:cubicBezTo>
                <a:cubicBezTo>
                  <a:pt x="424" y="1008"/>
                  <a:pt x="424" y="1008"/>
                  <a:pt x="424" y="1008"/>
                </a:cubicBezTo>
                <a:close/>
                <a:moveTo>
                  <a:pt x="457" y="1008"/>
                </a:moveTo>
                <a:cubicBezTo>
                  <a:pt x="457" y="992"/>
                  <a:pt x="457" y="992"/>
                  <a:pt x="457" y="992"/>
                </a:cubicBezTo>
                <a:cubicBezTo>
                  <a:pt x="473" y="992"/>
                  <a:pt x="473" y="992"/>
                  <a:pt x="473" y="992"/>
                </a:cubicBezTo>
                <a:cubicBezTo>
                  <a:pt x="473" y="1008"/>
                  <a:pt x="473" y="1008"/>
                  <a:pt x="473" y="1008"/>
                </a:cubicBezTo>
                <a:cubicBezTo>
                  <a:pt x="457" y="1008"/>
                  <a:pt x="457" y="1008"/>
                  <a:pt x="457" y="1008"/>
                </a:cubicBezTo>
                <a:close/>
                <a:moveTo>
                  <a:pt x="489" y="1008"/>
                </a:moveTo>
                <a:cubicBezTo>
                  <a:pt x="489" y="992"/>
                  <a:pt x="489" y="992"/>
                  <a:pt x="489" y="992"/>
                </a:cubicBezTo>
                <a:cubicBezTo>
                  <a:pt x="506" y="992"/>
                  <a:pt x="506" y="992"/>
                  <a:pt x="506" y="992"/>
                </a:cubicBezTo>
                <a:cubicBezTo>
                  <a:pt x="506" y="1008"/>
                  <a:pt x="506" y="1008"/>
                  <a:pt x="506" y="1008"/>
                </a:cubicBezTo>
                <a:cubicBezTo>
                  <a:pt x="489" y="1008"/>
                  <a:pt x="489" y="1008"/>
                  <a:pt x="489" y="1008"/>
                </a:cubicBezTo>
                <a:close/>
                <a:moveTo>
                  <a:pt x="522" y="1008"/>
                </a:moveTo>
                <a:cubicBezTo>
                  <a:pt x="522" y="992"/>
                  <a:pt x="522" y="992"/>
                  <a:pt x="522" y="992"/>
                </a:cubicBezTo>
                <a:cubicBezTo>
                  <a:pt x="538" y="992"/>
                  <a:pt x="538" y="992"/>
                  <a:pt x="538" y="992"/>
                </a:cubicBezTo>
                <a:cubicBezTo>
                  <a:pt x="538" y="1008"/>
                  <a:pt x="538" y="1008"/>
                  <a:pt x="538" y="1008"/>
                </a:cubicBezTo>
                <a:cubicBezTo>
                  <a:pt x="522" y="1008"/>
                  <a:pt x="522" y="1008"/>
                  <a:pt x="522" y="1008"/>
                </a:cubicBezTo>
                <a:close/>
                <a:moveTo>
                  <a:pt x="555" y="1008"/>
                </a:moveTo>
                <a:cubicBezTo>
                  <a:pt x="555" y="992"/>
                  <a:pt x="555" y="992"/>
                  <a:pt x="555" y="992"/>
                </a:cubicBezTo>
                <a:cubicBezTo>
                  <a:pt x="571" y="992"/>
                  <a:pt x="571" y="992"/>
                  <a:pt x="571" y="992"/>
                </a:cubicBezTo>
                <a:cubicBezTo>
                  <a:pt x="571" y="1008"/>
                  <a:pt x="571" y="1008"/>
                  <a:pt x="571" y="1008"/>
                </a:cubicBezTo>
                <a:cubicBezTo>
                  <a:pt x="555" y="1008"/>
                  <a:pt x="555" y="1008"/>
                  <a:pt x="555" y="1008"/>
                </a:cubicBezTo>
                <a:close/>
                <a:moveTo>
                  <a:pt x="587" y="1008"/>
                </a:moveTo>
                <a:cubicBezTo>
                  <a:pt x="587" y="992"/>
                  <a:pt x="587" y="992"/>
                  <a:pt x="587" y="992"/>
                </a:cubicBezTo>
                <a:cubicBezTo>
                  <a:pt x="604" y="992"/>
                  <a:pt x="604" y="992"/>
                  <a:pt x="604" y="992"/>
                </a:cubicBezTo>
                <a:cubicBezTo>
                  <a:pt x="604" y="1008"/>
                  <a:pt x="604" y="1008"/>
                  <a:pt x="604" y="1008"/>
                </a:cubicBezTo>
                <a:cubicBezTo>
                  <a:pt x="587" y="1008"/>
                  <a:pt x="587" y="1008"/>
                  <a:pt x="587" y="1008"/>
                </a:cubicBezTo>
                <a:close/>
                <a:moveTo>
                  <a:pt x="620" y="1008"/>
                </a:moveTo>
                <a:cubicBezTo>
                  <a:pt x="620" y="992"/>
                  <a:pt x="620" y="992"/>
                  <a:pt x="620" y="992"/>
                </a:cubicBezTo>
                <a:cubicBezTo>
                  <a:pt x="636" y="992"/>
                  <a:pt x="636" y="992"/>
                  <a:pt x="636" y="992"/>
                </a:cubicBezTo>
                <a:cubicBezTo>
                  <a:pt x="636" y="1008"/>
                  <a:pt x="636" y="1008"/>
                  <a:pt x="636" y="1008"/>
                </a:cubicBezTo>
                <a:cubicBezTo>
                  <a:pt x="620" y="1008"/>
                  <a:pt x="620" y="1008"/>
                  <a:pt x="620" y="1008"/>
                </a:cubicBezTo>
                <a:close/>
                <a:moveTo>
                  <a:pt x="653" y="1008"/>
                </a:moveTo>
                <a:cubicBezTo>
                  <a:pt x="653" y="992"/>
                  <a:pt x="653" y="992"/>
                  <a:pt x="653" y="992"/>
                </a:cubicBezTo>
                <a:cubicBezTo>
                  <a:pt x="669" y="992"/>
                  <a:pt x="669" y="992"/>
                  <a:pt x="669" y="992"/>
                </a:cubicBezTo>
                <a:cubicBezTo>
                  <a:pt x="669" y="1008"/>
                  <a:pt x="669" y="1008"/>
                  <a:pt x="669" y="1008"/>
                </a:cubicBezTo>
                <a:cubicBezTo>
                  <a:pt x="653" y="1008"/>
                  <a:pt x="653" y="1008"/>
                  <a:pt x="653" y="1008"/>
                </a:cubicBezTo>
                <a:close/>
                <a:moveTo>
                  <a:pt x="685" y="1008"/>
                </a:moveTo>
                <a:cubicBezTo>
                  <a:pt x="685" y="992"/>
                  <a:pt x="685" y="992"/>
                  <a:pt x="685" y="992"/>
                </a:cubicBezTo>
                <a:cubicBezTo>
                  <a:pt x="702" y="992"/>
                  <a:pt x="702" y="992"/>
                  <a:pt x="702" y="992"/>
                </a:cubicBezTo>
                <a:cubicBezTo>
                  <a:pt x="702" y="1008"/>
                  <a:pt x="702" y="1008"/>
                  <a:pt x="702" y="1008"/>
                </a:cubicBezTo>
                <a:cubicBezTo>
                  <a:pt x="685" y="1008"/>
                  <a:pt x="685" y="1008"/>
                  <a:pt x="685" y="1008"/>
                </a:cubicBezTo>
                <a:close/>
                <a:moveTo>
                  <a:pt x="718" y="1008"/>
                </a:moveTo>
                <a:cubicBezTo>
                  <a:pt x="718" y="992"/>
                  <a:pt x="718" y="992"/>
                  <a:pt x="718" y="992"/>
                </a:cubicBezTo>
                <a:cubicBezTo>
                  <a:pt x="734" y="992"/>
                  <a:pt x="734" y="992"/>
                  <a:pt x="734" y="992"/>
                </a:cubicBezTo>
                <a:cubicBezTo>
                  <a:pt x="734" y="1008"/>
                  <a:pt x="734" y="1008"/>
                  <a:pt x="734" y="1008"/>
                </a:cubicBezTo>
                <a:cubicBezTo>
                  <a:pt x="718" y="1008"/>
                  <a:pt x="718" y="1008"/>
                  <a:pt x="718" y="1008"/>
                </a:cubicBezTo>
                <a:close/>
                <a:moveTo>
                  <a:pt x="750" y="1008"/>
                </a:moveTo>
                <a:cubicBezTo>
                  <a:pt x="750" y="992"/>
                  <a:pt x="750" y="992"/>
                  <a:pt x="750" y="992"/>
                </a:cubicBezTo>
                <a:cubicBezTo>
                  <a:pt x="767" y="992"/>
                  <a:pt x="767" y="992"/>
                  <a:pt x="767" y="992"/>
                </a:cubicBezTo>
                <a:cubicBezTo>
                  <a:pt x="767" y="1008"/>
                  <a:pt x="767" y="1008"/>
                  <a:pt x="767" y="1008"/>
                </a:cubicBezTo>
                <a:cubicBezTo>
                  <a:pt x="750" y="1008"/>
                  <a:pt x="750" y="1008"/>
                  <a:pt x="750" y="1008"/>
                </a:cubicBezTo>
                <a:close/>
                <a:moveTo>
                  <a:pt x="783" y="1008"/>
                </a:moveTo>
                <a:cubicBezTo>
                  <a:pt x="783" y="992"/>
                  <a:pt x="783" y="992"/>
                  <a:pt x="783" y="992"/>
                </a:cubicBezTo>
                <a:cubicBezTo>
                  <a:pt x="799" y="992"/>
                  <a:pt x="799" y="992"/>
                  <a:pt x="799" y="992"/>
                </a:cubicBezTo>
                <a:cubicBezTo>
                  <a:pt x="799" y="1008"/>
                  <a:pt x="799" y="1008"/>
                  <a:pt x="799" y="1008"/>
                </a:cubicBezTo>
                <a:cubicBezTo>
                  <a:pt x="783" y="1008"/>
                  <a:pt x="783" y="1008"/>
                  <a:pt x="783" y="1008"/>
                </a:cubicBezTo>
                <a:close/>
                <a:moveTo>
                  <a:pt x="816" y="1008"/>
                </a:moveTo>
                <a:cubicBezTo>
                  <a:pt x="816" y="992"/>
                  <a:pt x="816" y="992"/>
                  <a:pt x="816" y="992"/>
                </a:cubicBezTo>
                <a:cubicBezTo>
                  <a:pt x="825" y="992"/>
                  <a:pt x="825" y="992"/>
                  <a:pt x="825" y="992"/>
                </a:cubicBezTo>
                <a:cubicBezTo>
                  <a:pt x="833" y="992"/>
                  <a:pt x="833" y="992"/>
                  <a:pt x="833" y="992"/>
                </a:cubicBezTo>
                <a:cubicBezTo>
                  <a:pt x="833" y="1000"/>
                  <a:pt x="833" y="1000"/>
                  <a:pt x="833" y="1000"/>
                </a:cubicBezTo>
                <a:cubicBezTo>
                  <a:pt x="833" y="1007"/>
                  <a:pt x="833" y="1007"/>
                  <a:pt x="833" y="1007"/>
                </a:cubicBezTo>
                <a:cubicBezTo>
                  <a:pt x="825" y="1007"/>
                  <a:pt x="825" y="1007"/>
                  <a:pt x="825" y="1007"/>
                </a:cubicBezTo>
                <a:cubicBezTo>
                  <a:pt x="825" y="1008"/>
                  <a:pt x="825" y="1008"/>
                  <a:pt x="825" y="1008"/>
                </a:cubicBezTo>
                <a:cubicBezTo>
                  <a:pt x="816" y="1008"/>
                  <a:pt x="816" y="1008"/>
                  <a:pt x="816" y="1008"/>
                </a:cubicBezTo>
                <a:close/>
                <a:moveTo>
                  <a:pt x="816" y="1024"/>
                </a:moveTo>
                <a:cubicBezTo>
                  <a:pt x="833" y="1024"/>
                  <a:pt x="833" y="1024"/>
                  <a:pt x="833" y="1024"/>
                </a:cubicBezTo>
                <a:cubicBezTo>
                  <a:pt x="833" y="1040"/>
                  <a:pt x="833" y="1040"/>
                  <a:pt x="833" y="1040"/>
                </a:cubicBezTo>
                <a:cubicBezTo>
                  <a:pt x="816" y="1040"/>
                  <a:pt x="816" y="1040"/>
                  <a:pt x="816" y="1040"/>
                </a:cubicBezTo>
                <a:cubicBezTo>
                  <a:pt x="816" y="1024"/>
                  <a:pt x="816" y="1024"/>
                  <a:pt x="816" y="1024"/>
                </a:cubicBezTo>
                <a:close/>
                <a:moveTo>
                  <a:pt x="816" y="1056"/>
                </a:moveTo>
                <a:cubicBezTo>
                  <a:pt x="833" y="1056"/>
                  <a:pt x="833" y="1056"/>
                  <a:pt x="833" y="1056"/>
                </a:cubicBezTo>
                <a:cubicBezTo>
                  <a:pt x="833" y="1073"/>
                  <a:pt x="833" y="1073"/>
                  <a:pt x="833" y="1073"/>
                </a:cubicBezTo>
                <a:cubicBezTo>
                  <a:pt x="816" y="1073"/>
                  <a:pt x="816" y="1073"/>
                  <a:pt x="816" y="1073"/>
                </a:cubicBezTo>
                <a:cubicBezTo>
                  <a:pt x="816" y="1056"/>
                  <a:pt x="816" y="1056"/>
                  <a:pt x="816" y="1056"/>
                </a:cubicBezTo>
                <a:close/>
                <a:moveTo>
                  <a:pt x="816" y="1089"/>
                </a:moveTo>
                <a:cubicBezTo>
                  <a:pt x="833" y="1089"/>
                  <a:pt x="833" y="1089"/>
                  <a:pt x="833" y="1089"/>
                </a:cubicBezTo>
                <a:cubicBezTo>
                  <a:pt x="833" y="1105"/>
                  <a:pt x="833" y="1105"/>
                  <a:pt x="833" y="1105"/>
                </a:cubicBezTo>
                <a:cubicBezTo>
                  <a:pt x="816" y="1105"/>
                  <a:pt x="816" y="1105"/>
                  <a:pt x="816" y="1105"/>
                </a:cubicBezTo>
                <a:cubicBezTo>
                  <a:pt x="816" y="1089"/>
                  <a:pt x="816" y="1089"/>
                  <a:pt x="816" y="1089"/>
                </a:cubicBezTo>
                <a:close/>
                <a:moveTo>
                  <a:pt x="816" y="1122"/>
                </a:moveTo>
                <a:cubicBezTo>
                  <a:pt x="833" y="1122"/>
                  <a:pt x="833" y="1122"/>
                  <a:pt x="833" y="1122"/>
                </a:cubicBezTo>
                <a:cubicBezTo>
                  <a:pt x="833" y="1138"/>
                  <a:pt x="833" y="1138"/>
                  <a:pt x="833" y="1138"/>
                </a:cubicBezTo>
                <a:cubicBezTo>
                  <a:pt x="816" y="1138"/>
                  <a:pt x="816" y="1138"/>
                  <a:pt x="816" y="1138"/>
                </a:cubicBezTo>
                <a:cubicBezTo>
                  <a:pt x="816" y="1122"/>
                  <a:pt x="816" y="1122"/>
                  <a:pt x="816" y="1122"/>
                </a:cubicBezTo>
                <a:close/>
                <a:moveTo>
                  <a:pt x="816" y="1154"/>
                </a:moveTo>
                <a:cubicBezTo>
                  <a:pt x="833" y="1154"/>
                  <a:pt x="833" y="1154"/>
                  <a:pt x="833" y="1154"/>
                </a:cubicBezTo>
                <a:cubicBezTo>
                  <a:pt x="833" y="1171"/>
                  <a:pt x="833" y="1171"/>
                  <a:pt x="833" y="1171"/>
                </a:cubicBezTo>
                <a:cubicBezTo>
                  <a:pt x="816" y="1171"/>
                  <a:pt x="816" y="1171"/>
                  <a:pt x="816" y="1171"/>
                </a:cubicBezTo>
                <a:cubicBezTo>
                  <a:pt x="816" y="1154"/>
                  <a:pt x="816" y="1154"/>
                  <a:pt x="816" y="1154"/>
                </a:cubicBezTo>
                <a:close/>
                <a:moveTo>
                  <a:pt x="816" y="1187"/>
                </a:moveTo>
                <a:cubicBezTo>
                  <a:pt x="833" y="1187"/>
                  <a:pt x="833" y="1187"/>
                  <a:pt x="833" y="1187"/>
                </a:cubicBezTo>
                <a:cubicBezTo>
                  <a:pt x="833" y="1203"/>
                  <a:pt x="833" y="1203"/>
                  <a:pt x="833" y="1203"/>
                </a:cubicBezTo>
                <a:cubicBezTo>
                  <a:pt x="816" y="1203"/>
                  <a:pt x="816" y="1203"/>
                  <a:pt x="816" y="1203"/>
                </a:cubicBezTo>
                <a:cubicBezTo>
                  <a:pt x="816" y="1187"/>
                  <a:pt x="816" y="1187"/>
                  <a:pt x="816" y="1187"/>
                </a:cubicBezTo>
                <a:close/>
                <a:moveTo>
                  <a:pt x="816" y="1219"/>
                </a:moveTo>
                <a:cubicBezTo>
                  <a:pt x="833" y="1219"/>
                  <a:pt x="833" y="1219"/>
                  <a:pt x="833" y="1219"/>
                </a:cubicBezTo>
                <a:cubicBezTo>
                  <a:pt x="833" y="1236"/>
                  <a:pt x="833" y="1236"/>
                  <a:pt x="833" y="1236"/>
                </a:cubicBezTo>
                <a:cubicBezTo>
                  <a:pt x="816" y="1236"/>
                  <a:pt x="816" y="1236"/>
                  <a:pt x="816" y="1236"/>
                </a:cubicBezTo>
                <a:cubicBezTo>
                  <a:pt x="816" y="1219"/>
                  <a:pt x="816" y="1219"/>
                  <a:pt x="816" y="1219"/>
                </a:cubicBezTo>
                <a:close/>
                <a:moveTo>
                  <a:pt x="816" y="1252"/>
                </a:moveTo>
                <a:cubicBezTo>
                  <a:pt x="833" y="1252"/>
                  <a:pt x="833" y="1252"/>
                  <a:pt x="833" y="1252"/>
                </a:cubicBezTo>
                <a:cubicBezTo>
                  <a:pt x="833" y="1268"/>
                  <a:pt x="833" y="1268"/>
                  <a:pt x="833" y="1268"/>
                </a:cubicBezTo>
                <a:cubicBezTo>
                  <a:pt x="816" y="1268"/>
                  <a:pt x="816" y="1268"/>
                  <a:pt x="816" y="1268"/>
                </a:cubicBezTo>
                <a:cubicBezTo>
                  <a:pt x="816" y="1252"/>
                  <a:pt x="816" y="1252"/>
                  <a:pt x="816" y="1252"/>
                </a:cubicBezTo>
                <a:close/>
                <a:moveTo>
                  <a:pt x="816" y="1285"/>
                </a:moveTo>
                <a:cubicBezTo>
                  <a:pt x="833" y="1285"/>
                  <a:pt x="833" y="1285"/>
                  <a:pt x="833" y="1285"/>
                </a:cubicBezTo>
                <a:cubicBezTo>
                  <a:pt x="833" y="1301"/>
                  <a:pt x="833" y="1301"/>
                  <a:pt x="833" y="1301"/>
                </a:cubicBezTo>
                <a:cubicBezTo>
                  <a:pt x="816" y="1301"/>
                  <a:pt x="816" y="1301"/>
                  <a:pt x="816" y="1301"/>
                </a:cubicBezTo>
                <a:cubicBezTo>
                  <a:pt x="816" y="1285"/>
                  <a:pt x="816" y="1285"/>
                  <a:pt x="816" y="1285"/>
                </a:cubicBezTo>
                <a:close/>
                <a:moveTo>
                  <a:pt x="816" y="1317"/>
                </a:moveTo>
                <a:cubicBezTo>
                  <a:pt x="833" y="1317"/>
                  <a:pt x="833" y="1317"/>
                  <a:pt x="833" y="1317"/>
                </a:cubicBezTo>
                <a:cubicBezTo>
                  <a:pt x="833" y="1334"/>
                  <a:pt x="833" y="1334"/>
                  <a:pt x="833" y="1334"/>
                </a:cubicBezTo>
                <a:cubicBezTo>
                  <a:pt x="816" y="1334"/>
                  <a:pt x="816" y="1334"/>
                  <a:pt x="816" y="1334"/>
                </a:cubicBezTo>
                <a:cubicBezTo>
                  <a:pt x="816" y="1317"/>
                  <a:pt x="816" y="1317"/>
                  <a:pt x="816" y="1317"/>
                </a:cubicBezTo>
                <a:close/>
                <a:moveTo>
                  <a:pt x="816" y="1350"/>
                </a:moveTo>
                <a:cubicBezTo>
                  <a:pt x="833" y="1350"/>
                  <a:pt x="833" y="1350"/>
                  <a:pt x="833" y="1350"/>
                </a:cubicBezTo>
                <a:cubicBezTo>
                  <a:pt x="833" y="1366"/>
                  <a:pt x="833" y="1366"/>
                  <a:pt x="833" y="1366"/>
                </a:cubicBezTo>
                <a:cubicBezTo>
                  <a:pt x="816" y="1366"/>
                  <a:pt x="816" y="1366"/>
                  <a:pt x="816" y="1366"/>
                </a:cubicBezTo>
                <a:cubicBezTo>
                  <a:pt x="816" y="1350"/>
                  <a:pt x="816" y="1350"/>
                  <a:pt x="816" y="1350"/>
                </a:cubicBezTo>
                <a:close/>
                <a:moveTo>
                  <a:pt x="816" y="1383"/>
                </a:moveTo>
                <a:cubicBezTo>
                  <a:pt x="833" y="1383"/>
                  <a:pt x="833" y="1383"/>
                  <a:pt x="833" y="1383"/>
                </a:cubicBezTo>
                <a:cubicBezTo>
                  <a:pt x="833" y="1399"/>
                  <a:pt x="833" y="1399"/>
                  <a:pt x="833" y="1399"/>
                </a:cubicBezTo>
                <a:cubicBezTo>
                  <a:pt x="816" y="1399"/>
                  <a:pt x="816" y="1399"/>
                  <a:pt x="816" y="1399"/>
                </a:cubicBezTo>
                <a:cubicBezTo>
                  <a:pt x="816" y="1383"/>
                  <a:pt x="816" y="1383"/>
                  <a:pt x="816" y="1383"/>
                </a:cubicBezTo>
                <a:close/>
                <a:moveTo>
                  <a:pt x="816" y="1415"/>
                </a:moveTo>
                <a:cubicBezTo>
                  <a:pt x="833" y="1415"/>
                  <a:pt x="833" y="1415"/>
                  <a:pt x="833" y="1415"/>
                </a:cubicBezTo>
                <a:cubicBezTo>
                  <a:pt x="833" y="1432"/>
                  <a:pt x="833" y="1432"/>
                  <a:pt x="833" y="1432"/>
                </a:cubicBezTo>
                <a:cubicBezTo>
                  <a:pt x="816" y="1432"/>
                  <a:pt x="816" y="1432"/>
                  <a:pt x="816" y="1432"/>
                </a:cubicBezTo>
                <a:cubicBezTo>
                  <a:pt x="816" y="1415"/>
                  <a:pt x="816" y="1415"/>
                  <a:pt x="816" y="1415"/>
                </a:cubicBezTo>
                <a:close/>
                <a:moveTo>
                  <a:pt x="816" y="1448"/>
                </a:moveTo>
                <a:cubicBezTo>
                  <a:pt x="833" y="1448"/>
                  <a:pt x="833" y="1448"/>
                  <a:pt x="833" y="1448"/>
                </a:cubicBezTo>
                <a:cubicBezTo>
                  <a:pt x="833" y="1464"/>
                  <a:pt x="833" y="1464"/>
                  <a:pt x="833" y="1464"/>
                </a:cubicBezTo>
                <a:cubicBezTo>
                  <a:pt x="816" y="1464"/>
                  <a:pt x="816" y="1464"/>
                  <a:pt x="816" y="1464"/>
                </a:cubicBezTo>
                <a:cubicBezTo>
                  <a:pt x="816" y="1448"/>
                  <a:pt x="816" y="1448"/>
                  <a:pt x="816" y="1448"/>
                </a:cubicBezTo>
                <a:close/>
                <a:moveTo>
                  <a:pt x="816" y="1481"/>
                </a:moveTo>
                <a:cubicBezTo>
                  <a:pt x="833" y="1481"/>
                  <a:pt x="833" y="1481"/>
                  <a:pt x="833" y="1481"/>
                </a:cubicBezTo>
                <a:cubicBezTo>
                  <a:pt x="833" y="1497"/>
                  <a:pt x="833" y="1497"/>
                  <a:pt x="833" y="1497"/>
                </a:cubicBezTo>
                <a:cubicBezTo>
                  <a:pt x="816" y="1497"/>
                  <a:pt x="816" y="1497"/>
                  <a:pt x="816" y="1497"/>
                </a:cubicBezTo>
                <a:cubicBezTo>
                  <a:pt x="816" y="1481"/>
                  <a:pt x="816" y="1481"/>
                  <a:pt x="816" y="1481"/>
                </a:cubicBezTo>
                <a:close/>
                <a:moveTo>
                  <a:pt x="816" y="1513"/>
                </a:moveTo>
                <a:cubicBezTo>
                  <a:pt x="833" y="1513"/>
                  <a:pt x="833" y="1513"/>
                  <a:pt x="833" y="1513"/>
                </a:cubicBezTo>
                <a:cubicBezTo>
                  <a:pt x="833" y="1530"/>
                  <a:pt x="833" y="1530"/>
                  <a:pt x="833" y="1530"/>
                </a:cubicBezTo>
                <a:cubicBezTo>
                  <a:pt x="816" y="1530"/>
                  <a:pt x="816" y="1530"/>
                  <a:pt x="816" y="1530"/>
                </a:cubicBezTo>
                <a:cubicBezTo>
                  <a:pt x="816" y="1513"/>
                  <a:pt x="816" y="1513"/>
                  <a:pt x="816" y="1513"/>
                </a:cubicBezTo>
                <a:close/>
                <a:moveTo>
                  <a:pt x="816" y="1546"/>
                </a:moveTo>
                <a:cubicBezTo>
                  <a:pt x="833" y="1546"/>
                  <a:pt x="833" y="1546"/>
                  <a:pt x="833" y="1546"/>
                </a:cubicBezTo>
                <a:cubicBezTo>
                  <a:pt x="833" y="1562"/>
                  <a:pt x="833" y="1562"/>
                  <a:pt x="833" y="1562"/>
                </a:cubicBezTo>
                <a:cubicBezTo>
                  <a:pt x="816" y="1562"/>
                  <a:pt x="816" y="1562"/>
                  <a:pt x="816" y="1562"/>
                </a:cubicBezTo>
                <a:cubicBezTo>
                  <a:pt x="816" y="1546"/>
                  <a:pt x="816" y="1546"/>
                  <a:pt x="816" y="1546"/>
                </a:cubicBezTo>
                <a:close/>
                <a:moveTo>
                  <a:pt x="816" y="1578"/>
                </a:moveTo>
                <a:cubicBezTo>
                  <a:pt x="833" y="1578"/>
                  <a:pt x="833" y="1578"/>
                  <a:pt x="833" y="1578"/>
                </a:cubicBezTo>
                <a:cubicBezTo>
                  <a:pt x="833" y="1595"/>
                  <a:pt x="833" y="1595"/>
                  <a:pt x="833" y="1595"/>
                </a:cubicBezTo>
                <a:cubicBezTo>
                  <a:pt x="816" y="1595"/>
                  <a:pt x="816" y="1595"/>
                  <a:pt x="816" y="1595"/>
                </a:cubicBezTo>
                <a:cubicBezTo>
                  <a:pt x="816" y="1578"/>
                  <a:pt x="816" y="1578"/>
                  <a:pt x="816" y="1578"/>
                </a:cubicBezTo>
                <a:close/>
                <a:moveTo>
                  <a:pt x="816" y="1611"/>
                </a:moveTo>
                <a:cubicBezTo>
                  <a:pt x="833" y="1611"/>
                  <a:pt x="833" y="1611"/>
                  <a:pt x="833" y="1611"/>
                </a:cubicBezTo>
                <a:cubicBezTo>
                  <a:pt x="833" y="1627"/>
                  <a:pt x="833" y="1627"/>
                  <a:pt x="833" y="1627"/>
                </a:cubicBezTo>
                <a:cubicBezTo>
                  <a:pt x="816" y="1627"/>
                  <a:pt x="816" y="1627"/>
                  <a:pt x="816" y="1627"/>
                </a:cubicBezTo>
                <a:cubicBezTo>
                  <a:pt x="816" y="1611"/>
                  <a:pt x="816" y="1611"/>
                  <a:pt x="816" y="1611"/>
                </a:cubicBezTo>
                <a:close/>
                <a:moveTo>
                  <a:pt x="816" y="1644"/>
                </a:moveTo>
                <a:cubicBezTo>
                  <a:pt x="833" y="1644"/>
                  <a:pt x="833" y="1644"/>
                  <a:pt x="833" y="1644"/>
                </a:cubicBezTo>
                <a:cubicBezTo>
                  <a:pt x="833" y="1660"/>
                  <a:pt x="833" y="1660"/>
                  <a:pt x="833" y="1660"/>
                </a:cubicBezTo>
                <a:cubicBezTo>
                  <a:pt x="816" y="1660"/>
                  <a:pt x="816" y="1660"/>
                  <a:pt x="816" y="1660"/>
                </a:cubicBezTo>
                <a:cubicBezTo>
                  <a:pt x="816" y="1644"/>
                  <a:pt x="816" y="1644"/>
                  <a:pt x="816" y="1644"/>
                </a:cubicBezTo>
                <a:close/>
                <a:moveTo>
                  <a:pt x="816" y="1676"/>
                </a:moveTo>
                <a:cubicBezTo>
                  <a:pt x="833" y="1676"/>
                  <a:pt x="833" y="1676"/>
                  <a:pt x="833" y="1676"/>
                </a:cubicBezTo>
                <a:cubicBezTo>
                  <a:pt x="833" y="1693"/>
                  <a:pt x="833" y="1693"/>
                  <a:pt x="833" y="1693"/>
                </a:cubicBezTo>
                <a:cubicBezTo>
                  <a:pt x="816" y="1693"/>
                  <a:pt x="816" y="1693"/>
                  <a:pt x="816" y="1693"/>
                </a:cubicBezTo>
                <a:cubicBezTo>
                  <a:pt x="816" y="1676"/>
                  <a:pt x="816" y="1676"/>
                  <a:pt x="816" y="1676"/>
                </a:cubicBezTo>
                <a:close/>
                <a:moveTo>
                  <a:pt x="816" y="1709"/>
                </a:moveTo>
                <a:cubicBezTo>
                  <a:pt x="833" y="1709"/>
                  <a:pt x="833" y="1709"/>
                  <a:pt x="833" y="1709"/>
                </a:cubicBezTo>
                <a:cubicBezTo>
                  <a:pt x="833" y="1725"/>
                  <a:pt x="833" y="1725"/>
                  <a:pt x="833" y="1725"/>
                </a:cubicBezTo>
                <a:cubicBezTo>
                  <a:pt x="816" y="1725"/>
                  <a:pt x="816" y="1725"/>
                  <a:pt x="816" y="1725"/>
                </a:cubicBezTo>
                <a:cubicBezTo>
                  <a:pt x="816" y="1709"/>
                  <a:pt x="816" y="1709"/>
                  <a:pt x="816" y="1709"/>
                </a:cubicBezTo>
                <a:close/>
                <a:moveTo>
                  <a:pt x="380" y="612"/>
                </a:moveTo>
                <a:cubicBezTo>
                  <a:pt x="396" y="612"/>
                  <a:pt x="396" y="612"/>
                  <a:pt x="396" y="612"/>
                </a:cubicBezTo>
                <a:cubicBezTo>
                  <a:pt x="396" y="628"/>
                  <a:pt x="396" y="628"/>
                  <a:pt x="396" y="628"/>
                </a:cubicBezTo>
                <a:cubicBezTo>
                  <a:pt x="380" y="628"/>
                  <a:pt x="380" y="628"/>
                  <a:pt x="380" y="628"/>
                </a:cubicBezTo>
                <a:cubicBezTo>
                  <a:pt x="380" y="612"/>
                  <a:pt x="380" y="612"/>
                  <a:pt x="380" y="612"/>
                </a:cubicBezTo>
                <a:close/>
                <a:moveTo>
                  <a:pt x="380" y="645"/>
                </a:moveTo>
                <a:cubicBezTo>
                  <a:pt x="396" y="645"/>
                  <a:pt x="396" y="645"/>
                  <a:pt x="396" y="645"/>
                </a:cubicBezTo>
                <a:cubicBezTo>
                  <a:pt x="396" y="661"/>
                  <a:pt x="396" y="661"/>
                  <a:pt x="396" y="661"/>
                </a:cubicBezTo>
                <a:cubicBezTo>
                  <a:pt x="380" y="661"/>
                  <a:pt x="380" y="661"/>
                  <a:pt x="380" y="661"/>
                </a:cubicBezTo>
                <a:cubicBezTo>
                  <a:pt x="380" y="645"/>
                  <a:pt x="380" y="645"/>
                  <a:pt x="380" y="645"/>
                </a:cubicBezTo>
                <a:close/>
                <a:moveTo>
                  <a:pt x="380" y="677"/>
                </a:moveTo>
                <a:cubicBezTo>
                  <a:pt x="396" y="677"/>
                  <a:pt x="396" y="677"/>
                  <a:pt x="396" y="677"/>
                </a:cubicBezTo>
                <a:cubicBezTo>
                  <a:pt x="396" y="694"/>
                  <a:pt x="396" y="694"/>
                  <a:pt x="396" y="694"/>
                </a:cubicBezTo>
                <a:cubicBezTo>
                  <a:pt x="380" y="694"/>
                  <a:pt x="380" y="694"/>
                  <a:pt x="380" y="694"/>
                </a:cubicBezTo>
                <a:cubicBezTo>
                  <a:pt x="380" y="677"/>
                  <a:pt x="380" y="677"/>
                  <a:pt x="380" y="677"/>
                </a:cubicBezTo>
                <a:close/>
                <a:moveTo>
                  <a:pt x="380" y="710"/>
                </a:moveTo>
                <a:cubicBezTo>
                  <a:pt x="396" y="710"/>
                  <a:pt x="396" y="710"/>
                  <a:pt x="396" y="710"/>
                </a:cubicBezTo>
                <a:cubicBezTo>
                  <a:pt x="396" y="726"/>
                  <a:pt x="396" y="726"/>
                  <a:pt x="396" y="726"/>
                </a:cubicBezTo>
                <a:cubicBezTo>
                  <a:pt x="380" y="726"/>
                  <a:pt x="380" y="726"/>
                  <a:pt x="380" y="726"/>
                </a:cubicBezTo>
                <a:cubicBezTo>
                  <a:pt x="380" y="710"/>
                  <a:pt x="380" y="710"/>
                  <a:pt x="380" y="710"/>
                </a:cubicBezTo>
                <a:close/>
                <a:moveTo>
                  <a:pt x="380" y="743"/>
                </a:moveTo>
                <a:cubicBezTo>
                  <a:pt x="396" y="743"/>
                  <a:pt x="396" y="743"/>
                  <a:pt x="396" y="743"/>
                </a:cubicBezTo>
                <a:cubicBezTo>
                  <a:pt x="396" y="759"/>
                  <a:pt x="396" y="759"/>
                  <a:pt x="396" y="759"/>
                </a:cubicBezTo>
                <a:cubicBezTo>
                  <a:pt x="380" y="759"/>
                  <a:pt x="380" y="759"/>
                  <a:pt x="380" y="759"/>
                </a:cubicBezTo>
                <a:cubicBezTo>
                  <a:pt x="380" y="743"/>
                  <a:pt x="380" y="743"/>
                  <a:pt x="380" y="743"/>
                </a:cubicBezTo>
                <a:close/>
                <a:moveTo>
                  <a:pt x="380" y="775"/>
                </a:moveTo>
                <a:cubicBezTo>
                  <a:pt x="396" y="775"/>
                  <a:pt x="396" y="775"/>
                  <a:pt x="396" y="775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80" y="792"/>
                  <a:pt x="380" y="792"/>
                  <a:pt x="380" y="792"/>
                </a:cubicBezTo>
                <a:cubicBezTo>
                  <a:pt x="380" y="775"/>
                  <a:pt x="380" y="775"/>
                  <a:pt x="380" y="775"/>
                </a:cubicBezTo>
                <a:close/>
                <a:moveTo>
                  <a:pt x="380" y="808"/>
                </a:moveTo>
                <a:cubicBezTo>
                  <a:pt x="396" y="808"/>
                  <a:pt x="396" y="808"/>
                  <a:pt x="396" y="808"/>
                </a:cubicBezTo>
                <a:cubicBezTo>
                  <a:pt x="396" y="824"/>
                  <a:pt x="396" y="824"/>
                  <a:pt x="396" y="824"/>
                </a:cubicBezTo>
                <a:cubicBezTo>
                  <a:pt x="380" y="824"/>
                  <a:pt x="380" y="824"/>
                  <a:pt x="380" y="824"/>
                </a:cubicBezTo>
                <a:cubicBezTo>
                  <a:pt x="380" y="808"/>
                  <a:pt x="380" y="808"/>
                  <a:pt x="380" y="808"/>
                </a:cubicBezTo>
                <a:close/>
                <a:moveTo>
                  <a:pt x="380" y="841"/>
                </a:moveTo>
                <a:cubicBezTo>
                  <a:pt x="396" y="841"/>
                  <a:pt x="396" y="841"/>
                  <a:pt x="396" y="841"/>
                </a:cubicBezTo>
                <a:cubicBezTo>
                  <a:pt x="396" y="857"/>
                  <a:pt x="396" y="857"/>
                  <a:pt x="396" y="857"/>
                </a:cubicBezTo>
                <a:cubicBezTo>
                  <a:pt x="380" y="857"/>
                  <a:pt x="380" y="857"/>
                  <a:pt x="380" y="857"/>
                </a:cubicBezTo>
                <a:cubicBezTo>
                  <a:pt x="380" y="841"/>
                  <a:pt x="380" y="841"/>
                  <a:pt x="380" y="841"/>
                </a:cubicBezTo>
                <a:close/>
                <a:moveTo>
                  <a:pt x="380" y="873"/>
                </a:moveTo>
                <a:cubicBezTo>
                  <a:pt x="396" y="873"/>
                  <a:pt x="396" y="873"/>
                  <a:pt x="396" y="873"/>
                </a:cubicBezTo>
                <a:cubicBezTo>
                  <a:pt x="396" y="890"/>
                  <a:pt x="396" y="890"/>
                  <a:pt x="396" y="890"/>
                </a:cubicBezTo>
                <a:cubicBezTo>
                  <a:pt x="380" y="890"/>
                  <a:pt x="380" y="890"/>
                  <a:pt x="380" y="890"/>
                </a:cubicBezTo>
                <a:cubicBezTo>
                  <a:pt x="380" y="873"/>
                  <a:pt x="380" y="873"/>
                  <a:pt x="380" y="873"/>
                </a:cubicBezTo>
                <a:close/>
                <a:moveTo>
                  <a:pt x="380" y="906"/>
                </a:moveTo>
                <a:cubicBezTo>
                  <a:pt x="396" y="906"/>
                  <a:pt x="396" y="906"/>
                  <a:pt x="396" y="906"/>
                </a:cubicBezTo>
                <a:cubicBezTo>
                  <a:pt x="396" y="915"/>
                  <a:pt x="396" y="915"/>
                  <a:pt x="396" y="915"/>
                </a:cubicBezTo>
                <a:cubicBezTo>
                  <a:pt x="395" y="915"/>
                  <a:pt x="395" y="915"/>
                  <a:pt x="395" y="915"/>
                </a:cubicBezTo>
                <a:cubicBezTo>
                  <a:pt x="395" y="924"/>
                  <a:pt x="395" y="924"/>
                  <a:pt x="395" y="924"/>
                </a:cubicBezTo>
                <a:cubicBezTo>
                  <a:pt x="388" y="924"/>
                  <a:pt x="388" y="924"/>
                  <a:pt x="388" y="924"/>
                </a:cubicBezTo>
                <a:cubicBezTo>
                  <a:pt x="380" y="924"/>
                  <a:pt x="380" y="924"/>
                  <a:pt x="380" y="924"/>
                </a:cubicBezTo>
                <a:cubicBezTo>
                  <a:pt x="380" y="915"/>
                  <a:pt x="380" y="915"/>
                  <a:pt x="380" y="915"/>
                </a:cubicBezTo>
                <a:cubicBezTo>
                  <a:pt x="380" y="906"/>
                  <a:pt x="380" y="906"/>
                  <a:pt x="380" y="906"/>
                </a:cubicBezTo>
                <a:close/>
                <a:moveTo>
                  <a:pt x="411" y="924"/>
                </a:moveTo>
                <a:cubicBezTo>
                  <a:pt x="411" y="907"/>
                  <a:pt x="411" y="907"/>
                  <a:pt x="411" y="907"/>
                </a:cubicBezTo>
                <a:cubicBezTo>
                  <a:pt x="427" y="907"/>
                  <a:pt x="427" y="907"/>
                  <a:pt x="427" y="907"/>
                </a:cubicBezTo>
                <a:cubicBezTo>
                  <a:pt x="427" y="924"/>
                  <a:pt x="427" y="924"/>
                  <a:pt x="427" y="924"/>
                </a:cubicBezTo>
                <a:cubicBezTo>
                  <a:pt x="411" y="924"/>
                  <a:pt x="411" y="924"/>
                  <a:pt x="411" y="924"/>
                </a:cubicBezTo>
                <a:close/>
                <a:moveTo>
                  <a:pt x="444" y="924"/>
                </a:moveTo>
                <a:cubicBezTo>
                  <a:pt x="444" y="907"/>
                  <a:pt x="444" y="907"/>
                  <a:pt x="444" y="907"/>
                </a:cubicBezTo>
                <a:cubicBezTo>
                  <a:pt x="460" y="907"/>
                  <a:pt x="460" y="907"/>
                  <a:pt x="460" y="907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44" y="924"/>
                  <a:pt x="444" y="924"/>
                  <a:pt x="444" y="924"/>
                </a:cubicBezTo>
                <a:close/>
                <a:moveTo>
                  <a:pt x="476" y="924"/>
                </a:moveTo>
                <a:cubicBezTo>
                  <a:pt x="476" y="907"/>
                  <a:pt x="476" y="907"/>
                  <a:pt x="476" y="907"/>
                </a:cubicBezTo>
                <a:cubicBezTo>
                  <a:pt x="493" y="907"/>
                  <a:pt x="493" y="907"/>
                  <a:pt x="493" y="907"/>
                </a:cubicBezTo>
                <a:cubicBezTo>
                  <a:pt x="493" y="924"/>
                  <a:pt x="493" y="924"/>
                  <a:pt x="493" y="924"/>
                </a:cubicBezTo>
                <a:cubicBezTo>
                  <a:pt x="476" y="924"/>
                  <a:pt x="476" y="924"/>
                  <a:pt x="476" y="924"/>
                </a:cubicBezTo>
                <a:close/>
                <a:moveTo>
                  <a:pt x="509" y="924"/>
                </a:moveTo>
                <a:cubicBezTo>
                  <a:pt x="509" y="907"/>
                  <a:pt x="509" y="907"/>
                  <a:pt x="509" y="907"/>
                </a:cubicBezTo>
                <a:cubicBezTo>
                  <a:pt x="525" y="907"/>
                  <a:pt x="525" y="907"/>
                  <a:pt x="525" y="907"/>
                </a:cubicBezTo>
                <a:cubicBezTo>
                  <a:pt x="525" y="924"/>
                  <a:pt x="525" y="924"/>
                  <a:pt x="525" y="924"/>
                </a:cubicBezTo>
                <a:cubicBezTo>
                  <a:pt x="509" y="924"/>
                  <a:pt x="509" y="924"/>
                  <a:pt x="509" y="924"/>
                </a:cubicBezTo>
                <a:close/>
                <a:moveTo>
                  <a:pt x="542" y="924"/>
                </a:moveTo>
                <a:cubicBezTo>
                  <a:pt x="542" y="907"/>
                  <a:pt x="542" y="907"/>
                  <a:pt x="542" y="907"/>
                </a:cubicBezTo>
                <a:cubicBezTo>
                  <a:pt x="558" y="907"/>
                  <a:pt x="558" y="907"/>
                  <a:pt x="558" y="907"/>
                </a:cubicBezTo>
                <a:cubicBezTo>
                  <a:pt x="558" y="924"/>
                  <a:pt x="558" y="924"/>
                  <a:pt x="558" y="924"/>
                </a:cubicBezTo>
                <a:cubicBezTo>
                  <a:pt x="542" y="924"/>
                  <a:pt x="542" y="924"/>
                  <a:pt x="542" y="924"/>
                </a:cubicBezTo>
                <a:close/>
                <a:moveTo>
                  <a:pt x="574" y="924"/>
                </a:moveTo>
                <a:cubicBezTo>
                  <a:pt x="574" y="907"/>
                  <a:pt x="574" y="907"/>
                  <a:pt x="574" y="907"/>
                </a:cubicBezTo>
                <a:cubicBezTo>
                  <a:pt x="590" y="907"/>
                  <a:pt x="590" y="907"/>
                  <a:pt x="590" y="907"/>
                </a:cubicBezTo>
                <a:cubicBezTo>
                  <a:pt x="590" y="924"/>
                  <a:pt x="590" y="924"/>
                  <a:pt x="590" y="924"/>
                </a:cubicBezTo>
                <a:cubicBezTo>
                  <a:pt x="574" y="924"/>
                  <a:pt x="574" y="924"/>
                  <a:pt x="574" y="924"/>
                </a:cubicBezTo>
                <a:close/>
                <a:moveTo>
                  <a:pt x="607" y="924"/>
                </a:moveTo>
                <a:cubicBezTo>
                  <a:pt x="607" y="907"/>
                  <a:pt x="607" y="907"/>
                  <a:pt x="607" y="907"/>
                </a:cubicBezTo>
                <a:cubicBezTo>
                  <a:pt x="623" y="907"/>
                  <a:pt x="623" y="907"/>
                  <a:pt x="623" y="907"/>
                </a:cubicBezTo>
                <a:cubicBezTo>
                  <a:pt x="623" y="924"/>
                  <a:pt x="623" y="924"/>
                  <a:pt x="623" y="924"/>
                </a:cubicBezTo>
                <a:cubicBezTo>
                  <a:pt x="607" y="924"/>
                  <a:pt x="607" y="924"/>
                  <a:pt x="607" y="924"/>
                </a:cubicBezTo>
                <a:close/>
                <a:moveTo>
                  <a:pt x="639" y="924"/>
                </a:moveTo>
                <a:cubicBezTo>
                  <a:pt x="639" y="907"/>
                  <a:pt x="639" y="907"/>
                  <a:pt x="639" y="907"/>
                </a:cubicBezTo>
                <a:cubicBezTo>
                  <a:pt x="656" y="907"/>
                  <a:pt x="656" y="907"/>
                  <a:pt x="656" y="907"/>
                </a:cubicBezTo>
                <a:cubicBezTo>
                  <a:pt x="656" y="924"/>
                  <a:pt x="656" y="924"/>
                  <a:pt x="656" y="924"/>
                </a:cubicBezTo>
                <a:cubicBezTo>
                  <a:pt x="639" y="924"/>
                  <a:pt x="639" y="924"/>
                  <a:pt x="639" y="924"/>
                </a:cubicBezTo>
                <a:close/>
                <a:moveTo>
                  <a:pt x="672" y="924"/>
                </a:moveTo>
                <a:cubicBezTo>
                  <a:pt x="672" y="907"/>
                  <a:pt x="672" y="907"/>
                  <a:pt x="672" y="907"/>
                </a:cubicBezTo>
                <a:cubicBezTo>
                  <a:pt x="688" y="907"/>
                  <a:pt x="688" y="907"/>
                  <a:pt x="688" y="907"/>
                </a:cubicBezTo>
                <a:cubicBezTo>
                  <a:pt x="688" y="924"/>
                  <a:pt x="688" y="924"/>
                  <a:pt x="688" y="924"/>
                </a:cubicBezTo>
                <a:cubicBezTo>
                  <a:pt x="672" y="924"/>
                  <a:pt x="672" y="924"/>
                  <a:pt x="672" y="924"/>
                </a:cubicBezTo>
                <a:close/>
                <a:moveTo>
                  <a:pt x="705" y="924"/>
                </a:moveTo>
                <a:cubicBezTo>
                  <a:pt x="705" y="907"/>
                  <a:pt x="705" y="907"/>
                  <a:pt x="705" y="907"/>
                </a:cubicBezTo>
                <a:cubicBezTo>
                  <a:pt x="721" y="907"/>
                  <a:pt x="721" y="907"/>
                  <a:pt x="721" y="907"/>
                </a:cubicBezTo>
                <a:cubicBezTo>
                  <a:pt x="721" y="924"/>
                  <a:pt x="721" y="924"/>
                  <a:pt x="721" y="924"/>
                </a:cubicBezTo>
                <a:cubicBezTo>
                  <a:pt x="705" y="924"/>
                  <a:pt x="705" y="924"/>
                  <a:pt x="705" y="924"/>
                </a:cubicBezTo>
                <a:close/>
                <a:moveTo>
                  <a:pt x="737" y="924"/>
                </a:moveTo>
                <a:cubicBezTo>
                  <a:pt x="737" y="907"/>
                  <a:pt x="737" y="907"/>
                  <a:pt x="737" y="907"/>
                </a:cubicBezTo>
                <a:cubicBezTo>
                  <a:pt x="754" y="907"/>
                  <a:pt x="754" y="907"/>
                  <a:pt x="754" y="907"/>
                </a:cubicBezTo>
                <a:cubicBezTo>
                  <a:pt x="754" y="924"/>
                  <a:pt x="754" y="924"/>
                  <a:pt x="754" y="924"/>
                </a:cubicBezTo>
                <a:cubicBezTo>
                  <a:pt x="737" y="924"/>
                  <a:pt x="737" y="924"/>
                  <a:pt x="737" y="924"/>
                </a:cubicBezTo>
                <a:close/>
                <a:moveTo>
                  <a:pt x="770" y="924"/>
                </a:moveTo>
                <a:cubicBezTo>
                  <a:pt x="770" y="907"/>
                  <a:pt x="770" y="907"/>
                  <a:pt x="770" y="907"/>
                </a:cubicBezTo>
                <a:cubicBezTo>
                  <a:pt x="786" y="907"/>
                  <a:pt x="786" y="907"/>
                  <a:pt x="786" y="907"/>
                </a:cubicBezTo>
                <a:cubicBezTo>
                  <a:pt x="786" y="924"/>
                  <a:pt x="786" y="924"/>
                  <a:pt x="786" y="924"/>
                </a:cubicBezTo>
                <a:cubicBezTo>
                  <a:pt x="770" y="924"/>
                  <a:pt x="770" y="924"/>
                  <a:pt x="770" y="924"/>
                </a:cubicBezTo>
                <a:close/>
                <a:moveTo>
                  <a:pt x="803" y="924"/>
                </a:moveTo>
                <a:cubicBezTo>
                  <a:pt x="803" y="907"/>
                  <a:pt x="803" y="907"/>
                  <a:pt x="803" y="907"/>
                </a:cubicBezTo>
                <a:cubicBezTo>
                  <a:pt x="819" y="907"/>
                  <a:pt x="819" y="907"/>
                  <a:pt x="819" y="907"/>
                </a:cubicBezTo>
                <a:cubicBezTo>
                  <a:pt x="819" y="924"/>
                  <a:pt x="819" y="924"/>
                  <a:pt x="819" y="924"/>
                </a:cubicBezTo>
                <a:cubicBezTo>
                  <a:pt x="803" y="924"/>
                  <a:pt x="803" y="924"/>
                  <a:pt x="803" y="924"/>
                </a:cubicBezTo>
                <a:close/>
                <a:moveTo>
                  <a:pt x="835" y="924"/>
                </a:moveTo>
                <a:cubicBezTo>
                  <a:pt x="835" y="907"/>
                  <a:pt x="835" y="907"/>
                  <a:pt x="835" y="907"/>
                </a:cubicBezTo>
                <a:cubicBezTo>
                  <a:pt x="852" y="907"/>
                  <a:pt x="852" y="907"/>
                  <a:pt x="852" y="907"/>
                </a:cubicBezTo>
                <a:cubicBezTo>
                  <a:pt x="852" y="924"/>
                  <a:pt x="852" y="924"/>
                  <a:pt x="852" y="924"/>
                </a:cubicBezTo>
                <a:cubicBezTo>
                  <a:pt x="835" y="924"/>
                  <a:pt x="835" y="924"/>
                  <a:pt x="835" y="924"/>
                </a:cubicBezTo>
                <a:close/>
                <a:moveTo>
                  <a:pt x="868" y="924"/>
                </a:moveTo>
                <a:cubicBezTo>
                  <a:pt x="868" y="907"/>
                  <a:pt x="868" y="907"/>
                  <a:pt x="868" y="907"/>
                </a:cubicBezTo>
                <a:cubicBezTo>
                  <a:pt x="884" y="907"/>
                  <a:pt x="884" y="907"/>
                  <a:pt x="884" y="907"/>
                </a:cubicBezTo>
                <a:cubicBezTo>
                  <a:pt x="884" y="924"/>
                  <a:pt x="884" y="924"/>
                  <a:pt x="884" y="924"/>
                </a:cubicBezTo>
                <a:cubicBezTo>
                  <a:pt x="868" y="924"/>
                  <a:pt x="868" y="924"/>
                  <a:pt x="868" y="924"/>
                </a:cubicBezTo>
                <a:close/>
                <a:moveTo>
                  <a:pt x="901" y="924"/>
                </a:moveTo>
                <a:cubicBezTo>
                  <a:pt x="901" y="907"/>
                  <a:pt x="901" y="907"/>
                  <a:pt x="901" y="907"/>
                </a:cubicBezTo>
                <a:cubicBezTo>
                  <a:pt x="917" y="907"/>
                  <a:pt x="917" y="907"/>
                  <a:pt x="917" y="907"/>
                </a:cubicBezTo>
                <a:cubicBezTo>
                  <a:pt x="917" y="924"/>
                  <a:pt x="917" y="924"/>
                  <a:pt x="917" y="924"/>
                </a:cubicBezTo>
                <a:cubicBezTo>
                  <a:pt x="901" y="924"/>
                  <a:pt x="901" y="924"/>
                  <a:pt x="901" y="924"/>
                </a:cubicBezTo>
                <a:close/>
                <a:moveTo>
                  <a:pt x="922" y="918"/>
                </a:moveTo>
                <a:cubicBezTo>
                  <a:pt x="938" y="918"/>
                  <a:pt x="938" y="918"/>
                  <a:pt x="938" y="918"/>
                </a:cubicBezTo>
                <a:cubicBezTo>
                  <a:pt x="938" y="935"/>
                  <a:pt x="938" y="935"/>
                  <a:pt x="938" y="935"/>
                </a:cubicBezTo>
                <a:cubicBezTo>
                  <a:pt x="922" y="935"/>
                  <a:pt x="922" y="935"/>
                  <a:pt x="922" y="935"/>
                </a:cubicBezTo>
                <a:cubicBezTo>
                  <a:pt x="922" y="918"/>
                  <a:pt x="922" y="918"/>
                  <a:pt x="922" y="918"/>
                </a:cubicBezTo>
                <a:close/>
                <a:moveTo>
                  <a:pt x="922" y="951"/>
                </a:moveTo>
                <a:cubicBezTo>
                  <a:pt x="938" y="951"/>
                  <a:pt x="938" y="951"/>
                  <a:pt x="938" y="951"/>
                </a:cubicBezTo>
                <a:cubicBezTo>
                  <a:pt x="938" y="967"/>
                  <a:pt x="938" y="967"/>
                  <a:pt x="938" y="967"/>
                </a:cubicBezTo>
                <a:cubicBezTo>
                  <a:pt x="922" y="967"/>
                  <a:pt x="922" y="967"/>
                  <a:pt x="922" y="967"/>
                </a:cubicBezTo>
                <a:cubicBezTo>
                  <a:pt x="922" y="951"/>
                  <a:pt x="922" y="951"/>
                  <a:pt x="922" y="951"/>
                </a:cubicBezTo>
                <a:close/>
                <a:moveTo>
                  <a:pt x="922" y="984"/>
                </a:moveTo>
                <a:cubicBezTo>
                  <a:pt x="938" y="984"/>
                  <a:pt x="938" y="984"/>
                  <a:pt x="938" y="984"/>
                </a:cubicBezTo>
                <a:cubicBezTo>
                  <a:pt x="938" y="1000"/>
                  <a:pt x="938" y="1000"/>
                  <a:pt x="938" y="1000"/>
                </a:cubicBezTo>
                <a:cubicBezTo>
                  <a:pt x="922" y="1000"/>
                  <a:pt x="922" y="1000"/>
                  <a:pt x="922" y="1000"/>
                </a:cubicBezTo>
                <a:cubicBezTo>
                  <a:pt x="922" y="984"/>
                  <a:pt x="922" y="984"/>
                  <a:pt x="922" y="984"/>
                </a:cubicBezTo>
                <a:close/>
                <a:moveTo>
                  <a:pt x="922" y="1016"/>
                </a:moveTo>
                <a:cubicBezTo>
                  <a:pt x="938" y="1016"/>
                  <a:pt x="938" y="1016"/>
                  <a:pt x="938" y="1016"/>
                </a:cubicBezTo>
                <a:cubicBezTo>
                  <a:pt x="938" y="1033"/>
                  <a:pt x="938" y="1033"/>
                  <a:pt x="938" y="1033"/>
                </a:cubicBezTo>
                <a:cubicBezTo>
                  <a:pt x="922" y="1033"/>
                  <a:pt x="922" y="1033"/>
                  <a:pt x="922" y="1033"/>
                </a:cubicBezTo>
                <a:cubicBezTo>
                  <a:pt x="922" y="1016"/>
                  <a:pt x="922" y="1016"/>
                  <a:pt x="922" y="1016"/>
                </a:cubicBezTo>
                <a:close/>
                <a:moveTo>
                  <a:pt x="922" y="1049"/>
                </a:moveTo>
                <a:cubicBezTo>
                  <a:pt x="938" y="1049"/>
                  <a:pt x="938" y="1049"/>
                  <a:pt x="938" y="1049"/>
                </a:cubicBezTo>
                <a:cubicBezTo>
                  <a:pt x="938" y="1065"/>
                  <a:pt x="938" y="1065"/>
                  <a:pt x="938" y="1065"/>
                </a:cubicBezTo>
                <a:cubicBezTo>
                  <a:pt x="922" y="1065"/>
                  <a:pt x="922" y="1065"/>
                  <a:pt x="922" y="1065"/>
                </a:cubicBezTo>
                <a:cubicBezTo>
                  <a:pt x="922" y="1049"/>
                  <a:pt x="922" y="1049"/>
                  <a:pt x="922" y="1049"/>
                </a:cubicBezTo>
                <a:close/>
                <a:moveTo>
                  <a:pt x="922" y="1082"/>
                </a:moveTo>
                <a:cubicBezTo>
                  <a:pt x="938" y="1082"/>
                  <a:pt x="938" y="1082"/>
                  <a:pt x="938" y="1082"/>
                </a:cubicBezTo>
                <a:cubicBezTo>
                  <a:pt x="938" y="1098"/>
                  <a:pt x="938" y="1098"/>
                  <a:pt x="938" y="1098"/>
                </a:cubicBezTo>
                <a:cubicBezTo>
                  <a:pt x="922" y="1098"/>
                  <a:pt x="922" y="1098"/>
                  <a:pt x="922" y="1098"/>
                </a:cubicBezTo>
                <a:cubicBezTo>
                  <a:pt x="922" y="1082"/>
                  <a:pt x="922" y="1082"/>
                  <a:pt x="922" y="1082"/>
                </a:cubicBezTo>
                <a:close/>
                <a:moveTo>
                  <a:pt x="922" y="1114"/>
                </a:moveTo>
                <a:cubicBezTo>
                  <a:pt x="938" y="1114"/>
                  <a:pt x="938" y="1114"/>
                  <a:pt x="938" y="1114"/>
                </a:cubicBezTo>
                <a:cubicBezTo>
                  <a:pt x="938" y="1131"/>
                  <a:pt x="938" y="1131"/>
                  <a:pt x="938" y="1131"/>
                </a:cubicBezTo>
                <a:cubicBezTo>
                  <a:pt x="922" y="1131"/>
                  <a:pt x="922" y="1131"/>
                  <a:pt x="922" y="1131"/>
                </a:cubicBezTo>
                <a:cubicBezTo>
                  <a:pt x="922" y="1114"/>
                  <a:pt x="922" y="1114"/>
                  <a:pt x="922" y="1114"/>
                </a:cubicBezTo>
                <a:close/>
                <a:moveTo>
                  <a:pt x="922" y="1147"/>
                </a:moveTo>
                <a:cubicBezTo>
                  <a:pt x="938" y="1147"/>
                  <a:pt x="938" y="1147"/>
                  <a:pt x="938" y="1147"/>
                </a:cubicBezTo>
                <a:cubicBezTo>
                  <a:pt x="938" y="1163"/>
                  <a:pt x="938" y="1163"/>
                  <a:pt x="938" y="1163"/>
                </a:cubicBezTo>
                <a:cubicBezTo>
                  <a:pt x="922" y="1163"/>
                  <a:pt x="922" y="1163"/>
                  <a:pt x="922" y="1163"/>
                </a:cubicBezTo>
                <a:cubicBezTo>
                  <a:pt x="922" y="1147"/>
                  <a:pt x="922" y="1147"/>
                  <a:pt x="922" y="1147"/>
                </a:cubicBezTo>
                <a:close/>
                <a:moveTo>
                  <a:pt x="922" y="1179"/>
                </a:moveTo>
                <a:cubicBezTo>
                  <a:pt x="938" y="1179"/>
                  <a:pt x="938" y="1179"/>
                  <a:pt x="938" y="1179"/>
                </a:cubicBezTo>
                <a:cubicBezTo>
                  <a:pt x="938" y="1196"/>
                  <a:pt x="938" y="1196"/>
                  <a:pt x="938" y="1196"/>
                </a:cubicBezTo>
                <a:cubicBezTo>
                  <a:pt x="922" y="1196"/>
                  <a:pt x="922" y="1196"/>
                  <a:pt x="922" y="1196"/>
                </a:cubicBezTo>
                <a:cubicBezTo>
                  <a:pt x="922" y="1179"/>
                  <a:pt x="922" y="1179"/>
                  <a:pt x="922" y="1179"/>
                </a:cubicBezTo>
                <a:close/>
                <a:moveTo>
                  <a:pt x="922" y="1212"/>
                </a:moveTo>
                <a:cubicBezTo>
                  <a:pt x="938" y="1212"/>
                  <a:pt x="938" y="1212"/>
                  <a:pt x="938" y="1212"/>
                </a:cubicBezTo>
                <a:cubicBezTo>
                  <a:pt x="938" y="1228"/>
                  <a:pt x="938" y="1228"/>
                  <a:pt x="938" y="1228"/>
                </a:cubicBezTo>
                <a:cubicBezTo>
                  <a:pt x="922" y="1228"/>
                  <a:pt x="922" y="1228"/>
                  <a:pt x="922" y="1228"/>
                </a:cubicBezTo>
                <a:cubicBezTo>
                  <a:pt x="922" y="1212"/>
                  <a:pt x="922" y="1212"/>
                  <a:pt x="922" y="1212"/>
                </a:cubicBezTo>
                <a:close/>
                <a:moveTo>
                  <a:pt x="922" y="1245"/>
                </a:moveTo>
                <a:cubicBezTo>
                  <a:pt x="938" y="1245"/>
                  <a:pt x="938" y="1245"/>
                  <a:pt x="938" y="1245"/>
                </a:cubicBezTo>
                <a:cubicBezTo>
                  <a:pt x="938" y="1261"/>
                  <a:pt x="938" y="1261"/>
                  <a:pt x="938" y="1261"/>
                </a:cubicBezTo>
                <a:cubicBezTo>
                  <a:pt x="922" y="1261"/>
                  <a:pt x="922" y="1261"/>
                  <a:pt x="922" y="1261"/>
                </a:cubicBezTo>
                <a:cubicBezTo>
                  <a:pt x="922" y="1245"/>
                  <a:pt x="922" y="1245"/>
                  <a:pt x="922" y="1245"/>
                </a:cubicBezTo>
                <a:close/>
                <a:moveTo>
                  <a:pt x="922" y="1277"/>
                </a:moveTo>
                <a:cubicBezTo>
                  <a:pt x="938" y="1277"/>
                  <a:pt x="938" y="1277"/>
                  <a:pt x="938" y="1277"/>
                </a:cubicBezTo>
                <a:cubicBezTo>
                  <a:pt x="938" y="1294"/>
                  <a:pt x="938" y="1294"/>
                  <a:pt x="938" y="1294"/>
                </a:cubicBezTo>
                <a:cubicBezTo>
                  <a:pt x="922" y="1294"/>
                  <a:pt x="922" y="1294"/>
                  <a:pt x="922" y="1294"/>
                </a:cubicBezTo>
                <a:cubicBezTo>
                  <a:pt x="922" y="1277"/>
                  <a:pt x="922" y="1277"/>
                  <a:pt x="922" y="1277"/>
                </a:cubicBezTo>
                <a:close/>
                <a:moveTo>
                  <a:pt x="922" y="1310"/>
                </a:moveTo>
                <a:cubicBezTo>
                  <a:pt x="938" y="1310"/>
                  <a:pt x="938" y="1310"/>
                  <a:pt x="938" y="1310"/>
                </a:cubicBezTo>
                <a:cubicBezTo>
                  <a:pt x="938" y="1326"/>
                  <a:pt x="938" y="1326"/>
                  <a:pt x="938" y="1326"/>
                </a:cubicBezTo>
                <a:cubicBezTo>
                  <a:pt x="922" y="1326"/>
                  <a:pt x="922" y="1326"/>
                  <a:pt x="922" y="1326"/>
                </a:cubicBezTo>
                <a:cubicBezTo>
                  <a:pt x="922" y="1310"/>
                  <a:pt x="922" y="1310"/>
                  <a:pt x="922" y="1310"/>
                </a:cubicBezTo>
                <a:close/>
                <a:moveTo>
                  <a:pt x="922" y="1343"/>
                </a:moveTo>
                <a:cubicBezTo>
                  <a:pt x="938" y="1343"/>
                  <a:pt x="938" y="1343"/>
                  <a:pt x="938" y="1343"/>
                </a:cubicBezTo>
                <a:cubicBezTo>
                  <a:pt x="938" y="1359"/>
                  <a:pt x="938" y="1359"/>
                  <a:pt x="938" y="1359"/>
                </a:cubicBezTo>
                <a:cubicBezTo>
                  <a:pt x="922" y="1359"/>
                  <a:pt x="922" y="1359"/>
                  <a:pt x="922" y="1359"/>
                </a:cubicBezTo>
                <a:cubicBezTo>
                  <a:pt x="922" y="1343"/>
                  <a:pt x="922" y="1343"/>
                  <a:pt x="922" y="1343"/>
                </a:cubicBezTo>
                <a:close/>
                <a:moveTo>
                  <a:pt x="922" y="1375"/>
                </a:moveTo>
                <a:cubicBezTo>
                  <a:pt x="938" y="1375"/>
                  <a:pt x="938" y="1375"/>
                  <a:pt x="938" y="1375"/>
                </a:cubicBezTo>
                <a:cubicBezTo>
                  <a:pt x="938" y="1392"/>
                  <a:pt x="938" y="1392"/>
                  <a:pt x="938" y="1392"/>
                </a:cubicBezTo>
                <a:cubicBezTo>
                  <a:pt x="922" y="1392"/>
                  <a:pt x="922" y="1392"/>
                  <a:pt x="922" y="1392"/>
                </a:cubicBezTo>
                <a:cubicBezTo>
                  <a:pt x="922" y="1375"/>
                  <a:pt x="922" y="1375"/>
                  <a:pt x="922" y="1375"/>
                </a:cubicBezTo>
                <a:close/>
                <a:moveTo>
                  <a:pt x="922" y="1408"/>
                </a:moveTo>
                <a:cubicBezTo>
                  <a:pt x="938" y="1408"/>
                  <a:pt x="938" y="1408"/>
                  <a:pt x="938" y="1408"/>
                </a:cubicBezTo>
                <a:cubicBezTo>
                  <a:pt x="938" y="1424"/>
                  <a:pt x="938" y="1424"/>
                  <a:pt x="938" y="1424"/>
                </a:cubicBezTo>
                <a:cubicBezTo>
                  <a:pt x="922" y="1424"/>
                  <a:pt x="922" y="1424"/>
                  <a:pt x="922" y="1424"/>
                </a:cubicBezTo>
                <a:cubicBezTo>
                  <a:pt x="922" y="1408"/>
                  <a:pt x="922" y="1408"/>
                  <a:pt x="922" y="1408"/>
                </a:cubicBezTo>
                <a:close/>
                <a:moveTo>
                  <a:pt x="922" y="1441"/>
                </a:moveTo>
                <a:cubicBezTo>
                  <a:pt x="938" y="1441"/>
                  <a:pt x="938" y="1441"/>
                  <a:pt x="938" y="1441"/>
                </a:cubicBezTo>
                <a:cubicBezTo>
                  <a:pt x="938" y="1457"/>
                  <a:pt x="938" y="1457"/>
                  <a:pt x="938" y="1457"/>
                </a:cubicBezTo>
                <a:cubicBezTo>
                  <a:pt x="922" y="1457"/>
                  <a:pt x="922" y="1457"/>
                  <a:pt x="922" y="1457"/>
                </a:cubicBezTo>
                <a:cubicBezTo>
                  <a:pt x="922" y="1441"/>
                  <a:pt x="922" y="1441"/>
                  <a:pt x="922" y="1441"/>
                </a:cubicBezTo>
                <a:close/>
                <a:moveTo>
                  <a:pt x="922" y="1473"/>
                </a:moveTo>
                <a:cubicBezTo>
                  <a:pt x="938" y="1473"/>
                  <a:pt x="938" y="1473"/>
                  <a:pt x="938" y="1473"/>
                </a:cubicBezTo>
                <a:cubicBezTo>
                  <a:pt x="938" y="1490"/>
                  <a:pt x="938" y="1490"/>
                  <a:pt x="938" y="1490"/>
                </a:cubicBezTo>
                <a:cubicBezTo>
                  <a:pt x="922" y="1490"/>
                  <a:pt x="922" y="1490"/>
                  <a:pt x="922" y="1490"/>
                </a:cubicBezTo>
                <a:cubicBezTo>
                  <a:pt x="922" y="1473"/>
                  <a:pt x="922" y="1473"/>
                  <a:pt x="922" y="1473"/>
                </a:cubicBezTo>
                <a:close/>
                <a:moveTo>
                  <a:pt x="922" y="1506"/>
                </a:moveTo>
                <a:cubicBezTo>
                  <a:pt x="938" y="1506"/>
                  <a:pt x="938" y="1506"/>
                  <a:pt x="938" y="1506"/>
                </a:cubicBezTo>
                <a:cubicBezTo>
                  <a:pt x="938" y="1522"/>
                  <a:pt x="938" y="1522"/>
                  <a:pt x="938" y="1522"/>
                </a:cubicBezTo>
                <a:cubicBezTo>
                  <a:pt x="922" y="1522"/>
                  <a:pt x="922" y="1522"/>
                  <a:pt x="922" y="1522"/>
                </a:cubicBezTo>
                <a:cubicBezTo>
                  <a:pt x="922" y="1506"/>
                  <a:pt x="922" y="1506"/>
                  <a:pt x="922" y="1506"/>
                </a:cubicBezTo>
                <a:close/>
                <a:moveTo>
                  <a:pt x="922" y="1539"/>
                </a:moveTo>
                <a:cubicBezTo>
                  <a:pt x="938" y="1539"/>
                  <a:pt x="938" y="1539"/>
                  <a:pt x="938" y="1539"/>
                </a:cubicBezTo>
                <a:cubicBezTo>
                  <a:pt x="938" y="1555"/>
                  <a:pt x="938" y="1555"/>
                  <a:pt x="938" y="1555"/>
                </a:cubicBezTo>
                <a:cubicBezTo>
                  <a:pt x="922" y="1555"/>
                  <a:pt x="922" y="1555"/>
                  <a:pt x="922" y="1555"/>
                </a:cubicBezTo>
                <a:cubicBezTo>
                  <a:pt x="922" y="1539"/>
                  <a:pt x="922" y="1539"/>
                  <a:pt x="922" y="1539"/>
                </a:cubicBezTo>
                <a:close/>
                <a:moveTo>
                  <a:pt x="922" y="1571"/>
                </a:moveTo>
                <a:cubicBezTo>
                  <a:pt x="938" y="1571"/>
                  <a:pt x="938" y="1571"/>
                  <a:pt x="938" y="1571"/>
                </a:cubicBezTo>
                <a:cubicBezTo>
                  <a:pt x="938" y="1587"/>
                  <a:pt x="938" y="1587"/>
                  <a:pt x="938" y="1587"/>
                </a:cubicBezTo>
                <a:cubicBezTo>
                  <a:pt x="922" y="1587"/>
                  <a:pt x="922" y="1587"/>
                  <a:pt x="922" y="1587"/>
                </a:cubicBezTo>
                <a:cubicBezTo>
                  <a:pt x="922" y="1571"/>
                  <a:pt x="922" y="1571"/>
                  <a:pt x="922" y="1571"/>
                </a:cubicBezTo>
                <a:close/>
                <a:moveTo>
                  <a:pt x="922" y="1604"/>
                </a:moveTo>
                <a:cubicBezTo>
                  <a:pt x="938" y="1604"/>
                  <a:pt x="938" y="1604"/>
                  <a:pt x="938" y="1604"/>
                </a:cubicBezTo>
                <a:cubicBezTo>
                  <a:pt x="938" y="1620"/>
                  <a:pt x="938" y="1620"/>
                  <a:pt x="938" y="1620"/>
                </a:cubicBezTo>
                <a:cubicBezTo>
                  <a:pt x="922" y="1620"/>
                  <a:pt x="922" y="1620"/>
                  <a:pt x="922" y="1620"/>
                </a:cubicBezTo>
                <a:cubicBezTo>
                  <a:pt x="922" y="1604"/>
                  <a:pt x="922" y="1604"/>
                  <a:pt x="922" y="1604"/>
                </a:cubicBezTo>
                <a:close/>
                <a:moveTo>
                  <a:pt x="922" y="1636"/>
                </a:moveTo>
                <a:cubicBezTo>
                  <a:pt x="938" y="1636"/>
                  <a:pt x="938" y="1636"/>
                  <a:pt x="938" y="1636"/>
                </a:cubicBezTo>
                <a:cubicBezTo>
                  <a:pt x="938" y="1653"/>
                  <a:pt x="938" y="1653"/>
                  <a:pt x="938" y="1653"/>
                </a:cubicBezTo>
                <a:cubicBezTo>
                  <a:pt x="922" y="1653"/>
                  <a:pt x="922" y="1653"/>
                  <a:pt x="922" y="1653"/>
                </a:cubicBezTo>
                <a:cubicBezTo>
                  <a:pt x="922" y="1636"/>
                  <a:pt x="922" y="1636"/>
                  <a:pt x="922" y="1636"/>
                </a:cubicBezTo>
                <a:close/>
                <a:moveTo>
                  <a:pt x="2589" y="741"/>
                </a:moveTo>
                <a:cubicBezTo>
                  <a:pt x="2589" y="742"/>
                  <a:pt x="2589" y="742"/>
                  <a:pt x="2589" y="742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5" y="741"/>
                  <a:pt x="2605" y="741"/>
                  <a:pt x="2605" y="741"/>
                </a:cubicBezTo>
                <a:cubicBezTo>
                  <a:pt x="2589" y="741"/>
                  <a:pt x="2589" y="741"/>
                  <a:pt x="2589" y="741"/>
                </a:cubicBezTo>
                <a:close/>
                <a:moveTo>
                  <a:pt x="2589" y="758"/>
                </a:moveTo>
                <a:cubicBezTo>
                  <a:pt x="2605" y="758"/>
                  <a:pt x="2605" y="758"/>
                  <a:pt x="2605" y="758"/>
                </a:cubicBezTo>
                <a:cubicBezTo>
                  <a:pt x="2605" y="774"/>
                  <a:pt x="2605" y="774"/>
                  <a:pt x="2605" y="774"/>
                </a:cubicBezTo>
                <a:cubicBezTo>
                  <a:pt x="2589" y="774"/>
                  <a:pt x="2589" y="774"/>
                  <a:pt x="2589" y="774"/>
                </a:cubicBezTo>
                <a:cubicBezTo>
                  <a:pt x="2589" y="758"/>
                  <a:pt x="2589" y="758"/>
                  <a:pt x="2589" y="758"/>
                </a:cubicBezTo>
                <a:close/>
                <a:moveTo>
                  <a:pt x="2589" y="791"/>
                </a:moveTo>
                <a:cubicBezTo>
                  <a:pt x="2605" y="791"/>
                  <a:pt x="2605" y="791"/>
                  <a:pt x="2605" y="791"/>
                </a:cubicBezTo>
                <a:cubicBezTo>
                  <a:pt x="2605" y="807"/>
                  <a:pt x="2605" y="807"/>
                  <a:pt x="2605" y="807"/>
                </a:cubicBezTo>
                <a:cubicBezTo>
                  <a:pt x="2589" y="807"/>
                  <a:pt x="2589" y="807"/>
                  <a:pt x="2589" y="807"/>
                </a:cubicBezTo>
                <a:cubicBezTo>
                  <a:pt x="2589" y="791"/>
                  <a:pt x="2589" y="791"/>
                  <a:pt x="2589" y="791"/>
                </a:cubicBezTo>
                <a:close/>
                <a:moveTo>
                  <a:pt x="2589" y="823"/>
                </a:moveTo>
                <a:cubicBezTo>
                  <a:pt x="2605" y="823"/>
                  <a:pt x="2605" y="823"/>
                  <a:pt x="2605" y="823"/>
                </a:cubicBezTo>
                <a:cubicBezTo>
                  <a:pt x="2605" y="840"/>
                  <a:pt x="2605" y="840"/>
                  <a:pt x="2605" y="840"/>
                </a:cubicBezTo>
                <a:cubicBezTo>
                  <a:pt x="2589" y="840"/>
                  <a:pt x="2589" y="840"/>
                  <a:pt x="2589" y="840"/>
                </a:cubicBezTo>
                <a:cubicBezTo>
                  <a:pt x="2589" y="823"/>
                  <a:pt x="2589" y="823"/>
                  <a:pt x="2589" y="823"/>
                </a:cubicBezTo>
                <a:close/>
                <a:moveTo>
                  <a:pt x="2589" y="856"/>
                </a:moveTo>
                <a:cubicBezTo>
                  <a:pt x="2605" y="856"/>
                  <a:pt x="2605" y="856"/>
                  <a:pt x="2605" y="856"/>
                </a:cubicBezTo>
                <a:cubicBezTo>
                  <a:pt x="2605" y="872"/>
                  <a:pt x="2605" y="872"/>
                  <a:pt x="2605" y="872"/>
                </a:cubicBezTo>
                <a:cubicBezTo>
                  <a:pt x="2589" y="872"/>
                  <a:pt x="2589" y="872"/>
                  <a:pt x="2589" y="872"/>
                </a:cubicBezTo>
                <a:cubicBezTo>
                  <a:pt x="2589" y="856"/>
                  <a:pt x="2589" y="856"/>
                  <a:pt x="2589" y="856"/>
                </a:cubicBezTo>
                <a:close/>
                <a:moveTo>
                  <a:pt x="2589" y="889"/>
                </a:moveTo>
                <a:cubicBezTo>
                  <a:pt x="2605" y="889"/>
                  <a:pt x="2605" y="889"/>
                  <a:pt x="2605" y="889"/>
                </a:cubicBezTo>
                <a:cubicBezTo>
                  <a:pt x="2605" y="905"/>
                  <a:pt x="2605" y="905"/>
                  <a:pt x="2605" y="905"/>
                </a:cubicBezTo>
                <a:cubicBezTo>
                  <a:pt x="2589" y="905"/>
                  <a:pt x="2589" y="905"/>
                  <a:pt x="2589" y="905"/>
                </a:cubicBezTo>
                <a:cubicBezTo>
                  <a:pt x="2589" y="889"/>
                  <a:pt x="2589" y="889"/>
                  <a:pt x="2589" y="889"/>
                </a:cubicBezTo>
                <a:close/>
                <a:moveTo>
                  <a:pt x="2589" y="921"/>
                </a:moveTo>
                <a:cubicBezTo>
                  <a:pt x="2605" y="921"/>
                  <a:pt x="2605" y="921"/>
                  <a:pt x="2605" y="921"/>
                </a:cubicBezTo>
                <a:cubicBezTo>
                  <a:pt x="2605" y="938"/>
                  <a:pt x="2605" y="938"/>
                  <a:pt x="2605" y="938"/>
                </a:cubicBezTo>
                <a:cubicBezTo>
                  <a:pt x="2589" y="938"/>
                  <a:pt x="2589" y="938"/>
                  <a:pt x="2589" y="938"/>
                </a:cubicBezTo>
                <a:cubicBezTo>
                  <a:pt x="2589" y="921"/>
                  <a:pt x="2589" y="921"/>
                  <a:pt x="2589" y="921"/>
                </a:cubicBezTo>
                <a:close/>
                <a:moveTo>
                  <a:pt x="2589" y="954"/>
                </a:moveTo>
                <a:cubicBezTo>
                  <a:pt x="2605" y="954"/>
                  <a:pt x="2605" y="954"/>
                  <a:pt x="2605" y="954"/>
                </a:cubicBezTo>
                <a:cubicBezTo>
                  <a:pt x="2605" y="970"/>
                  <a:pt x="2605" y="970"/>
                  <a:pt x="2605" y="970"/>
                </a:cubicBezTo>
                <a:cubicBezTo>
                  <a:pt x="2589" y="970"/>
                  <a:pt x="2589" y="970"/>
                  <a:pt x="2589" y="970"/>
                </a:cubicBezTo>
                <a:cubicBezTo>
                  <a:pt x="2589" y="954"/>
                  <a:pt x="2589" y="954"/>
                  <a:pt x="2589" y="954"/>
                </a:cubicBezTo>
                <a:close/>
                <a:moveTo>
                  <a:pt x="2589" y="987"/>
                </a:moveTo>
                <a:cubicBezTo>
                  <a:pt x="2605" y="987"/>
                  <a:pt x="2605" y="987"/>
                  <a:pt x="2605" y="987"/>
                </a:cubicBezTo>
                <a:cubicBezTo>
                  <a:pt x="2605" y="1003"/>
                  <a:pt x="2605" y="1003"/>
                  <a:pt x="2605" y="1003"/>
                </a:cubicBezTo>
                <a:cubicBezTo>
                  <a:pt x="2589" y="1003"/>
                  <a:pt x="2589" y="1003"/>
                  <a:pt x="2589" y="1003"/>
                </a:cubicBezTo>
                <a:cubicBezTo>
                  <a:pt x="2589" y="987"/>
                  <a:pt x="2589" y="987"/>
                  <a:pt x="2589" y="987"/>
                </a:cubicBezTo>
                <a:close/>
                <a:moveTo>
                  <a:pt x="2589" y="1019"/>
                </a:moveTo>
                <a:cubicBezTo>
                  <a:pt x="2605" y="1019"/>
                  <a:pt x="2605" y="1019"/>
                  <a:pt x="2605" y="1019"/>
                </a:cubicBezTo>
                <a:cubicBezTo>
                  <a:pt x="2605" y="1036"/>
                  <a:pt x="2605" y="1036"/>
                  <a:pt x="2605" y="1036"/>
                </a:cubicBezTo>
                <a:cubicBezTo>
                  <a:pt x="2589" y="1036"/>
                  <a:pt x="2589" y="1036"/>
                  <a:pt x="2589" y="1036"/>
                </a:cubicBezTo>
                <a:cubicBezTo>
                  <a:pt x="2589" y="1019"/>
                  <a:pt x="2589" y="1019"/>
                  <a:pt x="2589" y="1019"/>
                </a:cubicBezTo>
                <a:close/>
                <a:moveTo>
                  <a:pt x="2589" y="1052"/>
                </a:moveTo>
                <a:cubicBezTo>
                  <a:pt x="2605" y="1052"/>
                  <a:pt x="2605" y="1052"/>
                  <a:pt x="2605" y="1052"/>
                </a:cubicBezTo>
                <a:cubicBezTo>
                  <a:pt x="2605" y="1060"/>
                  <a:pt x="2605" y="1060"/>
                  <a:pt x="2605" y="1060"/>
                </a:cubicBezTo>
                <a:cubicBezTo>
                  <a:pt x="2605" y="1069"/>
                  <a:pt x="2605" y="1069"/>
                  <a:pt x="2605" y="1069"/>
                </a:cubicBezTo>
                <a:cubicBezTo>
                  <a:pt x="2597" y="1069"/>
                  <a:pt x="2597" y="1069"/>
                  <a:pt x="2597" y="1069"/>
                </a:cubicBezTo>
                <a:cubicBezTo>
                  <a:pt x="2589" y="1069"/>
                  <a:pt x="2589" y="1069"/>
                  <a:pt x="2589" y="1069"/>
                </a:cubicBezTo>
                <a:cubicBezTo>
                  <a:pt x="2589" y="1060"/>
                  <a:pt x="2589" y="1060"/>
                  <a:pt x="2589" y="1060"/>
                </a:cubicBezTo>
                <a:cubicBezTo>
                  <a:pt x="2589" y="1060"/>
                  <a:pt x="2589" y="1060"/>
                  <a:pt x="2589" y="1060"/>
                </a:cubicBezTo>
                <a:cubicBezTo>
                  <a:pt x="2589" y="1052"/>
                  <a:pt x="2589" y="1052"/>
                  <a:pt x="2589" y="1052"/>
                </a:cubicBezTo>
                <a:close/>
                <a:moveTo>
                  <a:pt x="2573" y="1052"/>
                </a:moveTo>
                <a:cubicBezTo>
                  <a:pt x="2573" y="1069"/>
                  <a:pt x="2573" y="1069"/>
                  <a:pt x="2573" y="1069"/>
                </a:cubicBezTo>
                <a:cubicBezTo>
                  <a:pt x="2556" y="1069"/>
                  <a:pt x="2556" y="1069"/>
                  <a:pt x="2556" y="1069"/>
                </a:cubicBezTo>
                <a:cubicBezTo>
                  <a:pt x="2556" y="1052"/>
                  <a:pt x="2556" y="1052"/>
                  <a:pt x="2556" y="1052"/>
                </a:cubicBezTo>
                <a:cubicBezTo>
                  <a:pt x="2573" y="1052"/>
                  <a:pt x="2573" y="1052"/>
                  <a:pt x="2573" y="1052"/>
                </a:cubicBezTo>
                <a:close/>
                <a:moveTo>
                  <a:pt x="2540" y="1052"/>
                </a:moveTo>
                <a:cubicBezTo>
                  <a:pt x="2540" y="1069"/>
                  <a:pt x="2540" y="1069"/>
                  <a:pt x="2540" y="1069"/>
                </a:cubicBezTo>
                <a:cubicBezTo>
                  <a:pt x="2524" y="1069"/>
                  <a:pt x="2524" y="1069"/>
                  <a:pt x="2524" y="1069"/>
                </a:cubicBezTo>
                <a:cubicBezTo>
                  <a:pt x="2524" y="1052"/>
                  <a:pt x="2524" y="1052"/>
                  <a:pt x="2524" y="1052"/>
                </a:cubicBezTo>
                <a:cubicBezTo>
                  <a:pt x="2540" y="1052"/>
                  <a:pt x="2540" y="1052"/>
                  <a:pt x="2540" y="1052"/>
                </a:cubicBezTo>
                <a:close/>
                <a:moveTo>
                  <a:pt x="2507" y="1052"/>
                </a:moveTo>
                <a:cubicBezTo>
                  <a:pt x="2507" y="1069"/>
                  <a:pt x="2507" y="1069"/>
                  <a:pt x="2507" y="1069"/>
                </a:cubicBezTo>
                <a:cubicBezTo>
                  <a:pt x="2491" y="1069"/>
                  <a:pt x="2491" y="1069"/>
                  <a:pt x="2491" y="1069"/>
                </a:cubicBezTo>
                <a:cubicBezTo>
                  <a:pt x="2491" y="1052"/>
                  <a:pt x="2491" y="1052"/>
                  <a:pt x="2491" y="1052"/>
                </a:cubicBezTo>
                <a:cubicBezTo>
                  <a:pt x="2507" y="1052"/>
                  <a:pt x="2507" y="1052"/>
                  <a:pt x="2507" y="1052"/>
                </a:cubicBezTo>
                <a:close/>
                <a:moveTo>
                  <a:pt x="2475" y="1052"/>
                </a:moveTo>
                <a:cubicBezTo>
                  <a:pt x="2475" y="1069"/>
                  <a:pt x="2475" y="1069"/>
                  <a:pt x="2475" y="1069"/>
                </a:cubicBezTo>
                <a:cubicBezTo>
                  <a:pt x="2458" y="1069"/>
                  <a:pt x="2458" y="1069"/>
                  <a:pt x="2458" y="1069"/>
                </a:cubicBezTo>
                <a:cubicBezTo>
                  <a:pt x="2458" y="1052"/>
                  <a:pt x="2458" y="1052"/>
                  <a:pt x="2458" y="1052"/>
                </a:cubicBezTo>
                <a:cubicBezTo>
                  <a:pt x="2475" y="1052"/>
                  <a:pt x="2475" y="1052"/>
                  <a:pt x="2475" y="1052"/>
                </a:cubicBezTo>
                <a:close/>
                <a:moveTo>
                  <a:pt x="2442" y="1052"/>
                </a:moveTo>
                <a:cubicBezTo>
                  <a:pt x="2442" y="1069"/>
                  <a:pt x="2442" y="1069"/>
                  <a:pt x="2442" y="1069"/>
                </a:cubicBezTo>
                <a:cubicBezTo>
                  <a:pt x="2426" y="1069"/>
                  <a:pt x="2426" y="1069"/>
                  <a:pt x="2426" y="1069"/>
                </a:cubicBezTo>
                <a:cubicBezTo>
                  <a:pt x="2426" y="1052"/>
                  <a:pt x="2426" y="1052"/>
                  <a:pt x="2426" y="1052"/>
                </a:cubicBezTo>
                <a:cubicBezTo>
                  <a:pt x="2442" y="1052"/>
                  <a:pt x="2442" y="1052"/>
                  <a:pt x="2442" y="1052"/>
                </a:cubicBezTo>
                <a:close/>
                <a:moveTo>
                  <a:pt x="2410" y="1052"/>
                </a:moveTo>
                <a:cubicBezTo>
                  <a:pt x="2410" y="1069"/>
                  <a:pt x="2410" y="1069"/>
                  <a:pt x="2410" y="1069"/>
                </a:cubicBezTo>
                <a:cubicBezTo>
                  <a:pt x="2393" y="1069"/>
                  <a:pt x="2393" y="1069"/>
                  <a:pt x="2393" y="1069"/>
                </a:cubicBezTo>
                <a:cubicBezTo>
                  <a:pt x="2393" y="1052"/>
                  <a:pt x="2393" y="1052"/>
                  <a:pt x="2393" y="1052"/>
                </a:cubicBezTo>
                <a:cubicBezTo>
                  <a:pt x="2410" y="1052"/>
                  <a:pt x="2410" y="1052"/>
                  <a:pt x="2410" y="1052"/>
                </a:cubicBezTo>
                <a:close/>
                <a:moveTo>
                  <a:pt x="2377" y="1052"/>
                </a:moveTo>
                <a:cubicBezTo>
                  <a:pt x="2377" y="1069"/>
                  <a:pt x="2377" y="1069"/>
                  <a:pt x="2377" y="1069"/>
                </a:cubicBezTo>
                <a:cubicBezTo>
                  <a:pt x="2361" y="1069"/>
                  <a:pt x="2361" y="1069"/>
                  <a:pt x="2361" y="1069"/>
                </a:cubicBezTo>
                <a:cubicBezTo>
                  <a:pt x="2361" y="1052"/>
                  <a:pt x="2361" y="1052"/>
                  <a:pt x="2361" y="1052"/>
                </a:cubicBezTo>
                <a:cubicBezTo>
                  <a:pt x="2377" y="1052"/>
                  <a:pt x="2377" y="1052"/>
                  <a:pt x="2377" y="1052"/>
                </a:cubicBezTo>
                <a:close/>
                <a:moveTo>
                  <a:pt x="2344" y="1052"/>
                </a:moveTo>
                <a:cubicBezTo>
                  <a:pt x="2344" y="1069"/>
                  <a:pt x="2344" y="1069"/>
                  <a:pt x="2344" y="1069"/>
                </a:cubicBezTo>
                <a:cubicBezTo>
                  <a:pt x="2328" y="1069"/>
                  <a:pt x="2328" y="1069"/>
                  <a:pt x="2328" y="1069"/>
                </a:cubicBezTo>
                <a:cubicBezTo>
                  <a:pt x="2328" y="1052"/>
                  <a:pt x="2328" y="1052"/>
                  <a:pt x="2328" y="1052"/>
                </a:cubicBezTo>
                <a:cubicBezTo>
                  <a:pt x="2344" y="1052"/>
                  <a:pt x="2344" y="1052"/>
                  <a:pt x="2344" y="1052"/>
                </a:cubicBezTo>
                <a:close/>
                <a:moveTo>
                  <a:pt x="2312" y="1052"/>
                </a:moveTo>
                <a:cubicBezTo>
                  <a:pt x="2312" y="1069"/>
                  <a:pt x="2312" y="1069"/>
                  <a:pt x="2312" y="1069"/>
                </a:cubicBezTo>
                <a:cubicBezTo>
                  <a:pt x="2295" y="1069"/>
                  <a:pt x="2295" y="1069"/>
                  <a:pt x="2295" y="1069"/>
                </a:cubicBezTo>
                <a:cubicBezTo>
                  <a:pt x="2295" y="1052"/>
                  <a:pt x="2295" y="1052"/>
                  <a:pt x="2295" y="1052"/>
                </a:cubicBezTo>
                <a:cubicBezTo>
                  <a:pt x="2312" y="1052"/>
                  <a:pt x="2312" y="1052"/>
                  <a:pt x="2312" y="1052"/>
                </a:cubicBezTo>
                <a:close/>
                <a:moveTo>
                  <a:pt x="2279" y="1052"/>
                </a:moveTo>
                <a:cubicBezTo>
                  <a:pt x="2279" y="1069"/>
                  <a:pt x="2279" y="1069"/>
                  <a:pt x="2279" y="1069"/>
                </a:cubicBezTo>
                <a:cubicBezTo>
                  <a:pt x="2263" y="1069"/>
                  <a:pt x="2263" y="1069"/>
                  <a:pt x="2263" y="1069"/>
                </a:cubicBezTo>
                <a:cubicBezTo>
                  <a:pt x="2263" y="1052"/>
                  <a:pt x="2263" y="1052"/>
                  <a:pt x="2263" y="1052"/>
                </a:cubicBezTo>
                <a:cubicBezTo>
                  <a:pt x="2279" y="1052"/>
                  <a:pt x="2279" y="1052"/>
                  <a:pt x="2279" y="1052"/>
                </a:cubicBezTo>
                <a:close/>
                <a:moveTo>
                  <a:pt x="2246" y="1052"/>
                </a:moveTo>
                <a:cubicBezTo>
                  <a:pt x="2246" y="1069"/>
                  <a:pt x="2246" y="1069"/>
                  <a:pt x="2246" y="1069"/>
                </a:cubicBezTo>
                <a:cubicBezTo>
                  <a:pt x="2230" y="1069"/>
                  <a:pt x="2230" y="1069"/>
                  <a:pt x="2230" y="1069"/>
                </a:cubicBezTo>
                <a:cubicBezTo>
                  <a:pt x="2230" y="1052"/>
                  <a:pt x="2230" y="1052"/>
                  <a:pt x="2230" y="1052"/>
                </a:cubicBezTo>
                <a:cubicBezTo>
                  <a:pt x="2246" y="1052"/>
                  <a:pt x="2246" y="1052"/>
                  <a:pt x="2246" y="1052"/>
                </a:cubicBezTo>
                <a:close/>
                <a:moveTo>
                  <a:pt x="2214" y="1052"/>
                </a:moveTo>
                <a:cubicBezTo>
                  <a:pt x="2214" y="1069"/>
                  <a:pt x="2214" y="1069"/>
                  <a:pt x="2214" y="1069"/>
                </a:cubicBezTo>
                <a:cubicBezTo>
                  <a:pt x="2197" y="1069"/>
                  <a:pt x="2197" y="1069"/>
                  <a:pt x="2197" y="1069"/>
                </a:cubicBezTo>
                <a:cubicBezTo>
                  <a:pt x="2197" y="1052"/>
                  <a:pt x="2197" y="1052"/>
                  <a:pt x="2197" y="1052"/>
                </a:cubicBezTo>
                <a:cubicBezTo>
                  <a:pt x="2214" y="1052"/>
                  <a:pt x="2214" y="1052"/>
                  <a:pt x="2214" y="1052"/>
                </a:cubicBezTo>
                <a:close/>
                <a:moveTo>
                  <a:pt x="2181" y="1052"/>
                </a:moveTo>
                <a:cubicBezTo>
                  <a:pt x="2181" y="1069"/>
                  <a:pt x="2181" y="1069"/>
                  <a:pt x="2181" y="1069"/>
                </a:cubicBezTo>
                <a:cubicBezTo>
                  <a:pt x="2165" y="1069"/>
                  <a:pt x="2165" y="1069"/>
                  <a:pt x="2165" y="1069"/>
                </a:cubicBezTo>
                <a:cubicBezTo>
                  <a:pt x="2165" y="1052"/>
                  <a:pt x="2165" y="1052"/>
                  <a:pt x="2165" y="1052"/>
                </a:cubicBezTo>
                <a:cubicBezTo>
                  <a:pt x="2181" y="1052"/>
                  <a:pt x="2181" y="1052"/>
                  <a:pt x="2181" y="1052"/>
                </a:cubicBezTo>
                <a:close/>
                <a:moveTo>
                  <a:pt x="2148" y="1052"/>
                </a:moveTo>
                <a:cubicBezTo>
                  <a:pt x="2148" y="1069"/>
                  <a:pt x="2148" y="1069"/>
                  <a:pt x="2148" y="1069"/>
                </a:cubicBezTo>
                <a:cubicBezTo>
                  <a:pt x="2132" y="1069"/>
                  <a:pt x="2132" y="1069"/>
                  <a:pt x="2132" y="1069"/>
                </a:cubicBezTo>
                <a:cubicBezTo>
                  <a:pt x="2132" y="1052"/>
                  <a:pt x="2132" y="1052"/>
                  <a:pt x="2132" y="1052"/>
                </a:cubicBezTo>
                <a:cubicBezTo>
                  <a:pt x="2148" y="1052"/>
                  <a:pt x="2148" y="1052"/>
                  <a:pt x="2148" y="1052"/>
                </a:cubicBezTo>
                <a:close/>
                <a:moveTo>
                  <a:pt x="2116" y="1052"/>
                </a:moveTo>
                <a:cubicBezTo>
                  <a:pt x="2116" y="1069"/>
                  <a:pt x="2116" y="1069"/>
                  <a:pt x="2116" y="1069"/>
                </a:cubicBezTo>
                <a:cubicBezTo>
                  <a:pt x="2099" y="1069"/>
                  <a:pt x="2099" y="1069"/>
                  <a:pt x="2099" y="1069"/>
                </a:cubicBezTo>
                <a:cubicBezTo>
                  <a:pt x="2099" y="1052"/>
                  <a:pt x="2099" y="1052"/>
                  <a:pt x="2099" y="1052"/>
                </a:cubicBezTo>
                <a:cubicBezTo>
                  <a:pt x="2116" y="1052"/>
                  <a:pt x="2116" y="1052"/>
                  <a:pt x="2116" y="1052"/>
                </a:cubicBezTo>
                <a:close/>
                <a:moveTo>
                  <a:pt x="2083" y="1052"/>
                </a:moveTo>
                <a:cubicBezTo>
                  <a:pt x="2083" y="1069"/>
                  <a:pt x="2083" y="1069"/>
                  <a:pt x="2083" y="1069"/>
                </a:cubicBezTo>
                <a:cubicBezTo>
                  <a:pt x="2067" y="1069"/>
                  <a:pt x="2067" y="1069"/>
                  <a:pt x="2067" y="1069"/>
                </a:cubicBezTo>
                <a:cubicBezTo>
                  <a:pt x="2067" y="1052"/>
                  <a:pt x="2067" y="1052"/>
                  <a:pt x="2067" y="1052"/>
                </a:cubicBezTo>
                <a:cubicBezTo>
                  <a:pt x="2083" y="1052"/>
                  <a:pt x="2083" y="1052"/>
                  <a:pt x="2083" y="1052"/>
                </a:cubicBezTo>
                <a:close/>
                <a:moveTo>
                  <a:pt x="2050" y="1052"/>
                </a:moveTo>
                <a:cubicBezTo>
                  <a:pt x="2050" y="1069"/>
                  <a:pt x="2050" y="1069"/>
                  <a:pt x="2050" y="1069"/>
                </a:cubicBezTo>
                <a:cubicBezTo>
                  <a:pt x="2045" y="1069"/>
                  <a:pt x="2039" y="1069"/>
                  <a:pt x="2033" y="1069"/>
                </a:cubicBezTo>
                <a:cubicBezTo>
                  <a:pt x="2033" y="1060"/>
                  <a:pt x="2033" y="1060"/>
                  <a:pt x="2033" y="1060"/>
                </a:cubicBezTo>
                <a:cubicBezTo>
                  <a:pt x="2033" y="1052"/>
                  <a:pt x="2033" y="1052"/>
                  <a:pt x="2033" y="1052"/>
                </a:cubicBezTo>
                <a:cubicBezTo>
                  <a:pt x="2041" y="1052"/>
                  <a:pt x="2041" y="1052"/>
                  <a:pt x="2041" y="1052"/>
                </a:cubicBezTo>
                <a:cubicBezTo>
                  <a:pt x="2050" y="1052"/>
                  <a:pt x="2050" y="1052"/>
                  <a:pt x="2050" y="1052"/>
                </a:cubicBezTo>
                <a:close/>
                <a:moveTo>
                  <a:pt x="2033" y="1084"/>
                </a:moveTo>
                <a:cubicBezTo>
                  <a:pt x="2049" y="1084"/>
                  <a:pt x="2049" y="1084"/>
                  <a:pt x="2049" y="1084"/>
                </a:cubicBezTo>
                <a:cubicBezTo>
                  <a:pt x="2049" y="1100"/>
                  <a:pt x="2049" y="1100"/>
                  <a:pt x="2049" y="1100"/>
                </a:cubicBezTo>
                <a:cubicBezTo>
                  <a:pt x="2033" y="1100"/>
                  <a:pt x="2033" y="1100"/>
                  <a:pt x="2033" y="1100"/>
                </a:cubicBezTo>
                <a:cubicBezTo>
                  <a:pt x="2033" y="1084"/>
                  <a:pt x="2033" y="1084"/>
                  <a:pt x="2033" y="1084"/>
                </a:cubicBezTo>
                <a:close/>
                <a:moveTo>
                  <a:pt x="2033" y="1116"/>
                </a:moveTo>
                <a:cubicBezTo>
                  <a:pt x="2049" y="1116"/>
                  <a:pt x="2049" y="1116"/>
                  <a:pt x="2049" y="1116"/>
                </a:cubicBezTo>
                <a:cubicBezTo>
                  <a:pt x="2049" y="1133"/>
                  <a:pt x="2049" y="1133"/>
                  <a:pt x="2049" y="1133"/>
                </a:cubicBezTo>
                <a:cubicBezTo>
                  <a:pt x="2033" y="1133"/>
                  <a:pt x="2033" y="1133"/>
                  <a:pt x="2033" y="1133"/>
                </a:cubicBezTo>
                <a:cubicBezTo>
                  <a:pt x="2033" y="1116"/>
                  <a:pt x="2033" y="1116"/>
                  <a:pt x="2033" y="1116"/>
                </a:cubicBezTo>
                <a:close/>
                <a:moveTo>
                  <a:pt x="2033" y="1149"/>
                </a:moveTo>
                <a:cubicBezTo>
                  <a:pt x="2049" y="1149"/>
                  <a:pt x="2049" y="1149"/>
                  <a:pt x="2049" y="1149"/>
                </a:cubicBezTo>
                <a:cubicBezTo>
                  <a:pt x="2049" y="1165"/>
                  <a:pt x="2049" y="1165"/>
                  <a:pt x="2049" y="1165"/>
                </a:cubicBezTo>
                <a:cubicBezTo>
                  <a:pt x="2033" y="1165"/>
                  <a:pt x="2033" y="1165"/>
                  <a:pt x="2033" y="1165"/>
                </a:cubicBezTo>
                <a:cubicBezTo>
                  <a:pt x="2033" y="1149"/>
                  <a:pt x="2033" y="1149"/>
                  <a:pt x="2033" y="1149"/>
                </a:cubicBezTo>
                <a:close/>
                <a:moveTo>
                  <a:pt x="2033" y="1182"/>
                </a:moveTo>
                <a:cubicBezTo>
                  <a:pt x="2049" y="1182"/>
                  <a:pt x="2049" y="1182"/>
                  <a:pt x="2049" y="1182"/>
                </a:cubicBezTo>
                <a:cubicBezTo>
                  <a:pt x="2049" y="1198"/>
                  <a:pt x="2049" y="1198"/>
                  <a:pt x="2049" y="1198"/>
                </a:cubicBezTo>
                <a:cubicBezTo>
                  <a:pt x="2033" y="1198"/>
                  <a:pt x="2033" y="1198"/>
                  <a:pt x="2033" y="1198"/>
                </a:cubicBezTo>
                <a:cubicBezTo>
                  <a:pt x="2033" y="1182"/>
                  <a:pt x="2033" y="1182"/>
                  <a:pt x="2033" y="1182"/>
                </a:cubicBezTo>
                <a:close/>
                <a:moveTo>
                  <a:pt x="2033" y="1214"/>
                </a:moveTo>
                <a:cubicBezTo>
                  <a:pt x="2049" y="1214"/>
                  <a:pt x="2049" y="1214"/>
                  <a:pt x="2049" y="1214"/>
                </a:cubicBezTo>
                <a:cubicBezTo>
                  <a:pt x="2049" y="1231"/>
                  <a:pt x="2049" y="1231"/>
                  <a:pt x="2049" y="1231"/>
                </a:cubicBezTo>
                <a:cubicBezTo>
                  <a:pt x="2033" y="1231"/>
                  <a:pt x="2033" y="1231"/>
                  <a:pt x="2033" y="1231"/>
                </a:cubicBezTo>
                <a:cubicBezTo>
                  <a:pt x="2033" y="1214"/>
                  <a:pt x="2033" y="1214"/>
                  <a:pt x="2033" y="1214"/>
                </a:cubicBezTo>
                <a:close/>
                <a:moveTo>
                  <a:pt x="2033" y="1247"/>
                </a:moveTo>
                <a:cubicBezTo>
                  <a:pt x="2049" y="1247"/>
                  <a:pt x="2049" y="1247"/>
                  <a:pt x="2049" y="1247"/>
                </a:cubicBezTo>
                <a:cubicBezTo>
                  <a:pt x="2049" y="1263"/>
                  <a:pt x="2049" y="1263"/>
                  <a:pt x="2049" y="1263"/>
                </a:cubicBezTo>
                <a:cubicBezTo>
                  <a:pt x="2033" y="1263"/>
                  <a:pt x="2033" y="1263"/>
                  <a:pt x="2033" y="1263"/>
                </a:cubicBezTo>
                <a:cubicBezTo>
                  <a:pt x="2033" y="1247"/>
                  <a:pt x="2033" y="1247"/>
                  <a:pt x="2033" y="1247"/>
                </a:cubicBezTo>
                <a:close/>
                <a:moveTo>
                  <a:pt x="2033" y="1280"/>
                </a:moveTo>
                <a:cubicBezTo>
                  <a:pt x="2049" y="1280"/>
                  <a:pt x="2049" y="1280"/>
                  <a:pt x="2049" y="1280"/>
                </a:cubicBezTo>
                <a:cubicBezTo>
                  <a:pt x="2049" y="1296"/>
                  <a:pt x="2049" y="1296"/>
                  <a:pt x="2049" y="1296"/>
                </a:cubicBezTo>
                <a:cubicBezTo>
                  <a:pt x="2033" y="1296"/>
                  <a:pt x="2033" y="1296"/>
                  <a:pt x="2033" y="1296"/>
                </a:cubicBezTo>
                <a:cubicBezTo>
                  <a:pt x="2033" y="1280"/>
                  <a:pt x="2033" y="1280"/>
                  <a:pt x="2033" y="1280"/>
                </a:cubicBezTo>
                <a:close/>
                <a:moveTo>
                  <a:pt x="2033" y="1312"/>
                </a:moveTo>
                <a:cubicBezTo>
                  <a:pt x="2049" y="1312"/>
                  <a:pt x="2049" y="1312"/>
                  <a:pt x="2049" y="1312"/>
                </a:cubicBezTo>
                <a:cubicBezTo>
                  <a:pt x="2049" y="1329"/>
                  <a:pt x="2049" y="1329"/>
                  <a:pt x="2049" y="1329"/>
                </a:cubicBezTo>
                <a:cubicBezTo>
                  <a:pt x="2033" y="1329"/>
                  <a:pt x="2033" y="1329"/>
                  <a:pt x="2033" y="1329"/>
                </a:cubicBezTo>
                <a:cubicBezTo>
                  <a:pt x="2033" y="1312"/>
                  <a:pt x="2033" y="1312"/>
                  <a:pt x="2033" y="1312"/>
                </a:cubicBezTo>
                <a:close/>
                <a:moveTo>
                  <a:pt x="2033" y="1345"/>
                </a:moveTo>
                <a:cubicBezTo>
                  <a:pt x="2049" y="1345"/>
                  <a:pt x="2049" y="1345"/>
                  <a:pt x="2049" y="1345"/>
                </a:cubicBezTo>
                <a:cubicBezTo>
                  <a:pt x="2049" y="1361"/>
                  <a:pt x="2049" y="1361"/>
                  <a:pt x="2049" y="1361"/>
                </a:cubicBezTo>
                <a:cubicBezTo>
                  <a:pt x="2033" y="1361"/>
                  <a:pt x="2033" y="1361"/>
                  <a:pt x="2033" y="1361"/>
                </a:cubicBezTo>
                <a:cubicBezTo>
                  <a:pt x="2033" y="1345"/>
                  <a:pt x="2033" y="1345"/>
                  <a:pt x="2033" y="1345"/>
                </a:cubicBezTo>
                <a:close/>
                <a:moveTo>
                  <a:pt x="2033" y="1378"/>
                </a:moveTo>
                <a:cubicBezTo>
                  <a:pt x="2049" y="1378"/>
                  <a:pt x="2049" y="1378"/>
                  <a:pt x="2049" y="1378"/>
                </a:cubicBezTo>
                <a:cubicBezTo>
                  <a:pt x="2049" y="1394"/>
                  <a:pt x="2049" y="1394"/>
                  <a:pt x="2049" y="1394"/>
                </a:cubicBezTo>
                <a:cubicBezTo>
                  <a:pt x="2033" y="1394"/>
                  <a:pt x="2033" y="1394"/>
                  <a:pt x="2033" y="1394"/>
                </a:cubicBezTo>
                <a:cubicBezTo>
                  <a:pt x="2033" y="1378"/>
                  <a:pt x="2033" y="1378"/>
                  <a:pt x="2033" y="1378"/>
                </a:cubicBezTo>
                <a:close/>
                <a:moveTo>
                  <a:pt x="2033" y="1410"/>
                </a:moveTo>
                <a:cubicBezTo>
                  <a:pt x="2049" y="1410"/>
                  <a:pt x="2049" y="1410"/>
                  <a:pt x="2049" y="1410"/>
                </a:cubicBezTo>
                <a:cubicBezTo>
                  <a:pt x="2049" y="1427"/>
                  <a:pt x="2049" y="1427"/>
                  <a:pt x="2049" y="1427"/>
                </a:cubicBezTo>
                <a:cubicBezTo>
                  <a:pt x="2033" y="1427"/>
                  <a:pt x="2033" y="1427"/>
                  <a:pt x="2033" y="1427"/>
                </a:cubicBezTo>
                <a:cubicBezTo>
                  <a:pt x="2033" y="1410"/>
                  <a:pt x="2033" y="1410"/>
                  <a:pt x="2033" y="1410"/>
                </a:cubicBezTo>
                <a:close/>
                <a:moveTo>
                  <a:pt x="2033" y="1443"/>
                </a:moveTo>
                <a:cubicBezTo>
                  <a:pt x="2049" y="1443"/>
                  <a:pt x="2049" y="1443"/>
                  <a:pt x="2049" y="1443"/>
                </a:cubicBezTo>
                <a:cubicBezTo>
                  <a:pt x="2049" y="1459"/>
                  <a:pt x="2049" y="1459"/>
                  <a:pt x="2049" y="1459"/>
                </a:cubicBezTo>
                <a:cubicBezTo>
                  <a:pt x="2033" y="1459"/>
                  <a:pt x="2033" y="1459"/>
                  <a:pt x="2033" y="1459"/>
                </a:cubicBezTo>
                <a:cubicBezTo>
                  <a:pt x="2033" y="1443"/>
                  <a:pt x="2033" y="1443"/>
                  <a:pt x="2033" y="1443"/>
                </a:cubicBezTo>
                <a:close/>
                <a:moveTo>
                  <a:pt x="2033" y="1476"/>
                </a:moveTo>
                <a:cubicBezTo>
                  <a:pt x="2049" y="1476"/>
                  <a:pt x="2049" y="1476"/>
                  <a:pt x="2049" y="1476"/>
                </a:cubicBezTo>
                <a:cubicBezTo>
                  <a:pt x="2049" y="1492"/>
                  <a:pt x="2049" y="1492"/>
                  <a:pt x="2049" y="1492"/>
                </a:cubicBezTo>
                <a:cubicBezTo>
                  <a:pt x="2033" y="1492"/>
                  <a:pt x="2033" y="1492"/>
                  <a:pt x="2033" y="1492"/>
                </a:cubicBezTo>
                <a:cubicBezTo>
                  <a:pt x="2033" y="1476"/>
                  <a:pt x="2033" y="1476"/>
                  <a:pt x="2033" y="1476"/>
                </a:cubicBezTo>
                <a:close/>
                <a:moveTo>
                  <a:pt x="2033" y="1508"/>
                </a:moveTo>
                <a:cubicBezTo>
                  <a:pt x="2049" y="1508"/>
                  <a:pt x="2049" y="1508"/>
                  <a:pt x="2049" y="1508"/>
                </a:cubicBezTo>
                <a:cubicBezTo>
                  <a:pt x="2049" y="1524"/>
                  <a:pt x="2049" y="1524"/>
                  <a:pt x="2049" y="1524"/>
                </a:cubicBezTo>
                <a:cubicBezTo>
                  <a:pt x="2033" y="1524"/>
                  <a:pt x="2033" y="1524"/>
                  <a:pt x="2033" y="1524"/>
                </a:cubicBezTo>
                <a:cubicBezTo>
                  <a:pt x="2033" y="1508"/>
                  <a:pt x="2033" y="1508"/>
                  <a:pt x="2033" y="1508"/>
                </a:cubicBezTo>
                <a:close/>
                <a:moveTo>
                  <a:pt x="2033" y="1541"/>
                </a:moveTo>
                <a:cubicBezTo>
                  <a:pt x="2049" y="1541"/>
                  <a:pt x="2049" y="1541"/>
                  <a:pt x="2049" y="1541"/>
                </a:cubicBezTo>
                <a:cubicBezTo>
                  <a:pt x="2049" y="1557"/>
                  <a:pt x="2049" y="1557"/>
                  <a:pt x="2049" y="1557"/>
                </a:cubicBezTo>
                <a:cubicBezTo>
                  <a:pt x="2033" y="1557"/>
                  <a:pt x="2033" y="1557"/>
                  <a:pt x="2033" y="1557"/>
                </a:cubicBezTo>
                <a:cubicBezTo>
                  <a:pt x="2033" y="1541"/>
                  <a:pt x="2033" y="1541"/>
                  <a:pt x="2033" y="1541"/>
                </a:cubicBezTo>
                <a:close/>
                <a:moveTo>
                  <a:pt x="2403" y="72"/>
                </a:moveTo>
                <a:cubicBezTo>
                  <a:pt x="2419" y="72"/>
                  <a:pt x="2419" y="72"/>
                  <a:pt x="2419" y="72"/>
                </a:cubicBezTo>
                <a:cubicBezTo>
                  <a:pt x="2419" y="88"/>
                  <a:pt x="2419" y="88"/>
                  <a:pt x="2419" y="88"/>
                </a:cubicBezTo>
                <a:cubicBezTo>
                  <a:pt x="2403" y="88"/>
                  <a:pt x="2403" y="88"/>
                  <a:pt x="2403" y="88"/>
                </a:cubicBezTo>
                <a:cubicBezTo>
                  <a:pt x="2403" y="72"/>
                  <a:pt x="2403" y="72"/>
                  <a:pt x="2403" y="72"/>
                </a:cubicBezTo>
                <a:close/>
                <a:moveTo>
                  <a:pt x="2403" y="104"/>
                </a:moveTo>
                <a:cubicBezTo>
                  <a:pt x="2419" y="104"/>
                  <a:pt x="2419" y="104"/>
                  <a:pt x="2419" y="104"/>
                </a:cubicBezTo>
                <a:cubicBezTo>
                  <a:pt x="2419" y="121"/>
                  <a:pt x="2419" y="121"/>
                  <a:pt x="2419" y="121"/>
                </a:cubicBezTo>
                <a:cubicBezTo>
                  <a:pt x="2403" y="121"/>
                  <a:pt x="2403" y="121"/>
                  <a:pt x="2403" y="121"/>
                </a:cubicBezTo>
                <a:cubicBezTo>
                  <a:pt x="2403" y="104"/>
                  <a:pt x="2403" y="104"/>
                  <a:pt x="2403" y="104"/>
                </a:cubicBezTo>
                <a:close/>
                <a:moveTo>
                  <a:pt x="2403" y="137"/>
                </a:moveTo>
                <a:cubicBezTo>
                  <a:pt x="2419" y="137"/>
                  <a:pt x="2419" y="137"/>
                  <a:pt x="2419" y="137"/>
                </a:cubicBezTo>
                <a:cubicBezTo>
                  <a:pt x="2419" y="153"/>
                  <a:pt x="2419" y="153"/>
                  <a:pt x="2419" y="153"/>
                </a:cubicBezTo>
                <a:cubicBezTo>
                  <a:pt x="2403" y="153"/>
                  <a:pt x="2403" y="153"/>
                  <a:pt x="2403" y="153"/>
                </a:cubicBezTo>
                <a:cubicBezTo>
                  <a:pt x="2403" y="137"/>
                  <a:pt x="2403" y="137"/>
                  <a:pt x="2403" y="137"/>
                </a:cubicBezTo>
                <a:close/>
                <a:moveTo>
                  <a:pt x="2403" y="170"/>
                </a:moveTo>
                <a:cubicBezTo>
                  <a:pt x="2419" y="170"/>
                  <a:pt x="2419" y="170"/>
                  <a:pt x="2419" y="170"/>
                </a:cubicBezTo>
                <a:cubicBezTo>
                  <a:pt x="2419" y="186"/>
                  <a:pt x="2419" y="186"/>
                  <a:pt x="2419" y="186"/>
                </a:cubicBezTo>
                <a:cubicBezTo>
                  <a:pt x="2403" y="186"/>
                  <a:pt x="2403" y="186"/>
                  <a:pt x="2403" y="186"/>
                </a:cubicBezTo>
                <a:cubicBezTo>
                  <a:pt x="2403" y="170"/>
                  <a:pt x="2403" y="170"/>
                  <a:pt x="2403" y="170"/>
                </a:cubicBezTo>
                <a:close/>
                <a:moveTo>
                  <a:pt x="2403" y="202"/>
                </a:moveTo>
                <a:cubicBezTo>
                  <a:pt x="2419" y="202"/>
                  <a:pt x="2419" y="202"/>
                  <a:pt x="2419" y="202"/>
                </a:cubicBezTo>
                <a:cubicBezTo>
                  <a:pt x="2419" y="219"/>
                  <a:pt x="2419" y="219"/>
                  <a:pt x="2419" y="219"/>
                </a:cubicBezTo>
                <a:cubicBezTo>
                  <a:pt x="2403" y="219"/>
                  <a:pt x="2403" y="219"/>
                  <a:pt x="2403" y="219"/>
                </a:cubicBezTo>
                <a:cubicBezTo>
                  <a:pt x="2403" y="202"/>
                  <a:pt x="2403" y="202"/>
                  <a:pt x="2403" y="202"/>
                </a:cubicBezTo>
                <a:close/>
                <a:moveTo>
                  <a:pt x="2403" y="235"/>
                </a:moveTo>
                <a:cubicBezTo>
                  <a:pt x="2419" y="235"/>
                  <a:pt x="2419" y="235"/>
                  <a:pt x="2419" y="235"/>
                </a:cubicBezTo>
                <a:cubicBezTo>
                  <a:pt x="2419" y="251"/>
                  <a:pt x="2419" y="251"/>
                  <a:pt x="2419" y="251"/>
                </a:cubicBezTo>
                <a:cubicBezTo>
                  <a:pt x="2403" y="251"/>
                  <a:pt x="2403" y="251"/>
                  <a:pt x="2403" y="251"/>
                </a:cubicBezTo>
                <a:cubicBezTo>
                  <a:pt x="2403" y="235"/>
                  <a:pt x="2403" y="235"/>
                  <a:pt x="2403" y="235"/>
                </a:cubicBezTo>
                <a:close/>
                <a:moveTo>
                  <a:pt x="2403" y="268"/>
                </a:moveTo>
                <a:cubicBezTo>
                  <a:pt x="2419" y="268"/>
                  <a:pt x="2419" y="268"/>
                  <a:pt x="2419" y="268"/>
                </a:cubicBezTo>
                <a:cubicBezTo>
                  <a:pt x="2419" y="284"/>
                  <a:pt x="2419" y="284"/>
                  <a:pt x="2419" y="284"/>
                </a:cubicBezTo>
                <a:cubicBezTo>
                  <a:pt x="2403" y="284"/>
                  <a:pt x="2403" y="284"/>
                  <a:pt x="2403" y="284"/>
                </a:cubicBezTo>
                <a:cubicBezTo>
                  <a:pt x="2403" y="268"/>
                  <a:pt x="2403" y="268"/>
                  <a:pt x="2403" y="268"/>
                </a:cubicBezTo>
                <a:close/>
                <a:moveTo>
                  <a:pt x="2403" y="300"/>
                </a:moveTo>
                <a:cubicBezTo>
                  <a:pt x="2419" y="300"/>
                  <a:pt x="2419" y="300"/>
                  <a:pt x="2419" y="300"/>
                </a:cubicBezTo>
                <a:cubicBezTo>
                  <a:pt x="2419" y="317"/>
                  <a:pt x="2419" y="317"/>
                  <a:pt x="2419" y="317"/>
                </a:cubicBezTo>
                <a:cubicBezTo>
                  <a:pt x="2403" y="317"/>
                  <a:pt x="2403" y="317"/>
                  <a:pt x="2403" y="317"/>
                </a:cubicBezTo>
                <a:cubicBezTo>
                  <a:pt x="2403" y="300"/>
                  <a:pt x="2403" y="300"/>
                  <a:pt x="2403" y="300"/>
                </a:cubicBezTo>
                <a:close/>
                <a:moveTo>
                  <a:pt x="2403" y="333"/>
                </a:moveTo>
                <a:cubicBezTo>
                  <a:pt x="2419" y="333"/>
                  <a:pt x="2419" y="333"/>
                  <a:pt x="2419" y="333"/>
                </a:cubicBezTo>
                <a:cubicBezTo>
                  <a:pt x="2419" y="349"/>
                  <a:pt x="2419" y="349"/>
                  <a:pt x="2419" y="349"/>
                </a:cubicBezTo>
                <a:cubicBezTo>
                  <a:pt x="2403" y="349"/>
                  <a:pt x="2403" y="349"/>
                  <a:pt x="2403" y="349"/>
                </a:cubicBezTo>
                <a:cubicBezTo>
                  <a:pt x="2403" y="333"/>
                  <a:pt x="2403" y="333"/>
                  <a:pt x="2403" y="333"/>
                </a:cubicBezTo>
                <a:close/>
                <a:moveTo>
                  <a:pt x="2403" y="366"/>
                </a:moveTo>
                <a:cubicBezTo>
                  <a:pt x="2419" y="366"/>
                  <a:pt x="2419" y="366"/>
                  <a:pt x="2419" y="366"/>
                </a:cubicBezTo>
                <a:cubicBezTo>
                  <a:pt x="2419" y="382"/>
                  <a:pt x="2419" y="382"/>
                  <a:pt x="2419" y="382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66"/>
                  <a:pt x="2403" y="366"/>
                  <a:pt x="2403" y="366"/>
                </a:cubicBezTo>
                <a:close/>
                <a:moveTo>
                  <a:pt x="2403" y="398"/>
                </a:moveTo>
                <a:cubicBezTo>
                  <a:pt x="2419" y="398"/>
                  <a:pt x="2419" y="398"/>
                  <a:pt x="2419" y="398"/>
                </a:cubicBezTo>
                <a:cubicBezTo>
                  <a:pt x="2419" y="414"/>
                  <a:pt x="2419" y="414"/>
                  <a:pt x="2419" y="414"/>
                </a:cubicBezTo>
                <a:cubicBezTo>
                  <a:pt x="2403" y="414"/>
                  <a:pt x="2403" y="414"/>
                  <a:pt x="2403" y="414"/>
                </a:cubicBezTo>
                <a:cubicBezTo>
                  <a:pt x="2403" y="398"/>
                  <a:pt x="2403" y="398"/>
                  <a:pt x="2403" y="398"/>
                </a:cubicBezTo>
                <a:close/>
                <a:moveTo>
                  <a:pt x="2403" y="431"/>
                </a:moveTo>
                <a:cubicBezTo>
                  <a:pt x="2419" y="431"/>
                  <a:pt x="2419" y="431"/>
                  <a:pt x="2419" y="431"/>
                </a:cubicBezTo>
                <a:cubicBezTo>
                  <a:pt x="2419" y="447"/>
                  <a:pt x="2419" y="447"/>
                  <a:pt x="2419" y="447"/>
                </a:cubicBezTo>
                <a:cubicBezTo>
                  <a:pt x="2403" y="447"/>
                  <a:pt x="2403" y="447"/>
                  <a:pt x="2403" y="447"/>
                </a:cubicBezTo>
                <a:cubicBezTo>
                  <a:pt x="2403" y="431"/>
                  <a:pt x="2403" y="431"/>
                  <a:pt x="2403" y="431"/>
                </a:cubicBezTo>
                <a:close/>
                <a:moveTo>
                  <a:pt x="2403" y="463"/>
                </a:moveTo>
                <a:cubicBezTo>
                  <a:pt x="2419" y="463"/>
                  <a:pt x="2419" y="463"/>
                  <a:pt x="2419" y="463"/>
                </a:cubicBezTo>
                <a:cubicBezTo>
                  <a:pt x="2419" y="480"/>
                  <a:pt x="2419" y="480"/>
                  <a:pt x="2419" y="480"/>
                </a:cubicBezTo>
                <a:cubicBezTo>
                  <a:pt x="2403" y="480"/>
                  <a:pt x="2403" y="480"/>
                  <a:pt x="2403" y="480"/>
                </a:cubicBezTo>
                <a:cubicBezTo>
                  <a:pt x="2403" y="463"/>
                  <a:pt x="2403" y="463"/>
                  <a:pt x="2403" y="463"/>
                </a:cubicBezTo>
                <a:close/>
                <a:moveTo>
                  <a:pt x="2403" y="496"/>
                </a:moveTo>
                <a:cubicBezTo>
                  <a:pt x="2419" y="496"/>
                  <a:pt x="2419" y="496"/>
                  <a:pt x="2419" y="496"/>
                </a:cubicBezTo>
                <a:cubicBezTo>
                  <a:pt x="2419" y="512"/>
                  <a:pt x="2419" y="512"/>
                  <a:pt x="2419" y="512"/>
                </a:cubicBezTo>
                <a:cubicBezTo>
                  <a:pt x="2403" y="512"/>
                  <a:pt x="2403" y="512"/>
                  <a:pt x="2403" y="512"/>
                </a:cubicBezTo>
                <a:cubicBezTo>
                  <a:pt x="2403" y="496"/>
                  <a:pt x="2403" y="496"/>
                  <a:pt x="2403" y="496"/>
                </a:cubicBezTo>
                <a:close/>
                <a:moveTo>
                  <a:pt x="2403" y="529"/>
                </a:moveTo>
                <a:cubicBezTo>
                  <a:pt x="2419" y="529"/>
                  <a:pt x="2419" y="529"/>
                  <a:pt x="2419" y="529"/>
                </a:cubicBezTo>
                <a:cubicBezTo>
                  <a:pt x="2419" y="545"/>
                  <a:pt x="2419" y="545"/>
                  <a:pt x="2419" y="545"/>
                </a:cubicBezTo>
                <a:cubicBezTo>
                  <a:pt x="2403" y="545"/>
                  <a:pt x="2403" y="545"/>
                  <a:pt x="2403" y="545"/>
                </a:cubicBezTo>
                <a:cubicBezTo>
                  <a:pt x="2403" y="529"/>
                  <a:pt x="2403" y="529"/>
                  <a:pt x="2403" y="529"/>
                </a:cubicBezTo>
                <a:close/>
                <a:moveTo>
                  <a:pt x="2403" y="561"/>
                </a:moveTo>
                <a:cubicBezTo>
                  <a:pt x="2419" y="561"/>
                  <a:pt x="2419" y="561"/>
                  <a:pt x="2419" y="561"/>
                </a:cubicBezTo>
                <a:cubicBezTo>
                  <a:pt x="2419" y="578"/>
                  <a:pt x="2419" y="578"/>
                  <a:pt x="2419" y="578"/>
                </a:cubicBezTo>
                <a:cubicBezTo>
                  <a:pt x="2403" y="578"/>
                  <a:pt x="2403" y="578"/>
                  <a:pt x="2403" y="578"/>
                </a:cubicBezTo>
                <a:cubicBezTo>
                  <a:pt x="2403" y="561"/>
                  <a:pt x="2403" y="561"/>
                  <a:pt x="2403" y="561"/>
                </a:cubicBezTo>
                <a:close/>
                <a:moveTo>
                  <a:pt x="2403" y="594"/>
                </a:moveTo>
                <a:cubicBezTo>
                  <a:pt x="2419" y="594"/>
                  <a:pt x="2419" y="594"/>
                  <a:pt x="2419" y="594"/>
                </a:cubicBezTo>
                <a:cubicBezTo>
                  <a:pt x="2419" y="610"/>
                  <a:pt x="2419" y="610"/>
                  <a:pt x="2419" y="610"/>
                </a:cubicBezTo>
                <a:cubicBezTo>
                  <a:pt x="2403" y="610"/>
                  <a:pt x="2403" y="610"/>
                  <a:pt x="2403" y="610"/>
                </a:cubicBezTo>
                <a:cubicBezTo>
                  <a:pt x="2403" y="594"/>
                  <a:pt x="2403" y="594"/>
                  <a:pt x="2403" y="594"/>
                </a:cubicBezTo>
                <a:close/>
                <a:moveTo>
                  <a:pt x="2403" y="627"/>
                </a:moveTo>
                <a:cubicBezTo>
                  <a:pt x="2419" y="627"/>
                  <a:pt x="2419" y="627"/>
                  <a:pt x="2419" y="627"/>
                </a:cubicBezTo>
                <a:cubicBezTo>
                  <a:pt x="2419" y="643"/>
                  <a:pt x="2419" y="643"/>
                  <a:pt x="2419" y="643"/>
                </a:cubicBezTo>
                <a:cubicBezTo>
                  <a:pt x="2403" y="643"/>
                  <a:pt x="2403" y="643"/>
                  <a:pt x="2403" y="643"/>
                </a:cubicBezTo>
                <a:cubicBezTo>
                  <a:pt x="2403" y="627"/>
                  <a:pt x="2403" y="627"/>
                  <a:pt x="2403" y="627"/>
                </a:cubicBezTo>
                <a:close/>
                <a:moveTo>
                  <a:pt x="2403" y="659"/>
                </a:moveTo>
                <a:cubicBezTo>
                  <a:pt x="2419" y="659"/>
                  <a:pt x="2419" y="659"/>
                  <a:pt x="2419" y="659"/>
                </a:cubicBezTo>
                <a:cubicBezTo>
                  <a:pt x="2419" y="676"/>
                  <a:pt x="2419" y="676"/>
                  <a:pt x="2419" y="676"/>
                </a:cubicBezTo>
                <a:cubicBezTo>
                  <a:pt x="2403" y="676"/>
                  <a:pt x="2403" y="676"/>
                  <a:pt x="2403" y="676"/>
                </a:cubicBezTo>
                <a:cubicBezTo>
                  <a:pt x="2403" y="659"/>
                  <a:pt x="2403" y="659"/>
                  <a:pt x="2403" y="659"/>
                </a:cubicBezTo>
                <a:close/>
                <a:moveTo>
                  <a:pt x="2403" y="692"/>
                </a:moveTo>
                <a:cubicBezTo>
                  <a:pt x="2419" y="692"/>
                  <a:pt x="2419" y="692"/>
                  <a:pt x="2419" y="692"/>
                </a:cubicBezTo>
                <a:cubicBezTo>
                  <a:pt x="2419" y="708"/>
                  <a:pt x="2419" y="708"/>
                  <a:pt x="2419" y="708"/>
                </a:cubicBezTo>
                <a:cubicBezTo>
                  <a:pt x="2403" y="708"/>
                  <a:pt x="2403" y="708"/>
                  <a:pt x="2403" y="708"/>
                </a:cubicBezTo>
                <a:cubicBezTo>
                  <a:pt x="2403" y="692"/>
                  <a:pt x="2403" y="692"/>
                  <a:pt x="2403" y="692"/>
                </a:cubicBezTo>
                <a:close/>
                <a:moveTo>
                  <a:pt x="2403" y="725"/>
                </a:moveTo>
                <a:cubicBezTo>
                  <a:pt x="2419" y="725"/>
                  <a:pt x="2419" y="725"/>
                  <a:pt x="2419" y="725"/>
                </a:cubicBezTo>
                <a:cubicBezTo>
                  <a:pt x="2419" y="741"/>
                  <a:pt x="2419" y="741"/>
                  <a:pt x="2419" y="741"/>
                </a:cubicBezTo>
                <a:cubicBezTo>
                  <a:pt x="2403" y="741"/>
                  <a:pt x="2403" y="741"/>
                  <a:pt x="2403" y="741"/>
                </a:cubicBezTo>
                <a:cubicBezTo>
                  <a:pt x="2403" y="725"/>
                  <a:pt x="2403" y="725"/>
                  <a:pt x="2403" y="725"/>
                </a:cubicBezTo>
                <a:close/>
                <a:moveTo>
                  <a:pt x="2403" y="757"/>
                </a:moveTo>
                <a:cubicBezTo>
                  <a:pt x="2419" y="757"/>
                  <a:pt x="2419" y="757"/>
                  <a:pt x="2419" y="757"/>
                </a:cubicBezTo>
                <a:cubicBezTo>
                  <a:pt x="2419" y="774"/>
                  <a:pt x="2419" y="774"/>
                  <a:pt x="2419" y="774"/>
                </a:cubicBezTo>
                <a:cubicBezTo>
                  <a:pt x="2403" y="774"/>
                  <a:pt x="2403" y="774"/>
                  <a:pt x="2403" y="774"/>
                </a:cubicBezTo>
                <a:cubicBezTo>
                  <a:pt x="2403" y="757"/>
                  <a:pt x="2403" y="757"/>
                  <a:pt x="2403" y="757"/>
                </a:cubicBezTo>
                <a:close/>
                <a:moveTo>
                  <a:pt x="2403" y="790"/>
                </a:moveTo>
                <a:cubicBezTo>
                  <a:pt x="2419" y="790"/>
                  <a:pt x="2419" y="790"/>
                  <a:pt x="2419" y="790"/>
                </a:cubicBezTo>
                <a:cubicBezTo>
                  <a:pt x="2419" y="806"/>
                  <a:pt x="2419" y="806"/>
                  <a:pt x="2419" y="806"/>
                </a:cubicBezTo>
                <a:cubicBezTo>
                  <a:pt x="2403" y="806"/>
                  <a:pt x="2403" y="806"/>
                  <a:pt x="2403" y="806"/>
                </a:cubicBezTo>
                <a:cubicBezTo>
                  <a:pt x="2403" y="790"/>
                  <a:pt x="2403" y="790"/>
                  <a:pt x="2403" y="790"/>
                </a:cubicBezTo>
                <a:close/>
                <a:moveTo>
                  <a:pt x="2403" y="822"/>
                </a:moveTo>
                <a:cubicBezTo>
                  <a:pt x="2419" y="822"/>
                  <a:pt x="2419" y="822"/>
                  <a:pt x="2419" y="822"/>
                </a:cubicBezTo>
                <a:cubicBezTo>
                  <a:pt x="2419" y="839"/>
                  <a:pt x="2419" y="839"/>
                  <a:pt x="2419" y="839"/>
                </a:cubicBezTo>
                <a:cubicBezTo>
                  <a:pt x="2403" y="839"/>
                  <a:pt x="2403" y="839"/>
                  <a:pt x="2403" y="839"/>
                </a:cubicBezTo>
                <a:cubicBezTo>
                  <a:pt x="2403" y="822"/>
                  <a:pt x="2403" y="822"/>
                  <a:pt x="2403" y="822"/>
                </a:cubicBezTo>
                <a:close/>
                <a:moveTo>
                  <a:pt x="2403" y="855"/>
                </a:moveTo>
                <a:cubicBezTo>
                  <a:pt x="2419" y="855"/>
                  <a:pt x="2419" y="855"/>
                  <a:pt x="2419" y="855"/>
                </a:cubicBezTo>
                <a:cubicBezTo>
                  <a:pt x="2419" y="871"/>
                  <a:pt x="2419" y="871"/>
                  <a:pt x="2419" y="871"/>
                </a:cubicBezTo>
                <a:cubicBezTo>
                  <a:pt x="2403" y="871"/>
                  <a:pt x="2403" y="871"/>
                  <a:pt x="2403" y="871"/>
                </a:cubicBezTo>
                <a:cubicBezTo>
                  <a:pt x="2403" y="855"/>
                  <a:pt x="2403" y="855"/>
                  <a:pt x="2403" y="855"/>
                </a:cubicBezTo>
                <a:close/>
                <a:moveTo>
                  <a:pt x="2403" y="888"/>
                </a:moveTo>
                <a:cubicBezTo>
                  <a:pt x="2419" y="888"/>
                  <a:pt x="2419" y="888"/>
                  <a:pt x="2419" y="888"/>
                </a:cubicBezTo>
                <a:cubicBezTo>
                  <a:pt x="2419" y="904"/>
                  <a:pt x="2419" y="904"/>
                  <a:pt x="2419" y="904"/>
                </a:cubicBezTo>
                <a:cubicBezTo>
                  <a:pt x="2403" y="904"/>
                  <a:pt x="2403" y="904"/>
                  <a:pt x="2403" y="904"/>
                </a:cubicBezTo>
                <a:cubicBezTo>
                  <a:pt x="2403" y="888"/>
                  <a:pt x="2403" y="888"/>
                  <a:pt x="2403" y="888"/>
                </a:cubicBezTo>
                <a:close/>
                <a:moveTo>
                  <a:pt x="2403" y="920"/>
                </a:moveTo>
                <a:cubicBezTo>
                  <a:pt x="2419" y="920"/>
                  <a:pt x="2419" y="920"/>
                  <a:pt x="2419" y="920"/>
                </a:cubicBezTo>
                <a:cubicBezTo>
                  <a:pt x="2419" y="937"/>
                  <a:pt x="2419" y="937"/>
                  <a:pt x="2419" y="937"/>
                </a:cubicBezTo>
                <a:cubicBezTo>
                  <a:pt x="2403" y="937"/>
                  <a:pt x="2403" y="937"/>
                  <a:pt x="2403" y="937"/>
                </a:cubicBezTo>
                <a:cubicBezTo>
                  <a:pt x="2403" y="920"/>
                  <a:pt x="2403" y="920"/>
                  <a:pt x="2403" y="920"/>
                </a:cubicBezTo>
                <a:close/>
                <a:moveTo>
                  <a:pt x="2403" y="953"/>
                </a:moveTo>
                <a:cubicBezTo>
                  <a:pt x="2419" y="953"/>
                  <a:pt x="2419" y="953"/>
                  <a:pt x="2419" y="953"/>
                </a:cubicBezTo>
                <a:cubicBezTo>
                  <a:pt x="2419" y="969"/>
                  <a:pt x="2419" y="969"/>
                  <a:pt x="2419" y="969"/>
                </a:cubicBezTo>
                <a:cubicBezTo>
                  <a:pt x="2403" y="969"/>
                  <a:pt x="2403" y="969"/>
                  <a:pt x="2403" y="969"/>
                </a:cubicBezTo>
                <a:cubicBezTo>
                  <a:pt x="2403" y="953"/>
                  <a:pt x="2403" y="953"/>
                  <a:pt x="2403" y="953"/>
                </a:cubicBezTo>
                <a:close/>
                <a:moveTo>
                  <a:pt x="2408" y="974"/>
                </a:moveTo>
                <a:cubicBezTo>
                  <a:pt x="2408" y="990"/>
                  <a:pt x="2408" y="990"/>
                  <a:pt x="2408" y="990"/>
                </a:cubicBezTo>
                <a:cubicBezTo>
                  <a:pt x="2391" y="990"/>
                  <a:pt x="2391" y="990"/>
                  <a:pt x="2391" y="990"/>
                </a:cubicBezTo>
                <a:cubicBezTo>
                  <a:pt x="2391" y="974"/>
                  <a:pt x="2391" y="974"/>
                  <a:pt x="2391" y="974"/>
                </a:cubicBezTo>
                <a:cubicBezTo>
                  <a:pt x="2408" y="974"/>
                  <a:pt x="2408" y="974"/>
                  <a:pt x="2408" y="974"/>
                </a:cubicBezTo>
                <a:close/>
                <a:moveTo>
                  <a:pt x="2375" y="974"/>
                </a:moveTo>
                <a:cubicBezTo>
                  <a:pt x="2375" y="990"/>
                  <a:pt x="2375" y="990"/>
                  <a:pt x="2375" y="990"/>
                </a:cubicBezTo>
                <a:cubicBezTo>
                  <a:pt x="2359" y="990"/>
                  <a:pt x="2359" y="990"/>
                  <a:pt x="2359" y="990"/>
                </a:cubicBezTo>
                <a:cubicBezTo>
                  <a:pt x="2359" y="974"/>
                  <a:pt x="2359" y="974"/>
                  <a:pt x="2359" y="974"/>
                </a:cubicBezTo>
                <a:cubicBezTo>
                  <a:pt x="2375" y="974"/>
                  <a:pt x="2375" y="974"/>
                  <a:pt x="2375" y="974"/>
                </a:cubicBezTo>
                <a:close/>
                <a:moveTo>
                  <a:pt x="2342" y="974"/>
                </a:moveTo>
                <a:cubicBezTo>
                  <a:pt x="2342" y="990"/>
                  <a:pt x="2342" y="990"/>
                  <a:pt x="2342" y="990"/>
                </a:cubicBezTo>
                <a:cubicBezTo>
                  <a:pt x="2326" y="990"/>
                  <a:pt x="2326" y="990"/>
                  <a:pt x="2326" y="990"/>
                </a:cubicBezTo>
                <a:cubicBezTo>
                  <a:pt x="2326" y="974"/>
                  <a:pt x="2326" y="974"/>
                  <a:pt x="2326" y="974"/>
                </a:cubicBezTo>
                <a:cubicBezTo>
                  <a:pt x="2342" y="974"/>
                  <a:pt x="2342" y="974"/>
                  <a:pt x="2342" y="974"/>
                </a:cubicBezTo>
                <a:close/>
                <a:moveTo>
                  <a:pt x="2310" y="974"/>
                </a:moveTo>
                <a:cubicBezTo>
                  <a:pt x="2310" y="990"/>
                  <a:pt x="2310" y="990"/>
                  <a:pt x="2310" y="990"/>
                </a:cubicBezTo>
                <a:cubicBezTo>
                  <a:pt x="2293" y="990"/>
                  <a:pt x="2293" y="990"/>
                  <a:pt x="2293" y="990"/>
                </a:cubicBezTo>
                <a:cubicBezTo>
                  <a:pt x="2293" y="974"/>
                  <a:pt x="2293" y="974"/>
                  <a:pt x="2293" y="974"/>
                </a:cubicBezTo>
                <a:cubicBezTo>
                  <a:pt x="2310" y="974"/>
                  <a:pt x="2310" y="974"/>
                  <a:pt x="2310" y="974"/>
                </a:cubicBezTo>
                <a:close/>
                <a:moveTo>
                  <a:pt x="2277" y="974"/>
                </a:moveTo>
                <a:cubicBezTo>
                  <a:pt x="2277" y="990"/>
                  <a:pt x="2277" y="990"/>
                  <a:pt x="2277" y="990"/>
                </a:cubicBezTo>
                <a:cubicBezTo>
                  <a:pt x="2261" y="990"/>
                  <a:pt x="2261" y="990"/>
                  <a:pt x="2261" y="990"/>
                </a:cubicBezTo>
                <a:cubicBezTo>
                  <a:pt x="2261" y="974"/>
                  <a:pt x="2261" y="974"/>
                  <a:pt x="2261" y="974"/>
                </a:cubicBezTo>
                <a:cubicBezTo>
                  <a:pt x="2277" y="974"/>
                  <a:pt x="2277" y="974"/>
                  <a:pt x="2277" y="974"/>
                </a:cubicBezTo>
                <a:close/>
                <a:moveTo>
                  <a:pt x="2244" y="974"/>
                </a:moveTo>
                <a:cubicBezTo>
                  <a:pt x="2244" y="990"/>
                  <a:pt x="2244" y="990"/>
                  <a:pt x="2244" y="990"/>
                </a:cubicBezTo>
                <a:cubicBezTo>
                  <a:pt x="2228" y="990"/>
                  <a:pt x="2228" y="990"/>
                  <a:pt x="2228" y="990"/>
                </a:cubicBezTo>
                <a:cubicBezTo>
                  <a:pt x="2228" y="974"/>
                  <a:pt x="2228" y="974"/>
                  <a:pt x="2228" y="974"/>
                </a:cubicBezTo>
                <a:cubicBezTo>
                  <a:pt x="2244" y="974"/>
                  <a:pt x="2244" y="974"/>
                  <a:pt x="2244" y="974"/>
                </a:cubicBezTo>
                <a:close/>
                <a:moveTo>
                  <a:pt x="2212" y="974"/>
                </a:moveTo>
                <a:cubicBezTo>
                  <a:pt x="2212" y="990"/>
                  <a:pt x="2212" y="990"/>
                  <a:pt x="2212" y="990"/>
                </a:cubicBezTo>
                <a:cubicBezTo>
                  <a:pt x="2195" y="990"/>
                  <a:pt x="2195" y="990"/>
                  <a:pt x="2195" y="990"/>
                </a:cubicBezTo>
                <a:cubicBezTo>
                  <a:pt x="2195" y="974"/>
                  <a:pt x="2195" y="974"/>
                  <a:pt x="2195" y="974"/>
                </a:cubicBezTo>
                <a:cubicBezTo>
                  <a:pt x="2212" y="974"/>
                  <a:pt x="2212" y="974"/>
                  <a:pt x="2212" y="974"/>
                </a:cubicBezTo>
                <a:close/>
                <a:moveTo>
                  <a:pt x="2179" y="974"/>
                </a:moveTo>
                <a:cubicBezTo>
                  <a:pt x="2179" y="990"/>
                  <a:pt x="2179" y="990"/>
                  <a:pt x="2179" y="990"/>
                </a:cubicBezTo>
                <a:cubicBezTo>
                  <a:pt x="2163" y="990"/>
                  <a:pt x="2163" y="990"/>
                  <a:pt x="2163" y="990"/>
                </a:cubicBezTo>
                <a:cubicBezTo>
                  <a:pt x="2163" y="974"/>
                  <a:pt x="2163" y="974"/>
                  <a:pt x="2163" y="974"/>
                </a:cubicBezTo>
                <a:cubicBezTo>
                  <a:pt x="2179" y="974"/>
                  <a:pt x="2179" y="974"/>
                  <a:pt x="2179" y="974"/>
                </a:cubicBezTo>
                <a:close/>
                <a:moveTo>
                  <a:pt x="2146" y="974"/>
                </a:moveTo>
                <a:cubicBezTo>
                  <a:pt x="2146" y="990"/>
                  <a:pt x="2146" y="990"/>
                  <a:pt x="2146" y="990"/>
                </a:cubicBezTo>
                <a:cubicBezTo>
                  <a:pt x="2130" y="990"/>
                  <a:pt x="2130" y="990"/>
                  <a:pt x="2130" y="990"/>
                </a:cubicBezTo>
                <a:cubicBezTo>
                  <a:pt x="2130" y="974"/>
                  <a:pt x="2130" y="974"/>
                  <a:pt x="2130" y="974"/>
                </a:cubicBezTo>
                <a:cubicBezTo>
                  <a:pt x="2146" y="974"/>
                  <a:pt x="2146" y="974"/>
                  <a:pt x="2146" y="974"/>
                </a:cubicBezTo>
                <a:close/>
                <a:moveTo>
                  <a:pt x="2114" y="974"/>
                </a:moveTo>
                <a:cubicBezTo>
                  <a:pt x="2114" y="990"/>
                  <a:pt x="2114" y="990"/>
                  <a:pt x="2114" y="990"/>
                </a:cubicBezTo>
                <a:cubicBezTo>
                  <a:pt x="2097" y="990"/>
                  <a:pt x="2097" y="990"/>
                  <a:pt x="2097" y="990"/>
                </a:cubicBezTo>
                <a:cubicBezTo>
                  <a:pt x="2097" y="974"/>
                  <a:pt x="2097" y="974"/>
                  <a:pt x="2097" y="974"/>
                </a:cubicBezTo>
                <a:cubicBezTo>
                  <a:pt x="2114" y="974"/>
                  <a:pt x="2114" y="974"/>
                  <a:pt x="2114" y="974"/>
                </a:cubicBezTo>
                <a:close/>
                <a:moveTo>
                  <a:pt x="2081" y="974"/>
                </a:moveTo>
                <a:cubicBezTo>
                  <a:pt x="2081" y="990"/>
                  <a:pt x="2081" y="990"/>
                  <a:pt x="2081" y="990"/>
                </a:cubicBezTo>
                <a:cubicBezTo>
                  <a:pt x="2065" y="990"/>
                  <a:pt x="2065" y="990"/>
                  <a:pt x="2065" y="990"/>
                </a:cubicBezTo>
                <a:cubicBezTo>
                  <a:pt x="2065" y="974"/>
                  <a:pt x="2065" y="974"/>
                  <a:pt x="2065" y="974"/>
                </a:cubicBezTo>
                <a:cubicBezTo>
                  <a:pt x="2081" y="974"/>
                  <a:pt x="2081" y="974"/>
                  <a:pt x="2081" y="974"/>
                </a:cubicBezTo>
                <a:close/>
                <a:moveTo>
                  <a:pt x="2049" y="974"/>
                </a:moveTo>
                <a:cubicBezTo>
                  <a:pt x="2049" y="990"/>
                  <a:pt x="2049" y="990"/>
                  <a:pt x="2049" y="990"/>
                </a:cubicBezTo>
                <a:cubicBezTo>
                  <a:pt x="2032" y="990"/>
                  <a:pt x="2032" y="990"/>
                  <a:pt x="2032" y="990"/>
                </a:cubicBezTo>
                <a:cubicBezTo>
                  <a:pt x="2032" y="974"/>
                  <a:pt x="2032" y="974"/>
                  <a:pt x="2032" y="974"/>
                </a:cubicBezTo>
                <a:cubicBezTo>
                  <a:pt x="2049" y="974"/>
                  <a:pt x="2049" y="974"/>
                  <a:pt x="2049" y="974"/>
                </a:cubicBezTo>
                <a:close/>
                <a:moveTo>
                  <a:pt x="2016" y="974"/>
                </a:moveTo>
                <a:cubicBezTo>
                  <a:pt x="2016" y="990"/>
                  <a:pt x="2016" y="990"/>
                  <a:pt x="2016" y="990"/>
                </a:cubicBezTo>
                <a:cubicBezTo>
                  <a:pt x="2000" y="990"/>
                  <a:pt x="2000" y="990"/>
                  <a:pt x="2000" y="990"/>
                </a:cubicBezTo>
                <a:cubicBezTo>
                  <a:pt x="2000" y="974"/>
                  <a:pt x="2000" y="974"/>
                  <a:pt x="2000" y="974"/>
                </a:cubicBezTo>
                <a:cubicBezTo>
                  <a:pt x="2016" y="974"/>
                  <a:pt x="2016" y="974"/>
                  <a:pt x="2016" y="974"/>
                </a:cubicBezTo>
                <a:close/>
                <a:moveTo>
                  <a:pt x="1983" y="974"/>
                </a:moveTo>
                <a:cubicBezTo>
                  <a:pt x="1983" y="990"/>
                  <a:pt x="1983" y="990"/>
                  <a:pt x="1983" y="990"/>
                </a:cubicBezTo>
                <a:cubicBezTo>
                  <a:pt x="1967" y="990"/>
                  <a:pt x="1967" y="990"/>
                  <a:pt x="1967" y="990"/>
                </a:cubicBezTo>
                <a:cubicBezTo>
                  <a:pt x="1967" y="974"/>
                  <a:pt x="1967" y="974"/>
                  <a:pt x="1967" y="974"/>
                </a:cubicBezTo>
                <a:cubicBezTo>
                  <a:pt x="1983" y="974"/>
                  <a:pt x="1983" y="974"/>
                  <a:pt x="1983" y="974"/>
                </a:cubicBezTo>
                <a:close/>
                <a:moveTo>
                  <a:pt x="1951" y="974"/>
                </a:moveTo>
                <a:cubicBezTo>
                  <a:pt x="1951" y="990"/>
                  <a:pt x="1951" y="990"/>
                  <a:pt x="1951" y="990"/>
                </a:cubicBezTo>
                <a:cubicBezTo>
                  <a:pt x="1941" y="990"/>
                  <a:pt x="1941" y="990"/>
                  <a:pt x="1941" y="990"/>
                </a:cubicBezTo>
                <a:cubicBezTo>
                  <a:pt x="1941" y="989"/>
                  <a:pt x="1941" y="989"/>
                  <a:pt x="1941" y="989"/>
                </a:cubicBezTo>
                <a:cubicBezTo>
                  <a:pt x="1933" y="989"/>
                  <a:pt x="1933" y="989"/>
                  <a:pt x="1933" y="989"/>
                </a:cubicBezTo>
                <a:cubicBezTo>
                  <a:pt x="1933" y="982"/>
                  <a:pt x="1933" y="982"/>
                  <a:pt x="1933" y="982"/>
                </a:cubicBezTo>
                <a:cubicBezTo>
                  <a:pt x="1933" y="974"/>
                  <a:pt x="1933" y="974"/>
                  <a:pt x="1933" y="974"/>
                </a:cubicBezTo>
                <a:cubicBezTo>
                  <a:pt x="1941" y="974"/>
                  <a:pt x="1941" y="974"/>
                  <a:pt x="1941" y="974"/>
                </a:cubicBezTo>
                <a:cubicBezTo>
                  <a:pt x="1951" y="974"/>
                  <a:pt x="1951" y="974"/>
                  <a:pt x="1951" y="974"/>
                </a:cubicBezTo>
                <a:close/>
                <a:moveTo>
                  <a:pt x="1933" y="1005"/>
                </a:moveTo>
                <a:cubicBezTo>
                  <a:pt x="1949" y="1005"/>
                  <a:pt x="1949" y="1005"/>
                  <a:pt x="1949" y="1005"/>
                </a:cubicBezTo>
                <a:cubicBezTo>
                  <a:pt x="1949" y="1022"/>
                  <a:pt x="1949" y="1022"/>
                  <a:pt x="1949" y="1022"/>
                </a:cubicBezTo>
                <a:cubicBezTo>
                  <a:pt x="1933" y="1022"/>
                  <a:pt x="1933" y="1022"/>
                  <a:pt x="1933" y="1022"/>
                </a:cubicBezTo>
                <a:cubicBezTo>
                  <a:pt x="1933" y="1005"/>
                  <a:pt x="1933" y="1005"/>
                  <a:pt x="1933" y="1005"/>
                </a:cubicBezTo>
                <a:close/>
                <a:moveTo>
                  <a:pt x="1933" y="1038"/>
                </a:moveTo>
                <a:cubicBezTo>
                  <a:pt x="1949" y="1038"/>
                  <a:pt x="1949" y="1038"/>
                  <a:pt x="1949" y="1038"/>
                </a:cubicBezTo>
                <a:cubicBezTo>
                  <a:pt x="1949" y="1054"/>
                  <a:pt x="1949" y="1054"/>
                  <a:pt x="1949" y="1054"/>
                </a:cubicBezTo>
                <a:cubicBezTo>
                  <a:pt x="1933" y="1054"/>
                  <a:pt x="1933" y="1054"/>
                  <a:pt x="1933" y="1054"/>
                </a:cubicBezTo>
                <a:cubicBezTo>
                  <a:pt x="1933" y="1038"/>
                  <a:pt x="1933" y="1038"/>
                  <a:pt x="1933" y="1038"/>
                </a:cubicBezTo>
                <a:close/>
                <a:moveTo>
                  <a:pt x="1933" y="1071"/>
                </a:moveTo>
                <a:cubicBezTo>
                  <a:pt x="1949" y="1071"/>
                  <a:pt x="1949" y="1071"/>
                  <a:pt x="1949" y="1071"/>
                </a:cubicBezTo>
                <a:cubicBezTo>
                  <a:pt x="1949" y="1087"/>
                  <a:pt x="1949" y="1087"/>
                  <a:pt x="1949" y="1087"/>
                </a:cubicBezTo>
                <a:cubicBezTo>
                  <a:pt x="1933" y="1087"/>
                  <a:pt x="1933" y="1087"/>
                  <a:pt x="1933" y="1087"/>
                </a:cubicBezTo>
                <a:cubicBezTo>
                  <a:pt x="1933" y="1071"/>
                  <a:pt x="1933" y="1071"/>
                  <a:pt x="1933" y="1071"/>
                </a:cubicBezTo>
                <a:close/>
                <a:moveTo>
                  <a:pt x="1933" y="1103"/>
                </a:moveTo>
                <a:cubicBezTo>
                  <a:pt x="1949" y="1103"/>
                  <a:pt x="1949" y="1103"/>
                  <a:pt x="1949" y="1103"/>
                </a:cubicBezTo>
                <a:cubicBezTo>
                  <a:pt x="1949" y="1120"/>
                  <a:pt x="1949" y="1120"/>
                  <a:pt x="1949" y="1120"/>
                </a:cubicBezTo>
                <a:cubicBezTo>
                  <a:pt x="1933" y="1120"/>
                  <a:pt x="1933" y="1120"/>
                  <a:pt x="1933" y="1120"/>
                </a:cubicBezTo>
                <a:cubicBezTo>
                  <a:pt x="1933" y="1103"/>
                  <a:pt x="1933" y="1103"/>
                  <a:pt x="1933" y="1103"/>
                </a:cubicBezTo>
                <a:close/>
                <a:moveTo>
                  <a:pt x="1933" y="1136"/>
                </a:moveTo>
                <a:cubicBezTo>
                  <a:pt x="1949" y="1136"/>
                  <a:pt x="1949" y="1136"/>
                  <a:pt x="1949" y="1136"/>
                </a:cubicBezTo>
                <a:cubicBezTo>
                  <a:pt x="1949" y="1152"/>
                  <a:pt x="1949" y="1152"/>
                  <a:pt x="1949" y="1152"/>
                </a:cubicBezTo>
                <a:cubicBezTo>
                  <a:pt x="1933" y="1152"/>
                  <a:pt x="1933" y="1152"/>
                  <a:pt x="1933" y="1152"/>
                </a:cubicBezTo>
                <a:cubicBezTo>
                  <a:pt x="1933" y="1136"/>
                  <a:pt x="1933" y="1136"/>
                  <a:pt x="1933" y="1136"/>
                </a:cubicBezTo>
                <a:close/>
                <a:moveTo>
                  <a:pt x="1933" y="1169"/>
                </a:moveTo>
                <a:cubicBezTo>
                  <a:pt x="1949" y="1169"/>
                  <a:pt x="1949" y="1169"/>
                  <a:pt x="1949" y="1169"/>
                </a:cubicBezTo>
                <a:cubicBezTo>
                  <a:pt x="1949" y="1185"/>
                  <a:pt x="1949" y="1185"/>
                  <a:pt x="1949" y="1185"/>
                </a:cubicBezTo>
                <a:cubicBezTo>
                  <a:pt x="1933" y="1185"/>
                  <a:pt x="1933" y="1185"/>
                  <a:pt x="1933" y="1185"/>
                </a:cubicBezTo>
                <a:cubicBezTo>
                  <a:pt x="1933" y="1169"/>
                  <a:pt x="1933" y="1169"/>
                  <a:pt x="1933" y="1169"/>
                </a:cubicBezTo>
                <a:close/>
                <a:moveTo>
                  <a:pt x="1933" y="1201"/>
                </a:moveTo>
                <a:cubicBezTo>
                  <a:pt x="1949" y="1201"/>
                  <a:pt x="1949" y="1201"/>
                  <a:pt x="1949" y="1201"/>
                </a:cubicBezTo>
                <a:cubicBezTo>
                  <a:pt x="1949" y="1218"/>
                  <a:pt x="1949" y="1218"/>
                  <a:pt x="1949" y="1218"/>
                </a:cubicBezTo>
                <a:cubicBezTo>
                  <a:pt x="1933" y="1218"/>
                  <a:pt x="1933" y="1218"/>
                  <a:pt x="1933" y="1218"/>
                </a:cubicBezTo>
                <a:cubicBezTo>
                  <a:pt x="1933" y="1201"/>
                  <a:pt x="1933" y="1201"/>
                  <a:pt x="1933" y="1201"/>
                </a:cubicBezTo>
                <a:close/>
                <a:moveTo>
                  <a:pt x="1933" y="1234"/>
                </a:moveTo>
                <a:cubicBezTo>
                  <a:pt x="1949" y="1234"/>
                  <a:pt x="1949" y="1234"/>
                  <a:pt x="1949" y="1234"/>
                </a:cubicBezTo>
                <a:cubicBezTo>
                  <a:pt x="1949" y="1250"/>
                  <a:pt x="1949" y="1250"/>
                  <a:pt x="1949" y="1250"/>
                </a:cubicBezTo>
                <a:cubicBezTo>
                  <a:pt x="1933" y="1250"/>
                  <a:pt x="1933" y="1250"/>
                  <a:pt x="1933" y="1250"/>
                </a:cubicBezTo>
                <a:cubicBezTo>
                  <a:pt x="1933" y="1234"/>
                  <a:pt x="1933" y="1234"/>
                  <a:pt x="1933" y="1234"/>
                </a:cubicBezTo>
                <a:close/>
                <a:moveTo>
                  <a:pt x="1933" y="1266"/>
                </a:moveTo>
                <a:cubicBezTo>
                  <a:pt x="1949" y="1266"/>
                  <a:pt x="1949" y="1266"/>
                  <a:pt x="1949" y="1266"/>
                </a:cubicBezTo>
                <a:cubicBezTo>
                  <a:pt x="1949" y="1283"/>
                  <a:pt x="1949" y="1283"/>
                  <a:pt x="1949" y="1283"/>
                </a:cubicBezTo>
                <a:cubicBezTo>
                  <a:pt x="1933" y="1283"/>
                  <a:pt x="1933" y="1283"/>
                  <a:pt x="1933" y="1283"/>
                </a:cubicBezTo>
                <a:cubicBezTo>
                  <a:pt x="1933" y="1266"/>
                  <a:pt x="1933" y="1266"/>
                  <a:pt x="1933" y="1266"/>
                </a:cubicBezTo>
                <a:close/>
                <a:moveTo>
                  <a:pt x="1933" y="1299"/>
                </a:moveTo>
                <a:cubicBezTo>
                  <a:pt x="1949" y="1299"/>
                  <a:pt x="1949" y="1299"/>
                  <a:pt x="1949" y="1299"/>
                </a:cubicBezTo>
                <a:cubicBezTo>
                  <a:pt x="1949" y="1315"/>
                  <a:pt x="1949" y="1315"/>
                  <a:pt x="1949" y="1315"/>
                </a:cubicBezTo>
                <a:cubicBezTo>
                  <a:pt x="1933" y="1315"/>
                  <a:pt x="1933" y="1315"/>
                  <a:pt x="1933" y="1315"/>
                </a:cubicBezTo>
                <a:cubicBezTo>
                  <a:pt x="1933" y="1299"/>
                  <a:pt x="1933" y="1299"/>
                  <a:pt x="1933" y="1299"/>
                </a:cubicBezTo>
                <a:close/>
                <a:moveTo>
                  <a:pt x="1933" y="1332"/>
                </a:moveTo>
                <a:cubicBezTo>
                  <a:pt x="1949" y="1332"/>
                  <a:pt x="1949" y="1332"/>
                  <a:pt x="1949" y="1332"/>
                </a:cubicBezTo>
                <a:cubicBezTo>
                  <a:pt x="1949" y="1348"/>
                  <a:pt x="1949" y="1348"/>
                  <a:pt x="1949" y="1348"/>
                </a:cubicBezTo>
                <a:cubicBezTo>
                  <a:pt x="1933" y="1348"/>
                  <a:pt x="1933" y="1348"/>
                  <a:pt x="1933" y="1348"/>
                </a:cubicBezTo>
                <a:cubicBezTo>
                  <a:pt x="1933" y="1332"/>
                  <a:pt x="1933" y="1332"/>
                  <a:pt x="1933" y="1332"/>
                </a:cubicBezTo>
                <a:close/>
                <a:moveTo>
                  <a:pt x="1933" y="1364"/>
                </a:moveTo>
                <a:cubicBezTo>
                  <a:pt x="1949" y="1364"/>
                  <a:pt x="1949" y="1364"/>
                  <a:pt x="1949" y="1364"/>
                </a:cubicBezTo>
                <a:cubicBezTo>
                  <a:pt x="1949" y="1381"/>
                  <a:pt x="1949" y="1381"/>
                  <a:pt x="1949" y="1381"/>
                </a:cubicBezTo>
                <a:cubicBezTo>
                  <a:pt x="1933" y="1381"/>
                  <a:pt x="1933" y="1381"/>
                  <a:pt x="1933" y="1381"/>
                </a:cubicBezTo>
                <a:cubicBezTo>
                  <a:pt x="1933" y="1364"/>
                  <a:pt x="1933" y="1364"/>
                  <a:pt x="1933" y="1364"/>
                </a:cubicBezTo>
                <a:close/>
                <a:moveTo>
                  <a:pt x="1933" y="1397"/>
                </a:moveTo>
                <a:cubicBezTo>
                  <a:pt x="1949" y="1397"/>
                  <a:pt x="1949" y="1397"/>
                  <a:pt x="1949" y="1397"/>
                </a:cubicBezTo>
                <a:cubicBezTo>
                  <a:pt x="1949" y="1413"/>
                  <a:pt x="1949" y="1413"/>
                  <a:pt x="1949" y="1413"/>
                </a:cubicBezTo>
                <a:cubicBezTo>
                  <a:pt x="1933" y="1413"/>
                  <a:pt x="1933" y="1413"/>
                  <a:pt x="1933" y="1413"/>
                </a:cubicBezTo>
                <a:cubicBezTo>
                  <a:pt x="1933" y="1397"/>
                  <a:pt x="1933" y="1397"/>
                  <a:pt x="1933" y="1397"/>
                </a:cubicBezTo>
                <a:close/>
                <a:moveTo>
                  <a:pt x="1933" y="1430"/>
                </a:moveTo>
                <a:cubicBezTo>
                  <a:pt x="1949" y="1430"/>
                  <a:pt x="1949" y="1430"/>
                  <a:pt x="1949" y="1430"/>
                </a:cubicBezTo>
                <a:cubicBezTo>
                  <a:pt x="1949" y="1446"/>
                  <a:pt x="1949" y="1446"/>
                  <a:pt x="1949" y="1446"/>
                </a:cubicBezTo>
                <a:cubicBezTo>
                  <a:pt x="1933" y="1446"/>
                  <a:pt x="1933" y="1446"/>
                  <a:pt x="1933" y="1446"/>
                </a:cubicBezTo>
                <a:cubicBezTo>
                  <a:pt x="1933" y="1430"/>
                  <a:pt x="1933" y="1430"/>
                  <a:pt x="1933" y="1430"/>
                </a:cubicBezTo>
                <a:close/>
                <a:moveTo>
                  <a:pt x="1933" y="1462"/>
                </a:moveTo>
                <a:cubicBezTo>
                  <a:pt x="1949" y="1462"/>
                  <a:pt x="1949" y="1462"/>
                  <a:pt x="1949" y="1462"/>
                </a:cubicBezTo>
                <a:cubicBezTo>
                  <a:pt x="1949" y="1479"/>
                  <a:pt x="1949" y="1479"/>
                  <a:pt x="1949" y="1479"/>
                </a:cubicBezTo>
                <a:cubicBezTo>
                  <a:pt x="1933" y="1479"/>
                  <a:pt x="1933" y="1479"/>
                  <a:pt x="1933" y="1479"/>
                </a:cubicBezTo>
                <a:cubicBezTo>
                  <a:pt x="1933" y="1462"/>
                  <a:pt x="1933" y="1462"/>
                  <a:pt x="1933" y="1462"/>
                </a:cubicBezTo>
                <a:close/>
                <a:moveTo>
                  <a:pt x="2265" y="402"/>
                </a:moveTo>
                <a:cubicBezTo>
                  <a:pt x="2281" y="402"/>
                  <a:pt x="2281" y="402"/>
                  <a:pt x="2281" y="402"/>
                </a:cubicBezTo>
                <a:cubicBezTo>
                  <a:pt x="2281" y="418"/>
                  <a:pt x="2281" y="418"/>
                  <a:pt x="2281" y="418"/>
                </a:cubicBezTo>
                <a:cubicBezTo>
                  <a:pt x="2265" y="418"/>
                  <a:pt x="2265" y="418"/>
                  <a:pt x="2265" y="418"/>
                </a:cubicBezTo>
                <a:cubicBezTo>
                  <a:pt x="2265" y="402"/>
                  <a:pt x="2265" y="402"/>
                  <a:pt x="2265" y="402"/>
                </a:cubicBezTo>
                <a:close/>
                <a:moveTo>
                  <a:pt x="2265" y="434"/>
                </a:moveTo>
                <a:cubicBezTo>
                  <a:pt x="2281" y="434"/>
                  <a:pt x="2281" y="434"/>
                  <a:pt x="2281" y="434"/>
                </a:cubicBezTo>
                <a:cubicBezTo>
                  <a:pt x="2281" y="451"/>
                  <a:pt x="2281" y="451"/>
                  <a:pt x="2281" y="451"/>
                </a:cubicBezTo>
                <a:cubicBezTo>
                  <a:pt x="2265" y="451"/>
                  <a:pt x="2265" y="451"/>
                  <a:pt x="2265" y="451"/>
                </a:cubicBezTo>
                <a:cubicBezTo>
                  <a:pt x="2265" y="434"/>
                  <a:pt x="2265" y="434"/>
                  <a:pt x="2265" y="434"/>
                </a:cubicBezTo>
                <a:close/>
                <a:moveTo>
                  <a:pt x="2265" y="467"/>
                </a:moveTo>
                <a:cubicBezTo>
                  <a:pt x="2281" y="467"/>
                  <a:pt x="2281" y="467"/>
                  <a:pt x="2281" y="467"/>
                </a:cubicBezTo>
                <a:cubicBezTo>
                  <a:pt x="2281" y="483"/>
                  <a:pt x="2281" y="483"/>
                  <a:pt x="2281" y="483"/>
                </a:cubicBezTo>
                <a:cubicBezTo>
                  <a:pt x="2265" y="483"/>
                  <a:pt x="2265" y="483"/>
                  <a:pt x="2265" y="483"/>
                </a:cubicBezTo>
                <a:cubicBezTo>
                  <a:pt x="2265" y="467"/>
                  <a:pt x="2265" y="467"/>
                  <a:pt x="2265" y="467"/>
                </a:cubicBezTo>
                <a:close/>
                <a:moveTo>
                  <a:pt x="2265" y="500"/>
                </a:moveTo>
                <a:cubicBezTo>
                  <a:pt x="2281" y="500"/>
                  <a:pt x="2281" y="500"/>
                  <a:pt x="2281" y="500"/>
                </a:cubicBezTo>
                <a:cubicBezTo>
                  <a:pt x="2281" y="516"/>
                  <a:pt x="2281" y="516"/>
                  <a:pt x="2281" y="516"/>
                </a:cubicBezTo>
                <a:cubicBezTo>
                  <a:pt x="2265" y="516"/>
                  <a:pt x="2265" y="516"/>
                  <a:pt x="2265" y="516"/>
                </a:cubicBezTo>
                <a:cubicBezTo>
                  <a:pt x="2265" y="500"/>
                  <a:pt x="2265" y="500"/>
                  <a:pt x="2265" y="500"/>
                </a:cubicBezTo>
                <a:close/>
                <a:moveTo>
                  <a:pt x="2265" y="532"/>
                </a:moveTo>
                <a:cubicBezTo>
                  <a:pt x="2281" y="532"/>
                  <a:pt x="2281" y="532"/>
                  <a:pt x="2281" y="532"/>
                </a:cubicBezTo>
                <a:cubicBezTo>
                  <a:pt x="2281" y="549"/>
                  <a:pt x="2281" y="549"/>
                  <a:pt x="2281" y="549"/>
                </a:cubicBezTo>
                <a:cubicBezTo>
                  <a:pt x="2265" y="549"/>
                  <a:pt x="2265" y="549"/>
                  <a:pt x="2265" y="549"/>
                </a:cubicBezTo>
                <a:cubicBezTo>
                  <a:pt x="2265" y="532"/>
                  <a:pt x="2265" y="532"/>
                  <a:pt x="2265" y="532"/>
                </a:cubicBezTo>
                <a:close/>
                <a:moveTo>
                  <a:pt x="2265" y="565"/>
                </a:moveTo>
                <a:cubicBezTo>
                  <a:pt x="2281" y="565"/>
                  <a:pt x="2281" y="565"/>
                  <a:pt x="2281" y="565"/>
                </a:cubicBezTo>
                <a:cubicBezTo>
                  <a:pt x="2281" y="581"/>
                  <a:pt x="2281" y="581"/>
                  <a:pt x="2281" y="581"/>
                </a:cubicBezTo>
                <a:cubicBezTo>
                  <a:pt x="2265" y="581"/>
                  <a:pt x="2265" y="581"/>
                  <a:pt x="2265" y="581"/>
                </a:cubicBezTo>
                <a:cubicBezTo>
                  <a:pt x="2265" y="565"/>
                  <a:pt x="2265" y="565"/>
                  <a:pt x="2265" y="565"/>
                </a:cubicBezTo>
                <a:close/>
                <a:moveTo>
                  <a:pt x="2265" y="598"/>
                </a:moveTo>
                <a:cubicBezTo>
                  <a:pt x="2281" y="598"/>
                  <a:pt x="2281" y="598"/>
                  <a:pt x="2281" y="598"/>
                </a:cubicBezTo>
                <a:cubicBezTo>
                  <a:pt x="2281" y="614"/>
                  <a:pt x="2281" y="614"/>
                  <a:pt x="2281" y="614"/>
                </a:cubicBezTo>
                <a:cubicBezTo>
                  <a:pt x="2265" y="614"/>
                  <a:pt x="2265" y="614"/>
                  <a:pt x="2265" y="614"/>
                </a:cubicBezTo>
                <a:cubicBezTo>
                  <a:pt x="2265" y="598"/>
                  <a:pt x="2265" y="598"/>
                  <a:pt x="2265" y="598"/>
                </a:cubicBezTo>
                <a:close/>
                <a:moveTo>
                  <a:pt x="2265" y="630"/>
                </a:moveTo>
                <a:cubicBezTo>
                  <a:pt x="2281" y="630"/>
                  <a:pt x="2281" y="630"/>
                  <a:pt x="2281" y="630"/>
                </a:cubicBezTo>
                <a:cubicBezTo>
                  <a:pt x="2281" y="646"/>
                  <a:pt x="2281" y="646"/>
                  <a:pt x="2281" y="646"/>
                </a:cubicBezTo>
                <a:cubicBezTo>
                  <a:pt x="2265" y="646"/>
                  <a:pt x="2265" y="646"/>
                  <a:pt x="2265" y="646"/>
                </a:cubicBezTo>
                <a:cubicBezTo>
                  <a:pt x="2265" y="630"/>
                  <a:pt x="2265" y="630"/>
                  <a:pt x="2265" y="630"/>
                </a:cubicBezTo>
                <a:close/>
                <a:moveTo>
                  <a:pt x="2265" y="663"/>
                </a:moveTo>
                <a:cubicBezTo>
                  <a:pt x="2281" y="663"/>
                  <a:pt x="2281" y="663"/>
                  <a:pt x="2281" y="663"/>
                </a:cubicBezTo>
                <a:cubicBezTo>
                  <a:pt x="2281" y="679"/>
                  <a:pt x="2281" y="679"/>
                  <a:pt x="2281" y="679"/>
                </a:cubicBezTo>
                <a:cubicBezTo>
                  <a:pt x="2265" y="679"/>
                  <a:pt x="2265" y="679"/>
                  <a:pt x="2265" y="679"/>
                </a:cubicBezTo>
                <a:cubicBezTo>
                  <a:pt x="2265" y="663"/>
                  <a:pt x="2265" y="663"/>
                  <a:pt x="2265" y="663"/>
                </a:cubicBezTo>
                <a:close/>
                <a:moveTo>
                  <a:pt x="2265" y="695"/>
                </a:moveTo>
                <a:cubicBezTo>
                  <a:pt x="2281" y="695"/>
                  <a:pt x="2281" y="695"/>
                  <a:pt x="2281" y="695"/>
                </a:cubicBezTo>
                <a:cubicBezTo>
                  <a:pt x="2281" y="712"/>
                  <a:pt x="2281" y="712"/>
                  <a:pt x="2281" y="712"/>
                </a:cubicBezTo>
                <a:cubicBezTo>
                  <a:pt x="2265" y="712"/>
                  <a:pt x="2265" y="712"/>
                  <a:pt x="2265" y="712"/>
                </a:cubicBezTo>
                <a:cubicBezTo>
                  <a:pt x="2265" y="695"/>
                  <a:pt x="2265" y="695"/>
                  <a:pt x="2265" y="695"/>
                </a:cubicBezTo>
                <a:close/>
                <a:moveTo>
                  <a:pt x="2265" y="728"/>
                </a:moveTo>
                <a:cubicBezTo>
                  <a:pt x="2281" y="728"/>
                  <a:pt x="2281" y="728"/>
                  <a:pt x="2281" y="728"/>
                </a:cubicBezTo>
                <a:cubicBezTo>
                  <a:pt x="2281" y="744"/>
                  <a:pt x="2281" y="744"/>
                  <a:pt x="2281" y="744"/>
                </a:cubicBezTo>
                <a:cubicBezTo>
                  <a:pt x="2265" y="744"/>
                  <a:pt x="2265" y="744"/>
                  <a:pt x="2265" y="744"/>
                </a:cubicBezTo>
                <a:cubicBezTo>
                  <a:pt x="2265" y="728"/>
                  <a:pt x="2265" y="728"/>
                  <a:pt x="2265" y="728"/>
                </a:cubicBezTo>
                <a:close/>
                <a:moveTo>
                  <a:pt x="2265" y="761"/>
                </a:moveTo>
                <a:cubicBezTo>
                  <a:pt x="2281" y="761"/>
                  <a:pt x="2281" y="761"/>
                  <a:pt x="2281" y="761"/>
                </a:cubicBezTo>
                <a:cubicBezTo>
                  <a:pt x="2281" y="777"/>
                  <a:pt x="2281" y="777"/>
                  <a:pt x="2281" y="777"/>
                </a:cubicBezTo>
                <a:cubicBezTo>
                  <a:pt x="2265" y="777"/>
                  <a:pt x="2265" y="777"/>
                  <a:pt x="2265" y="777"/>
                </a:cubicBezTo>
                <a:cubicBezTo>
                  <a:pt x="2265" y="761"/>
                  <a:pt x="2265" y="761"/>
                  <a:pt x="2265" y="761"/>
                </a:cubicBezTo>
                <a:close/>
                <a:moveTo>
                  <a:pt x="2265" y="793"/>
                </a:moveTo>
                <a:cubicBezTo>
                  <a:pt x="2281" y="793"/>
                  <a:pt x="2281" y="793"/>
                  <a:pt x="2281" y="793"/>
                </a:cubicBezTo>
                <a:cubicBezTo>
                  <a:pt x="2281" y="810"/>
                  <a:pt x="2281" y="810"/>
                  <a:pt x="2281" y="810"/>
                </a:cubicBezTo>
                <a:cubicBezTo>
                  <a:pt x="2265" y="810"/>
                  <a:pt x="2265" y="810"/>
                  <a:pt x="2265" y="810"/>
                </a:cubicBezTo>
                <a:cubicBezTo>
                  <a:pt x="2265" y="793"/>
                  <a:pt x="2265" y="793"/>
                  <a:pt x="2265" y="793"/>
                </a:cubicBezTo>
                <a:close/>
                <a:moveTo>
                  <a:pt x="2265" y="826"/>
                </a:moveTo>
                <a:cubicBezTo>
                  <a:pt x="2281" y="826"/>
                  <a:pt x="2281" y="826"/>
                  <a:pt x="2281" y="826"/>
                </a:cubicBezTo>
                <a:cubicBezTo>
                  <a:pt x="2281" y="842"/>
                  <a:pt x="2281" y="842"/>
                  <a:pt x="2281" y="842"/>
                </a:cubicBezTo>
                <a:cubicBezTo>
                  <a:pt x="2265" y="842"/>
                  <a:pt x="2265" y="842"/>
                  <a:pt x="2265" y="842"/>
                </a:cubicBezTo>
                <a:cubicBezTo>
                  <a:pt x="2265" y="826"/>
                  <a:pt x="2265" y="826"/>
                  <a:pt x="2265" y="826"/>
                </a:cubicBezTo>
                <a:close/>
                <a:moveTo>
                  <a:pt x="2265" y="859"/>
                </a:moveTo>
                <a:cubicBezTo>
                  <a:pt x="2281" y="859"/>
                  <a:pt x="2281" y="859"/>
                  <a:pt x="2281" y="859"/>
                </a:cubicBezTo>
                <a:cubicBezTo>
                  <a:pt x="2281" y="875"/>
                  <a:pt x="2281" y="875"/>
                  <a:pt x="2281" y="875"/>
                </a:cubicBezTo>
                <a:cubicBezTo>
                  <a:pt x="2265" y="875"/>
                  <a:pt x="2265" y="875"/>
                  <a:pt x="2265" y="875"/>
                </a:cubicBezTo>
                <a:cubicBezTo>
                  <a:pt x="2265" y="859"/>
                  <a:pt x="2265" y="859"/>
                  <a:pt x="2265" y="859"/>
                </a:cubicBezTo>
                <a:close/>
                <a:moveTo>
                  <a:pt x="2265" y="891"/>
                </a:moveTo>
                <a:cubicBezTo>
                  <a:pt x="2281" y="891"/>
                  <a:pt x="2281" y="891"/>
                  <a:pt x="2281" y="891"/>
                </a:cubicBezTo>
                <a:cubicBezTo>
                  <a:pt x="2281" y="908"/>
                  <a:pt x="2281" y="908"/>
                  <a:pt x="2281" y="908"/>
                </a:cubicBezTo>
                <a:cubicBezTo>
                  <a:pt x="2265" y="908"/>
                  <a:pt x="2265" y="908"/>
                  <a:pt x="2265" y="908"/>
                </a:cubicBezTo>
                <a:cubicBezTo>
                  <a:pt x="2265" y="891"/>
                  <a:pt x="2265" y="891"/>
                  <a:pt x="2265" y="891"/>
                </a:cubicBezTo>
                <a:close/>
                <a:moveTo>
                  <a:pt x="2259" y="902"/>
                </a:moveTo>
                <a:cubicBezTo>
                  <a:pt x="2259" y="918"/>
                  <a:pt x="2259" y="918"/>
                  <a:pt x="2259" y="918"/>
                </a:cubicBezTo>
                <a:cubicBezTo>
                  <a:pt x="2243" y="918"/>
                  <a:pt x="2243" y="918"/>
                  <a:pt x="2243" y="918"/>
                </a:cubicBezTo>
                <a:cubicBezTo>
                  <a:pt x="2243" y="902"/>
                  <a:pt x="2243" y="902"/>
                  <a:pt x="2243" y="902"/>
                </a:cubicBezTo>
                <a:cubicBezTo>
                  <a:pt x="2259" y="902"/>
                  <a:pt x="2259" y="902"/>
                  <a:pt x="2259" y="902"/>
                </a:cubicBezTo>
                <a:close/>
                <a:moveTo>
                  <a:pt x="2227" y="902"/>
                </a:moveTo>
                <a:cubicBezTo>
                  <a:pt x="2227" y="918"/>
                  <a:pt x="2227" y="918"/>
                  <a:pt x="2227" y="918"/>
                </a:cubicBezTo>
                <a:cubicBezTo>
                  <a:pt x="2210" y="918"/>
                  <a:pt x="2210" y="918"/>
                  <a:pt x="2210" y="918"/>
                </a:cubicBezTo>
                <a:cubicBezTo>
                  <a:pt x="2210" y="902"/>
                  <a:pt x="2210" y="902"/>
                  <a:pt x="2210" y="902"/>
                </a:cubicBezTo>
                <a:cubicBezTo>
                  <a:pt x="2227" y="902"/>
                  <a:pt x="2227" y="902"/>
                  <a:pt x="2227" y="902"/>
                </a:cubicBezTo>
                <a:close/>
                <a:moveTo>
                  <a:pt x="2194" y="902"/>
                </a:moveTo>
                <a:cubicBezTo>
                  <a:pt x="2194" y="918"/>
                  <a:pt x="2194" y="918"/>
                  <a:pt x="2194" y="918"/>
                </a:cubicBezTo>
                <a:cubicBezTo>
                  <a:pt x="2178" y="918"/>
                  <a:pt x="2178" y="918"/>
                  <a:pt x="2178" y="918"/>
                </a:cubicBezTo>
                <a:cubicBezTo>
                  <a:pt x="2178" y="902"/>
                  <a:pt x="2178" y="902"/>
                  <a:pt x="2178" y="902"/>
                </a:cubicBezTo>
                <a:cubicBezTo>
                  <a:pt x="2194" y="902"/>
                  <a:pt x="2194" y="902"/>
                  <a:pt x="2194" y="902"/>
                </a:cubicBezTo>
                <a:close/>
                <a:moveTo>
                  <a:pt x="2161" y="902"/>
                </a:moveTo>
                <a:cubicBezTo>
                  <a:pt x="2161" y="918"/>
                  <a:pt x="2161" y="918"/>
                  <a:pt x="2161" y="918"/>
                </a:cubicBezTo>
                <a:cubicBezTo>
                  <a:pt x="2145" y="918"/>
                  <a:pt x="2145" y="918"/>
                  <a:pt x="2145" y="918"/>
                </a:cubicBezTo>
                <a:cubicBezTo>
                  <a:pt x="2145" y="902"/>
                  <a:pt x="2145" y="902"/>
                  <a:pt x="2145" y="902"/>
                </a:cubicBezTo>
                <a:cubicBezTo>
                  <a:pt x="2161" y="902"/>
                  <a:pt x="2161" y="902"/>
                  <a:pt x="2161" y="902"/>
                </a:cubicBezTo>
                <a:close/>
                <a:moveTo>
                  <a:pt x="2129" y="902"/>
                </a:moveTo>
                <a:cubicBezTo>
                  <a:pt x="2129" y="918"/>
                  <a:pt x="2129" y="918"/>
                  <a:pt x="2129" y="918"/>
                </a:cubicBezTo>
                <a:cubicBezTo>
                  <a:pt x="2112" y="918"/>
                  <a:pt x="2112" y="918"/>
                  <a:pt x="2112" y="918"/>
                </a:cubicBezTo>
                <a:cubicBezTo>
                  <a:pt x="2112" y="902"/>
                  <a:pt x="2112" y="902"/>
                  <a:pt x="2112" y="902"/>
                </a:cubicBezTo>
                <a:cubicBezTo>
                  <a:pt x="2129" y="902"/>
                  <a:pt x="2129" y="902"/>
                  <a:pt x="2129" y="902"/>
                </a:cubicBezTo>
                <a:close/>
                <a:moveTo>
                  <a:pt x="2096" y="902"/>
                </a:moveTo>
                <a:cubicBezTo>
                  <a:pt x="2096" y="918"/>
                  <a:pt x="2096" y="918"/>
                  <a:pt x="2096" y="918"/>
                </a:cubicBezTo>
                <a:cubicBezTo>
                  <a:pt x="2080" y="918"/>
                  <a:pt x="2080" y="918"/>
                  <a:pt x="2080" y="918"/>
                </a:cubicBezTo>
                <a:cubicBezTo>
                  <a:pt x="2080" y="902"/>
                  <a:pt x="2080" y="902"/>
                  <a:pt x="2080" y="902"/>
                </a:cubicBezTo>
                <a:cubicBezTo>
                  <a:pt x="2096" y="902"/>
                  <a:pt x="2096" y="902"/>
                  <a:pt x="2096" y="902"/>
                </a:cubicBezTo>
                <a:close/>
                <a:moveTo>
                  <a:pt x="2063" y="902"/>
                </a:moveTo>
                <a:cubicBezTo>
                  <a:pt x="2063" y="918"/>
                  <a:pt x="2063" y="918"/>
                  <a:pt x="2063" y="918"/>
                </a:cubicBezTo>
                <a:cubicBezTo>
                  <a:pt x="2047" y="918"/>
                  <a:pt x="2047" y="918"/>
                  <a:pt x="2047" y="918"/>
                </a:cubicBezTo>
                <a:cubicBezTo>
                  <a:pt x="2047" y="902"/>
                  <a:pt x="2047" y="902"/>
                  <a:pt x="2047" y="902"/>
                </a:cubicBezTo>
                <a:cubicBezTo>
                  <a:pt x="2063" y="902"/>
                  <a:pt x="2063" y="902"/>
                  <a:pt x="2063" y="902"/>
                </a:cubicBezTo>
                <a:close/>
                <a:moveTo>
                  <a:pt x="2031" y="902"/>
                </a:moveTo>
                <a:cubicBezTo>
                  <a:pt x="2031" y="918"/>
                  <a:pt x="2031" y="918"/>
                  <a:pt x="2031" y="918"/>
                </a:cubicBezTo>
                <a:cubicBezTo>
                  <a:pt x="2014" y="918"/>
                  <a:pt x="2014" y="918"/>
                  <a:pt x="2014" y="918"/>
                </a:cubicBezTo>
                <a:cubicBezTo>
                  <a:pt x="2014" y="902"/>
                  <a:pt x="2014" y="902"/>
                  <a:pt x="2014" y="902"/>
                </a:cubicBezTo>
                <a:cubicBezTo>
                  <a:pt x="2031" y="902"/>
                  <a:pt x="2031" y="902"/>
                  <a:pt x="2031" y="902"/>
                </a:cubicBezTo>
                <a:close/>
                <a:moveTo>
                  <a:pt x="1998" y="902"/>
                </a:moveTo>
                <a:cubicBezTo>
                  <a:pt x="1998" y="918"/>
                  <a:pt x="1998" y="918"/>
                  <a:pt x="1998" y="918"/>
                </a:cubicBezTo>
                <a:cubicBezTo>
                  <a:pt x="1982" y="918"/>
                  <a:pt x="1982" y="918"/>
                  <a:pt x="1982" y="918"/>
                </a:cubicBezTo>
                <a:cubicBezTo>
                  <a:pt x="1982" y="902"/>
                  <a:pt x="1982" y="902"/>
                  <a:pt x="1982" y="902"/>
                </a:cubicBezTo>
                <a:cubicBezTo>
                  <a:pt x="1998" y="902"/>
                  <a:pt x="1998" y="902"/>
                  <a:pt x="1998" y="902"/>
                </a:cubicBezTo>
                <a:close/>
                <a:moveTo>
                  <a:pt x="1966" y="902"/>
                </a:moveTo>
                <a:cubicBezTo>
                  <a:pt x="1966" y="918"/>
                  <a:pt x="1966" y="918"/>
                  <a:pt x="1966" y="918"/>
                </a:cubicBezTo>
                <a:cubicBezTo>
                  <a:pt x="1949" y="918"/>
                  <a:pt x="1949" y="918"/>
                  <a:pt x="1949" y="918"/>
                </a:cubicBezTo>
                <a:cubicBezTo>
                  <a:pt x="1949" y="902"/>
                  <a:pt x="1949" y="902"/>
                  <a:pt x="1949" y="902"/>
                </a:cubicBezTo>
                <a:cubicBezTo>
                  <a:pt x="1966" y="902"/>
                  <a:pt x="1966" y="902"/>
                  <a:pt x="1966" y="902"/>
                </a:cubicBezTo>
                <a:close/>
                <a:moveTo>
                  <a:pt x="1933" y="902"/>
                </a:moveTo>
                <a:cubicBezTo>
                  <a:pt x="1933" y="918"/>
                  <a:pt x="1933" y="918"/>
                  <a:pt x="1933" y="918"/>
                </a:cubicBezTo>
                <a:cubicBezTo>
                  <a:pt x="1917" y="918"/>
                  <a:pt x="1917" y="918"/>
                  <a:pt x="1917" y="918"/>
                </a:cubicBezTo>
                <a:cubicBezTo>
                  <a:pt x="1917" y="902"/>
                  <a:pt x="1917" y="902"/>
                  <a:pt x="1917" y="902"/>
                </a:cubicBezTo>
                <a:cubicBezTo>
                  <a:pt x="1933" y="902"/>
                  <a:pt x="1933" y="902"/>
                  <a:pt x="1933" y="902"/>
                </a:cubicBezTo>
                <a:close/>
                <a:moveTo>
                  <a:pt x="1900" y="902"/>
                </a:moveTo>
                <a:cubicBezTo>
                  <a:pt x="1900" y="918"/>
                  <a:pt x="1900" y="918"/>
                  <a:pt x="1900" y="918"/>
                </a:cubicBezTo>
                <a:cubicBezTo>
                  <a:pt x="1884" y="918"/>
                  <a:pt x="1884" y="918"/>
                  <a:pt x="1884" y="918"/>
                </a:cubicBezTo>
                <a:cubicBezTo>
                  <a:pt x="1884" y="902"/>
                  <a:pt x="1884" y="902"/>
                  <a:pt x="1884" y="902"/>
                </a:cubicBezTo>
                <a:cubicBezTo>
                  <a:pt x="1900" y="902"/>
                  <a:pt x="1900" y="902"/>
                  <a:pt x="1900" y="902"/>
                </a:cubicBezTo>
                <a:close/>
                <a:moveTo>
                  <a:pt x="1868" y="902"/>
                </a:moveTo>
                <a:cubicBezTo>
                  <a:pt x="1868" y="918"/>
                  <a:pt x="1868" y="918"/>
                  <a:pt x="1868" y="918"/>
                </a:cubicBezTo>
                <a:cubicBezTo>
                  <a:pt x="1851" y="918"/>
                  <a:pt x="1851" y="918"/>
                  <a:pt x="1851" y="918"/>
                </a:cubicBezTo>
                <a:cubicBezTo>
                  <a:pt x="1851" y="902"/>
                  <a:pt x="1851" y="902"/>
                  <a:pt x="1851" y="902"/>
                </a:cubicBezTo>
                <a:cubicBezTo>
                  <a:pt x="1868" y="902"/>
                  <a:pt x="1868" y="902"/>
                  <a:pt x="1868" y="902"/>
                </a:cubicBezTo>
                <a:close/>
                <a:moveTo>
                  <a:pt x="1835" y="902"/>
                </a:moveTo>
                <a:cubicBezTo>
                  <a:pt x="1840" y="902"/>
                  <a:pt x="1840" y="902"/>
                  <a:pt x="1840" y="902"/>
                </a:cubicBezTo>
                <a:cubicBezTo>
                  <a:pt x="1840" y="910"/>
                  <a:pt x="1840" y="910"/>
                  <a:pt x="1840" y="910"/>
                </a:cubicBezTo>
                <a:cubicBezTo>
                  <a:pt x="1840" y="923"/>
                  <a:pt x="1840" y="923"/>
                  <a:pt x="1840" y="923"/>
                </a:cubicBezTo>
                <a:cubicBezTo>
                  <a:pt x="1824" y="923"/>
                  <a:pt x="1824" y="923"/>
                  <a:pt x="1824" y="923"/>
                </a:cubicBezTo>
                <a:cubicBezTo>
                  <a:pt x="1824" y="910"/>
                  <a:pt x="1824" y="910"/>
                  <a:pt x="1824" y="910"/>
                </a:cubicBezTo>
                <a:cubicBezTo>
                  <a:pt x="1824" y="902"/>
                  <a:pt x="1824" y="902"/>
                  <a:pt x="1824" y="902"/>
                </a:cubicBezTo>
                <a:cubicBezTo>
                  <a:pt x="1832" y="902"/>
                  <a:pt x="1832" y="902"/>
                  <a:pt x="1832" y="902"/>
                </a:cubicBezTo>
                <a:cubicBezTo>
                  <a:pt x="1835" y="902"/>
                  <a:pt x="1835" y="902"/>
                  <a:pt x="1835" y="902"/>
                </a:cubicBezTo>
                <a:close/>
                <a:moveTo>
                  <a:pt x="1824" y="939"/>
                </a:moveTo>
                <a:cubicBezTo>
                  <a:pt x="1840" y="939"/>
                  <a:pt x="1840" y="939"/>
                  <a:pt x="1840" y="939"/>
                </a:cubicBezTo>
                <a:cubicBezTo>
                  <a:pt x="1840" y="956"/>
                  <a:pt x="1840" y="956"/>
                  <a:pt x="1840" y="956"/>
                </a:cubicBezTo>
                <a:cubicBezTo>
                  <a:pt x="1824" y="956"/>
                  <a:pt x="1824" y="956"/>
                  <a:pt x="1824" y="956"/>
                </a:cubicBezTo>
                <a:cubicBezTo>
                  <a:pt x="1824" y="939"/>
                  <a:pt x="1824" y="939"/>
                  <a:pt x="1824" y="939"/>
                </a:cubicBezTo>
                <a:close/>
                <a:moveTo>
                  <a:pt x="1824" y="972"/>
                </a:moveTo>
                <a:cubicBezTo>
                  <a:pt x="1840" y="972"/>
                  <a:pt x="1840" y="972"/>
                  <a:pt x="1840" y="972"/>
                </a:cubicBezTo>
                <a:cubicBezTo>
                  <a:pt x="1840" y="988"/>
                  <a:pt x="1840" y="988"/>
                  <a:pt x="1840" y="988"/>
                </a:cubicBezTo>
                <a:cubicBezTo>
                  <a:pt x="1824" y="988"/>
                  <a:pt x="1824" y="988"/>
                  <a:pt x="1824" y="988"/>
                </a:cubicBezTo>
                <a:cubicBezTo>
                  <a:pt x="1824" y="972"/>
                  <a:pt x="1824" y="972"/>
                  <a:pt x="1824" y="972"/>
                </a:cubicBezTo>
                <a:close/>
                <a:moveTo>
                  <a:pt x="1824" y="1005"/>
                </a:moveTo>
                <a:cubicBezTo>
                  <a:pt x="1840" y="1005"/>
                  <a:pt x="1840" y="1005"/>
                  <a:pt x="1840" y="1005"/>
                </a:cubicBezTo>
                <a:cubicBezTo>
                  <a:pt x="1840" y="1021"/>
                  <a:pt x="1840" y="1021"/>
                  <a:pt x="1840" y="1021"/>
                </a:cubicBezTo>
                <a:cubicBezTo>
                  <a:pt x="1824" y="1021"/>
                  <a:pt x="1824" y="1021"/>
                  <a:pt x="1824" y="1021"/>
                </a:cubicBezTo>
                <a:cubicBezTo>
                  <a:pt x="1824" y="1005"/>
                  <a:pt x="1824" y="1005"/>
                  <a:pt x="1824" y="1005"/>
                </a:cubicBezTo>
                <a:close/>
                <a:moveTo>
                  <a:pt x="1824" y="1037"/>
                </a:moveTo>
                <a:cubicBezTo>
                  <a:pt x="1840" y="1037"/>
                  <a:pt x="1840" y="1037"/>
                  <a:pt x="1840" y="1037"/>
                </a:cubicBezTo>
                <a:cubicBezTo>
                  <a:pt x="1840" y="1054"/>
                  <a:pt x="1840" y="1054"/>
                  <a:pt x="1840" y="1054"/>
                </a:cubicBezTo>
                <a:cubicBezTo>
                  <a:pt x="1824" y="1054"/>
                  <a:pt x="1824" y="1054"/>
                  <a:pt x="1824" y="1054"/>
                </a:cubicBezTo>
                <a:cubicBezTo>
                  <a:pt x="1824" y="1037"/>
                  <a:pt x="1824" y="1037"/>
                  <a:pt x="1824" y="1037"/>
                </a:cubicBezTo>
                <a:close/>
                <a:moveTo>
                  <a:pt x="1824" y="1070"/>
                </a:moveTo>
                <a:cubicBezTo>
                  <a:pt x="1840" y="1070"/>
                  <a:pt x="1840" y="1070"/>
                  <a:pt x="1840" y="1070"/>
                </a:cubicBezTo>
                <a:cubicBezTo>
                  <a:pt x="1840" y="1086"/>
                  <a:pt x="1840" y="1086"/>
                  <a:pt x="1840" y="1086"/>
                </a:cubicBezTo>
                <a:cubicBezTo>
                  <a:pt x="1824" y="1086"/>
                  <a:pt x="1824" y="1086"/>
                  <a:pt x="1824" y="1086"/>
                </a:cubicBezTo>
                <a:cubicBezTo>
                  <a:pt x="1824" y="1070"/>
                  <a:pt x="1824" y="1070"/>
                  <a:pt x="1824" y="1070"/>
                </a:cubicBezTo>
                <a:close/>
                <a:moveTo>
                  <a:pt x="1824" y="1103"/>
                </a:moveTo>
                <a:cubicBezTo>
                  <a:pt x="1840" y="1103"/>
                  <a:pt x="1840" y="1103"/>
                  <a:pt x="1840" y="1103"/>
                </a:cubicBezTo>
                <a:cubicBezTo>
                  <a:pt x="1840" y="1119"/>
                  <a:pt x="1840" y="1119"/>
                  <a:pt x="1840" y="1119"/>
                </a:cubicBezTo>
                <a:cubicBezTo>
                  <a:pt x="1824" y="1119"/>
                  <a:pt x="1824" y="1119"/>
                  <a:pt x="1824" y="1119"/>
                </a:cubicBezTo>
                <a:cubicBezTo>
                  <a:pt x="1824" y="1103"/>
                  <a:pt x="1824" y="1103"/>
                  <a:pt x="1824" y="1103"/>
                </a:cubicBezTo>
                <a:close/>
                <a:moveTo>
                  <a:pt x="1824" y="1135"/>
                </a:moveTo>
                <a:cubicBezTo>
                  <a:pt x="1840" y="1135"/>
                  <a:pt x="1840" y="1135"/>
                  <a:pt x="1840" y="1135"/>
                </a:cubicBezTo>
                <a:cubicBezTo>
                  <a:pt x="1840" y="1152"/>
                  <a:pt x="1840" y="1152"/>
                  <a:pt x="1840" y="1152"/>
                </a:cubicBezTo>
                <a:cubicBezTo>
                  <a:pt x="1824" y="1152"/>
                  <a:pt x="1824" y="1152"/>
                  <a:pt x="1824" y="1152"/>
                </a:cubicBezTo>
                <a:cubicBezTo>
                  <a:pt x="1824" y="1135"/>
                  <a:pt x="1824" y="1135"/>
                  <a:pt x="1824" y="1135"/>
                </a:cubicBezTo>
                <a:close/>
                <a:moveTo>
                  <a:pt x="1824" y="1168"/>
                </a:moveTo>
                <a:cubicBezTo>
                  <a:pt x="1840" y="1168"/>
                  <a:pt x="1840" y="1168"/>
                  <a:pt x="1840" y="1168"/>
                </a:cubicBezTo>
                <a:cubicBezTo>
                  <a:pt x="1840" y="1184"/>
                  <a:pt x="1840" y="1184"/>
                  <a:pt x="1840" y="1184"/>
                </a:cubicBezTo>
                <a:cubicBezTo>
                  <a:pt x="1824" y="1184"/>
                  <a:pt x="1824" y="1184"/>
                  <a:pt x="1824" y="1184"/>
                </a:cubicBezTo>
                <a:cubicBezTo>
                  <a:pt x="1824" y="1168"/>
                  <a:pt x="1824" y="1168"/>
                  <a:pt x="1824" y="1168"/>
                </a:cubicBezTo>
                <a:close/>
                <a:moveTo>
                  <a:pt x="1824" y="1201"/>
                </a:moveTo>
                <a:cubicBezTo>
                  <a:pt x="1840" y="1201"/>
                  <a:pt x="1840" y="1201"/>
                  <a:pt x="1840" y="1201"/>
                </a:cubicBezTo>
                <a:cubicBezTo>
                  <a:pt x="1840" y="1217"/>
                  <a:pt x="1840" y="1217"/>
                  <a:pt x="1840" y="1217"/>
                </a:cubicBezTo>
                <a:cubicBezTo>
                  <a:pt x="1824" y="1217"/>
                  <a:pt x="1824" y="1217"/>
                  <a:pt x="1824" y="1217"/>
                </a:cubicBezTo>
                <a:cubicBezTo>
                  <a:pt x="1824" y="1201"/>
                  <a:pt x="1824" y="1201"/>
                  <a:pt x="1824" y="1201"/>
                </a:cubicBezTo>
                <a:close/>
                <a:moveTo>
                  <a:pt x="1824" y="1233"/>
                </a:moveTo>
                <a:cubicBezTo>
                  <a:pt x="1840" y="1233"/>
                  <a:pt x="1840" y="1233"/>
                  <a:pt x="1840" y="1233"/>
                </a:cubicBezTo>
                <a:cubicBezTo>
                  <a:pt x="1840" y="1250"/>
                  <a:pt x="1840" y="1250"/>
                  <a:pt x="1840" y="1250"/>
                </a:cubicBezTo>
                <a:cubicBezTo>
                  <a:pt x="1824" y="1250"/>
                  <a:pt x="1824" y="1250"/>
                  <a:pt x="1824" y="1250"/>
                </a:cubicBezTo>
                <a:cubicBezTo>
                  <a:pt x="1824" y="1233"/>
                  <a:pt x="1824" y="1233"/>
                  <a:pt x="1824" y="1233"/>
                </a:cubicBezTo>
                <a:close/>
                <a:moveTo>
                  <a:pt x="1824" y="1266"/>
                </a:moveTo>
                <a:cubicBezTo>
                  <a:pt x="1840" y="1266"/>
                  <a:pt x="1840" y="1266"/>
                  <a:pt x="1840" y="1266"/>
                </a:cubicBezTo>
                <a:cubicBezTo>
                  <a:pt x="1840" y="1282"/>
                  <a:pt x="1840" y="1282"/>
                  <a:pt x="1840" y="1282"/>
                </a:cubicBezTo>
                <a:cubicBezTo>
                  <a:pt x="1824" y="1282"/>
                  <a:pt x="1824" y="1282"/>
                  <a:pt x="1824" y="1282"/>
                </a:cubicBezTo>
                <a:cubicBezTo>
                  <a:pt x="1824" y="1266"/>
                  <a:pt x="1824" y="1266"/>
                  <a:pt x="1824" y="1266"/>
                </a:cubicBezTo>
                <a:close/>
                <a:moveTo>
                  <a:pt x="1824" y="1299"/>
                </a:moveTo>
                <a:cubicBezTo>
                  <a:pt x="1840" y="1299"/>
                  <a:pt x="1840" y="1299"/>
                  <a:pt x="1840" y="1299"/>
                </a:cubicBezTo>
                <a:cubicBezTo>
                  <a:pt x="1840" y="1315"/>
                  <a:pt x="1840" y="1315"/>
                  <a:pt x="1840" y="1315"/>
                </a:cubicBezTo>
                <a:cubicBezTo>
                  <a:pt x="1824" y="1315"/>
                  <a:pt x="1824" y="1315"/>
                  <a:pt x="1824" y="1315"/>
                </a:cubicBezTo>
                <a:cubicBezTo>
                  <a:pt x="1824" y="1299"/>
                  <a:pt x="1824" y="1299"/>
                  <a:pt x="1824" y="1299"/>
                </a:cubicBezTo>
                <a:close/>
                <a:moveTo>
                  <a:pt x="1824" y="1331"/>
                </a:moveTo>
                <a:cubicBezTo>
                  <a:pt x="1840" y="1331"/>
                  <a:pt x="1840" y="1331"/>
                  <a:pt x="1840" y="1331"/>
                </a:cubicBezTo>
                <a:cubicBezTo>
                  <a:pt x="1840" y="1347"/>
                  <a:pt x="1840" y="1347"/>
                  <a:pt x="1840" y="1347"/>
                </a:cubicBezTo>
                <a:cubicBezTo>
                  <a:pt x="1824" y="1347"/>
                  <a:pt x="1824" y="1347"/>
                  <a:pt x="1824" y="1347"/>
                </a:cubicBezTo>
                <a:cubicBezTo>
                  <a:pt x="1824" y="1331"/>
                  <a:pt x="1824" y="1331"/>
                  <a:pt x="1824" y="1331"/>
                </a:cubicBezTo>
                <a:close/>
                <a:moveTo>
                  <a:pt x="1824" y="1364"/>
                </a:moveTo>
                <a:cubicBezTo>
                  <a:pt x="1840" y="1364"/>
                  <a:pt x="1840" y="1364"/>
                  <a:pt x="1840" y="1364"/>
                </a:cubicBezTo>
                <a:cubicBezTo>
                  <a:pt x="1840" y="1380"/>
                  <a:pt x="1840" y="1380"/>
                  <a:pt x="1840" y="1380"/>
                </a:cubicBezTo>
                <a:cubicBezTo>
                  <a:pt x="1824" y="1380"/>
                  <a:pt x="1824" y="1380"/>
                  <a:pt x="1824" y="1380"/>
                </a:cubicBezTo>
                <a:cubicBezTo>
                  <a:pt x="1824" y="1364"/>
                  <a:pt x="1824" y="1364"/>
                  <a:pt x="1824" y="1364"/>
                </a:cubicBezTo>
                <a:close/>
                <a:moveTo>
                  <a:pt x="1824" y="1396"/>
                </a:moveTo>
                <a:cubicBezTo>
                  <a:pt x="1840" y="1396"/>
                  <a:pt x="1840" y="1396"/>
                  <a:pt x="1840" y="1396"/>
                </a:cubicBezTo>
                <a:cubicBezTo>
                  <a:pt x="1840" y="1413"/>
                  <a:pt x="1840" y="1413"/>
                  <a:pt x="1840" y="1413"/>
                </a:cubicBezTo>
                <a:cubicBezTo>
                  <a:pt x="1824" y="1413"/>
                  <a:pt x="1824" y="1413"/>
                  <a:pt x="1824" y="1413"/>
                </a:cubicBezTo>
                <a:cubicBezTo>
                  <a:pt x="1824" y="1396"/>
                  <a:pt x="1824" y="1396"/>
                  <a:pt x="1824" y="1396"/>
                </a:cubicBezTo>
                <a:close/>
                <a:moveTo>
                  <a:pt x="1824" y="1429"/>
                </a:moveTo>
                <a:cubicBezTo>
                  <a:pt x="1840" y="1429"/>
                  <a:pt x="1840" y="1429"/>
                  <a:pt x="1840" y="1429"/>
                </a:cubicBezTo>
                <a:cubicBezTo>
                  <a:pt x="1840" y="1445"/>
                  <a:pt x="1840" y="1445"/>
                  <a:pt x="1840" y="1445"/>
                </a:cubicBezTo>
                <a:cubicBezTo>
                  <a:pt x="1824" y="1445"/>
                  <a:pt x="1824" y="1445"/>
                  <a:pt x="1824" y="1445"/>
                </a:cubicBezTo>
                <a:cubicBezTo>
                  <a:pt x="1824" y="1429"/>
                  <a:pt x="1824" y="1429"/>
                  <a:pt x="1824" y="1429"/>
                </a:cubicBezTo>
                <a:close/>
                <a:moveTo>
                  <a:pt x="1824" y="1462"/>
                </a:moveTo>
                <a:cubicBezTo>
                  <a:pt x="1840" y="1462"/>
                  <a:pt x="1840" y="1462"/>
                  <a:pt x="1840" y="1462"/>
                </a:cubicBezTo>
                <a:cubicBezTo>
                  <a:pt x="1840" y="1478"/>
                  <a:pt x="1840" y="1478"/>
                  <a:pt x="1840" y="1478"/>
                </a:cubicBezTo>
                <a:cubicBezTo>
                  <a:pt x="1824" y="1478"/>
                  <a:pt x="1824" y="1478"/>
                  <a:pt x="1824" y="1478"/>
                </a:cubicBezTo>
                <a:cubicBezTo>
                  <a:pt x="1824" y="1462"/>
                  <a:pt x="1824" y="1462"/>
                  <a:pt x="1824" y="1462"/>
                </a:cubicBezTo>
                <a:close/>
                <a:moveTo>
                  <a:pt x="1707" y="160"/>
                </a:moveTo>
                <a:cubicBezTo>
                  <a:pt x="1723" y="160"/>
                  <a:pt x="1723" y="160"/>
                  <a:pt x="1723" y="160"/>
                </a:cubicBezTo>
                <a:cubicBezTo>
                  <a:pt x="1723" y="176"/>
                  <a:pt x="1723" y="176"/>
                  <a:pt x="1723" y="176"/>
                </a:cubicBezTo>
                <a:cubicBezTo>
                  <a:pt x="1707" y="176"/>
                  <a:pt x="1707" y="176"/>
                  <a:pt x="1707" y="176"/>
                </a:cubicBezTo>
                <a:cubicBezTo>
                  <a:pt x="1707" y="160"/>
                  <a:pt x="1707" y="160"/>
                  <a:pt x="1707" y="160"/>
                </a:cubicBezTo>
                <a:close/>
                <a:moveTo>
                  <a:pt x="1707" y="193"/>
                </a:moveTo>
                <a:cubicBezTo>
                  <a:pt x="1723" y="193"/>
                  <a:pt x="1723" y="193"/>
                  <a:pt x="1723" y="193"/>
                </a:cubicBezTo>
                <a:cubicBezTo>
                  <a:pt x="1723" y="209"/>
                  <a:pt x="1723" y="209"/>
                  <a:pt x="1723" y="209"/>
                </a:cubicBezTo>
                <a:cubicBezTo>
                  <a:pt x="1707" y="209"/>
                  <a:pt x="1707" y="209"/>
                  <a:pt x="1707" y="209"/>
                </a:cubicBezTo>
                <a:cubicBezTo>
                  <a:pt x="1707" y="193"/>
                  <a:pt x="1707" y="193"/>
                  <a:pt x="1707" y="193"/>
                </a:cubicBezTo>
                <a:close/>
                <a:moveTo>
                  <a:pt x="1707" y="225"/>
                </a:moveTo>
                <a:cubicBezTo>
                  <a:pt x="1723" y="225"/>
                  <a:pt x="1723" y="225"/>
                  <a:pt x="1723" y="225"/>
                </a:cubicBezTo>
                <a:cubicBezTo>
                  <a:pt x="1723" y="242"/>
                  <a:pt x="1723" y="242"/>
                  <a:pt x="1723" y="242"/>
                </a:cubicBezTo>
                <a:cubicBezTo>
                  <a:pt x="1707" y="242"/>
                  <a:pt x="1707" y="242"/>
                  <a:pt x="1707" y="242"/>
                </a:cubicBezTo>
                <a:cubicBezTo>
                  <a:pt x="1707" y="225"/>
                  <a:pt x="1707" y="225"/>
                  <a:pt x="1707" y="225"/>
                </a:cubicBezTo>
                <a:close/>
                <a:moveTo>
                  <a:pt x="1707" y="258"/>
                </a:moveTo>
                <a:cubicBezTo>
                  <a:pt x="1723" y="258"/>
                  <a:pt x="1723" y="258"/>
                  <a:pt x="1723" y="258"/>
                </a:cubicBezTo>
                <a:cubicBezTo>
                  <a:pt x="1723" y="274"/>
                  <a:pt x="1723" y="274"/>
                  <a:pt x="1723" y="274"/>
                </a:cubicBezTo>
                <a:cubicBezTo>
                  <a:pt x="1707" y="274"/>
                  <a:pt x="1707" y="274"/>
                  <a:pt x="1707" y="274"/>
                </a:cubicBezTo>
                <a:cubicBezTo>
                  <a:pt x="1707" y="258"/>
                  <a:pt x="1707" y="258"/>
                  <a:pt x="1707" y="258"/>
                </a:cubicBezTo>
                <a:close/>
                <a:moveTo>
                  <a:pt x="1707" y="291"/>
                </a:moveTo>
                <a:cubicBezTo>
                  <a:pt x="1723" y="291"/>
                  <a:pt x="1723" y="291"/>
                  <a:pt x="1723" y="291"/>
                </a:cubicBezTo>
                <a:cubicBezTo>
                  <a:pt x="1723" y="307"/>
                  <a:pt x="1723" y="307"/>
                  <a:pt x="1723" y="307"/>
                </a:cubicBezTo>
                <a:cubicBezTo>
                  <a:pt x="1707" y="307"/>
                  <a:pt x="1707" y="307"/>
                  <a:pt x="1707" y="307"/>
                </a:cubicBezTo>
                <a:cubicBezTo>
                  <a:pt x="1707" y="291"/>
                  <a:pt x="1707" y="291"/>
                  <a:pt x="1707" y="291"/>
                </a:cubicBezTo>
                <a:close/>
                <a:moveTo>
                  <a:pt x="1707" y="323"/>
                </a:moveTo>
                <a:cubicBezTo>
                  <a:pt x="1723" y="323"/>
                  <a:pt x="1723" y="323"/>
                  <a:pt x="1723" y="323"/>
                </a:cubicBezTo>
                <a:cubicBezTo>
                  <a:pt x="1723" y="340"/>
                  <a:pt x="1723" y="340"/>
                  <a:pt x="1723" y="340"/>
                </a:cubicBezTo>
                <a:cubicBezTo>
                  <a:pt x="1707" y="340"/>
                  <a:pt x="1707" y="340"/>
                  <a:pt x="1707" y="340"/>
                </a:cubicBezTo>
                <a:cubicBezTo>
                  <a:pt x="1707" y="323"/>
                  <a:pt x="1707" y="323"/>
                  <a:pt x="1707" y="323"/>
                </a:cubicBezTo>
                <a:close/>
                <a:moveTo>
                  <a:pt x="1707" y="356"/>
                </a:moveTo>
                <a:cubicBezTo>
                  <a:pt x="1723" y="356"/>
                  <a:pt x="1723" y="356"/>
                  <a:pt x="1723" y="356"/>
                </a:cubicBezTo>
                <a:cubicBezTo>
                  <a:pt x="1723" y="372"/>
                  <a:pt x="1723" y="372"/>
                  <a:pt x="1723" y="372"/>
                </a:cubicBezTo>
                <a:cubicBezTo>
                  <a:pt x="1707" y="372"/>
                  <a:pt x="1707" y="372"/>
                  <a:pt x="1707" y="37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707" y="389"/>
                </a:moveTo>
                <a:cubicBezTo>
                  <a:pt x="1723" y="389"/>
                  <a:pt x="1723" y="389"/>
                  <a:pt x="1723" y="389"/>
                </a:cubicBezTo>
                <a:cubicBezTo>
                  <a:pt x="1723" y="405"/>
                  <a:pt x="1723" y="405"/>
                  <a:pt x="1723" y="405"/>
                </a:cubicBezTo>
                <a:cubicBezTo>
                  <a:pt x="1707" y="405"/>
                  <a:pt x="1707" y="405"/>
                  <a:pt x="1707" y="405"/>
                </a:cubicBezTo>
                <a:cubicBezTo>
                  <a:pt x="1707" y="389"/>
                  <a:pt x="1707" y="389"/>
                  <a:pt x="1707" y="389"/>
                </a:cubicBezTo>
                <a:close/>
                <a:moveTo>
                  <a:pt x="1707" y="421"/>
                </a:moveTo>
                <a:cubicBezTo>
                  <a:pt x="1723" y="421"/>
                  <a:pt x="1723" y="421"/>
                  <a:pt x="1723" y="421"/>
                </a:cubicBezTo>
                <a:cubicBezTo>
                  <a:pt x="1723" y="437"/>
                  <a:pt x="1723" y="437"/>
                  <a:pt x="1723" y="437"/>
                </a:cubicBezTo>
                <a:cubicBezTo>
                  <a:pt x="1707" y="437"/>
                  <a:pt x="1707" y="437"/>
                  <a:pt x="1707" y="437"/>
                </a:cubicBezTo>
                <a:cubicBezTo>
                  <a:pt x="1707" y="421"/>
                  <a:pt x="1707" y="421"/>
                  <a:pt x="1707" y="421"/>
                </a:cubicBezTo>
                <a:close/>
                <a:moveTo>
                  <a:pt x="1707" y="454"/>
                </a:moveTo>
                <a:cubicBezTo>
                  <a:pt x="1723" y="454"/>
                  <a:pt x="1723" y="454"/>
                  <a:pt x="1723" y="454"/>
                </a:cubicBezTo>
                <a:cubicBezTo>
                  <a:pt x="1723" y="470"/>
                  <a:pt x="1723" y="470"/>
                  <a:pt x="1723" y="470"/>
                </a:cubicBezTo>
                <a:cubicBezTo>
                  <a:pt x="1707" y="470"/>
                  <a:pt x="1707" y="470"/>
                  <a:pt x="1707" y="470"/>
                </a:cubicBezTo>
                <a:cubicBezTo>
                  <a:pt x="1707" y="454"/>
                  <a:pt x="1707" y="454"/>
                  <a:pt x="1707" y="454"/>
                </a:cubicBezTo>
                <a:close/>
                <a:moveTo>
                  <a:pt x="1707" y="486"/>
                </a:moveTo>
                <a:cubicBezTo>
                  <a:pt x="1723" y="486"/>
                  <a:pt x="1723" y="486"/>
                  <a:pt x="1723" y="486"/>
                </a:cubicBezTo>
                <a:cubicBezTo>
                  <a:pt x="1723" y="503"/>
                  <a:pt x="1723" y="503"/>
                  <a:pt x="1723" y="503"/>
                </a:cubicBezTo>
                <a:cubicBezTo>
                  <a:pt x="1707" y="503"/>
                  <a:pt x="1707" y="503"/>
                  <a:pt x="1707" y="503"/>
                </a:cubicBezTo>
                <a:cubicBezTo>
                  <a:pt x="1707" y="486"/>
                  <a:pt x="1707" y="486"/>
                  <a:pt x="1707" y="486"/>
                </a:cubicBezTo>
                <a:close/>
                <a:moveTo>
                  <a:pt x="1707" y="519"/>
                </a:moveTo>
                <a:cubicBezTo>
                  <a:pt x="1723" y="519"/>
                  <a:pt x="1723" y="519"/>
                  <a:pt x="1723" y="519"/>
                </a:cubicBezTo>
                <a:cubicBezTo>
                  <a:pt x="1723" y="535"/>
                  <a:pt x="1723" y="535"/>
                  <a:pt x="1723" y="535"/>
                </a:cubicBezTo>
                <a:cubicBezTo>
                  <a:pt x="1707" y="535"/>
                  <a:pt x="1707" y="535"/>
                  <a:pt x="1707" y="535"/>
                </a:cubicBezTo>
                <a:cubicBezTo>
                  <a:pt x="1707" y="519"/>
                  <a:pt x="1707" y="519"/>
                  <a:pt x="1707" y="519"/>
                </a:cubicBezTo>
                <a:close/>
                <a:moveTo>
                  <a:pt x="1707" y="552"/>
                </a:moveTo>
                <a:cubicBezTo>
                  <a:pt x="1723" y="552"/>
                  <a:pt x="1723" y="552"/>
                  <a:pt x="1723" y="552"/>
                </a:cubicBezTo>
                <a:cubicBezTo>
                  <a:pt x="1723" y="568"/>
                  <a:pt x="1723" y="568"/>
                  <a:pt x="1723" y="568"/>
                </a:cubicBezTo>
                <a:cubicBezTo>
                  <a:pt x="1707" y="568"/>
                  <a:pt x="1707" y="568"/>
                  <a:pt x="1707" y="568"/>
                </a:cubicBezTo>
                <a:cubicBezTo>
                  <a:pt x="1707" y="552"/>
                  <a:pt x="1707" y="552"/>
                  <a:pt x="1707" y="552"/>
                </a:cubicBezTo>
                <a:close/>
                <a:moveTo>
                  <a:pt x="1707" y="584"/>
                </a:moveTo>
                <a:cubicBezTo>
                  <a:pt x="1723" y="584"/>
                  <a:pt x="1723" y="584"/>
                  <a:pt x="1723" y="584"/>
                </a:cubicBezTo>
                <a:cubicBezTo>
                  <a:pt x="1723" y="601"/>
                  <a:pt x="1723" y="601"/>
                  <a:pt x="1723" y="601"/>
                </a:cubicBezTo>
                <a:cubicBezTo>
                  <a:pt x="1707" y="601"/>
                  <a:pt x="1707" y="601"/>
                  <a:pt x="1707" y="601"/>
                </a:cubicBezTo>
                <a:cubicBezTo>
                  <a:pt x="1707" y="584"/>
                  <a:pt x="1707" y="584"/>
                  <a:pt x="1707" y="584"/>
                </a:cubicBezTo>
                <a:close/>
                <a:moveTo>
                  <a:pt x="1701" y="595"/>
                </a:moveTo>
                <a:cubicBezTo>
                  <a:pt x="1701" y="612"/>
                  <a:pt x="1701" y="612"/>
                  <a:pt x="1701" y="612"/>
                </a:cubicBezTo>
                <a:cubicBezTo>
                  <a:pt x="1685" y="612"/>
                  <a:pt x="1685" y="612"/>
                  <a:pt x="1685" y="612"/>
                </a:cubicBezTo>
                <a:cubicBezTo>
                  <a:pt x="1685" y="595"/>
                  <a:pt x="1685" y="595"/>
                  <a:pt x="1685" y="595"/>
                </a:cubicBezTo>
                <a:cubicBezTo>
                  <a:pt x="1701" y="595"/>
                  <a:pt x="1701" y="595"/>
                  <a:pt x="1701" y="595"/>
                </a:cubicBezTo>
                <a:close/>
                <a:moveTo>
                  <a:pt x="1669" y="595"/>
                </a:moveTo>
                <a:cubicBezTo>
                  <a:pt x="1669" y="612"/>
                  <a:pt x="1669" y="612"/>
                  <a:pt x="1669" y="612"/>
                </a:cubicBezTo>
                <a:cubicBezTo>
                  <a:pt x="1652" y="612"/>
                  <a:pt x="1652" y="612"/>
                  <a:pt x="1652" y="612"/>
                </a:cubicBezTo>
                <a:cubicBezTo>
                  <a:pt x="1652" y="595"/>
                  <a:pt x="1652" y="595"/>
                  <a:pt x="1652" y="595"/>
                </a:cubicBezTo>
                <a:cubicBezTo>
                  <a:pt x="1669" y="595"/>
                  <a:pt x="1669" y="595"/>
                  <a:pt x="1669" y="595"/>
                </a:cubicBezTo>
                <a:close/>
                <a:moveTo>
                  <a:pt x="1636" y="595"/>
                </a:moveTo>
                <a:cubicBezTo>
                  <a:pt x="1636" y="612"/>
                  <a:pt x="1636" y="612"/>
                  <a:pt x="1636" y="612"/>
                </a:cubicBezTo>
                <a:cubicBezTo>
                  <a:pt x="1620" y="612"/>
                  <a:pt x="1620" y="612"/>
                  <a:pt x="1620" y="612"/>
                </a:cubicBezTo>
                <a:cubicBezTo>
                  <a:pt x="1620" y="595"/>
                  <a:pt x="1620" y="595"/>
                  <a:pt x="1620" y="595"/>
                </a:cubicBezTo>
                <a:cubicBezTo>
                  <a:pt x="1636" y="595"/>
                  <a:pt x="1636" y="595"/>
                  <a:pt x="1636" y="595"/>
                </a:cubicBezTo>
                <a:close/>
                <a:moveTo>
                  <a:pt x="1611" y="595"/>
                </a:moveTo>
                <a:cubicBezTo>
                  <a:pt x="1611" y="604"/>
                  <a:pt x="1611" y="604"/>
                  <a:pt x="1611" y="604"/>
                </a:cubicBezTo>
                <a:cubicBezTo>
                  <a:pt x="1611" y="619"/>
                  <a:pt x="1611" y="619"/>
                  <a:pt x="1611" y="619"/>
                </a:cubicBezTo>
                <a:cubicBezTo>
                  <a:pt x="1595" y="619"/>
                  <a:pt x="1595" y="619"/>
                  <a:pt x="1595" y="619"/>
                </a:cubicBezTo>
                <a:cubicBezTo>
                  <a:pt x="1595" y="604"/>
                  <a:pt x="1595" y="604"/>
                  <a:pt x="1595" y="604"/>
                </a:cubicBezTo>
                <a:cubicBezTo>
                  <a:pt x="1595" y="595"/>
                  <a:pt x="1595" y="595"/>
                  <a:pt x="1595" y="595"/>
                </a:cubicBezTo>
                <a:cubicBezTo>
                  <a:pt x="1600" y="595"/>
                  <a:pt x="1605" y="595"/>
                  <a:pt x="1611" y="595"/>
                </a:cubicBezTo>
                <a:close/>
                <a:moveTo>
                  <a:pt x="1595" y="636"/>
                </a:moveTo>
                <a:cubicBezTo>
                  <a:pt x="1611" y="636"/>
                  <a:pt x="1611" y="636"/>
                  <a:pt x="1611" y="636"/>
                </a:cubicBezTo>
                <a:cubicBezTo>
                  <a:pt x="1611" y="652"/>
                  <a:pt x="1611" y="652"/>
                  <a:pt x="1611" y="652"/>
                </a:cubicBezTo>
                <a:cubicBezTo>
                  <a:pt x="1595" y="652"/>
                  <a:pt x="1595" y="652"/>
                  <a:pt x="1595" y="652"/>
                </a:cubicBezTo>
                <a:cubicBezTo>
                  <a:pt x="1595" y="636"/>
                  <a:pt x="1595" y="636"/>
                  <a:pt x="1595" y="636"/>
                </a:cubicBezTo>
                <a:close/>
                <a:moveTo>
                  <a:pt x="1595" y="668"/>
                </a:moveTo>
                <a:cubicBezTo>
                  <a:pt x="1611" y="668"/>
                  <a:pt x="1611" y="668"/>
                  <a:pt x="1611" y="668"/>
                </a:cubicBezTo>
                <a:cubicBezTo>
                  <a:pt x="1611" y="685"/>
                  <a:pt x="1611" y="685"/>
                  <a:pt x="1611" y="685"/>
                </a:cubicBezTo>
                <a:cubicBezTo>
                  <a:pt x="1595" y="685"/>
                  <a:pt x="1595" y="685"/>
                  <a:pt x="1595" y="685"/>
                </a:cubicBezTo>
                <a:cubicBezTo>
                  <a:pt x="1595" y="668"/>
                  <a:pt x="1595" y="668"/>
                  <a:pt x="1595" y="668"/>
                </a:cubicBezTo>
                <a:close/>
                <a:moveTo>
                  <a:pt x="1595" y="701"/>
                </a:moveTo>
                <a:cubicBezTo>
                  <a:pt x="1611" y="701"/>
                  <a:pt x="1611" y="701"/>
                  <a:pt x="1611" y="701"/>
                </a:cubicBezTo>
                <a:cubicBezTo>
                  <a:pt x="1611" y="717"/>
                  <a:pt x="1611" y="717"/>
                  <a:pt x="1611" y="717"/>
                </a:cubicBezTo>
                <a:cubicBezTo>
                  <a:pt x="1595" y="717"/>
                  <a:pt x="1595" y="717"/>
                  <a:pt x="1595" y="717"/>
                </a:cubicBezTo>
                <a:cubicBezTo>
                  <a:pt x="1595" y="701"/>
                  <a:pt x="1595" y="701"/>
                  <a:pt x="1595" y="701"/>
                </a:cubicBezTo>
                <a:close/>
                <a:moveTo>
                  <a:pt x="1595" y="733"/>
                </a:moveTo>
                <a:cubicBezTo>
                  <a:pt x="1611" y="733"/>
                  <a:pt x="1611" y="733"/>
                  <a:pt x="1611" y="733"/>
                </a:cubicBezTo>
                <a:cubicBezTo>
                  <a:pt x="1611" y="750"/>
                  <a:pt x="1611" y="750"/>
                  <a:pt x="1611" y="750"/>
                </a:cubicBezTo>
                <a:cubicBezTo>
                  <a:pt x="1595" y="750"/>
                  <a:pt x="1595" y="750"/>
                  <a:pt x="1595" y="750"/>
                </a:cubicBezTo>
                <a:cubicBezTo>
                  <a:pt x="1595" y="733"/>
                  <a:pt x="1595" y="733"/>
                  <a:pt x="1595" y="733"/>
                </a:cubicBezTo>
                <a:close/>
                <a:moveTo>
                  <a:pt x="1595" y="766"/>
                </a:moveTo>
                <a:cubicBezTo>
                  <a:pt x="1611" y="766"/>
                  <a:pt x="1611" y="766"/>
                  <a:pt x="1611" y="766"/>
                </a:cubicBezTo>
                <a:cubicBezTo>
                  <a:pt x="1611" y="782"/>
                  <a:pt x="1611" y="782"/>
                  <a:pt x="1611" y="782"/>
                </a:cubicBezTo>
                <a:cubicBezTo>
                  <a:pt x="1595" y="782"/>
                  <a:pt x="1595" y="782"/>
                  <a:pt x="1595" y="782"/>
                </a:cubicBezTo>
                <a:cubicBezTo>
                  <a:pt x="1595" y="766"/>
                  <a:pt x="1595" y="766"/>
                  <a:pt x="1595" y="766"/>
                </a:cubicBezTo>
                <a:close/>
                <a:moveTo>
                  <a:pt x="1595" y="799"/>
                </a:moveTo>
                <a:cubicBezTo>
                  <a:pt x="1611" y="799"/>
                  <a:pt x="1611" y="799"/>
                  <a:pt x="1611" y="799"/>
                </a:cubicBezTo>
                <a:cubicBezTo>
                  <a:pt x="1611" y="815"/>
                  <a:pt x="1611" y="815"/>
                  <a:pt x="1611" y="815"/>
                </a:cubicBezTo>
                <a:cubicBezTo>
                  <a:pt x="1595" y="815"/>
                  <a:pt x="1595" y="815"/>
                  <a:pt x="1595" y="815"/>
                </a:cubicBezTo>
                <a:cubicBezTo>
                  <a:pt x="1595" y="799"/>
                  <a:pt x="1595" y="799"/>
                  <a:pt x="1595" y="799"/>
                </a:cubicBezTo>
                <a:close/>
                <a:moveTo>
                  <a:pt x="1595" y="831"/>
                </a:moveTo>
                <a:cubicBezTo>
                  <a:pt x="1611" y="831"/>
                  <a:pt x="1611" y="831"/>
                  <a:pt x="1611" y="831"/>
                </a:cubicBezTo>
                <a:cubicBezTo>
                  <a:pt x="1611" y="848"/>
                  <a:pt x="1611" y="848"/>
                  <a:pt x="1611" y="848"/>
                </a:cubicBezTo>
                <a:cubicBezTo>
                  <a:pt x="1595" y="848"/>
                  <a:pt x="1595" y="848"/>
                  <a:pt x="1595" y="848"/>
                </a:cubicBezTo>
                <a:cubicBezTo>
                  <a:pt x="1595" y="831"/>
                  <a:pt x="1595" y="831"/>
                  <a:pt x="1595" y="831"/>
                </a:cubicBezTo>
                <a:close/>
                <a:moveTo>
                  <a:pt x="1595" y="864"/>
                </a:moveTo>
                <a:cubicBezTo>
                  <a:pt x="1611" y="864"/>
                  <a:pt x="1611" y="864"/>
                  <a:pt x="1611" y="864"/>
                </a:cubicBezTo>
                <a:cubicBezTo>
                  <a:pt x="1611" y="880"/>
                  <a:pt x="1611" y="880"/>
                  <a:pt x="1611" y="880"/>
                </a:cubicBezTo>
                <a:cubicBezTo>
                  <a:pt x="1595" y="880"/>
                  <a:pt x="1595" y="880"/>
                  <a:pt x="1595" y="880"/>
                </a:cubicBezTo>
                <a:cubicBezTo>
                  <a:pt x="1595" y="864"/>
                  <a:pt x="1595" y="864"/>
                  <a:pt x="1595" y="864"/>
                </a:cubicBezTo>
                <a:close/>
                <a:moveTo>
                  <a:pt x="1595" y="897"/>
                </a:moveTo>
                <a:cubicBezTo>
                  <a:pt x="1611" y="897"/>
                  <a:pt x="1611" y="897"/>
                  <a:pt x="1611" y="897"/>
                </a:cubicBezTo>
                <a:cubicBezTo>
                  <a:pt x="1611" y="913"/>
                  <a:pt x="1611" y="913"/>
                  <a:pt x="1611" y="913"/>
                </a:cubicBezTo>
                <a:cubicBezTo>
                  <a:pt x="1595" y="913"/>
                  <a:pt x="1595" y="913"/>
                  <a:pt x="1595" y="913"/>
                </a:cubicBezTo>
                <a:cubicBezTo>
                  <a:pt x="1595" y="897"/>
                  <a:pt x="1595" y="897"/>
                  <a:pt x="1595" y="897"/>
                </a:cubicBezTo>
                <a:close/>
                <a:moveTo>
                  <a:pt x="1595" y="929"/>
                </a:moveTo>
                <a:cubicBezTo>
                  <a:pt x="1611" y="929"/>
                  <a:pt x="1611" y="929"/>
                  <a:pt x="1611" y="929"/>
                </a:cubicBezTo>
                <a:cubicBezTo>
                  <a:pt x="1611" y="946"/>
                  <a:pt x="1611" y="946"/>
                  <a:pt x="1611" y="946"/>
                </a:cubicBezTo>
                <a:cubicBezTo>
                  <a:pt x="1595" y="946"/>
                  <a:pt x="1595" y="946"/>
                  <a:pt x="1595" y="946"/>
                </a:cubicBezTo>
                <a:cubicBezTo>
                  <a:pt x="1595" y="929"/>
                  <a:pt x="1595" y="929"/>
                  <a:pt x="1595" y="929"/>
                </a:cubicBezTo>
                <a:close/>
                <a:moveTo>
                  <a:pt x="1595" y="962"/>
                </a:moveTo>
                <a:cubicBezTo>
                  <a:pt x="1611" y="962"/>
                  <a:pt x="1611" y="962"/>
                  <a:pt x="1611" y="962"/>
                </a:cubicBezTo>
                <a:cubicBezTo>
                  <a:pt x="1611" y="978"/>
                  <a:pt x="1611" y="978"/>
                  <a:pt x="1611" y="978"/>
                </a:cubicBezTo>
                <a:cubicBezTo>
                  <a:pt x="1595" y="978"/>
                  <a:pt x="1595" y="978"/>
                  <a:pt x="1595" y="978"/>
                </a:cubicBezTo>
                <a:cubicBezTo>
                  <a:pt x="1595" y="962"/>
                  <a:pt x="1595" y="962"/>
                  <a:pt x="1595" y="962"/>
                </a:cubicBezTo>
                <a:close/>
                <a:moveTo>
                  <a:pt x="1595" y="995"/>
                </a:moveTo>
                <a:cubicBezTo>
                  <a:pt x="1611" y="995"/>
                  <a:pt x="1611" y="995"/>
                  <a:pt x="1611" y="995"/>
                </a:cubicBezTo>
                <a:cubicBezTo>
                  <a:pt x="1611" y="1011"/>
                  <a:pt x="1611" y="1011"/>
                  <a:pt x="1611" y="1011"/>
                </a:cubicBezTo>
                <a:cubicBezTo>
                  <a:pt x="1595" y="1011"/>
                  <a:pt x="1595" y="1011"/>
                  <a:pt x="1595" y="1011"/>
                </a:cubicBezTo>
                <a:cubicBezTo>
                  <a:pt x="1595" y="995"/>
                  <a:pt x="1595" y="995"/>
                  <a:pt x="1595" y="995"/>
                </a:cubicBezTo>
                <a:close/>
                <a:moveTo>
                  <a:pt x="1595" y="1027"/>
                </a:moveTo>
                <a:cubicBezTo>
                  <a:pt x="1611" y="1027"/>
                  <a:pt x="1611" y="1027"/>
                  <a:pt x="1611" y="1027"/>
                </a:cubicBezTo>
                <a:cubicBezTo>
                  <a:pt x="1611" y="1044"/>
                  <a:pt x="1611" y="1044"/>
                  <a:pt x="1611" y="1044"/>
                </a:cubicBezTo>
                <a:cubicBezTo>
                  <a:pt x="1595" y="1044"/>
                  <a:pt x="1595" y="1044"/>
                  <a:pt x="1595" y="1044"/>
                </a:cubicBezTo>
                <a:cubicBezTo>
                  <a:pt x="1595" y="1027"/>
                  <a:pt x="1595" y="1027"/>
                  <a:pt x="1595" y="1027"/>
                </a:cubicBezTo>
                <a:close/>
                <a:moveTo>
                  <a:pt x="1595" y="1060"/>
                </a:moveTo>
                <a:cubicBezTo>
                  <a:pt x="1611" y="1060"/>
                  <a:pt x="1611" y="1060"/>
                  <a:pt x="1611" y="1060"/>
                </a:cubicBezTo>
                <a:cubicBezTo>
                  <a:pt x="1611" y="1076"/>
                  <a:pt x="1611" y="1076"/>
                  <a:pt x="1611" y="1076"/>
                </a:cubicBezTo>
                <a:cubicBezTo>
                  <a:pt x="1595" y="1076"/>
                  <a:pt x="1595" y="1076"/>
                  <a:pt x="1595" y="1076"/>
                </a:cubicBezTo>
                <a:cubicBezTo>
                  <a:pt x="1595" y="1060"/>
                  <a:pt x="1595" y="1060"/>
                  <a:pt x="1595" y="1060"/>
                </a:cubicBezTo>
                <a:close/>
                <a:moveTo>
                  <a:pt x="1595" y="1092"/>
                </a:moveTo>
                <a:cubicBezTo>
                  <a:pt x="1611" y="1092"/>
                  <a:pt x="1611" y="1092"/>
                  <a:pt x="1611" y="1092"/>
                </a:cubicBezTo>
                <a:cubicBezTo>
                  <a:pt x="1611" y="1109"/>
                  <a:pt x="1611" y="1109"/>
                  <a:pt x="1611" y="1109"/>
                </a:cubicBezTo>
                <a:cubicBezTo>
                  <a:pt x="1595" y="1109"/>
                  <a:pt x="1595" y="1109"/>
                  <a:pt x="1595" y="1109"/>
                </a:cubicBezTo>
                <a:cubicBezTo>
                  <a:pt x="1595" y="1092"/>
                  <a:pt x="1595" y="1092"/>
                  <a:pt x="1595" y="1092"/>
                </a:cubicBezTo>
                <a:close/>
                <a:moveTo>
                  <a:pt x="1595" y="1125"/>
                </a:moveTo>
                <a:cubicBezTo>
                  <a:pt x="1611" y="1125"/>
                  <a:pt x="1611" y="1125"/>
                  <a:pt x="1611" y="1125"/>
                </a:cubicBezTo>
                <a:cubicBezTo>
                  <a:pt x="1611" y="1141"/>
                  <a:pt x="1611" y="1141"/>
                  <a:pt x="1611" y="1141"/>
                </a:cubicBezTo>
                <a:cubicBezTo>
                  <a:pt x="1595" y="1141"/>
                  <a:pt x="1595" y="1141"/>
                  <a:pt x="1595" y="1141"/>
                </a:cubicBezTo>
                <a:cubicBezTo>
                  <a:pt x="1595" y="1125"/>
                  <a:pt x="1595" y="1125"/>
                  <a:pt x="1595" y="1125"/>
                </a:cubicBezTo>
                <a:close/>
                <a:moveTo>
                  <a:pt x="1595" y="1158"/>
                </a:moveTo>
                <a:cubicBezTo>
                  <a:pt x="1611" y="1158"/>
                  <a:pt x="1611" y="1158"/>
                  <a:pt x="1611" y="1158"/>
                </a:cubicBezTo>
                <a:cubicBezTo>
                  <a:pt x="1611" y="1174"/>
                  <a:pt x="1611" y="1174"/>
                  <a:pt x="1611" y="1174"/>
                </a:cubicBezTo>
                <a:cubicBezTo>
                  <a:pt x="1595" y="1174"/>
                  <a:pt x="1595" y="1174"/>
                  <a:pt x="1595" y="1174"/>
                </a:cubicBezTo>
                <a:cubicBezTo>
                  <a:pt x="1595" y="1158"/>
                  <a:pt x="1595" y="1158"/>
                  <a:pt x="1595" y="1158"/>
                </a:cubicBezTo>
                <a:close/>
                <a:moveTo>
                  <a:pt x="1595" y="1190"/>
                </a:moveTo>
                <a:cubicBezTo>
                  <a:pt x="1611" y="1190"/>
                  <a:pt x="1611" y="1190"/>
                  <a:pt x="1611" y="1190"/>
                </a:cubicBezTo>
                <a:cubicBezTo>
                  <a:pt x="1611" y="1207"/>
                  <a:pt x="1611" y="1207"/>
                  <a:pt x="1611" y="1207"/>
                </a:cubicBezTo>
                <a:cubicBezTo>
                  <a:pt x="1595" y="1207"/>
                  <a:pt x="1595" y="1207"/>
                  <a:pt x="1595" y="1207"/>
                </a:cubicBezTo>
                <a:cubicBezTo>
                  <a:pt x="1595" y="1190"/>
                  <a:pt x="1595" y="1190"/>
                  <a:pt x="1595" y="1190"/>
                </a:cubicBezTo>
                <a:close/>
                <a:moveTo>
                  <a:pt x="1595" y="1223"/>
                </a:moveTo>
                <a:cubicBezTo>
                  <a:pt x="1611" y="1223"/>
                  <a:pt x="1611" y="1223"/>
                  <a:pt x="1611" y="1223"/>
                </a:cubicBezTo>
                <a:cubicBezTo>
                  <a:pt x="1611" y="1239"/>
                  <a:pt x="1611" y="1239"/>
                  <a:pt x="1611" y="1239"/>
                </a:cubicBezTo>
                <a:cubicBezTo>
                  <a:pt x="1595" y="1239"/>
                  <a:pt x="1595" y="1239"/>
                  <a:pt x="1595" y="1239"/>
                </a:cubicBezTo>
                <a:cubicBezTo>
                  <a:pt x="1595" y="1223"/>
                  <a:pt x="1595" y="1223"/>
                  <a:pt x="1595" y="1223"/>
                </a:cubicBezTo>
                <a:close/>
                <a:moveTo>
                  <a:pt x="1595" y="1256"/>
                </a:moveTo>
                <a:cubicBezTo>
                  <a:pt x="1611" y="1256"/>
                  <a:pt x="1611" y="1256"/>
                  <a:pt x="1611" y="1256"/>
                </a:cubicBezTo>
                <a:cubicBezTo>
                  <a:pt x="1611" y="1272"/>
                  <a:pt x="1611" y="1272"/>
                  <a:pt x="1611" y="1272"/>
                </a:cubicBezTo>
                <a:cubicBezTo>
                  <a:pt x="1595" y="1272"/>
                  <a:pt x="1595" y="1272"/>
                  <a:pt x="1595" y="1272"/>
                </a:cubicBezTo>
                <a:cubicBezTo>
                  <a:pt x="1595" y="1256"/>
                  <a:pt x="1595" y="1256"/>
                  <a:pt x="1595" y="1256"/>
                </a:cubicBezTo>
                <a:close/>
                <a:moveTo>
                  <a:pt x="1595" y="1288"/>
                </a:moveTo>
                <a:cubicBezTo>
                  <a:pt x="1611" y="1288"/>
                  <a:pt x="1611" y="1288"/>
                  <a:pt x="1611" y="1288"/>
                </a:cubicBezTo>
                <a:cubicBezTo>
                  <a:pt x="1611" y="1305"/>
                  <a:pt x="1611" y="1305"/>
                  <a:pt x="1611" y="1305"/>
                </a:cubicBezTo>
                <a:cubicBezTo>
                  <a:pt x="1595" y="1305"/>
                  <a:pt x="1595" y="1305"/>
                  <a:pt x="1595" y="1305"/>
                </a:cubicBezTo>
                <a:cubicBezTo>
                  <a:pt x="1595" y="1288"/>
                  <a:pt x="1595" y="1288"/>
                  <a:pt x="1595" y="1288"/>
                </a:cubicBezTo>
                <a:close/>
                <a:moveTo>
                  <a:pt x="897" y="156"/>
                </a:moveTo>
                <a:cubicBezTo>
                  <a:pt x="897" y="166"/>
                  <a:pt x="897" y="166"/>
                  <a:pt x="897" y="166"/>
                </a:cubicBezTo>
                <a:cubicBezTo>
                  <a:pt x="913" y="166"/>
                  <a:pt x="913" y="166"/>
                  <a:pt x="913" y="166"/>
                </a:cubicBezTo>
                <a:cubicBezTo>
                  <a:pt x="913" y="156"/>
                  <a:pt x="913" y="156"/>
                  <a:pt x="913" y="156"/>
                </a:cubicBezTo>
                <a:cubicBezTo>
                  <a:pt x="897" y="156"/>
                  <a:pt x="897" y="156"/>
                  <a:pt x="897" y="156"/>
                </a:cubicBezTo>
                <a:close/>
                <a:moveTo>
                  <a:pt x="897" y="182"/>
                </a:moveTo>
                <a:cubicBezTo>
                  <a:pt x="913" y="182"/>
                  <a:pt x="913" y="182"/>
                  <a:pt x="913" y="182"/>
                </a:cubicBezTo>
                <a:cubicBezTo>
                  <a:pt x="913" y="199"/>
                  <a:pt x="913" y="199"/>
                  <a:pt x="913" y="199"/>
                </a:cubicBezTo>
                <a:cubicBezTo>
                  <a:pt x="897" y="199"/>
                  <a:pt x="897" y="199"/>
                  <a:pt x="897" y="199"/>
                </a:cubicBezTo>
                <a:cubicBezTo>
                  <a:pt x="897" y="182"/>
                  <a:pt x="897" y="182"/>
                  <a:pt x="897" y="182"/>
                </a:cubicBezTo>
                <a:close/>
                <a:moveTo>
                  <a:pt x="897" y="215"/>
                </a:moveTo>
                <a:cubicBezTo>
                  <a:pt x="913" y="215"/>
                  <a:pt x="913" y="215"/>
                  <a:pt x="913" y="215"/>
                </a:cubicBezTo>
                <a:cubicBezTo>
                  <a:pt x="913" y="231"/>
                  <a:pt x="913" y="231"/>
                  <a:pt x="913" y="231"/>
                </a:cubicBezTo>
                <a:cubicBezTo>
                  <a:pt x="897" y="231"/>
                  <a:pt x="897" y="231"/>
                  <a:pt x="897" y="231"/>
                </a:cubicBezTo>
                <a:cubicBezTo>
                  <a:pt x="897" y="215"/>
                  <a:pt x="897" y="215"/>
                  <a:pt x="897" y="215"/>
                </a:cubicBezTo>
                <a:close/>
                <a:moveTo>
                  <a:pt x="897" y="248"/>
                </a:moveTo>
                <a:cubicBezTo>
                  <a:pt x="913" y="248"/>
                  <a:pt x="913" y="248"/>
                  <a:pt x="913" y="248"/>
                </a:cubicBezTo>
                <a:cubicBezTo>
                  <a:pt x="913" y="264"/>
                  <a:pt x="913" y="264"/>
                  <a:pt x="913" y="264"/>
                </a:cubicBezTo>
                <a:cubicBezTo>
                  <a:pt x="897" y="264"/>
                  <a:pt x="897" y="264"/>
                  <a:pt x="897" y="264"/>
                </a:cubicBezTo>
                <a:cubicBezTo>
                  <a:pt x="897" y="248"/>
                  <a:pt x="897" y="248"/>
                  <a:pt x="897" y="248"/>
                </a:cubicBezTo>
                <a:close/>
                <a:moveTo>
                  <a:pt x="897" y="280"/>
                </a:moveTo>
                <a:cubicBezTo>
                  <a:pt x="913" y="280"/>
                  <a:pt x="913" y="280"/>
                  <a:pt x="913" y="280"/>
                </a:cubicBezTo>
                <a:cubicBezTo>
                  <a:pt x="913" y="297"/>
                  <a:pt x="913" y="297"/>
                  <a:pt x="913" y="297"/>
                </a:cubicBezTo>
                <a:cubicBezTo>
                  <a:pt x="897" y="297"/>
                  <a:pt x="897" y="297"/>
                  <a:pt x="897" y="297"/>
                </a:cubicBezTo>
                <a:cubicBezTo>
                  <a:pt x="897" y="280"/>
                  <a:pt x="897" y="280"/>
                  <a:pt x="897" y="280"/>
                </a:cubicBezTo>
                <a:close/>
                <a:moveTo>
                  <a:pt x="897" y="313"/>
                </a:moveTo>
                <a:cubicBezTo>
                  <a:pt x="913" y="313"/>
                  <a:pt x="913" y="313"/>
                  <a:pt x="913" y="313"/>
                </a:cubicBezTo>
                <a:cubicBezTo>
                  <a:pt x="913" y="329"/>
                  <a:pt x="913" y="329"/>
                  <a:pt x="913" y="329"/>
                </a:cubicBezTo>
                <a:cubicBezTo>
                  <a:pt x="897" y="329"/>
                  <a:pt x="897" y="329"/>
                  <a:pt x="897" y="329"/>
                </a:cubicBezTo>
                <a:cubicBezTo>
                  <a:pt x="897" y="313"/>
                  <a:pt x="897" y="313"/>
                  <a:pt x="897" y="313"/>
                </a:cubicBezTo>
                <a:close/>
                <a:moveTo>
                  <a:pt x="897" y="346"/>
                </a:moveTo>
                <a:cubicBezTo>
                  <a:pt x="913" y="346"/>
                  <a:pt x="913" y="346"/>
                  <a:pt x="913" y="346"/>
                </a:cubicBezTo>
                <a:cubicBezTo>
                  <a:pt x="913" y="362"/>
                  <a:pt x="913" y="362"/>
                  <a:pt x="913" y="362"/>
                </a:cubicBezTo>
                <a:cubicBezTo>
                  <a:pt x="897" y="362"/>
                  <a:pt x="897" y="362"/>
                  <a:pt x="897" y="362"/>
                </a:cubicBezTo>
                <a:cubicBezTo>
                  <a:pt x="897" y="346"/>
                  <a:pt x="897" y="346"/>
                  <a:pt x="897" y="346"/>
                </a:cubicBezTo>
                <a:close/>
                <a:moveTo>
                  <a:pt x="897" y="378"/>
                </a:moveTo>
                <a:cubicBezTo>
                  <a:pt x="913" y="378"/>
                  <a:pt x="913" y="378"/>
                  <a:pt x="913" y="378"/>
                </a:cubicBezTo>
                <a:cubicBezTo>
                  <a:pt x="913" y="394"/>
                  <a:pt x="913" y="394"/>
                  <a:pt x="913" y="394"/>
                </a:cubicBezTo>
                <a:cubicBezTo>
                  <a:pt x="897" y="394"/>
                  <a:pt x="897" y="394"/>
                  <a:pt x="897" y="394"/>
                </a:cubicBezTo>
                <a:cubicBezTo>
                  <a:pt x="897" y="378"/>
                  <a:pt x="897" y="378"/>
                  <a:pt x="897" y="378"/>
                </a:cubicBezTo>
                <a:close/>
                <a:moveTo>
                  <a:pt x="897" y="411"/>
                </a:moveTo>
                <a:cubicBezTo>
                  <a:pt x="913" y="411"/>
                  <a:pt x="913" y="411"/>
                  <a:pt x="913" y="411"/>
                </a:cubicBezTo>
                <a:cubicBezTo>
                  <a:pt x="913" y="427"/>
                  <a:pt x="913" y="427"/>
                  <a:pt x="913" y="427"/>
                </a:cubicBezTo>
                <a:cubicBezTo>
                  <a:pt x="897" y="427"/>
                  <a:pt x="897" y="427"/>
                  <a:pt x="897" y="427"/>
                </a:cubicBezTo>
                <a:cubicBezTo>
                  <a:pt x="897" y="411"/>
                  <a:pt x="897" y="411"/>
                  <a:pt x="897" y="411"/>
                </a:cubicBezTo>
                <a:close/>
                <a:moveTo>
                  <a:pt x="897" y="443"/>
                </a:moveTo>
                <a:cubicBezTo>
                  <a:pt x="913" y="443"/>
                  <a:pt x="913" y="443"/>
                  <a:pt x="913" y="443"/>
                </a:cubicBezTo>
                <a:cubicBezTo>
                  <a:pt x="913" y="460"/>
                  <a:pt x="913" y="460"/>
                  <a:pt x="913" y="460"/>
                </a:cubicBezTo>
                <a:cubicBezTo>
                  <a:pt x="897" y="460"/>
                  <a:pt x="897" y="460"/>
                  <a:pt x="897" y="460"/>
                </a:cubicBezTo>
                <a:cubicBezTo>
                  <a:pt x="897" y="443"/>
                  <a:pt x="897" y="443"/>
                  <a:pt x="897" y="443"/>
                </a:cubicBezTo>
                <a:close/>
                <a:moveTo>
                  <a:pt x="897" y="476"/>
                </a:moveTo>
                <a:cubicBezTo>
                  <a:pt x="913" y="476"/>
                  <a:pt x="913" y="476"/>
                  <a:pt x="913" y="476"/>
                </a:cubicBezTo>
                <a:cubicBezTo>
                  <a:pt x="913" y="492"/>
                  <a:pt x="913" y="492"/>
                  <a:pt x="913" y="492"/>
                </a:cubicBezTo>
                <a:cubicBezTo>
                  <a:pt x="897" y="492"/>
                  <a:pt x="897" y="492"/>
                  <a:pt x="897" y="492"/>
                </a:cubicBezTo>
                <a:cubicBezTo>
                  <a:pt x="897" y="476"/>
                  <a:pt x="897" y="476"/>
                  <a:pt x="897" y="476"/>
                </a:cubicBezTo>
                <a:close/>
                <a:moveTo>
                  <a:pt x="897" y="509"/>
                </a:moveTo>
                <a:cubicBezTo>
                  <a:pt x="913" y="509"/>
                  <a:pt x="913" y="509"/>
                  <a:pt x="913" y="509"/>
                </a:cubicBezTo>
                <a:cubicBezTo>
                  <a:pt x="913" y="525"/>
                  <a:pt x="913" y="525"/>
                  <a:pt x="913" y="525"/>
                </a:cubicBezTo>
                <a:cubicBezTo>
                  <a:pt x="897" y="525"/>
                  <a:pt x="897" y="525"/>
                  <a:pt x="897" y="525"/>
                </a:cubicBezTo>
                <a:cubicBezTo>
                  <a:pt x="897" y="509"/>
                  <a:pt x="897" y="509"/>
                  <a:pt x="897" y="509"/>
                </a:cubicBezTo>
                <a:close/>
                <a:moveTo>
                  <a:pt x="897" y="541"/>
                </a:moveTo>
                <a:cubicBezTo>
                  <a:pt x="913" y="541"/>
                  <a:pt x="913" y="541"/>
                  <a:pt x="913" y="541"/>
                </a:cubicBezTo>
                <a:cubicBezTo>
                  <a:pt x="913" y="558"/>
                  <a:pt x="913" y="558"/>
                  <a:pt x="913" y="558"/>
                </a:cubicBezTo>
                <a:cubicBezTo>
                  <a:pt x="897" y="558"/>
                  <a:pt x="897" y="558"/>
                  <a:pt x="897" y="558"/>
                </a:cubicBezTo>
                <a:cubicBezTo>
                  <a:pt x="897" y="541"/>
                  <a:pt x="897" y="541"/>
                  <a:pt x="897" y="541"/>
                </a:cubicBezTo>
                <a:close/>
                <a:moveTo>
                  <a:pt x="897" y="574"/>
                </a:moveTo>
                <a:cubicBezTo>
                  <a:pt x="913" y="574"/>
                  <a:pt x="913" y="574"/>
                  <a:pt x="913" y="574"/>
                </a:cubicBezTo>
                <a:cubicBezTo>
                  <a:pt x="913" y="590"/>
                  <a:pt x="913" y="590"/>
                  <a:pt x="913" y="590"/>
                </a:cubicBezTo>
                <a:cubicBezTo>
                  <a:pt x="897" y="590"/>
                  <a:pt x="897" y="590"/>
                  <a:pt x="897" y="590"/>
                </a:cubicBezTo>
                <a:cubicBezTo>
                  <a:pt x="897" y="574"/>
                  <a:pt x="897" y="574"/>
                  <a:pt x="897" y="574"/>
                </a:cubicBezTo>
                <a:close/>
                <a:moveTo>
                  <a:pt x="908" y="612"/>
                </a:moveTo>
                <a:cubicBezTo>
                  <a:pt x="908" y="595"/>
                  <a:pt x="908" y="595"/>
                  <a:pt x="908" y="595"/>
                </a:cubicBezTo>
                <a:cubicBezTo>
                  <a:pt x="925" y="595"/>
                  <a:pt x="925" y="595"/>
                  <a:pt x="925" y="595"/>
                </a:cubicBezTo>
                <a:cubicBezTo>
                  <a:pt x="925" y="612"/>
                  <a:pt x="925" y="612"/>
                  <a:pt x="925" y="612"/>
                </a:cubicBezTo>
                <a:cubicBezTo>
                  <a:pt x="908" y="612"/>
                  <a:pt x="908" y="612"/>
                  <a:pt x="908" y="612"/>
                </a:cubicBezTo>
                <a:close/>
                <a:moveTo>
                  <a:pt x="941" y="612"/>
                </a:moveTo>
                <a:cubicBezTo>
                  <a:pt x="941" y="595"/>
                  <a:pt x="941" y="595"/>
                  <a:pt x="941" y="595"/>
                </a:cubicBezTo>
                <a:cubicBezTo>
                  <a:pt x="957" y="595"/>
                  <a:pt x="957" y="595"/>
                  <a:pt x="957" y="595"/>
                </a:cubicBezTo>
                <a:cubicBezTo>
                  <a:pt x="957" y="612"/>
                  <a:pt x="957" y="612"/>
                  <a:pt x="957" y="612"/>
                </a:cubicBezTo>
                <a:cubicBezTo>
                  <a:pt x="941" y="612"/>
                  <a:pt x="941" y="612"/>
                  <a:pt x="941" y="612"/>
                </a:cubicBezTo>
                <a:close/>
                <a:moveTo>
                  <a:pt x="973" y="612"/>
                </a:moveTo>
                <a:cubicBezTo>
                  <a:pt x="973" y="595"/>
                  <a:pt x="973" y="595"/>
                  <a:pt x="973" y="595"/>
                </a:cubicBezTo>
                <a:cubicBezTo>
                  <a:pt x="990" y="595"/>
                  <a:pt x="990" y="595"/>
                  <a:pt x="990" y="595"/>
                </a:cubicBezTo>
                <a:cubicBezTo>
                  <a:pt x="990" y="612"/>
                  <a:pt x="990" y="612"/>
                  <a:pt x="990" y="612"/>
                </a:cubicBezTo>
                <a:cubicBezTo>
                  <a:pt x="973" y="612"/>
                  <a:pt x="973" y="612"/>
                  <a:pt x="973" y="612"/>
                </a:cubicBezTo>
                <a:close/>
                <a:moveTo>
                  <a:pt x="1006" y="612"/>
                </a:moveTo>
                <a:cubicBezTo>
                  <a:pt x="1006" y="595"/>
                  <a:pt x="1006" y="595"/>
                  <a:pt x="1006" y="595"/>
                </a:cubicBezTo>
                <a:cubicBezTo>
                  <a:pt x="1022" y="595"/>
                  <a:pt x="1022" y="595"/>
                  <a:pt x="1022" y="595"/>
                </a:cubicBezTo>
                <a:cubicBezTo>
                  <a:pt x="1022" y="612"/>
                  <a:pt x="1022" y="612"/>
                  <a:pt x="1022" y="612"/>
                </a:cubicBezTo>
                <a:cubicBezTo>
                  <a:pt x="1006" y="612"/>
                  <a:pt x="1006" y="612"/>
                  <a:pt x="1006" y="612"/>
                </a:cubicBezTo>
                <a:close/>
                <a:moveTo>
                  <a:pt x="1039" y="612"/>
                </a:moveTo>
                <a:cubicBezTo>
                  <a:pt x="1039" y="595"/>
                  <a:pt x="1039" y="595"/>
                  <a:pt x="1039" y="595"/>
                </a:cubicBezTo>
                <a:cubicBezTo>
                  <a:pt x="1055" y="595"/>
                  <a:pt x="1055" y="595"/>
                  <a:pt x="1055" y="595"/>
                </a:cubicBezTo>
                <a:cubicBezTo>
                  <a:pt x="1055" y="612"/>
                  <a:pt x="1055" y="612"/>
                  <a:pt x="1055" y="612"/>
                </a:cubicBezTo>
                <a:cubicBezTo>
                  <a:pt x="1039" y="612"/>
                  <a:pt x="1039" y="612"/>
                  <a:pt x="1039" y="612"/>
                </a:cubicBezTo>
                <a:close/>
                <a:moveTo>
                  <a:pt x="1071" y="612"/>
                </a:moveTo>
                <a:cubicBezTo>
                  <a:pt x="1071" y="595"/>
                  <a:pt x="1071" y="595"/>
                  <a:pt x="1071" y="595"/>
                </a:cubicBezTo>
                <a:cubicBezTo>
                  <a:pt x="1088" y="595"/>
                  <a:pt x="1088" y="595"/>
                  <a:pt x="1088" y="595"/>
                </a:cubicBezTo>
                <a:cubicBezTo>
                  <a:pt x="1088" y="612"/>
                  <a:pt x="1088" y="612"/>
                  <a:pt x="1088" y="612"/>
                </a:cubicBezTo>
                <a:cubicBezTo>
                  <a:pt x="1071" y="612"/>
                  <a:pt x="1071" y="612"/>
                  <a:pt x="1071" y="612"/>
                </a:cubicBezTo>
                <a:close/>
                <a:moveTo>
                  <a:pt x="1097" y="596"/>
                </a:moveTo>
                <a:cubicBezTo>
                  <a:pt x="1097" y="595"/>
                  <a:pt x="1097" y="595"/>
                  <a:pt x="1097" y="595"/>
                </a:cubicBezTo>
                <a:cubicBezTo>
                  <a:pt x="1105" y="595"/>
                  <a:pt x="1105" y="595"/>
                  <a:pt x="1105" y="595"/>
                </a:cubicBezTo>
                <a:cubicBezTo>
                  <a:pt x="1113" y="595"/>
                  <a:pt x="1113" y="595"/>
                  <a:pt x="1113" y="595"/>
                </a:cubicBezTo>
                <a:cubicBezTo>
                  <a:pt x="1113" y="604"/>
                  <a:pt x="1113" y="604"/>
                  <a:pt x="1113" y="604"/>
                </a:cubicBezTo>
                <a:cubicBezTo>
                  <a:pt x="1113" y="619"/>
                  <a:pt x="1113" y="619"/>
                  <a:pt x="1113" y="619"/>
                </a:cubicBezTo>
                <a:cubicBezTo>
                  <a:pt x="1097" y="619"/>
                  <a:pt x="1097" y="619"/>
                  <a:pt x="1097" y="619"/>
                </a:cubicBezTo>
                <a:cubicBezTo>
                  <a:pt x="1097" y="604"/>
                  <a:pt x="1097" y="604"/>
                  <a:pt x="1097" y="604"/>
                </a:cubicBezTo>
                <a:cubicBezTo>
                  <a:pt x="1097" y="596"/>
                  <a:pt x="1097" y="596"/>
                  <a:pt x="1097" y="596"/>
                </a:cubicBezTo>
                <a:close/>
                <a:moveTo>
                  <a:pt x="1097" y="636"/>
                </a:moveTo>
                <a:cubicBezTo>
                  <a:pt x="1113" y="636"/>
                  <a:pt x="1113" y="636"/>
                  <a:pt x="1113" y="636"/>
                </a:cubicBezTo>
                <a:cubicBezTo>
                  <a:pt x="1113" y="652"/>
                  <a:pt x="1113" y="652"/>
                  <a:pt x="1113" y="652"/>
                </a:cubicBezTo>
                <a:cubicBezTo>
                  <a:pt x="1097" y="652"/>
                  <a:pt x="1097" y="652"/>
                  <a:pt x="1097" y="652"/>
                </a:cubicBezTo>
                <a:cubicBezTo>
                  <a:pt x="1097" y="636"/>
                  <a:pt x="1097" y="636"/>
                  <a:pt x="1097" y="636"/>
                </a:cubicBezTo>
                <a:close/>
                <a:moveTo>
                  <a:pt x="1097" y="668"/>
                </a:moveTo>
                <a:cubicBezTo>
                  <a:pt x="1113" y="668"/>
                  <a:pt x="1113" y="668"/>
                  <a:pt x="1113" y="668"/>
                </a:cubicBezTo>
                <a:cubicBezTo>
                  <a:pt x="1113" y="685"/>
                  <a:pt x="1113" y="685"/>
                  <a:pt x="1113" y="685"/>
                </a:cubicBezTo>
                <a:cubicBezTo>
                  <a:pt x="1097" y="685"/>
                  <a:pt x="1097" y="685"/>
                  <a:pt x="1097" y="685"/>
                </a:cubicBezTo>
                <a:cubicBezTo>
                  <a:pt x="1097" y="668"/>
                  <a:pt x="1097" y="668"/>
                  <a:pt x="1097" y="668"/>
                </a:cubicBezTo>
                <a:close/>
                <a:moveTo>
                  <a:pt x="1097" y="701"/>
                </a:moveTo>
                <a:cubicBezTo>
                  <a:pt x="1113" y="701"/>
                  <a:pt x="1113" y="701"/>
                  <a:pt x="1113" y="701"/>
                </a:cubicBezTo>
                <a:cubicBezTo>
                  <a:pt x="1113" y="717"/>
                  <a:pt x="1113" y="717"/>
                  <a:pt x="1113" y="717"/>
                </a:cubicBezTo>
                <a:cubicBezTo>
                  <a:pt x="1097" y="717"/>
                  <a:pt x="1097" y="717"/>
                  <a:pt x="1097" y="717"/>
                </a:cubicBezTo>
                <a:cubicBezTo>
                  <a:pt x="1097" y="701"/>
                  <a:pt x="1097" y="701"/>
                  <a:pt x="1097" y="701"/>
                </a:cubicBezTo>
                <a:close/>
                <a:moveTo>
                  <a:pt x="1097" y="733"/>
                </a:moveTo>
                <a:cubicBezTo>
                  <a:pt x="1113" y="733"/>
                  <a:pt x="1113" y="733"/>
                  <a:pt x="1113" y="733"/>
                </a:cubicBezTo>
                <a:cubicBezTo>
                  <a:pt x="1113" y="750"/>
                  <a:pt x="1113" y="750"/>
                  <a:pt x="1113" y="750"/>
                </a:cubicBezTo>
                <a:cubicBezTo>
                  <a:pt x="1097" y="750"/>
                  <a:pt x="1097" y="750"/>
                  <a:pt x="1097" y="750"/>
                </a:cubicBezTo>
                <a:cubicBezTo>
                  <a:pt x="1097" y="733"/>
                  <a:pt x="1097" y="733"/>
                  <a:pt x="1097" y="733"/>
                </a:cubicBezTo>
                <a:close/>
                <a:moveTo>
                  <a:pt x="1097" y="766"/>
                </a:moveTo>
                <a:cubicBezTo>
                  <a:pt x="1113" y="766"/>
                  <a:pt x="1113" y="766"/>
                  <a:pt x="1113" y="766"/>
                </a:cubicBezTo>
                <a:cubicBezTo>
                  <a:pt x="1113" y="782"/>
                  <a:pt x="1113" y="782"/>
                  <a:pt x="1113" y="782"/>
                </a:cubicBezTo>
                <a:cubicBezTo>
                  <a:pt x="1097" y="782"/>
                  <a:pt x="1097" y="782"/>
                  <a:pt x="1097" y="782"/>
                </a:cubicBezTo>
                <a:cubicBezTo>
                  <a:pt x="1097" y="766"/>
                  <a:pt x="1097" y="766"/>
                  <a:pt x="1097" y="766"/>
                </a:cubicBezTo>
                <a:close/>
                <a:moveTo>
                  <a:pt x="1097" y="799"/>
                </a:moveTo>
                <a:cubicBezTo>
                  <a:pt x="1113" y="799"/>
                  <a:pt x="1113" y="799"/>
                  <a:pt x="1113" y="799"/>
                </a:cubicBezTo>
                <a:cubicBezTo>
                  <a:pt x="1113" y="815"/>
                  <a:pt x="1113" y="815"/>
                  <a:pt x="1113" y="815"/>
                </a:cubicBezTo>
                <a:cubicBezTo>
                  <a:pt x="1097" y="815"/>
                  <a:pt x="1097" y="815"/>
                  <a:pt x="1097" y="815"/>
                </a:cubicBezTo>
                <a:cubicBezTo>
                  <a:pt x="1097" y="799"/>
                  <a:pt x="1097" y="799"/>
                  <a:pt x="1097" y="799"/>
                </a:cubicBezTo>
                <a:close/>
                <a:moveTo>
                  <a:pt x="1097" y="831"/>
                </a:moveTo>
                <a:cubicBezTo>
                  <a:pt x="1113" y="831"/>
                  <a:pt x="1113" y="831"/>
                  <a:pt x="1113" y="831"/>
                </a:cubicBezTo>
                <a:cubicBezTo>
                  <a:pt x="1113" y="848"/>
                  <a:pt x="1113" y="848"/>
                  <a:pt x="1113" y="848"/>
                </a:cubicBezTo>
                <a:cubicBezTo>
                  <a:pt x="1097" y="848"/>
                  <a:pt x="1097" y="848"/>
                  <a:pt x="1097" y="848"/>
                </a:cubicBezTo>
                <a:cubicBezTo>
                  <a:pt x="1097" y="831"/>
                  <a:pt x="1097" y="831"/>
                  <a:pt x="1097" y="831"/>
                </a:cubicBezTo>
                <a:close/>
                <a:moveTo>
                  <a:pt x="1097" y="864"/>
                </a:moveTo>
                <a:cubicBezTo>
                  <a:pt x="1113" y="864"/>
                  <a:pt x="1113" y="864"/>
                  <a:pt x="1113" y="864"/>
                </a:cubicBezTo>
                <a:cubicBezTo>
                  <a:pt x="1113" y="880"/>
                  <a:pt x="1113" y="880"/>
                  <a:pt x="1113" y="880"/>
                </a:cubicBezTo>
                <a:cubicBezTo>
                  <a:pt x="1097" y="880"/>
                  <a:pt x="1097" y="880"/>
                  <a:pt x="1097" y="880"/>
                </a:cubicBezTo>
                <a:cubicBezTo>
                  <a:pt x="1097" y="864"/>
                  <a:pt x="1097" y="864"/>
                  <a:pt x="1097" y="864"/>
                </a:cubicBezTo>
                <a:close/>
                <a:moveTo>
                  <a:pt x="1097" y="897"/>
                </a:moveTo>
                <a:cubicBezTo>
                  <a:pt x="1113" y="897"/>
                  <a:pt x="1113" y="897"/>
                  <a:pt x="1113" y="897"/>
                </a:cubicBezTo>
                <a:cubicBezTo>
                  <a:pt x="1113" y="913"/>
                  <a:pt x="1113" y="913"/>
                  <a:pt x="1113" y="913"/>
                </a:cubicBezTo>
                <a:cubicBezTo>
                  <a:pt x="1097" y="913"/>
                  <a:pt x="1097" y="913"/>
                  <a:pt x="1097" y="913"/>
                </a:cubicBezTo>
                <a:cubicBezTo>
                  <a:pt x="1097" y="897"/>
                  <a:pt x="1097" y="897"/>
                  <a:pt x="1097" y="897"/>
                </a:cubicBezTo>
                <a:close/>
                <a:moveTo>
                  <a:pt x="1097" y="929"/>
                </a:moveTo>
                <a:cubicBezTo>
                  <a:pt x="1113" y="929"/>
                  <a:pt x="1113" y="929"/>
                  <a:pt x="1113" y="929"/>
                </a:cubicBezTo>
                <a:cubicBezTo>
                  <a:pt x="1113" y="946"/>
                  <a:pt x="1113" y="946"/>
                  <a:pt x="1113" y="946"/>
                </a:cubicBezTo>
                <a:cubicBezTo>
                  <a:pt x="1097" y="946"/>
                  <a:pt x="1097" y="946"/>
                  <a:pt x="1097" y="946"/>
                </a:cubicBezTo>
                <a:cubicBezTo>
                  <a:pt x="1097" y="929"/>
                  <a:pt x="1097" y="929"/>
                  <a:pt x="1097" y="929"/>
                </a:cubicBezTo>
                <a:close/>
                <a:moveTo>
                  <a:pt x="1097" y="962"/>
                </a:moveTo>
                <a:cubicBezTo>
                  <a:pt x="1113" y="962"/>
                  <a:pt x="1113" y="962"/>
                  <a:pt x="1113" y="962"/>
                </a:cubicBezTo>
                <a:cubicBezTo>
                  <a:pt x="1113" y="978"/>
                  <a:pt x="1113" y="978"/>
                  <a:pt x="1113" y="978"/>
                </a:cubicBezTo>
                <a:cubicBezTo>
                  <a:pt x="1097" y="978"/>
                  <a:pt x="1097" y="978"/>
                  <a:pt x="1097" y="978"/>
                </a:cubicBezTo>
                <a:cubicBezTo>
                  <a:pt x="1097" y="962"/>
                  <a:pt x="1097" y="962"/>
                  <a:pt x="1097" y="962"/>
                </a:cubicBezTo>
                <a:close/>
                <a:moveTo>
                  <a:pt x="1097" y="995"/>
                </a:moveTo>
                <a:cubicBezTo>
                  <a:pt x="1113" y="995"/>
                  <a:pt x="1113" y="995"/>
                  <a:pt x="1113" y="995"/>
                </a:cubicBezTo>
                <a:cubicBezTo>
                  <a:pt x="1113" y="1011"/>
                  <a:pt x="1113" y="1011"/>
                  <a:pt x="1113" y="1011"/>
                </a:cubicBezTo>
                <a:cubicBezTo>
                  <a:pt x="1097" y="1011"/>
                  <a:pt x="1097" y="1011"/>
                  <a:pt x="1097" y="1011"/>
                </a:cubicBezTo>
                <a:cubicBezTo>
                  <a:pt x="1097" y="995"/>
                  <a:pt x="1097" y="995"/>
                  <a:pt x="1097" y="995"/>
                </a:cubicBezTo>
                <a:close/>
                <a:moveTo>
                  <a:pt x="1097" y="1027"/>
                </a:moveTo>
                <a:cubicBezTo>
                  <a:pt x="1113" y="1027"/>
                  <a:pt x="1113" y="1027"/>
                  <a:pt x="1113" y="1027"/>
                </a:cubicBezTo>
                <a:cubicBezTo>
                  <a:pt x="1113" y="1044"/>
                  <a:pt x="1113" y="1044"/>
                  <a:pt x="1113" y="1044"/>
                </a:cubicBezTo>
                <a:cubicBezTo>
                  <a:pt x="1097" y="1044"/>
                  <a:pt x="1097" y="1044"/>
                  <a:pt x="1097" y="1044"/>
                </a:cubicBezTo>
                <a:cubicBezTo>
                  <a:pt x="1097" y="1027"/>
                  <a:pt x="1097" y="1027"/>
                  <a:pt x="1097" y="1027"/>
                </a:cubicBezTo>
                <a:close/>
                <a:moveTo>
                  <a:pt x="1097" y="1060"/>
                </a:moveTo>
                <a:cubicBezTo>
                  <a:pt x="1113" y="1060"/>
                  <a:pt x="1113" y="1060"/>
                  <a:pt x="1113" y="1060"/>
                </a:cubicBezTo>
                <a:cubicBezTo>
                  <a:pt x="1113" y="1076"/>
                  <a:pt x="1113" y="1076"/>
                  <a:pt x="1113" y="1076"/>
                </a:cubicBezTo>
                <a:cubicBezTo>
                  <a:pt x="1097" y="1076"/>
                  <a:pt x="1097" y="1076"/>
                  <a:pt x="1097" y="1076"/>
                </a:cubicBezTo>
                <a:cubicBezTo>
                  <a:pt x="1097" y="1060"/>
                  <a:pt x="1097" y="1060"/>
                  <a:pt x="1097" y="1060"/>
                </a:cubicBezTo>
                <a:close/>
                <a:moveTo>
                  <a:pt x="1097" y="1092"/>
                </a:moveTo>
                <a:cubicBezTo>
                  <a:pt x="1113" y="1092"/>
                  <a:pt x="1113" y="1092"/>
                  <a:pt x="1113" y="1092"/>
                </a:cubicBezTo>
                <a:cubicBezTo>
                  <a:pt x="1113" y="1109"/>
                  <a:pt x="1113" y="1109"/>
                  <a:pt x="1113" y="1109"/>
                </a:cubicBezTo>
                <a:cubicBezTo>
                  <a:pt x="1097" y="1109"/>
                  <a:pt x="1097" y="1109"/>
                  <a:pt x="1097" y="1109"/>
                </a:cubicBezTo>
                <a:cubicBezTo>
                  <a:pt x="1097" y="1092"/>
                  <a:pt x="1097" y="1092"/>
                  <a:pt x="1097" y="1092"/>
                </a:cubicBezTo>
                <a:close/>
                <a:moveTo>
                  <a:pt x="1097" y="1125"/>
                </a:moveTo>
                <a:cubicBezTo>
                  <a:pt x="1113" y="1125"/>
                  <a:pt x="1113" y="1125"/>
                  <a:pt x="1113" y="1125"/>
                </a:cubicBezTo>
                <a:cubicBezTo>
                  <a:pt x="1113" y="1141"/>
                  <a:pt x="1113" y="1141"/>
                  <a:pt x="1113" y="1141"/>
                </a:cubicBezTo>
                <a:cubicBezTo>
                  <a:pt x="1097" y="1141"/>
                  <a:pt x="1097" y="1141"/>
                  <a:pt x="1097" y="1141"/>
                </a:cubicBezTo>
                <a:cubicBezTo>
                  <a:pt x="1097" y="1125"/>
                  <a:pt x="1097" y="1125"/>
                  <a:pt x="1097" y="1125"/>
                </a:cubicBezTo>
                <a:close/>
                <a:moveTo>
                  <a:pt x="1097" y="1158"/>
                </a:moveTo>
                <a:cubicBezTo>
                  <a:pt x="1113" y="1158"/>
                  <a:pt x="1113" y="1158"/>
                  <a:pt x="1113" y="1158"/>
                </a:cubicBezTo>
                <a:cubicBezTo>
                  <a:pt x="1113" y="1174"/>
                  <a:pt x="1113" y="1174"/>
                  <a:pt x="1113" y="1174"/>
                </a:cubicBezTo>
                <a:cubicBezTo>
                  <a:pt x="1097" y="1174"/>
                  <a:pt x="1097" y="1174"/>
                  <a:pt x="1097" y="1174"/>
                </a:cubicBezTo>
                <a:cubicBezTo>
                  <a:pt x="1097" y="1158"/>
                  <a:pt x="1097" y="1158"/>
                  <a:pt x="1097" y="1158"/>
                </a:cubicBezTo>
                <a:close/>
                <a:moveTo>
                  <a:pt x="1097" y="1190"/>
                </a:moveTo>
                <a:cubicBezTo>
                  <a:pt x="1113" y="1190"/>
                  <a:pt x="1113" y="1190"/>
                  <a:pt x="1113" y="1190"/>
                </a:cubicBezTo>
                <a:cubicBezTo>
                  <a:pt x="1113" y="1207"/>
                  <a:pt x="1113" y="1207"/>
                  <a:pt x="1113" y="1207"/>
                </a:cubicBezTo>
                <a:cubicBezTo>
                  <a:pt x="1097" y="1207"/>
                  <a:pt x="1097" y="1207"/>
                  <a:pt x="1097" y="1207"/>
                </a:cubicBezTo>
                <a:cubicBezTo>
                  <a:pt x="1097" y="1190"/>
                  <a:pt x="1097" y="1190"/>
                  <a:pt x="1097" y="1190"/>
                </a:cubicBezTo>
                <a:close/>
                <a:moveTo>
                  <a:pt x="1097" y="1223"/>
                </a:moveTo>
                <a:cubicBezTo>
                  <a:pt x="1113" y="1223"/>
                  <a:pt x="1113" y="1223"/>
                  <a:pt x="1113" y="1223"/>
                </a:cubicBezTo>
                <a:cubicBezTo>
                  <a:pt x="1113" y="1239"/>
                  <a:pt x="1113" y="1239"/>
                  <a:pt x="1113" y="1239"/>
                </a:cubicBezTo>
                <a:cubicBezTo>
                  <a:pt x="1097" y="1239"/>
                  <a:pt x="1097" y="1239"/>
                  <a:pt x="1097" y="1239"/>
                </a:cubicBezTo>
                <a:cubicBezTo>
                  <a:pt x="1097" y="1223"/>
                  <a:pt x="1097" y="1223"/>
                  <a:pt x="1097" y="1223"/>
                </a:cubicBezTo>
                <a:close/>
                <a:moveTo>
                  <a:pt x="1097" y="1256"/>
                </a:moveTo>
                <a:cubicBezTo>
                  <a:pt x="1113" y="1256"/>
                  <a:pt x="1113" y="1256"/>
                  <a:pt x="1113" y="1256"/>
                </a:cubicBezTo>
                <a:cubicBezTo>
                  <a:pt x="1113" y="1272"/>
                  <a:pt x="1113" y="1272"/>
                  <a:pt x="1113" y="1272"/>
                </a:cubicBezTo>
                <a:cubicBezTo>
                  <a:pt x="1097" y="1272"/>
                  <a:pt x="1097" y="1272"/>
                  <a:pt x="1097" y="1272"/>
                </a:cubicBezTo>
                <a:cubicBezTo>
                  <a:pt x="1097" y="1256"/>
                  <a:pt x="1097" y="1256"/>
                  <a:pt x="1097" y="1256"/>
                </a:cubicBezTo>
                <a:close/>
                <a:moveTo>
                  <a:pt x="1097" y="1288"/>
                </a:moveTo>
                <a:cubicBezTo>
                  <a:pt x="1113" y="1288"/>
                  <a:pt x="1113" y="1288"/>
                  <a:pt x="1113" y="1288"/>
                </a:cubicBezTo>
                <a:cubicBezTo>
                  <a:pt x="1113" y="1305"/>
                  <a:pt x="1113" y="1305"/>
                  <a:pt x="1113" y="1305"/>
                </a:cubicBezTo>
                <a:cubicBezTo>
                  <a:pt x="1097" y="1305"/>
                  <a:pt x="1097" y="1305"/>
                  <a:pt x="1097" y="1305"/>
                </a:cubicBezTo>
                <a:cubicBezTo>
                  <a:pt x="1097" y="1288"/>
                  <a:pt x="1097" y="1288"/>
                  <a:pt x="1097" y="1288"/>
                </a:cubicBezTo>
                <a:close/>
                <a:moveTo>
                  <a:pt x="597" y="396"/>
                </a:moveTo>
                <a:cubicBezTo>
                  <a:pt x="597" y="397"/>
                  <a:pt x="597" y="397"/>
                  <a:pt x="597" y="397"/>
                </a:cubicBezTo>
                <a:cubicBezTo>
                  <a:pt x="613" y="397"/>
                  <a:pt x="613" y="397"/>
                  <a:pt x="613" y="397"/>
                </a:cubicBezTo>
                <a:cubicBezTo>
                  <a:pt x="613" y="396"/>
                  <a:pt x="613" y="396"/>
                  <a:pt x="613" y="396"/>
                </a:cubicBezTo>
                <a:cubicBezTo>
                  <a:pt x="597" y="396"/>
                  <a:pt x="597" y="396"/>
                  <a:pt x="597" y="396"/>
                </a:cubicBezTo>
                <a:close/>
                <a:moveTo>
                  <a:pt x="597" y="413"/>
                </a:moveTo>
                <a:cubicBezTo>
                  <a:pt x="613" y="413"/>
                  <a:pt x="613" y="413"/>
                  <a:pt x="613" y="413"/>
                </a:cubicBezTo>
                <a:cubicBezTo>
                  <a:pt x="613" y="430"/>
                  <a:pt x="613" y="430"/>
                  <a:pt x="613" y="430"/>
                </a:cubicBezTo>
                <a:cubicBezTo>
                  <a:pt x="597" y="430"/>
                  <a:pt x="597" y="430"/>
                  <a:pt x="597" y="430"/>
                </a:cubicBezTo>
                <a:cubicBezTo>
                  <a:pt x="597" y="413"/>
                  <a:pt x="597" y="413"/>
                  <a:pt x="597" y="413"/>
                </a:cubicBezTo>
                <a:close/>
                <a:moveTo>
                  <a:pt x="597" y="446"/>
                </a:moveTo>
                <a:cubicBezTo>
                  <a:pt x="613" y="446"/>
                  <a:pt x="613" y="446"/>
                  <a:pt x="613" y="446"/>
                </a:cubicBezTo>
                <a:cubicBezTo>
                  <a:pt x="613" y="462"/>
                  <a:pt x="613" y="462"/>
                  <a:pt x="613" y="462"/>
                </a:cubicBezTo>
                <a:cubicBezTo>
                  <a:pt x="597" y="462"/>
                  <a:pt x="597" y="462"/>
                  <a:pt x="597" y="462"/>
                </a:cubicBezTo>
                <a:cubicBezTo>
                  <a:pt x="597" y="446"/>
                  <a:pt x="597" y="446"/>
                  <a:pt x="597" y="446"/>
                </a:cubicBezTo>
                <a:close/>
                <a:moveTo>
                  <a:pt x="597" y="479"/>
                </a:moveTo>
                <a:cubicBezTo>
                  <a:pt x="613" y="479"/>
                  <a:pt x="613" y="479"/>
                  <a:pt x="613" y="479"/>
                </a:cubicBezTo>
                <a:cubicBezTo>
                  <a:pt x="613" y="495"/>
                  <a:pt x="613" y="495"/>
                  <a:pt x="613" y="495"/>
                </a:cubicBezTo>
                <a:cubicBezTo>
                  <a:pt x="597" y="495"/>
                  <a:pt x="597" y="495"/>
                  <a:pt x="597" y="495"/>
                </a:cubicBezTo>
                <a:cubicBezTo>
                  <a:pt x="597" y="479"/>
                  <a:pt x="597" y="479"/>
                  <a:pt x="597" y="479"/>
                </a:cubicBezTo>
                <a:close/>
                <a:moveTo>
                  <a:pt x="597" y="511"/>
                </a:moveTo>
                <a:cubicBezTo>
                  <a:pt x="613" y="511"/>
                  <a:pt x="613" y="511"/>
                  <a:pt x="613" y="511"/>
                </a:cubicBezTo>
                <a:cubicBezTo>
                  <a:pt x="613" y="528"/>
                  <a:pt x="613" y="528"/>
                  <a:pt x="613" y="528"/>
                </a:cubicBezTo>
                <a:cubicBezTo>
                  <a:pt x="597" y="528"/>
                  <a:pt x="597" y="528"/>
                  <a:pt x="597" y="528"/>
                </a:cubicBezTo>
                <a:cubicBezTo>
                  <a:pt x="597" y="511"/>
                  <a:pt x="597" y="511"/>
                  <a:pt x="597" y="511"/>
                </a:cubicBezTo>
                <a:close/>
                <a:moveTo>
                  <a:pt x="597" y="544"/>
                </a:moveTo>
                <a:cubicBezTo>
                  <a:pt x="613" y="544"/>
                  <a:pt x="613" y="544"/>
                  <a:pt x="613" y="544"/>
                </a:cubicBezTo>
                <a:cubicBezTo>
                  <a:pt x="613" y="560"/>
                  <a:pt x="613" y="560"/>
                  <a:pt x="613" y="560"/>
                </a:cubicBezTo>
                <a:cubicBezTo>
                  <a:pt x="597" y="560"/>
                  <a:pt x="597" y="560"/>
                  <a:pt x="597" y="560"/>
                </a:cubicBezTo>
                <a:cubicBezTo>
                  <a:pt x="597" y="544"/>
                  <a:pt x="597" y="544"/>
                  <a:pt x="597" y="544"/>
                </a:cubicBezTo>
                <a:close/>
                <a:moveTo>
                  <a:pt x="597" y="577"/>
                </a:moveTo>
                <a:cubicBezTo>
                  <a:pt x="613" y="577"/>
                  <a:pt x="613" y="577"/>
                  <a:pt x="613" y="577"/>
                </a:cubicBezTo>
                <a:cubicBezTo>
                  <a:pt x="613" y="593"/>
                  <a:pt x="613" y="593"/>
                  <a:pt x="613" y="593"/>
                </a:cubicBezTo>
                <a:cubicBezTo>
                  <a:pt x="597" y="593"/>
                  <a:pt x="597" y="593"/>
                  <a:pt x="597" y="593"/>
                </a:cubicBezTo>
                <a:cubicBezTo>
                  <a:pt x="597" y="577"/>
                  <a:pt x="597" y="577"/>
                  <a:pt x="597" y="577"/>
                </a:cubicBezTo>
                <a:close/>
                <a:moveTo>
                  <a:pt x="597" y="609"/>
                </a:moveTo>
                <a:cubicBezTo>
                  <a:pt x="613" y="609"/>
                  <a:pt x="613" y="609"/>
                  <a:pt x="613" y="609"/>
                </a:cubicBezTo>
                <a:cubicBezTo>
                  <a:pt x="613" y="625"/>
                  <a:pt x="613" y="625"/>
                  <a:pt x="613" y="625"/>
                </a:cubicBezTo>
                <a:cubicBezTo>
                  <a:pt x="597" y="625"/>
                  <a:pt x="597" y="625"/>
                  <a:pt x="597" y="625"/>
                </a:cubicBezTo>
                <a:cubicBezTo>
                  <a:pt x="597" y="609"/>
                  <a:pt x="597" y="609"/>
                  <a:pt x="597" y="609"/>
                </a:cubicBezTo>
                <a:close/>
                <a:moveTo>
                  <a:pt x="597" y="642"/>
                </a:moveTo>
                <a:cubicBezTo>
                  <a:pt x="613" y="642"/>
                  <a:pt x="613" y="642"/>
                  <a:pt x="613" y="642"/>
                </a:cubicBezTo>
                <a:cubicBezTo>
                  <a:pt x="613" y="658"/>
                  <a:pt x="613" y="658"/>
                  <a:pt x="613" y="658"/>
                </a:cubicBezTo>
                <a:cubicBezTo>
                  <a:pt x="597" y="658"/>
                  <a:pt x="597" y="658"/>
                  <a:pt x="597" y="658"/>
                </a:cubicBezTo>
                <a:cubicBezTo>
                  <a:pt x="597" y="642"/>
                  <a:pt x="597" y="642"/>
                  <a:pt x="597" y="642"/>
                </a:cubicBezTo>
                <a:close/>
                <a:moveTo>
                  <a:pt x="597" y="674"/>
                </a:moveTo>
                <a:cubicBezTo>
                  <a:pt x="613" y="674"/>
                  <a:pt x="613" y="674"/>
                  <a:pt x="613" y="674"/>
                </a:cubicBezTo>
                <a:cubicBezTo>
                  <a:pt x="613" y="691"/>
                  <a:pt x="613" y="691"/>
                  <a:pt x="613" y="691"/>
                </a:cubicBezTo>
                <a:cubicBezTo>
                  <a:pt x="597" y="691"/>
                  <a:pt x="597" y="691"/>
                  <a:pt x="597" y="691"/>
                </a:cubicBezTo>
                <a:cubicBezTo>
                  <a:pt x="597" y="674"/>
                  <a:pt x="597" y="674"/>
                  <a:pt x="597" y="674"/>
                </a:cubicBezTo>
                <a:close/>
                <a:moveTo>
                  <a:pt x="612" y="709"/>
                </a:moveTo>
                <a:cubicBezTo>
                  <a:pt x="612" y="692"/>
                  <a:pt x="612" y="692"/>
                  <a:pt x="612" y="692"/>
                </a:cubicBezTo>
                <a:cubicBezTo>
                  <a:pt x="628" y="692"/>
                  <a:pt x="628" y="692"/>
                  <a:pt x="628" y="692"/>
                </a:cubicBezTo>
                <a:cubicBezTo>
                  <a:pt x="628" y="709"/>
                  <a:pt x="628" y="709"/>
                  <a:pt x="628" y="709"/>
                </a:cubicBezTo>
                <a:cubicBezTo>
                  <a:pt x="612" y="709"/>
                  <a:pt x="612" y="709"/>
                  <a:pt x="612" y="709"/>
                </a:cubicBezTo>
                <a:close/>
                <a:moveTo>
                  <a:pt x="644" y="709"/>
                </a:moveTo>
                <a:cubicBezTo>
                  <a:pt x="644" y="692"/>
                  <a:pt x="644" y="692"/>
                  <a:pt x="644" y="692"/>
                </a:cubicBezTo>
                <a:cubicBezTo>
                  <a:pt x="661" y="692"/>
                  <a:pt x="661" y="692"/>
                  <a:pt x="661" y="692"/>
                </a:cubicBezTo>
                <a:cubicBezTo>
                  <a:pt x="661" y="709"/>
                  <a:pt x="661" y="709"/>
                  <a:pt x="661" y="709"/>
                </a:cubicBezTo>
                <a:cubicBezTo>
                  <a:pt x="644" y="709"/>
                  <a:pt x="644" y="709"/>
                  <a:pt x="644" y="709"/>
                </a:cubicBezTo>
                <a:close/>
                <a:moveTo>
                  <a:pt x="677" y="709"/>
                </a:moveTo>
                <a:cubicBezTo>
                  <a:pt x="677" y="692"/>
                  <a:pt x="677" y="692"/>
                  <a:pt x="677" y="692"/>
                </a:cubicBezTo>
                <a:cubicBezTo>
                  <a:pt x="693" y="692"/>
                  <a:pt x="693" y="692"/>
                  <a:pt x="693" y="692"/>
                </a:cubicBezTo>
                <a:cubicBezTo>
                  <a:pt x="693" y="709"/>
                  <a:pt x="693" y="709"/>
                  <a:pt x="693" y="709"/>
                </a:cubicBezTo>
                <a:cubicBezTo>
                  <a:pt x="677" y="709"/>
                  <a:pt x="677" y="709"/>
                  <a:pt x="677" y="709"/>
                </a:cubicBezTo>
                <a:close/>
                <a:moveTo>
                  <a:pt x="710" y="709"/>
                </a:moveTo>
                <a:cubicBezTo>
                  <a:pt x="710" y="692"/>
                  <a:pt x="710" y="692"/>
                  <a:pt x="710" y="692"/>
                </a:cubicBezTo>
                <a:cubicBezTo>
                  <a:pt x="726" y="692"/>
                  <a:pt x="726" y="692"/>
                  <a:pt x="726" y="692"/>
                </a:cubicBezTo>
                <a:cubicBezTo>
                  <a:pt x="726" y="709"/>
                  <a:pt x="726" y="709"/>
                  <a:pt x="726" y="709"/>
                </a:cubicBezTo>
                <a:cubicBezTo>
                  <a:pt x="710" y="709"/>
                  <a:pt x="710" y="709"/>
                  <a:pt x="710" y="709"/>
                </a:cubicBezTo>
                <a:close/>
                <a:moveTo>
                  <a:pt x="742" y="709"/>
                </a:moveTo>
                <a:cubicBezTo>
                  <a:pt x="742" y="692"/>
                  <a:pt x="742" y="692"/>
                  <a:pt x="742" y="692"/>
                </a:cubicBezTo>
                <a:cubicBezTo>
                  <a:pt x="759" y="692"/>
                  <a:pt x="759" y="692"/>
                  <a:pt x="759" y="692"/>
                </a:cubicBezTo>
                <a:cubicBezTo>
                  <a:pt x="759" y="709"/>
                  <a:pt x="759" y="709"/>
                  <a:pt x="759" y="709"/>
                </a:cubicBezTo>
                <a:cubicBezTo>
                  <a:pt x="742" y="709"/>
                  <a:pt x="742" y="709"/>
                  <a:pt x="742" y="709"/>
                </a:cubicBezTo>
                <a:close/>
                <a:moveTo>
                  <a:pt x="775" y="709"/>
                </a:moveTo>
                <a:cubicBezTo>
                  <a:pt x="775" y="692"/>
                  <a:pt x="775" y="692"/>
                  <a:pt x="775" y="692"/>
                </a:cubicBezTo>
                <a:cubicBezTo>
                  <a:pt x="791" y="692"/>
                  <a:pt x="791" y="692"/>
                  <a:pt x="791" y="692"/>
                </a:cubicBezTo>
                <a:cubicBezTo>
                  <a:pt x="791" y="709"/>
                  <a:pt x="791" y="709"/>
                  <a:pt x="791" y="709"/>
                </a:cubicBezTo>
                <a:cubicBezTo>
                  <a:pt x="775" y="709"/>
                  <a:pt x="775" y="709"/>
                  <a:pt x="775" y="709"/>
                </a:cubicBezTo>
                <a:close/>
                <a:moveTo>
                  <a:pt x="808" y="709"/>
                </a:moveTo>
                <a:cubicBezTo>
                  <a:pt x="808" y="692"/>
                  <a:pt x="808" y="692"/>
                  <a:pt x="808" y="692"/>
                </a:cubicBezTo>
                <a:cubicBezTo>
                  <a:pt x="824" y="692"/>
                  <a:pt x="824" y="692"/>
                  <a:pt x="824" y="692"/>
                </a:cubicBezTo>
                <a:cubicBezTo>
                  <a:pt x="824" y="709"/>
                  <a:pt x="824" y="709"/>
                  <a:pt x="824" y="709"/>
                </a:cubicBezTo>
                <a:cubicBezTo>
                  <a:pt x="808" y="709"/>
                  <a:pt x="808" y="709"/>
                  <a:pt x="808" y="709"/>
                </a:cubicBezTo>
                <a:close/>
                <a:moveTo>
                  <a:pt x="840" y="709"/>
                </a:moveTo>
                <a:cubicBezTo>
                  <a:pt x="840" y="692"/>
                  <a:pt x="840" y="692"/>
                  <a:pt x="840" y="692"/>
                </a:cubicBezTo>
                <a:cubicBezTo>
                  <a:pt x="856" y="692"/>
                  <a:pt x="856" y="692"/>
                  <a:pt x="856" y="692"/>
                </a:cubicBezTo>
                <a:cubicBezTo>
                  <a:pt x="856" y="709"/>
                  <a:pt x="856" y="709"/>
                  <a:pt x="856" y="709"/>
                </a:cubicBezTo>
                <a:cubicBezTo>
                  <a:pt x="840" y="709"/>
                  <a:pt x="840" y="709"/>
                  <a:pt x="840" y="709"/>
                </a:cubicBezTo>
                <a:close/>
                <a:moveTo>
                  <a:pt x="873" y="709"/>
                </a:moveTo>
                <a:cubicBezTo>
                  <a:pt x="873" y="692"/>
                  <a:pt x="873" y="692"/>
                  <a:pt x="873" y="692"/>
                </a:cubicBezTo>
                <a:cubicBezTo>
                  <a:pt x="889" y="692"/>
                  <a:pt x="889" y="692"/>
                  <a:pt x="889" y="692"/>
                </a:cubicBezTo>
                <a:cubicBezTo>
                  <a:pt x="889" y="709"/>
                  <a:pt x="889" y="709"/>
                  <a:pt x="889" y="709"/>
                </a:cubicBezTo>
                <a:cubicBezTo>
                  <a:pt x="873" y="709"/>
                  <a:pt x="873" y="709"/>
                  <a:pt x="873" y="709"/>
                </a:cubicBezTo>
                <a:close/>
                <a:moveTo>
                  <a:pt x="905" y="709"/>
                </a:moveTo>
                <a:cubicBezTo>
                  <a:pt x="905" y="692"/>
                  <a:pt x="905" y="692"/>
                  <a:pt x="905" y="692"/>
                </a:cubicBezTo>
                <a:cubicBezTo>
                  <a:pt x="922" y="692"/>
                  <a:pt x="922" y="692"/>
                  <a:pt x="922" y="692"/>
                </a:cubicBezTo>
                <a:cubicBezTo>
                  <a:pt x="922" y="709"/>
                  <a:pt x="922" y="709"/>
                  <a:pt x="922" y="709"/>
                </a:cubicBezTo>
                <a:cubicBezTo>
                  <a:pt x="905" y="709"/>
                  <a:pt x="905" y="709"/>
                  <a:pt x="905" y="709"/>
                </a:cubicBezTo>
                <a:close/>
                <a:moveTo>
                  <a:pt x="938" y="709"/>
                </a:moveTo>
                <a:cubicBezTo>
                  <a:pt x="938" y="692"/>
                  <a:pt x="938" y="692"/>
                  <a:pt x="938" y="692"/>
                </a:cubicBezTo>
                <a:cubicBezTo>
                  <a:pt x="954" y="692"/>
                  <a:pt x="954" y="692"/>
                  <a:pt x="954" y="692"/>
                </a:cubicBezTo>
                <a:cubicBezTo>
                  <a:pt x="954" y="709"/>
                  <a:pt x="954" y="709"/>
                  <a:pt x="954" y="709"/>
                </a:cubicBezTo>
                <a:cubicBezTo>
                  <a:pt x="938" y="709"/>
                  <a:pt x="938" y="709"/>
                  <a:pt x="938" y="709"/>
                </a:cubicBezTo>
                <a:close/>
                <a:moveTo>
                  <a:pt x="971" y="709"/>
                </a:moveTo>
                <a:cubicBezTo>
                  <a:pt x="971" y="692"/>
                  <a:pt x="971" y="692"/>
                  <a:pt x="971" y="692"/>
                </a:cubicBezTo>
                <a:cubicBezTo>
                  <a:pt x="987" y="692"/>
                  <a:pt x="987" y="692"/>
                  <a:pt x="987" y="692"/>
                </a:cubicBezTo>
                <a:cubicBezTo>
                  <a:pt x="987" y="709"/>
                  <a:pt x="987" y="709"/>
                  <a:pt x="987" y="709"/>
                </a:cubicBezTo>
                <a:cubicBezTo>
                  <a:pt x="971" y="709"/>
                  <a:pt x="971" y="709"/>
                  <a:pt x="971" y="709"/>
                </a:cubicBezTo>
                <a:close/>
                <a:moveTo>
                  <a:pt x="1003" y="709"/>
                </a:moveTo>
                <a:cubicBezTo>
                  <a:pt x="1003" y="692"/>
                  <a:pt x="1003" y="692"/>
                  <a:pt x="1003" y="692"/>
                </a:cubicBezTo>
                <a:cubicBezTo>
                  <a:pt x="1020" y="692"/>
                  <a:pt x="1020" y="692"/>
                  <a:pt x="1020" y="692"/>
                </a:cubicBezTo>
                <a:cubicBezTo>
                  <a:pt x="1020" y="709"/>
                  <a:pt x="1020" y="709"/>
                  <a:pt x="1020" y="709"/>
                </a:cubicBezTo>
                <a:cubicBezTo>
                  <a:pt x="1003" y="709"/>
                  <a:pt x="1003" y="709"/>
                  <a:pt x="1003" y="709"/>
                </a:cubicBezTo>
                <a:close/>
                <a:moveTo>
                  <a:pt x="1015" y="714"/>
                </a:moveTo>
                <a:cubicBezTo>
                  <a:pt x="1031" y="714"/>
                  <a:pt x="1031" y="714"/>
                  <a:pt x="1031" y="714"/>
                </a:cubicBezTo>
                <a:cubicBezTo>
                  <a:pt x="1031" y="730"/>
                  <a:pt x="1031" y="730"/>
                  <a:pt x="1031" y="730"/>
                </a:cubicBezTo>
                <a:cubicBezTo>
                  <a:pt x="1015" y="730"/>
                  <a:pt x="1015" y="730"/>
                  <a:pt x="1015" y="730"/>
                </a:cubicBezTo>
                <a:cubicBezTo>
                  <a:pt x="1015" y="714"/>
                  <a:pt x="1015" y="714"/>
                  <a:pt x="1015" y="714"/>
                </a:cubicBezTo>
                <a:close/>
                <a:moveTo>
                  <a:pt x="1015" y="746"/>
                </a:moveTo>
                <a:cubicBezTo>
                  <a:pt x="1031" y="746"/>
                  <a:pt x="1031" y="746"/>
                  <a:pt x="1031" y="746"/>
                </a:cubicBezTo>
                <a:cubicBezTo>
                  <a:pt x="1031" y="763"/>
                  <a:pt x="1031" y="763"/>
                  <a:pt x="1031" y="763"/>
                </a:cubicBezTo>
                <a:cubicBezTo>
                  <a:pt x="1015" y="763"/>
                  <a:pt x="1015" y="763"/>
                  <a:pt x="1015" y="763"/>
                </a:cubicBezTo>
                <a:cubicBezTo>
                  <a:pt x="1015" y="746"/>
                  <a:pt x="1015" y="746"/>
                  <a:pt x="1015" y="746"/>
                </a:cubicBezTo>
                <a:close/>
                <a:moveTo>
                  <a:pt x="1015" y="779"/>
                </a:moveTo>
                <a:cubicBezTo>
                  <a:pt x="1031" y="779"/>
                  <a:pt x="1031" y="779"/>
                  <a:pt x="1031" y="779"/>
                </a:cubicBezTo>
                <a:cubicBezTo>
                  <a:pt x="1031" y="795"/>
                  <a:pt x="1031" y="795"/>
                  <a:pt x="1031" y="795"/>
                </a:cubicBezTo>
                <a:cubicBezTo>
                  <a:pt x="1015" y="795"/>
                  <a:pt x="1015" y="795"/>
                  <a:pt x="1015" y="795"/>
                </a:cubicBezTo>
                <a:cubicBezTo>
                  <a:pt x="1015" y="779"/>
                  <a:pt x="1015" y="779"/>
                  <a:pt x="1015" y="779"/>
                </a:cubicBezTo>
                <a:close/>
                <a:moveTo>
                  <a:pt x="1015" y="812"/>
                </a:moveTo>
                <a:cubicBezTo>
                  <a:pt x="1031" y="812"/>
                  <a:pt x="1031" y="812"/>
                  <a:pt x="1031" y="812"/>
                </a:cubicBezTo>
                <a:cubicBezTo>
                  <a:pt x="1031" y="828"/>
                  <a:pt x="1031" y="828"/>
                  <a:pt x="1031" y="828"/>
                </a:cubicBezTo>
                <a:cubicBezTo>
                  <a:pt x="1015" y="828"/>
                  <a:pt x="1015" y="828"/>
                  <a:pt x="1015" y="828"/>
                </a:cubicBezTo>
                <a:cubicBezTo>
                  <a:pt x="1015" y="812"/>
                  <a:pt x="1015" y="812"/>
                  <a:pt x="1015" y="812"/>
                </a:cubicBezTo>
                <a:close/>
                <a:moveTo>
                  <a:pt x="1015" y="844"/>
                </a:moveTo>
                <a:cubicBezTo>
                  <a:pt x="1031" y="844"/>
                  <a:pt x="1031" y="844"/>
                  <a:pt x="1031" y="844"/>
                </a:cubicBezTo>
                <a:cubicBezTo>
                  <a:pt x="1031" y="861"/>
                  <a:pt x="1031" y="861"/>
                  <a:pt x="1031" y="861"/>
                </a:cubicBezTo>
                <a:cubicBezTo>
                  <a:pt x="1015" y="861"/>
                  <a:pt x="1015" y="861"/>
                  <a:pt x="1015" y="861"/>
                </a:cubicBezTo>
                <a:cubicBezTo>
                  <a:pt x="1015" y="844"/>
                  <a:pt x="1015" y="844"/>
                  <a:pt x="1015" y="844"/>
                </a:cubicBezTo>
                <a:close/>
                <a:moveTo>
                  <a:pt x="1015" y="877"/>
                </a:moveTo>
                <a:cubicBezTo>
                  <a:pt x="1031" y="877"/>
                  <a:pt x="1031" y="877"/>
                  <a:pt x="1031" y="877"/>
                </a:cubicBezTo>
                <a:cubicBezTo>
                  <a:pt x="1031" y="893"/>
                  <a:pt x="1031" y="893"/>
                  <a:pt x="1031" y="893"/>
                </a:cubicBezTo>
                <a:cubicBezTo>
                  <a:pt x="1015" y="893"/>
                  <a:pt x="1015" y="893"/>
                  <a:pt x="1015" y="893"/>
                </a:cubicBezTo>
                <a:cubicBezTo>
                  <a:pt x="1015" y="877"/>
                  <a:pt x="1015" y="877"/>
                  <a:pt x="1015" y="877"/>
                </a:cubicBezTo>
                <a:close/>
                <a:moveTo>
                  <a:pt x="1015" y="910"/>
                </a:moveTo>
                <a:cubicBezTo>
                  <a:pt x="1031" y="910"/>
                  <a:pt x="1031" y="910"/>
                  <a:pt x="1031" y="910"/>
                </a:cubicBezTo>
                <a:cubicBezTo>
                  <a:pt x="1031" y="926"/>
                  <a:pt x="1031" y="926"/>
                  <a:pt x="1031" y="926"/>
                </a:cubicBezTo>
                <a:cubicBezTo>
                  <a:pt x="1015" y="926"/>
                  <a:pt x="1015" y="926"/>
                  <a:pt x="1015" y="926"/>
                </a:cubicBezTo>
                <a:cubicBezTo>
                  <a:pt x="1015" y="910"/>
                  <a:pt x="1015" y="910"/>
                  <a:pt x="1015" y="910"/>
                </a:cubicBezTo>
                <a:close/>
                <a:moveTo>
                  <a:pt x="1015" y="942"/>
                </a:moveTo>
                <a:cubicBezTo>
                  <a:pt x="1031" y="942"/>
                  <a:pt x="1031" y="942"/>
                  <a:pt x="1031" y="942"/>
                </a:cubicBezTo>
                <a:cubicBezTo>
                  <a:pt x="1031" y="959"/>
                  <a:pt x="1031" y="959"/>
                  <a:pt x="1031" y="959"/>
                </a:cubicBezTo>
                <a:cubicBezTo>
                  <a:pt x="1015" y="959"/>
                  <a:pt x="1015" y="959"/>
                  <a:pt x="1015" y="959"/>
                </a:cubicBezTo>
                <a:cubicBezTo>
                  <a:pt x="1015" y="942"/>
                  <a:pt x="1015" y="942"/>
                  <a:pt x="1015" y="942"/>
                </a:cubicBezTo>
                <a:close/>
                <a:moveTo>
                  <a:pt x="1015" y="975"/>
                </a:moveTo>
                <a:cubicBezTo>
                  <a:pt x="1031" y="975"/>
                  <a:pt x="1031" y="975"/>
                  <a:pt x="1031" y="975"/>
                </a:cubicBezTo>
                <a:cubicBezTo>
                  <a:pt x="1031" y="991"/>
                  <a:pt x="1031" y="991"/>
                  <a:pt x="1031" y="991"/>
                </a:cubicBezTo>
                <a:cubicBezTo>
                  <a:pt x="1015" y="991"/>
                  <a:pt x="1015" y="991"/>
                  <a:pt x="1015" y="991"/>
                </a:cubicBezTo>
                <a:cubicBezTo>
                  <a:pt x="1015" y="975"/>
                  <a:pt x="1015" y="975"/>
                  <a:pt x="1015" y="975"/>
                </a:cubicBezTo>
                <a:close/>
                <a:moveTo>
                  <a:pt x="1015" y="1007"/>
                </a:moveTo>
                <a:cubicBezTo>
                  <a:pt x="1031" y="1007"/>
                  <a:pt x="1031" y="1007"/>
                  <a:pt x="1031" y="1007"/>
                </a:cubicBezTo>
                <a:cubicBezTo>
                  <a:pt x="1031" y="1024"/>
                  <a:pt x="1031" y="1024"/>
                  <a:pt x="1031" y="1024"/>
                </a:cubicBezTo>
                <a:cubicBezTo>
                  <a:pt x="1015" y="1024"/>
                  <a:pt x="1015" y="1024"/>
                  <a:pt x="1015" y="1024"/>
                </a:cubicBezTo>
                <a:cubicBezTo>
                  <a:pt x="1015" y="1007"/>
                  <a:pt x="1015" y="1007"/>
                  <a:pt x="1015" y="1007"/>
                </a:cubicBezTo>
                <a:close/>
                <a:moveTo>
                  <a:pt x="1015" y="1040"/>
                </a:moveTo>
                <a:cubicBezTo>
                  <a:pt x="1031" y="1040"/>
                  <a:pt x="1031" y="1040"/>
                  <a:pt x="1031" y="1040"/>
                </a:cubicBezTo>
                <a:cubicBezTo>
                  <a:pt x="1031" y="1056"/>
                  <a:pt x="1031" y="1056"/>
                  <a:pt x="1031" y="1056"/>
                </a:cubicBezTo>
                <a:cubicBezTo>
                  <a:pt x="1015" y="1056"/>
                  <a:pt x="1015" y="1056"/>
                  <a:pt x="1015" y="1056"/>
                </a:cubicBezTo>
                <a:cubicBezTo>
                  <a:pt x="1015" y="1040"/>
                  <a:pt x="1015" y="1040"/>
                  <a:pt x="1015" y="1040"/>
                </a:cubicBezTo>
                <a:close/>
                <a:moveTo>
                  <a:pt x="1015" y="1073"/>
                </a:moveTo>
                <a:cubicBezTo>
                  <a:pt x="1031" y="1073"/>
                  <a:pt x="1031" y="1073"/>
                  <a:pt x="1031" y="1073"/>
                </a:cubicBezTo>
                <a:cubicBezTo>
                  <a:pt x="1031" y="1089"/>
                  <a:pt x="1031" y="1089"/>
                  <a:pt x="1031" y="1089"/>
                </a:cubicBezTo>
                <a:cubicBezTo>
                  <a:pt x="1015" y="1089"/>
                  <a:pt x="1015" y="1089"/>
                  <a:pt x="1015" y="1089"/>
                </a:cubicBezTo>
                <a:cubicBezTo>
                  <a:pt x="1015" y="1073"/>
                  <a:pt x="1015" y="1073"/>
                  <a:pt x="1015" y="1073"/>
                </a:cubicBezTo>
                <a:close/>
                <a:moveTo>
                  <a:pt x="1015" y="1105"/>
                </a:moveTo>
                <a:cubicBezTo>
                  <a:pt x="1031" y="1105"/>
                  <a:pt x="1031" y="1105"/>
                  <a:pt x="1031" y="1105"/>
                </a:cubicBezTo>
                <a:cubicBezTo>
                  <a:pt x="1031" y="1122"/>
                  <a:pt x="1031" y="1122"/>
                  <a:pt x="1031" y="1122"/>
                </a:cubicBezTo>
                <a:cubicBezTo>
                  <a:pt x="1015" y="1122"/>
                  <a:pt x="1015" y="1122"/>
                  <a:pt x="1015" y="1122"/>
                </a:cubicBezTo>
                <a:cubicBezTo>
                  <a:pt x="1015" y="1105"/>
                  <a:pt x="1015" y="1105"/>
                  <a:pt x="1015" y="1105"/>
                </a:cubicBezTo>
                <a:close/>
                <a:moveTo>
                  <a:pt x="1015" y="1138"/>
                </a:moveTo>
                <a:cubicBezTo>
                  <a:pt x="1031" y="1138"/>
                  <a:pt x="1031" y="1138"/>
                  <a:pt x="1031" y="1138"/>
                </a:cubicBezTo>
                <a:cubicBezTo>
                  <a:pt x="1031" y="1154"/>
                  <a:pt x="1031" y="1154"/>
                  <a:pt x="1031" y="1154"/>
                </a:cubicBezTo>
                <a:cubicBezTo>
                  <a:pt x="1015" y="1154"/>
                  <a:pt x="1015" y="1154"/>
                  <a:pt x="1015" y="1154"/>
                </a:cubicBezTo>
                <a:cubicBezTo>
                  <a:pt x="1015" y="1138"/>
                  <a:pt x="1015" y="1138"/>
                  <a:pt x="1015" y="1138"/>
                </a:cubicBezTo>
                <a:close/>
                <a:moveTo>
                  <a:pt x="1015" y="1171"/>
                </a:moveTo>
                <a:cubicBezTo>
                  <a:pt x="1031" y="1171"/>
                  <a:pt x="1031" y="1171"/>
                  <a:pt x="1031" y="1171"/>
                </a:cubicBezTo>
                <a:cubicBezTo>
                  <a:pt x="1031" y="1187"/>
                  <a:pt x="1031" y="1187"/>
                  <a:pt x="1031" y="1187"/>
                </a:cubicBezTo>
                <a:cubicBezTo>
                  <a:pt x="1015" y="1187"/>
                  <a:pt x="1015" y="1187"/>
                  <a:pt x="1015" y="1187"/>
                </a:cubicBezTo>
                <a:cubicBezTo>
                  <a:pt x="1015" y="1171"/>
                  <a:pt x="1015" y="1171"/>
                  <a:pt x="1015" y="1171"/>
                </a:cubicBezTo>
                <a:close/>
                <a:moveTo>
                  <a:pt x="1015" y="1203"/>
                </a:moveTo>
                <a:cubicBezTo>
                  <a:pt x="1031" y="1203"/>
                  <a:pt x="1031" y="1203"/>
                  <a:pt x="1031" y="1203"/>
                </a:cubicBezTo>
                <a:cubicBezTo>
                  <a:pt x="1031" y="1220"/>
                  <a:pt x="1031" y="1220"/>
                  <a:pt x="1031" y="1220"/>
                </a:cubicBezTo>
                <a:cubicBezTo>
                  <a:pt x="1015" y="1220"/>
                  <a:pt x="1015" y="1220"/>
                  <a:pt x="1015" y="1220"/>
                </a:cubicBezTo>
                <a:cubicBezTo>
                  <a:pt x="1015" y="1203"/>
                  <a:pt x="1015" y="1203"/>
                  <a:pt x="1015" y="1203"/>
                </a:cubicBezTo>
                <a:close/>
                <a:moveTo>
                  <a:pt x="1015" y="1236"/>
                </a:moveTo>
                <a:cubicBezTo>
                  <a:pt x="1031" y="1236"/>
                  <a:pt x="1031" y="1236"/>
                  <a:pt x="1031" y="1236"/>
                </a:cubicBezTo>
                <a:cubicBezTo>
                  <a:pt x="1031" y="1252"/>
                  <a:pt x="1031" y="1252"/>
                  <a:pt x="1031" y="1252"/>
                </a:cubicBezTo>
                <a:cubicBezTo>
                  <a:pt x="1015" y="1252"/>
                  <a:pt x="1015" y="1252"/>
                  <a:pt x="1015" y="1252"/>
                </a:cubicBezTo>
                <a:cubicBezTo>
                  <a:pt x="1015" y="1236"/>
                  <a:pt x="1015" y="1236"/>
                  <a:pt x="1015" y="1236"/>
                </a:cubicBezTo>
                <a:close/>
                <a:moveTo>
                  <a:pt x="1015" y="1269"/>
                </a:moveTo>
                <a:cubicBezTo>
                  <a:pt x="1031" y="1269"/>
                  <a:pt x="1031" y="1269"/>
                  <a:pt x="1031" y="1269"/>
                </a:cubicBezTo>
                <a:cubicBezTo>
                  <a:pt x="1031" y="1285"/>
                  <a:pt x="1031" y="1285"/>
                  <a:pt x="1031" y="1285"/>
                </a:cubicBezTo>
                <a:cubicBezTo>
                  <a:pt x="1015" y="1285"/>
                  <a:pt x="1015" y="1285"/>
                  <a:pt x="1015" y="1285"/>
                </a:cubicBezTo>
                <a:cubicBezTo>
                  <a:pt x="1015" y="1269"/>
                  <a:pt x="1015" y="1269"/>
                  <a:pt x="1015" y="1269"/>
                </a:cubicBezTo>
                <a:close/>
                <a:moveTo>
                  <a:pt x="1015" y="1301"/>
                </a:moveTo>
                <a:cubicBezTo>
                  <a:pt x="1031" y="1301"/>
                  <a:pt x="1031" y="1301"/>
                  <a:pt x="1031" y="1301"/>
                </a:cubicBezTo>
                <a:cubicBezTo>
                  <a:pt x="1031" y="1318"/>
                  <a:pt x="1031" y="1318"/>
                  <a:pt x="1031" y="1318"/>
                </a:cubicBezTo>
                <a:cubicBezTo>
                  <a:pt x="1015" y="1318"/>
                  <a:pt x="1015" y="1318"/>
                  <a:pt x="1015" y="1318"/>
                </a:cubicBezTo>
                <a:cubicBezTo>
                  <a:pt x="1015" y="1301"/>
                  <a:pt x="1015" y="1301"/>
                  <a:pt x="1015" y="1301"/>
                </a:cubicBezTo>
                <a:close/>
                <a:moveTo>
                  <a:pt x="1015" y="1334"/>
                </a:moveTo>
                <a:cubicBezTo>
                  <a:pt x="1031" y="1334"/>
                  <a:pt x="1031" y="1334"/>
                  <a:pt x="1031" y="1334"/>
                </a:cubicBezTo>
                <a:cubicBezTo>
                  <a:pt x="1031" y="1350"/>
                  <a:pt x="1031" y="1350"/>
                  <a:pt x="1031" y="1350"/>
                </a:cubicBezTo>
                <a:cubicBezTo>
                  <a:pt x="1015" y="1350"/>
                  <a:pt x="1015" y="1350"/>
                  <a:pt x="1015" y="1350"/>
                </a:cubicBezTo>
                <a:cubicBezTo>
                  <a:pt x="1015" y="1334"/>
                  <a:pt x="1015" y="1334"/>
                  <a:pt x="1015" y="1334"/>
                </a:cubicBezTo>
                <a:close/>
                <a:moveTo>
                  <a:pt x="1015" y="1367"/>
                </a:moveTo>
                <a:cubicBezTo>
                  <a:pt x="1031" y="1367"/>
                  <a:pt x="1031" y="1367"/>
                  <a:pt x="1031" y="1367"/>
                </a:cubicBezTo>
                <a:cubicBezTo>
                  <a:pt x="1031" y="1383"/>
                  <a:pt x="1031" y="1383"/>
                  <a:pt x="1031" y="1383"/>
                </a:cubicBezTo>
                <a:cubicBezTo>
                  <a:pt x="1015" y="1383"/>
                  <a:pt x="1015" y="1383"/>
                  <a:pt x="1015" y="1383"/>
                </a:cubicBezTo>
                <a:cubicBezTo>
                  <a:pt x="1015" y="1367"/>
                  <a:pt x="1015" y="1367"/>
                  <a:pt x="1015" y="1367"/>
                </a:cubicBezTo>
                <a:close/>
                <a:moveTo>
                  <a:pt x="1015" y="1399"/>
                </a:moveTo>
                <a:cubicBezTo>
                  <a:pt x="1031" y="1399"/>
                  <a:pt x="1031" y="1399"/>
                  <a:pt x="1031" y="1399"/>
                </a:cubicBezTo>
                <a:cubicBezTo>
                  <a:pt x="1031" y="1415"/>
                  <a:pt x="1031" y="1415"/>
                  <a:pt x="1031" y="1415"/>
                </a:cubicBezTo>
                <a:cubicBezTo>
                  <a:pt x="1015" y="1415"/>
                  <a:pt x="1015" y="1415"/>
                  <a:pt x="1015" y="1415"/>
                </a:cubicBezTo>
                <a:cubicBezTo>
                  <a:pt x="1015" y="1399"/>
                  <a:pt x="1015" y="1399"/>
                  <a:pt x="1015" y="1399"/>
                </a:cubicBezTo>
                <a:close/>
                <a:moveTo>
                  <a:pt x="1015" y="1432"/>
                </a:moveTo>
                <a:cubicBezTo>
                  <a:pt x="1031" y="1432"/>
                  <a:pt x="1031" y="1432"/>
                  <a:pt x="1031" y="1432"/>
                </a:cubicBezTo>
                <a:cubicBezTo>
                  <a:pt x="1031" y="1448"/>
                  <a:pt x="1031" y="1448"/>
                  <a:pt x="1031" y="1448"/>
                </a:cubicBezTo>
                <a:cubicBezTo>
                  <a:pt x="1015" y="1448"/>
                  <a:pt x="1015" y="1448"/>
                  <a:pt x="1015" y="1448"/>
                </a:cubicBezTo>
                <a:cubicBezTo>
                  <a:pt x="1015" y="1432"/>
                  <a:pt x="1015" y="1432"/>
                  <a:pt x="1015" y="1432"/>
                </a:cubicBezTo>
                <a:close/>
                <a:moveTo>
                  <a:pt x="1962" y="708"/>
                </a:moveTo>
                <a:cubicBezTo>
                  <a:pt x="1978" y="708"/>
                  <a:pt x="1978" y="708"/>
                  <a:pt x="1978" y="708"/>
                </a:cubicBezTo>
                <a:cubicBezTo>
                  <a:pt x="1978" y="725"/>
                  <a:pt x="1978" y="725"/>
                  <a:pt x="1978" y="725"/>
                </a:cubicBezTo>
                <a:cubicBezTo>
                  <a:pt x="1962" y="725"/>
                  <a:pt x="1962" y="725"/>
                  <a:pt x="1962" y="725"/>
                </a:cubicBezTo>
                <a:cubicBezTo>
                  <a:pt x="1962" y="708"/>
                  <a:pt x="1962" y="708"/>
                  <a:pt x="1962" y="708"/>
                </a:cubicBezTo>
                <a:close/>
                <a:moveTo>
                  <a:pt x="1962" y="741"/>
                </a:moveTo>
                <a:cubicBezTo>
                  <a:pt x="1978" y="741"/>
                  <a:pt x="1978" y="741"/>
                  <a:pt x="1978" y="741"/>
                </a:cubicBezTo>
                <a:cubicBezTo>
                  <a:pt x="1978" y="757"/>
                  <a:pt x="1978" y="757"/>
                  <a:pt x="1978" y="757"/>
                </a:cubicBezTo>
                <a:cubicBezTo>
                  <a:pt x="1962" y="757"/>
                  <a:pt x="1962" y="757"/>
                  <a:pt x="1962" y="757"/>
                </a:cubicBezTo>
                <a:cubicBezTo>
                  <a:pt x="1962" y="741"/>
                  <a:pt x="1962" y="741"/>
                  <a:pt x="1962" y="741"/>
                </a:cubicBezTo>
                <a:close/>
                <a:moveTo>
                  <a:pt x="1962" y="774"/>
                </a:moveTo>
                <a:cubicBezTo>
                  <a:pt x="1978" y="774"/>
                  <a:pt x="1978" y="774"/>
                  <a:pt x="1978" y="774"/>
                </a:cubicBezTo>
                <a:cubicBezTo>
                  <a:pt x="1978" y="790"/>
                  <a:pt x="1978" y="790"/>
                  <a:pt x="1978" y="790"/>
                </a:cubicBezTo>
                <a:cubicBezTo>
                  <a:pt x="1962" y="790"/>
                  <a:pt x="1962" y="790"/>
                  <a:pt x="1962" y="790"/>
                </a:cubicBezTo>
                <a:cubicBezTo>
                  <a:pt x="1962" y="774"/>
                  <a:pt x="1962" y="774"/>
                  <a:pt x="1962" y="774"/>
                </a:cubicBezTo>
                <a:close/>
                <a:moveTo>
                  <a:pt x="1962" y="806"/>
                </a:moveTo>
                <a:cubicBezTo>
                  <a:pt x="1978" y="806"/>
                  <a:pt x="1978" y="806"/>
                  <a:pt x="1978" y="806"/>
                </a:cubicBezTo>
                <a:cubicBezTo>
                  <a:pt x="1978" y="823"/>
                  <a:pt x="1978" y="823"/>
                  <a:pt x="1978" y="823"/>
                </a:cubicBezTo>
                <a:cubicBezTo>
                  <a:pt x="1962" y="823"/>
                  <a:pt x="1962" y="823"/>
                  <a:pt x="1962" y="823"/>
                </a:cubicBezTo>
                <a:cubicBezTo>
                  <a:pt x="1962" y="806"/>
                  <a:pt x="1962" y="806"/>
                  <a:pt x="1962" y="806"/>
                </a:cubicBezTo>
                <a:close/>
                <a:moveTo>
                  <a:pt x="1961" y="822"/>
                </a:moveTo>
                <a:cubicBezTo>
                  <a:pt x="1961" y="838"/>
                  <a:pt x="1961" y="838"/>
                  <a:pt x="1961" y="838"/>
                </a:cubicBezTo>
                <a:cubicBezTo>
                  <a:pt x="1945" y="838"/>
                  <a:pt x="1945" y="838"/>
                  <a:pt x="1945" y="838"/>
                </a:cubicBezTo>
                <a:cubicBezTo>
                  <a:pt x="1945" y="822"/>
                  <a:pt x="1945" y="822"/>
                  <a:pt x="1945" y="822"/>
                </a:cubicBezTo>
                <a:cubicBezTo>
                  <a:pt x="1961" y="822"/>
                  <a:pt x="1961" y="822"/>
                  <a:pt x="1961" y="822"/>
                </a:cubicBezTo>
                <a:close/>
                <a:moveTo>
                  <a:pt x="1929" y="822"/>
                </a:moveTo>
                <a:cubicBezTo>
                  <a:pt x="1929" y="838"/>
                  <a:pt x="1929" y="838"/>
                  <a:pt x="1929" y="838"/>
                </a:cubicBezTo>
                <a:cubicBezTo>
                  <a:pt x="1912" y="838"/>
                  <a:pt x="1912" y="838"/>
                  <a:pt x="1912" y="838"/>
                </a:cubicBezTo>
                <a:cubicBezTo>
                  <a:pt x="1912" y="822"/>
                  <a:pt x="1912" y="822"/>
                  <a:pt x="1912" y="822"/>
                </a:cubicBezTo>
                <a:cubicBezTo>
                  <a:pt x="1929" y="822"/>
                  <a:pt x="1929" y="822"/>
                  <a:pt x="1929" y="822"/>
                </a:cubicBezTo>
                <a:close/>
                <a:moveTo>
                  <a:pt x="1896" y="822"/>
                </a:moveTo>
                <a:cubicBezTo>
                  <a:pt x="1896" y="838"/>
                  <a:pt x="1896" y="838"/>
                  <a:pt x="1896" y="838"/>
                </a:cubicBezTo>
                <a:cubicBezTo>
                  <a:pt x="1880" y="838"/>
                  <a:pt x="1880" y="838"/>
                  <a:pt x="1880" y="838"/>
                </a:cubicBezTo>
                <a:cubicBezTo>
                  <a:pt x="1880" y="822"/>
                  <a:pt x="1880" y="822"/>
                  <a:pt x="1880" y="822"/>
                </a:cubicBezTo>
                <a:cubicBezTo>
                  <a:pt x="1896" y="822"/>
                  <a:pt x="1896" y="822"/>
                  <a:pt x="1896" y="822"/>
                </a:cubicBezTo>
                <a:close/>
                <a:moveTo>
                  <a:pt x="1863" y="822"/>
                </a:moveTo>
                <a:cubicBezTo>
                  <a:pt x="1863" y="838"/>
                  <a:pt x="1863" y="838"/>
                  <a:pt x="1863" y="838"/>
                </a:cubicBezTo>
                <a:cubicBezTo>
                  <a:pt x="1847" y="838"/>
                  <a:pt x="1847" y="838"/>
                  <a:pt x="1847" y="838"/>
                </a:cubicBezTo>
                <a:cubicBezTo>
                  <a:pt x="1847" y="822"/>
                  <a:pt x="1847" y="822"/>
                  <a:pt x="1847" y="822"/>
                </a:cubicBezTo>
                <a:cubicBezTo>
                  <a:pt x="1863" y="822"/>
                  <a:pt x="1863" y="822"/>
                  <a:pt x="1863" y="822"/>
                </a:cubicBezTo>
                <a:close/>
                <a:moveTo>
                  <a:pt x="1831" y="822"/>
                </a:moveTo>
                <a:cubicBezTo>
                  <a:pt x="1831" y="838"/>
                  <a:pt x="1831" y="838"/>
                  <a:pt x="1831" y="838"/>
                </a:cubicBezTo>
                <a:cubicBezTo>
                  <a:pt x="1814" y="838"/>
                  <a:pt x="1814" y="838"/>
                  <a:pt x="1814" y="838"/>
                </a:cubicBezTo>
                <a:cubicBezTo>
                  <a:pt x="1814" y="822"/>
                  <a:pt x="1814" y="822"/>
                  <a:pt x="1814" y="822"/>
                </a:cubicBezTo>
                <a:cubicBezTo>
                  <a:pt x="1831" y="822"/>
                  <a:pt x="1831" y="822"/>
                  <a:pt x="1831" y="822"/>
                </a:cubicBezTo>
                <a:close/>
                <a:moveTo>
                  <a:pt x="1798" y="822"/>
                </a:moveTo>
                <a:cubicBezTo>
                  <a:pt x="1798" y="838"/>
                  <a:pt x="1798" y="838"/>
                  <a:pt x="1798" y="838"/>
                </a:cubicBezTo>
                <a:cubicBezTo>
                  <a:pt x="1782" y="838"/>
                  <a:pt x="1782" y="838"/>
                  <a:pt x="1782" y="838"/>
                </a:cubicBezTo>
                <a:cubicBezTo>
                  <a:pt x="1782" y="822"/>
                  <a:pt x="1782" y="822"/>
                  <a:pt x="1782" y="822"/>
                </a:cubicBezTo>
                <a:cubicBezTo>
                  <a:pt x="1798" y="822"/>
                  <a:pt x="1798" y="822"/>
                  <a:pt x="1798" y="822"/>
                </a:cubicBezTo>
                <a:close/>
                <a:moveTo>
                  <a:pt x="1766" y="822"/>
                </a:moveTo>
                <a:cubicBezTo>
                  <a:pt x="1766" y="838"/>
                  <a:pt x="1766" y="838"/>
                  <a:pt x="1766" y="838"/>
                </a:cubicBezTo>
                <a:cubicBezTo>
                  <a:pt x="1749" y="838"/>
                  <a:pt x="1749" y="838"/>
                  <a:pt x="1749" y="838"/>
                </a:cubicBezTo>
                <a:cubicBezTo>
                  <a:pt x="1749" y="822"/>
                  <a:pt x="1749" y="822"/>
                  <a:pt x="1749" y="822"/>
                </a:cubicBezTo>
                <a:cubicBezTo>
                  <a:pt x="1766" y="822"/>
                  <a:pt x="1766" y="822"/>
                  <a:pt x="1766" y="822"/>
                </a:cubicBezTo>
                <a:close/>
                <a:moveTo>
                  <a:pt x="1733" y="822"/>
                </a:moveTo>
                <a:cubicBezTo>
                  <a:pt x="1733" y="838"/>
                  <a:pt x="1733" y="838"/>
                  <a:pt x="1733" y="838"/>
                </a:cubicBezTo>
                <a:cubicBezTo>
                  <a:pt x="1717" y="838"/>
                  <a:pt x="1717" y="838"/>
                  <a:pt x="1717" y="838"/>
                </a:cubicBezTo>
                <a:cubicBezTo>
                  <a:pt x="1717" y="822"/>
                  <a:pt x="1717" y="822"/>
                  <a:pt x="1717" y="822"/>
                </a:cubicBezTo>
                <a:cubicBezTo>
                  <a:pt x="1733" y="822"/>
                  <a:pt x="1733" y="822"/>
                  <a:pt x="1733" y="822"/>
                </a:cubicBezTo>
                <a:close/>
                <a:moveTo>
                  <a:pt x="1706" y="844"/>
                </a:moveTo>
                <a:cubicBezTo>
                  <a:pt x="1723" y="844"/>
                  <a:pt x="1723" y="844"/>
                  <a:pt x="1723" y="844"/>
                </a:cubicBezTo>
                <a:cubicBezTo>
                  <a:pt x="1723" y="861"/>
                  <a:pt x="1723" y="861"/>
                  <a:pt x="1723" y="861"/>
                </a:cubicBezTo>
                <a:cubicBezTo>
                  <a:pt x="1706" y="861"/>
                  <a:pt x="1706" y="861"/>
                  <a:pt x="1706" y="861"/>
                </a:cubicBezTo>
                <a:cubicBezTo>
                  <a:pt x="1706" y="844"/>
                  <a:pt x="1706" y="844"/>
                  <a:pt x="1706" y="844"/>
                </a:cubicBezTo>
                <a:close/>
                <a:moveTo>
                  <a:pt x="1706" y="877"/>
                </a:moveTo>
                <a:cubicBezTo>
                  <a:pt x="1723" y="877"/>
                  <a:pt x="1723" y="877"/>
                  <a:pt x="1723" y="877"/>
                </a:cubicBezTo>
                <a:cubicBezTo>
                  <a:pt x="1723" y="893"/>
                  <a:pt x="1723" y="893"/>
                  <a:pt x="1723" y="893"/>
                </a:cubicBezTo>
                <a:cubicBezTo>
                  <a:pt x="1706" y="893"/>
                  <a:pt x="1706" y="893"/>
                  <a:pt x="1706" y="893"/>
                </a:cubicBezTo>
                <a:cubicBezTo>
                  <a:pt x="1706" y="877"/>
                  <a:pt x="1706" y="877"/>
                  <a:pt x="1706" y="877"/>
                </a:cubicBezTo>
                <a:close/>
                <a:moveTo>
                  <a:pt x="1706" y="910"/>
                </a:moveTo>
                <a:cubicBezTo>
                  <a:pt x="1723" y="910"/>
                  <a:pt x="1723" y="910"/>
                  <a:pt x="1723" y="910"/>
                </a:cubicBezTo>
                <a:cubicBezTo>
                  <a:pt x="1723" y="926"/>
                  <a:pt x="1723" y="926"/>
                  <a:pt x="1723" y="926"/>
                </a:cubicBezTo>
                <a:cubicBezTo>
                  <a:pt x="1706" y="926"/>
                  <a:pt x="1706" y="926"/>
                  <a:pt x="1706" y="926"/>
                </a:cubicBezTo>
                <a:cubicBezTo>
                  <a:pt x="1706" y="910"/>
                  <a:pt x="1706" y="910"/>
                  <a:pt x="1706" y="910"/>
                </a:cubicBezTo>
                <a:close/>
                <a:moveTo>
                  <a:pt x="1706" y="942"/>
                </a:moveTo>
                <a:cubicBezTo>
                  <a:pt x="1723" y="942"/>
                  <a:pt x="1723" y="942"/>
                  <a:pt x="1723" y="942"/>
                </a:cubicBezTo>
                <a:cubicBezTo>
                  <a:pt x="1723" y="959"/>
                  <a:pt x="1723" y="959"/>
                  <a:pt x="1723" y="959"/>
                </a:cubicBezTo>
                <a:cubicBezTo>
                  <a:pt x="1706" y="959"/>
                  <a:pt x="1706" y="959"/>
                  <a:pt x="1706" y="959"/>
                </a:cubicBezTo>
                <a:cubicBezTo>
                  <a:pt x="1706" y="942"/>
                  <a:pt x="1706" y="942"/>
                  <a:pt x="1706" y="942"/>
                </a:cubicBezTo>
                <a:close/>
                <a:moveTo>
                  <a:pt x="1706" y="975"/>
                </a:moveTo>
                <a:cubicBezTo>
                  <a:pt x="1723" y="975"/>
                  <a:pt x="1723" y="975"/>
                  <a:pt x="1723" y="975"/>
                </a:cubicBezTo>
                <a:cubicBezTo>
                  <a:pt x="1723" y="991"/>
                  <a:pt x="1723" y="991"/>
                  <a:pt x="1723" y="991"/>
                </a:cubicBezTo>
                <a:cubicBezTo>
                  <a:pt x="1706" y="991"/>
                  <a:pt x="1706" y="991"/>
                  <a:pt x="1706" y="991"/>
                </a:cubicBezTo>
                <a:cubicBezTo>
                  <a:pt x="1706" y="975"/>
                  <a:pt x="1706" y="975"/>
                  <a:pt x="1706" y="975"/>
                </a:cubicBezTo>
                <a:close/>
                <a:moveTo>
                  <a:pt x="1706" y="1007"/>
                </a:moveTo>
                <a:cubicBezTo>
                  <a:pt x="1723" y="1007"/>
                  <a:pt x="1723" y="1007"/>
                  <a:pt x="1723" y="1007"/>
                </a:cubicBezTo>
                <a:cubicBezTo>
                  <a:pt x="1723" y="1024"/>
                  <a:pt x="1723" y="1024"/>
                  <a:pt x="1723" y="1024"/>
                </a:cubicBezTo>
                <a:cubicBezTo>
                  <a:pt x="1706" y="1024"/>
                  <a:pt x="1706" y="1024"/>
                  <a:pt x="1706" y="1024"/>
                </a:cubicBezTo>
                <a:cubicBezTo>
                  <a:pt x="1706" y="1007"/>
                  <a:pt x="1706" y="1007"/>
                  <a:pt x="1706" y="1007"/>
                </a:cubicBezTo>
                <a:close/>
                <a:moveTo>
                  <a:pt x="1706" y="1040"/>
                </a:moveTo>
                <a:cubicBezTo>
                  <a:pt x="1723" y="1040"/>
                  <a:pt x="1723" y="1040"/>
                  <a:pt x="1723" y="1040"/>
                </a:cubicBezTo>
                <a:cubicBezTo>
                  <a:pt x="1723" y="1056"/>
                  <a:pt x="1723" y="1056"/>
                  <a:pt x="1723" y="1056"/>
                </a:cubicBezTo>
                <a:cubicBezTo>
                  <a:pt x="1706" y="1056"/>
                  <a:pt x="1706" y="1056"/>
                  <a:pt x="1706" y="1056"/>
                </a:cubicBezTo>
                <a:cubicBezTo>
                  <a:pt x="1706" y="1040"/>
                  <a:pt x="1706" y="1040"/>
                  <a:pt x="1706" y="1040"/>
                </a:cubicBezTo>
                <a:close/>
                <a:moveTo>
                  <a:pt x="1706" y="1073"/>
                </a:moveTo>
                <a:cubicBezTo>
                  <a:pt x="1723" y="1073"/>
                  <a:pt x="1723" y="1073"/>
                  <a:pt x="1723" y="1073"/>
                </a:cubicBezTo>
                <a:cubicBezTo>
                  <a:pt x="1723" y="1089"/>
                  <a:pt x="1723" y="1089"/>
                  <a:pt x="1723" y="1089"/>
                </a:cubicBezTo>
                <a:cubicBezTo>
                  <a:pt x="1706" y="1089"/>
                  <a:pt x="1706" y="1089"/>
                  <a:pt x="1706" y="1089"/>
                </a:cubicBezTo>
                <a:cubicBezTo>
                  <a:pt x="1706" y="1073"/>
                  <a:pt x="1706" y="1073"/>
                  <a:pt x="1706" y="1073"/>
                </a:cubicBezTo>
                <a:close/>
                <a:moveTo>
                  <a:pt x="1706" y="1105"/>
                </a:moveTo>
                <a:cubicBezTo>
                  <a:pt x="1723" y="1105"/>
                  <a:pt x="1723" y="1105"/>
                  <a:pt x="1723" y="1105"/>
                </a:cubicBezTo>
                <a:cubicBezTo>
                  <a:pt x="1723" y="1122"/>
                  <a:pt x="1723" y="1122"/>
                  <a:pt x="1723" y="1122"/>
                </a:cubicBezTo>
                <a:cubicBezTo>
                  <a:pt x="1706" y="1122"/>
                  <a:pt x="1706" y="1122"/>
                  <a:pt x="1706" y="1122"/>
                </a:cubicBezTo>
                <a:cubicBezTo>
                  <a:pt x="1706" y="1105"/>
                  <a:pt x="1706" y="1105"/>
                  <a:pt x="1706" y="1105"/>
                </a:cubicBezTo>
                <a:close/>
                <a:moveTo>
                  <a:pt x="1706" y="1138"/>
                </a:moveTo>
                <a:cubicBezTo>
                  <a:pt x="1723" y="1138"/>
                  <a:pt x="1723" y="1138"/>
                  <a:pt x="1723" y="1138"/>
                </a:cubicBezTo>
                <a:cubicBezTo>
                  <a:pt x="1723" y="1154"/>
                  <a:pt x="1723" y="1154"/>
                  <a:pt x="1723" y="1154"/>
                </a:cubicBezTo>
                <a:cubicBezTo>
                  <a:pt x="1706" y="1154"/>
                  <a:pt x="1706" y="1154"/>
                  <a:pt x="1706" y="1154"/>
                </a:cubicBezTo>
                <a:cubicBezTo>
                  <a:pt x="1706" y="1138"/>
                  <a:pt x="1706" y="1138"/>
                  <a:pt x="1706" y="1138"/>
                </a:cubicBezTo>
                <a:close/>
                <a:moveTo>
                  <a:pt x="1706" y="1171"/>
                </a:moveTo>
                <a:cubicBezTo>
                  <a:pt x="1723" y="1171"/>
                  <a:pt x="1723" y="1171"/>
                  <a:pt x="1723" y="1171"/>
                </a:cubicBezTo>
                <a:cubicBezTo>
                  <a:pt x="1723" y="1187"/>
                  <a:pt x="1723" y="1187"/>
                  <a:pt x="1723" y="1187"/>
                </a:cubicBezTo>
                <a:cubicBezTo>
                  <a:pt x="1706" y="1187"/>
                  <a:pt x="1706" y="1187"/>
                  <a:pt x="1706" y="1187"/>
                </a:cubicBezTo>
                <a:cubicBezTo>
                  <a:pt x="1706" y="1171"/>
                  <a:pt x="1706" y="1171"/>
                  <a:pt x="1706" y="1171"/>
                </a:cubicBezTo>
                <a:close/>
                <a:moveTo>
                  <a:pt x="1706" y="1203"/>
                </a:moveTo>
                <a:cubicBezTo>
                  <a:pt x="1723" y="1203"/>
                  <a:pt x="1723" y="1203"/>
                  <a:pt x="1723" y="1203"/>
                </a:cubicBezTo>
                <a:cubicBezTo>
                  <a:pt x="1723" y="1220"/>
                  <a:pt x="1723" y="1220"/>
                  <a:pt x="1723" y="1220"/>
                </a:cubicBezTo>
                <a:cubicBezTo>
                  <a:pt x="1706" y="1220"/>
                  <a:pt x="1706" y="1220"/>
                  <a:pt x="1706" y="1220"/>
                </a:cubicBezTo>
                <a:cubicBezTo>
                  <a:pt x="1706" y="1203"/>
                  <a:pt x="1706" y="1203"/>
                  <a:pt x="1706" y="1203"/>
                </a:cubicBezTo>
                <a:close/>
                <a:moveTo>
                  <a:pt x="1706" y="1236"/>
                </a:moveTo>
                <a:cubicBezTo>
                  <a:pt x="1723" y="1236"/>
                  <a:pt x="1723" y="1236"/>
                  <a:pt x="1723" y="1236"/>
                </a:cubicBezTo>
                <a:cubicBezTo>
                  <a:pt x="1723" y="1252"/>
                  <a:pt x="1723" y="1252"/>
                  <a:pt x="1723" y="1252"/>
                </a:cubicBezTo>
                <a:cubicBezTo>
                  <a:pt x="1706" y="1252"/>
                  <a:pt x="1706" y="1252"/>
                  <a:pt x="1706" y="1252"/>
                </a:cubicBezTo>
                <a:cubicBezTo>
                  <a:pt x="1706" y="1236"/>
                  <a:pt x="1706" y="1236"/>
                  <a:pt x="1706" y="1236"/>
                </a:cubicBezTo>
                <a:close/>
                <a:moveTo>
                  <a:pt x="1706" y="1269"/>
                </a:moveTo>
                <a:cubicBezTo>
                  <a:pt x="1723" y="1269"/>
                  <a:pt x="1723" y="1269"/>
                  <a:pt x="1723" y="1269"/>
                </a:cubicBezTo>
                <a:cubicBezTo>
                  <a:pt x="1723" y="1285"/>
                  <a:pt x="1723" y="1285"/>
                  <a:pt x="1723" y="1285"/>
                </a:cubicBezTo>
                <a:cubicBezTo>
                  <a:pt x="1706" y="1285"/>
                  <a:pt x="1706" y="1285"/>
                  <a:pt x="1706" y="1285"/>
                </a:cubicBezTo>
                <a:cubicBezTo>
                  <a:pt x="1706" y="1269"/>
                  <a:pt x="1706" y="1269"/>
                  <a:pt x="1706" y="1269"/>
                </a:cubicBezTo>
                <a:close/>
                <a:moveTo>
                  <a:pt x="1706" y="1301"/>
                </a:moveTo>
                <a:cubicBezTo>
                  <a:pt x="1723" y="1301"/>
                  <a:pt x="1723" y="1301"/>
                  <a:pt x="1723" y="1301"/>
                </a:cubicBezTo>
                <a:cubicBezTo>
                  <a:pt x="1723" y="1318"/>
                  <a:pt x="1723" y="1318"/>
                  <a:pt x="1723" y="1318"/>
                </a:cubicBezTo>
                <a:cubicBezTo>
                  <a:pt x="1706" y="1318"/>
                  <a:pt x="1706" y="1318"/>
                  <a:pt x="1706" y="1318"/>
                </a:cubicBezTo>
                <a:cubicBezTo>
                  <a:pt x="1706" y="1301"/>
                  <a:pt x="1706" y="1301"/>
                  <a:pt x="1706" y="1301"/>
                </a:cubicBezTo>
                <a:close/>
                <a:moveTo>
                  <a:pt x="1706" y="1334"/>
                </a:moveTo>
                <a:cubicBezTo>
                  <a:pt x="1723" y="1334"/>
                  <a:pt x="1723" y="1334"/>
                  <a:pt x="1723" y="1334"/>
                </a:cubicBezTo>
                <a:cubicBezTo>
                  <a:pt x="1723" y="1350"/>
                  <a:pt x="1723" y="1350"/>
                  <a:pt x="1723" y="1350"/>
                </a:cubicBezTo>
                <a:cubicBezTo>
                  <a:pt x="1706" y="1350"/>
                  <a:pt x="1706" y="1350"/>
                  <a:pt x="1706" y="1350"/>
                </a:cubicBezTo>
                <a:cubicBezTo>
                  <a:pt x="1706" y="1334"/>
                  <a:pt x="1706" y="1334"/>
                  <a:pt x="1706" y="1334"/>
                </a:cubicBezTo>
                <a:close/>
                <a:moveTo>
                  <a:pt x="1706" y="1367"/>
                </a:moveTo>
                <a:cubicBezTo>
                  <a:pt x="1723" y="1367"/>
                  <a:pt x="1723" y="1367"/>
                  <a:pt x="1723" y="1367"/>
                </a:cubicBezTo>
                <a:cubicBezTo>
                  <a:pt x="1723" y="1383"/>
                  <a:pt x="1723" y="1383"/>
                  <a:pt x="1723" y="1383"/>
                </a:cubicBezTo>
                <a:cubicBezTo>
                  <a:pt x="1706" y="1383"/>
                  <a:pt x="1706" y="1383"/>
                  <a:pt x="1706" y="1383"/>
                </a:cubicBezTo>
                <a:cubicBezTo>
                  <a:pt x="1706" y="1367"/>
                  <a:pt x="1706" y="1367"/>
                  <a:pt x="1706" y="1367"/>
                </a:cubicBezTo>
                <a:close/>
                <a:moveTo>
                  <a:pt x="1706" y="1399"/>
                </a:moveTo>
                <a:cubicBezTo>
                  <a:pt x="1723" y="1399"/>
                  <a:pt x="1723" y="1399"/>
                  <a:pt x="1723" y="1399"/>
                </a:cubicBezTo>
                <a:cubicBezTo>
                  <a:pt x="1723" y="1415"/>
                  <a:pt x="1723" y="1415"/>
                  <a:pt x="1723" y="1415"/>
                </a:cubicBezTo>
                <a:cubicBezTo>
                  <a:pt x="1706" y="1415"/>
                  <a:pt x="1706" y="1415"/>
                  <a:pt x="1706" y="1415"/>
                </a:cubicBezTo>
                <a:cubicBezTo>
                  <a:pt x="1706" y="1399"/>
                  <a:pt x="1706" y="1399"/>
                  <a:pt x="1706" y="1399"/>
                </a:cubicBezTo>
                <a:close/>
                <a:moveTo>
                  <a:pt x="1706" y="1432"/>
                </a:moveTo>
                <a:cubicBezTo>
                  <a:pt x="1723" y="1432"/>
                  <a:pt x="1723" y="1432"/>
                  <a:pt x="1723" y="1432"/>
                </a:cubicBezTo>
                <a:cubicBezTo>
                  <a:pt x="1723" y="1448"/>
                  <a:pt x="1723" y="1448"/>
                  <a:pt x="1723" y="1448"/>
                </a:cubicBezTo>
                <a:cubicBezTo>
                  <a:pt x="1706" y="1448"/>
                  <a:pt x="1706" y="1448"/>
                  <a:pt x="1706" y="1448"/>
                </a:cubicBezTo>
                <a:cubicBezTo>
                  <a:pt x="1706" y="1432"/>
                  <a:pt x="1706" y="1432"/>
                  <a:pt x="1706" y="1432"/>
                </a:cubicBezTo>
                <a:close/>
                <a:moveTo>
                  <a:pt x="1331" y="708"/>
                </a:moveTo>
                <a:cubicBezTo>
                  <a:pt x="1347" y="708"/>
                  <a:pt x="1347" y="708"/>
                  <a:pt x="1347" y="708"/>
                </a:cubicBezTo>
                <a:cubicBezTo>
                  <a:pt x="1347" y="725"/>
                  <a:pt x="1347" y="725"/>
                  <a:pt x="1347" y="725"/>
                </a:cubicBezTo>
                <a:cubicBezTo>
                  <a:pt x="1331" y="725"/>
                  <a:pt x="1331" y="725"/>
                  <a:pt x="1331" y="725"/>
                </a:cubicBezTo>
                <a:cubicBezTo>
                  <a:pt x="1331" y="708"/>
                  <a:pt x="1331" y="708"/>
                  <a:pt x="1331" y="708"/>
                </a:cubicBezTo>
                <a:close/>
                <a:moveTo>
                  <a:pt x="1331" y="741"/>
                </a:moveTo>
                <a:cubicBezTo>
                  <a:pt x="1347" y="741"/>
                  <a:pt x="1347" y="741"/>
                  <a:pt x="1347" y="741"/>
                </a:cubicBezTo>
                <a:cubicBezTo>
                  <a:pt x="1347" y="757"/>
                  <a:pt x="1347" y="757"/>
                  <a:pt x="1347" y="757"/>
                </a:cubicBezTo>
                <a:cubicBezTo>
                  <a:pt x="1331" y="757"/>
                  <a:pt x="1331" y="757"/>
                  <a:pt x="1331" y="757"/>
                </a:cubicBezTo>
                <a:cubicBezTo>
                  <a:pt x="1331" y="741"/>
                  <a:pt x="1331" y="741"/>
                  <a:pt x="1331" y="741"/>
                </a:cubicBezTo>
                <a:close/>
                <a:moveTo>
                  <a:pt x="1331" y="774"/>
                </a:moveTo>
                <a:cubicBezTo>
                  <a:pt x="1347" y="774"/>
                  <a:pt x="1347" y="774"/>
                  <a:pt x="1347" y="774"/>
                </a:cubicBezTo>
                <a:cubicBezTo>
                  <a:pt x="1347" y="790"/>
                  <a:pt x="1347" y="790"/>
                  <a:pt x="1347" y="790"/>
                </a:cubicBezTo>
                <a:cubicBezTo>
                  <a:pt x="1331" y="790"/>
                  <a:pt x="1331" y="790"/>
                  <a:pt x="1331" y="790"/>
                </a:cubicBezTo>
                <a:cubicBezTo>
                  <a:pt x="1331" y="774"/>
                  <a:pt x="1331" y="774"/>
                  <a:pt x="1331" y="774"/>
                </a:cubicBezTo>
                <a:close/>
                <a:moveTo>
                  <a:pt x="1331" y="806"/>
                </a:moveTo>
                <a:cubicBezTo>
                  <a:pt x="1347" y="806"/>
                  <a:pt x="1347" y="806"/>
                  <a:pt x="1347" y="806"/>
                </a:cubicBezTo>
                <a:cubicBezTo>
                  <a:pt x="1347" y="822"/>
                  <a:pt x="1347" y="822"/>
                  <a:pt x="1347" y="822"/>
                </a:cubicBezTo>
                <a:cubicBezTo>
                  <a:pt x="1331" y="822"/>
                  <a:pt x="1331" y="822"/>
                  <a:pt x="1331" y="822"/>
                </a:cubicBezTo>
                <a:cubicBezTo>
                  <a:pt x="1331" y="806"/>
                  <a:pt x="1331" y="806"/>
                  <a:pt x="1331" y="806"/>
                </a:cubicBezTo>
                <a:close/>
                <a:moveTo>
                  <a:pt x="1331" y="839"/>
                </a:moveTo>
                <a:cubicBezTo>
                  <a:pt x="1347" y="839"/>
                  <a:pt x="1347" y="839"/>
                  <a:pt x="1347" y="839"/>
                </a:cubicBezTo>
                <a:cubicBezTo>
                  <a:pt x="1347" y="855"/>
                  <a:pt x="1347" y="855"/>
                  <a:pt x="1347" y="855"/>
                </a:cubicBezTo>
                <a:cubicBezTo>
                  <a:pt x="1331" y="855"/>
                  <a:pt x="1331" y="855"/>
                  <a:pt x="1331" y="855"/>
                </a:cubicBezTo>
                <a:cubicBezTo>
                  <a:pt x="1331" y="839"/>
                  <a:pt x="1331" y="839"/>
                  <a:pt x="1331" y="839"/>
                </a:cubicBezTo>
                <a:close/>
                <a:moveTo>
                  <a:pt x="1331" y="871"/>
                </a:moveTo>
                <a:cubicBezTo>
                  <a:pt x="1347" y="871"/>
                  <a:pt x="1347" y="871"/>
                  <a:pt x="1347" y="871"/>
                </a:cubicBezTo>
                <a:cubicBezTo>
                  <a:pt x="1347" y="888"/>
                  <a:pt x="1347" y="888"/>
                  <a:pt x="1347" y="888"/>
                </a:cubicBezTo>
                <a:cubicBezTo>
                  <a:pt x="1331" y="888"/>
                  <a:pt x="1331" y="888"/>
                  <a:pt x="1331" y="888"/>
                </a:cubicBezTo>
                <a:cubicBezTo>
                  <a:pt x="1331" y="871"/>
                  <a:pt x="1331" y="871"/>
                  <a:pt x="1331" y="871"/>
                </a:cubicBezTo>
                <a:close/>
                <a:moveTo>
                  <a:pt x="1331" y="904"/>
                </a:moveTo>
                <a:cubicBezTo>
                  <a:pt x="1347" y="904"/>
                  <a:pt x="1347" y="904"/>
                  <a:pt x="1347" y="904"/>
                </a:cubicBezTo>
                <a:cubicBezTo>
                  <a:pt x="1347" y="920"/>
                  <a:pt x="1347" y="920"/>
                  <a:pt x="1347" y="920"/>
                </a:cubicBezTo>
                <a:cubicBezTo>
                  <a:pt x="1331" y="920"/>
                  <a:pt x="1331" y="920"/>
                  <a:pt x="1331" y="920"/>
                </a:cubicBezTo>
                <a:cubicBezTo>
                  <a:pt x="1331" y="904"/>
                  <a:pt x="1331" y="904"/>
                  <a:pt x="1331" y="904"/>
                </a:cubicBezTo>
                <a:close/>
                <a:moveTo>
                  <a:pt x="1331" y="937"/>
                </a:moveTo>
                <a:cubicBezTo>
                  <a:pt x="1347" y="937"/>
                  <a:pt x="1347" y="937"/>
                  <a:pt x="1347" y="937"/>
                </a:cubicBezTo>
                <a:cubicBezTo>
                  <a:pt x="1347" y="953"/>
                  <a:pt x="1347" y="953"/>
                  <a:pt x="1347" y="953"/>
                </a:cubicBezTo>
                <a:cubicBezTo>
                  <a:pt x="1331" y="953"/>
                  <a:pt x="1331" y="953"/>
                  <a:pt x="1331" y="953"/>
                </a:cubicBezTo>
                <a:cubicBezTo>
                  <a:pt x="1331" y="937"/>
                  <a:pt x="1331" y="937"/>
                  <a:pt x="1331" y="937"/>
                </a:cubicBezTo>
                <a:close/>
                <a:moveTo>
                  <a:pt x="1331" y="969"/>
                </a:moveTo>
                <a:cubicBezTo>
                  <a:pt x="1347" y="969"/>
                  <a:pt x="1347" y="969"/>
                  <a:pt x="1347" y="969"/>
                </a:cubicBezTo>
                <a:cubicBezTo>
                  <a:pt x="1347" y="986"/>
                  <a:pt x="1347" y="986"/>
                  <a:pt x="1347" y="986"/>
                </a:cubicBezTo>
                <a:cubicBezTo>
                  <a:pt x="1331" y="986"/>
                  <a:pt x="1331" y="986"/>
                  <a:pt x="1331" y="986"/>
                </a:cubicBezTo>
                <a:cubicBezTo>
                  <a:pt x="1331" y="969"/>
                  <a:pt x="1331" y="969"/>
                  <a:pt x="1331" y="969"/>
                </a:cubicBezTo>
                <a:close/>
                <a:moveTo>
                  <a:pt x="1331" y="1002"/>
                </a:moveTo>
                <a:cubicBezTo>
                  <a:pt x="1347" y="1002"/>
                  <a:pt x="1347" y="1002"/>
                  <a:pt x="1347" y="1002"/>
                </a:cubicBezTo>
                <a:cubicBezTo>
                  <a:pt x="1347" y="1018"/>
                  <a:pt x="1347" y="1018"/>
                  <a:pt x="1347" y="1018"/>
                </a:cubicBezTo>
                <a:cubicBezTo>
                  <a:pt x="1331" y="1018"/>
                  <a:pt x="1331" y="1018"/>
                  <a:pt x="1331" y="1018"/>
                </a:cubicBezTo>
                <a:cubicBezTo>
                  <a:pt x="1331" y="1002"/>
                  <a:pt x="1331" y="1002"/>
                  <a:pt x="1331" y="1002"/>
                </a:cubicBezTo>
                <a:close/>
                <a:moveTo>
                  <a:pt x="1331" y="1035"/>
                </a:moveTo>
                <a:cubicBezTo>
                  <a:pt x="1347" y="1035"/>
                  <a:pt x="1347" y="1035"/>
                  <a:pt x="1347" y="1035"/>
                </a:cubicBezTo>
                <a:cubicBezTo>
                  <a:pt x="1347" y="1051"/>
                  <a:pt x="1347" y="1051"/>
                  <a:pt x="1347" y="1051"/>
                </a:cubicBezTo>
                <a:cubicBezTo>
                  <a:pt x="1331" y="1051"/>
                  <a:pt x="1331" y="1051"/>
                  <a:pt x="1331" y="1051"/>
                </a:cubicBezTo>
                <a:cubicBezTo>
                  <a:pt x="1331" y="1035"/>
                  <a:pt x="1331" y="1035"/>
                  <a:pt x="1331" y="1035"/>
                </a:cubicBezTo>
                <a:close/>
                <a:moveTo>
                  <a:pt x="1331" y="1067"/>
                </a:moveTo>
                <a:cubicBezTo>
                  <a:pt x="1347" y="1067"/>
                  <a:pt x="1347" y="1067"/>
                  <a:pt x="1347" y="1067"/>
                </a:cubicBezTo>
                <a:cubicBezTo>
                  <a:pt x="1347" y="1084"/>
                  <a:pt x="1347" y="1084"/>
                  <a:pt x="1347" y="1084"/>
                </a:cubicBezTo>
                <a:cubicBezTo>
                  <a:pt x="1331" y="1084"/>
                  <a:pt x="1331" y="1084"/>
                  <a:pt x="1331" y="1084"/>
                </a:cubicBezTo>
                <a:cubicBezTo>
                  <a:pt x="1331" y="1067"/>
                  <a:pt x="1331" y="1067"/>
                  <a:pt x="1331" y="1067"/>
                </a:cubicBezTo>
                <a:close/>
                <a:moveTo>
                  <a:pt x="1331" y="1100"/>
                </a:moveTo>
                <a:cubicBezTo>
                  <a:pt x="1347" y="1100"/>
                  <a:pt x="1347" y="1100"/>
                  <a:pt x="1347" y="1100"/>
                </a:cubicBezTo>
                <a:cubicBezTo>
                  <a:pt x="1347" y="1116"/>
                  <a:pt x="1347" y="1116"/>
                  <a:pt x="1347" y="1116"/>
                </a:cubicBezTo>
                <a:cubicBezTo>
                  <a:pt x="1331" y="1116"/>
                  <a:pt x="1331" y="1116"/>
                  <a:pt x="1331" y="1116"/>
                </a:cubicBezTo>
                <a:cubicBezTo>
                  <a:pt x="1331" y="1100"/>
                  <a:pt x="1331" y="1100"/>
                  <a:pt x="1331" y="1100"/>
                </a:cubicBezTo>
                <a:close/>
                <a:moveTo>
                  <a:pt x="1331" y="1133"/>
                </a:moveTo>
                <a:cubicBezTo>
                  <a:pt x="1347" y="1133"/>
                  <a:pt x="1347" y="1133"/>
                  <a:pt x="1347" y="1133"/>
                </a:cubicBezTo>
                <a:cubicBezTo>
                  <a:pt x="1347" y="1149"/>
                  <a:pt x="1347" y="1149"/>
                  <a:pt x="1347" y="1149"/>
                </a:cubicBezTo>
                <a:cubicBezTo>
                  <a:pt x="1331" y="1149"/>
                  <a:pt x="1331" y="1149"/>
                  <a:pt x="1331" y="1149"/>
                </a:cubicBezTo>
                <a:cubicBezTo>
                  <a:pt x="1331" y="1133"/>
                  <a:pt x="1331" y="1133"/>
                  <a:pt x="1331" y="1133"/>
                </a:cubicBezTo>
                <a:close/>
                <a:moveTo>
                  <a:pt x="1331" y="1165"/>
                </a:moveTo>
                <a:cubicBezTo>
                  <a:pt x="1347" y="1165"/>
                  <a:pt x="1347" y="1165"/>
                  <a:pt x="1347" y="1165"/>
                </a:cubicBezTo>
                <a:cubicBezTo>
                  <a:pt x="1347" y="1182"/>
                  <a:pt x="1347" y="1182"/>
                  <a:pt x="1347" y="1182"/>
                </a:cubicBezTo>
                <a:cubicBezTo>
                  <a:pt x="1331" y="1182"/>
                  <a:pt x="1331" y="1182"/>
                  <a:pt x="1331" y="1182"/>
                </a:cubicBezTo>
                <a:cubicBezTo>
                  <a:pt x="1331" y="1165"/>
                  <a:pt x="1331" y="1165"/>
                  <a:pt x="1331" y="1165"/>
                </a:cubicBezTo>
                <a:close/>
                <a:moveTo>
                  <a:pt x="1331" y="1198"/>
                </a:moveTo>
                <a:cubicBezTo>
                  <a:pt x="1347" y="1198"/>
                  <a:pt x="1347" y="1198"/>
                  <a:pt x="1347" y="1198"/>
                </a:cubicBezTo>
                <a:cubicBezTo>
                  <a:pt x="1347" y="1214"/>
                  <a:pt x="1347" y="1214"/>
                  <a:pt x="1347" y="1214"/>
                </a:cubicBezTo>
                <a:cubicBezTo>
                  <a:pt x="1331" y="1214"/>
                  <a:pt x="1331" y="1214"/>
                  <a:pt x="1331" y="1214"/>
                </a:cubicBezTo>
                <a:cubicBezTo>
                  <a:pt x="1331" y="1198"/>
                  <a:pt x="1331" y="1198"/>
                  <a:pt x="1331" y="1198"/>
                </a:cubicBezTo>
                <a:close/>
                <a:moveTo>
                  <a:pt x="1331" y="1230"/>
                </a:moveTo>
                <a:cubicBezTo>
                  <a:pt x="1347" y="1230"/>
                  <a:pt x="1347" y="1230"/>
                  <a:pt x="1347" y="1230"/>
                </a:cubicBezTo>
                <a:cubicBezTo>
                  <a:pt x="1347" y="1247"/>
                  <a:pt x="1347" y="1247"/>
                  <a:pt x="1347" y="1247"/>
                </a:cubicBezTo>
                <a:cubicBezTo>
                  <a:pt x="1331" y="1247"/>
                  <a:pt x="1331" y="1247"/>
                  <a:pt x="1331" y="1247"/>
                </a:cubicBezTo>
                <a:cubicBezTo>
                  <a:pt x="1331" y="1230"/>
                  <a:pt x="1331" y="1230"/>
                  <a:pt x="1331" y="1230"/>
                </a:cubicBezTo>
                <a:close/>
                <a:moveTo>
                  <a:pt x="1331" y="1263"/>
                </a:moveTo>
                <a:cubicBezTo>
                  <a:pt x="1347" y="1263"/>
                  <a:pt x="1347" y="1263"/>
                  <a:pt x="1347" y="1263"/>
                </a:cubicBezTo>
                <a:cubicBezTo>
                  <a:pt x="1347" y="1279"/>
                  <a:pt x="1347" y="1279"/>
                  <a:pt x="1347" y="1279"/>
                </a:cubicBezTo>
                <a:cubicBezTo>
                  <a:pt x="1331" y="1279"/>
                  <a:pt x="1331" y="1279"/>
                  <a:pt x="1331" y="1279"/>
                </a:cubicBezTo>
                <a:cubicBezTo>
                  <a:pt x="1331" y="1263"/>
                  <a:pt x="1331" y="1263"/>
                  <a:pt x="1331" y="1263"/>
                </a:cubicBezTo>
                <a:close/>
                <a:moveTo>
                  <a:pt x="1331" y="1296"/>
                </a:moveTo>
                <a:cubicBezTo>
                  <a:pt x="1347" y="1296"/>
                  <a:pt x="1347" y="1296"/>
                  <a:pt x="1347" y="1296"/>
                </a:cubicBezTo>
                <a:cubicBezTo>
                  <a:pt x="1347" y="1312"/>
                  <a:pt x="1347" y="1312"/>
                  <a:pt x="1347" y="1312"/>
                </a:cubicBezTo>
                <a:cubicBezTo>
                  <a:pt x="1331" y="1312"/>
                  <a:pt x="1331" y="1312"/>
                  <a:pt x="1331" y="1312"/>
                </a:cubicBezTo>
                <a:cubicBezTo>
                  <a:pt x="1331" y="1296"/>
                  <a:pt x="1331" y="1296"/>
                  <a:pt x="1331" y="1296"/>
                </a:cubicBezTo>
                <a:close/>
                <a:moveTo>
                  <a:pt x="1331" y="1328"/>
                </a:moveTo>
                <a:cubicBezTo>
                  <a:pt x="1347" y="1328"/>
                  <a:pt x="1347" y="1328"/>
                  <a:pt x="1347" y="1328"/>
                </a:cubicBezTo>
                <a:cubicBezTo>
                  <a:pt x="1347" y="1345"/>
                  <a:pt x="1347" y="1345"/>
                  <a:pt x="1347" y="1345"/>
                </a:cubicBezTo>
                <a:cubicBezTo>
                  <a:pt x="1331" y="1345"/>
                  <a:pt x="1331" y="1345"/>
                  <a:pt x="1331" y="1345"/>
                </a:cubicBezTo>
                <a:cubicBezTo>
                  <a:pt x="1331" y="1328"/>
                  <a:pt x="1331" y="1328"/>
                  <a:pt x="1331" y="1328"/>
                </a:cubicBezTo>
                <a:close/>
                <a:moveTo>
                  <a:pt x="1331" y="1361"/>
                </a:moveTo>
                <a:cubicBezTo>
                  <a:pt x="1347" y="1361"/>
                  <a:pt x="1347" y="1361"/>
                  <a:pt x="1347" y="1361"/>
                </a:cubicBezTo>
                <a:cubicBezTo>
                  <a:pt x="1347" y="1377"/>
                  <a:pt x="1347" y="1377"/>
                  <a:pt x="1347" y="1377"/>
                </a:cubicBezTo>
                <a:cubicBezTo>
                  <a:pt x="1331" y="1377"/>
                  <a:pt x="1331" y="1377"/>
                  <a:pt x="1331" y="1377"/>
                </a:cubicBezTo>
                <a:lnTo>
                  <a:pt x="1331" y="1361"/>
                </a:lnTo>
                <a:close/>
              </a:path>
            </a:pathLst>
          </a:custGeom>
          <a:solidFill>
            <a:srgbClr val="88E1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5972572" y="2962265"/>
            <a:ext cx="2162000" cy="1666701"/>
          </a:xfrm>
          <a:custGeom>
            <a:avLst/>
            <a:gdLst/>
            <a:ahLst/>
            <a:cxnLst/>
            <a:rect l="l" t="t" r="r" b="b"/>
            <a:pathLst>
              <a:path w="1646" h="1269" extrusionOk="0">
                <a:moveTo>
                  <a:pt x="0" y="1221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1598" y="0"/>
                  <a:pt x="1598" y="0"/>
                  <a:pt x="1598" y="0"/>
                </a:cubicBezTo>
                <a:cubicBezTo>
                  <a:pt x="1624" y="0"/>
                  <a:pt x="1646" y="22"/>
                  <a:pt x="1646" y="48"/>
                </a:cubicBezTo>
                <a:cubicBezTo>
                  <a:pt x="1646" y="1221"/>
                  <a:pt x="1646" y="1221"/>
                  <a:pt x="1646" y="1221"/>
                </a:cubicBezTo>
                <a:cubicBezTo>
                  <a:pt x="1646" y="1247"/>
                  <a:pt x="1624" y="1269"/>
                  <a:pt x="1598" y="1269"/>
                </a:cubicBezTo>
                <a:cubicBezTo>
                  <a:pt x="48" y="1269"/>
                  <a:pt x="48" y="1269"/>
                  <a:pt x="48" y="1269"/>
                </a:cubicBezTo>
                <a:cubicBezTo>
                  <a:pt x="22" y="1269"/>
                  <a:pt x="0" y="1247"/>
                  <a:pt x="0" y="1221"/>
                </a:cubicBezTo>
                <a:close/>
              </a:path>
            </a:pathLst>
          </a:custGeom>
          <a:solidFill>
            <a:srgbClr val="706F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5972572" y="2962265"/>
            <a:ext cx="1860921" cy="948037"/>
          </a:xfrm>
          <a:custGeom>
            <a:avLst/>
            <a:gdLst/>
            <a:ahLst/>
            <a:cxnLst/>
            <a:rect l="l" t="t" r="r" b="b"/>
            <a:pathLst>
              <a:path w="1417" h="722" extrusionOk="0">
                <a:moveTo>
                  <a:pt x="0" y="72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1417" y="0"/>
                  <a:pt x="1417" y="0"/>
                  <a:pt x="1417" y="0"/>
                </a:cubicBezTo>
                <a:lnTo>
                  <a:pt x="0" y="722"/>
                </a:lnTo>
                <a:close/>
              </a:path>
            </a:pathLst>
          </a:custGeom>
          <a:solidFill>
            <a:srgbClr val="C0BF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7013021" y="3004475"/>
            <a:ext cx="81000" cy="81000"/>
          </a:xfrm>
          <a:prstGeom prst="ellipse">
            <a:avLst/>
          </a:prstGeom>
          <a:solidFill>
            <a:srgbClr val="706F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6108667" y="3136782"/>
            <a:ext cx="1909800" cy="13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6171996" y="3906415"/>
            <a:ext cx="42218" cy="34434"/>
          </a:xfrm>
          <a:custGeom>
            <a:avLst/>
            <a:gdLst/>
            <a:ahLst/>
            <a:cxnLst/>
            <a:rect l="l" t="t" r="r" b="b"/>
            <a:pathLst>
              <a:path w="32" h="26" extrusionOk="0">
                <a:moveTo>
                  <a:pt x="0" y="26"/>
                </a:moveTo>
                <a:cubicBezTo>
                  <a:pt x="3" y="10"/>
                  <a:pt x="3" y="10"/>
                  <a:pt x="3" y="10"/>
                </a:cubicBezTo>
                <a:cubicBezTo>
                  <a:pt x="7" y="7"/>
                  <a:pt x="12" y="3"/>
                  <a:pt x="17" y="0"/>
                </a:cubicBezTo>
                <a:cubicBezTo>
                  <a:pt x="22" y="2"/>
                  <a:pt x="27" y="4"/>
                  <a:pt x="32" y="4"/>
                </a:cubicBezTo>
                <a:cubicBezTo>
                  <a:pt x="24" y="10"/>
                  <a:pt x="14" y="16"/>
                  <a:pt x="0" y="26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5497064" y="3812178"/>
            <a:ext cx="961570" cy="948592"/>
          </a:xfrm>
          <a:custGeom>
            <a:avLst/>
            <a:gdLst/>
            <a:ahLst/>
            <a:cxnLst/>
            <a:rect l="l" t="t" r="r" b="b"/>
            <a:pathLst>
              <a:path w="732" h="722" extrusionOk="0">
                <a:moveTo>
                  <a:pt x="181" y="718"/>
                </a:moveTo>
                <a:cubicBezTo>
                  <a:pt x="187" y="713"/>
                  <a:pt x="193" y="707"/>
                  <a:pt x="199" y="701"/>
                </a:cubicBezTo>
                <a:cubicBezTo>
                  <a:pt x="223" y="666"/>
                  <a:pt x="261" y="636"/>
                  <a:pt x="294" y="602"/>
                </a:cubicBezTo>
                <a:cubicBezTo>
                  <a:pt x="301" y="594"/>
                  <a:pt x="309" y="586"/>
                  <a:pt x="316" y="577"/>
                </a:cubicBezTo>
                <a:cubicBezTo>
                  <a:pt x="322" y="570"/>
                  <a:pt x="327" y="562"/>
                  <a:pt x="332" y="554"/>
                </a:cubicBezTo>
                <a:cubicBezTo>
                  <a:pt x="338" y="544"/>
                  <a:pt x="343" y="533"/>
                  <a:pt x="348" y="521"/>
                </a:cubicBezTo>
                <a:cubicBezTo>
                  <a:pt x="348" y="519"/>
                  <a:pt x="348" y="518"/>
                  <a:pt x="349" y="517"/>
                </a:cubicBezTo>
                <a:cubicBezTo>
                  <a:pt x="354" y="500"/>
                  <a:pt x="359" y="485"/>
                  <a:pt x="364" y="473"/>
                </a:cubicBezTo>
                <a:cubicBezTo>
                  <a:pt x="369" y="458"/>
                  <a:pt x="371" y="448"/>
                  <a:pt x="371" y="448"/>
                </a:cubicBezTo>
                <a:cubicBezTo>
                  <a:pt x="371" y="448"/>
                  <a:pt x="372" y="450"/>
                  <a:pt x="373" y="454"/>
                </a:cubicBezTo>
                <a:cubicBezTo>
                  <a:pt x="392" y="419"/>
                  <a:pt x="411" y="402"/>
                  <a:pt x="429" y="380"/>
                </a:cubicBezTo>
                <a:cubicBezTo>
                  <a:pt x="442" y="364"/>
                  <a:pt x="495" y="323"/>
                  <a:pt x="551" y="277"/>
                </a:cubicBezTo>
                <a:cubicBezTo>
                  <a:pt x="551" y="276"/>
                  <a:pt x="551" y="276"/>
                  <a:pt x="551" y="276"/>
                </a:cubicBezTo>
                <a:cubicBezTo>
                  <a:pt x="551" y="276"/>
                  <a:pt x="601" y="237"/>
                  <a:pt x="642" y="198"/>
                </a:cubicBezTo>
                <a:cubicBezTo>
                  <a:pt x="683" y="160"/>
                  <a:pt x="697" y="135"/>
                  <a:pt x="697" y="135"/>
                </a:cubicBezTo>
                <a:cubicBezTo>
                  <a:pt x="697" y="135"/>
                  <a:pt x="700" y="135"/>
                  <a:pt x="704" y="134"/>
                </a:cubicBezTo>
                <a:cubicBezTo>
                  <a:pt x="728" y="100"/>
                  <a:pt x="732" y="76"/>
                  <a:pt x="729" y="58"/>
                </a:cubicBezTo>
                <a:cubicBezTo>
                  <a:pt x="714" y="43"/>
                  <a:pt x="694" y="28"/>
                  <a:pt x="680" y="15"/>
                </a:cubicBezTo>
                <a:cubicBezTo>
                  <a:pt x="570" y="0"/>
                  <a:pt x="391" y="166"/>
                  <a:pt x="322" y="240"/>
                </a:cubicBezTo>
                <a:cubicBezTo>
                  <a:pt x="0" y="401"/>
                  <a:pt x="128" y="722"/>
                  <a:pt x="181" y="718"/>
                </a:cubicBez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5984238" y="4183551"/>
            <a:ext cx="236643" cy="233816"/>
          </a:xfrm>
          <a:custGeom>
            <a:avLst/>
            <a:gdLst/>
            <a:ahLst/>
            <a:cxnLst/>
            <a:rect l="l" t="t" r="r" b="b"/>
            <a:pathLst>
              <a:path w="180" h="178" extrusionOk="0">
                <a:moveTo>
                  <a:pt x="0" y="172"/>
                </a:moveTo>
                <a:cubicBezTo>
                  <a:pt x="0" y="172"/>
                  <a:pt x="1" y="174"/>
                  <a:pt x="2" y="178"/>
                </a:cubicBezTo>
                <a:cubicBezTo>
                  <a:pt x="20" y="144"/>
                  <a:pt x="40" y="126"/>
                  <a:pt x="57" y="105"/>
                </a:cubicBezTo>
                <a:cubicBezTo>
                  <a:pt x="33" y="128"/>
                  <a:pt x="12" y="152"/>
                  <a:pt x="0" y="172"/>
                </a:cubicBezTo>
                <a:close/>
                <a:moveTo>
                  <a:pt x="180" y="1"/>
                </a:moveTo>
                <a:cubicBezTo>
                  <a:pt x="180" y="0"/>
                  <a:pt x="180" y="0"/>
                  <a:pt x="180" y="0"/>
                </a:cubicBezTo>
                <a:cubicBezTo>
                  <a:pt x="162" y="14"/>
                  <a:pt x="128" y="41"/>
                  <a:pt x="93" y="72"/>
                </a:cubicBezTo>
                <a:cubicBezTo>
                  <a:pt x="116" y="53"/>
                  <a:pt x="147" y="28"/>
                  <a:pt x="180" y="1"/>
                </a:cubicBezTo>
                <a:close/>
              </a:path>
            </a:pathLst>
          </a:custGeom>
          <a:solidFill>
            <a:srgbClr val="AB826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5800367" y="3839769"/>
            <a:ext cx="563831" cy="375438"/>
          </a:xfrm>
          <a:custGeom>
            <a:avLst/>
            <a:gdLst/>
            <a:ahLst/>
            <a:cxnLst/>
            <a:rect l="l" t="t" r="r" b="b"/>
            <a:pathLst>
              <a:path w="429" h="286" extrusionOk="0">
                <a:moveTo>
                  <a:pt x="0" y="286"/>
                </a:moveTo>
                <a:cubicBezTo>
                  <a:pt x="0" y="285"/>
                  <a:pt x="0" y="285"/>
                  <a:pt x="1" y="284"/>
                </a:cubicBezTo>
                <a:cubicBezTo>
                  <a:pt x="22" y="266"/>
                  <a:pt x="46" y="250"/>
                  <a:pt x="74" y="235"/>
                </a:cubicBezTo>
                <a:cubicBezTo>
                  <a:pt x="48" y="250"/>
                  <a:pt x="25" y="263"/>
                  <a:pt x="0" y="286"/>
                </a:cubicBezTo>
                <a:close/>
                <a:moveTo>
                  <a:pt x="429" y="0"/>
                </a:moveTo>
                <a:cubicBezTo>
                  <a:pt x="394" y="13"/>
                  <a:pt x="352" y="24"/>
                  <a:pt x="241" y="107"/>
                </a:cubicBezTo>
                <a:cubicBezTo>
                  <a:pt x="191" y="145"/>
                  <a:pt x="155" y="182"/>
                  <a:pt x="124" y="203"/>
                </a:cubicBezTo>
                <a:cubicBezTo>
                  <a:pt x="113" y="210"/>
                  <a:pt x="103" y="217"/>
                  <a:pt x="94" y="223"/>
                </a:cubicBezTo>
                <a:cubicBezTo>
                  <a:pt x="166" y="150"/>
                  <a:pt x="323" y="2"/>
                  <a:pt x="429" y="0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5589277" y="4062478"/>
            <a:ext cx="587162" cy="667569"/>
          </a:xfrm>
          <a:custGeom>
            <a:avLst/>
            <a:gdLst/>
            <a:ahLst/>
            <a:cxnLst/>
            <a:rect l="l" t="t" r="r" b="b"/>
            <a:pathLst>
              <a:path w="447" h="508" extrusionOk="0">
                <a:moveTo>
                  <a:pt x="79" y="508"/>
                </a:moveTo>
                <a:cubicBezTo>
                  <a:pt x="118" y="462"/>
                  <a:pt x="155" y="412"/>
                  <a:pt x="181" y="362"/>
                </a:cubicBezTo>
                <a:cubicBezTo>
                  <a:pt x="247" y="232"/>
                  <a:pt x="285" y="175"/>
                  <a:pt x="366" y="124"/>
                </a:cubicBezTo>
                <a:cubicBezTo>
                  <a:pt x="447" y="73"/>
                  <a:pt x="434" y="68"/>
                  <a:pt x="414" y="46"/>
                </a:cubicBezTo>
                <a:cubicBezTo>
                  <a:pt x="394" y="23"/>
                  <a:pt x="366" y="0"/>
                  <a:pt x="310" y="51"/>
                </a:cubicBezTo>
                <a:cubicBezTo>
                  <a:pt x="256" y="100"/>
                  <a:pt x="178" y="145"/>
                  <a:pt x="148" y="126"/>
                </a:cubicBezTo>
                <a:cubicBezTo>
                  <a:pt x="0" y="261"/>
                  <a:pt x="35" y="441"/>
                  <a:pt x="79" y="508"/>
                </a:cubicBez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6050342" y="3784231"/>
            <a:ext cx="459398" cy="323232"/>
          </a:xfrm>
          <a:custGeom>
            <a:avLst/>
            <a:gdLst/>
            <a:ahLst/>
            <a:cxnLst/>
            <a:rect l="l" t="t" r="r" b="b"/>
            <a:pathLst>
              <a:path w="350" h="246" extrusionOk="0">
                <a:moveTo>
                  <a:pt x="0" y="189"/>
                </a:moveTo>
                <a:cubicBezTo>
                  <a:pt x="87" y="116"/>
                  <a:pt x="232" y="0"/>
                  <a:pt x="291" y="57"/>
                </a:cubicBezTo>
                <a:cubicBezTo>
                  <a:pt x="350" y="114"/>
                  <a:pt x="260" y="188"/>
                  <a:pt x="199" y="246"/>
                </a:cubicBezTo>
                <a:cubicBezTo>
                  <a:pt x="192" y="239"/>
                  <a:pt x="183" y="231"/>
                  <a:pt x="175" y="227"/>
                </a:cubicBezTo>
                <a:cubicBezTo>
                  <a:pt x="126" y="200"/>
                  <a:pt x="67" y="169"/>
                  <a:pt x="0" y="189"/>
                </a:cubicBez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6257543" y="3823663"/>
            <a:ext cx="213867" cy="206047"/>
          </a:xfrm>
          <a:custGeom>
            <a:avLst/>
            <a:gdLst/>
            <a:ahLst/>
            <a:cxnLst/>
            <a:rect l="l" t="t" r="r" b="b"/>
            <a:pathLst>
              <a:path w="163" h="157" extrusionOk="0">
                <a:moveTo>
                  <a:pt x="39" y="127"/>
                </a:moveTo>
                <a:cubicBezTo>
                  <a:pt x="21" y="102"/>
                  <a:pt x="0" y="76"/>
                  <a:pt x="18" y="59"/>
                </a:cubicBezTo>
                <a:cubicBezTo>
                  <a:pt x="35" y="43"/>
                  <a:pt x="91" y="0"/>
                  <a:pt x="127" y="35"/>
                </a:cubicBezTo>
                <a:cubicBezTo>
                  <a:pt x="163" y="70"/>
                  <a:pt x="128" y="113"/>
                  <a:pt x="97" y="135"/>
                </a:cubicBezTo>
                <a:cubicBezTo>
                  <a:pt x="65" y="157"/>
                  <a:pt x="59" y="151"/>
                  <a:pt x="39" y="127"/>
                </a:cubicBezTo>
                <a:close/>
              </a:path>
            </a:pathLst>
          </a:custGeom>
          <a:solidFill>
            <a:srgbClr val="DBBC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6120890" y="3994721"/>
            <a:ext cx="133875" cy="157173"/>
          </a:xfrm>
          <a:custGeom>
            <a:avLst/>
            <a:gdLst/>
            <a:ahLst/>
            <a:cxnLst/>
            <a:rect l="l" t="t" r="r" b="b"/>
            <a:pathLst>
              <a:path w="102" h="120" extrusionOk="0">
                <a:moveTo>
                  <a:pt x="46" y="109"/>
                </a:moveTo>
                <a:cubicBezTo>
                  <a:pt x="51" y="113"/>
                  <a:pt x="56" y="117"/>
                  <a:pt x="61" y="120"/>
                </a:cubicBezTo>
                <a:cubicBezTo>
                  <a:pt x="57" y="115"/>
                  <a:pt x="52" y="109"/>
                  <a:pt x="46" y="102"/>
                </a:cubicBezTo>
                <a:cubicBezTo>
                  <a:pt x="46" y="109"/>
                  <a:pt x="46" y="109"/>
                  <a:pt x="46" y="109"/>
                </a:cubicBezTo>
                <a:close/>
                <a:moveTo>
                  <a:pt x="46" y="15"/>
                </a:moveTo>
                <a:cubicBezTo>
                  <a:pt x="46" y="9"/>
                  <a:pt x="46" y="9"/>
                  <a:pt x="46" y="9"/>
                </a:cubicBezTo>
                <a:cubicBezTo>
                  <a:pt x="70" y="26"/>
                  <a:pt x="93" y="58"/>
                  <a:pt x="102" y="88"/>
                </a:cubicBezTo>
                <a:cubicBezTo>
                  <a:pt x="85" y="63"/>
                  <a:pt x="63" y="34"/>
                  <a:pt x="46" y="15"/>
                </a:cubicBezTo>
                <a:close/>
                <a:moveTo>
                  <a:pt x="0" y="37"/>
                </a:moveTo>
                <a:cubicBezTo>
                  <a:pt x="6" y="63"/>
                  <a:pt x="27" y="92"/>
                  <a:pt x="46" y="109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31" y="83"/>
                  <a:pt x="12" y="58"/>
                  <a:pt x="0" y="37"/>
                </a:cubicBezTo>
                <a:close/>
                <a:moveTo>
                  <a:pt x="46" y="9"/>
                </a:moveTo>
                <a:cubicBezTo>
                  <a:pt x="46" y="15"/>
                  <a:pt x="46" y="15"/>
                  <a:pt x="46" y="15"/>
                </a:cubicBezTo>
                <a:cubicBezTo>
                  <a:pt x="41" y="9"/>
                  <a:pt x="36" y="4"/>
                  <a:pt x="32" y="0"/>
                </a:cubicBezTo>
                <a:cubicBezTo>
                  <a:pt x="37" y="2"/>
                  <a:pt x="42" y="5"/>
                  <a:pt x="46" y="9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7386872" y="1301118"/>
            <a:ext cx="383850" cy="384880"/>
          </a:xfrm>
          <a:custGeom>
            <a:avLst/>
            <a:gdLst/>
            <a:ahLst/>
            <a:cxnLst/>
            <a:rect l="l" t="t" r="r" b="b"/>
            <a:pathLst>
              <a:path w="292" h="293" extrusionOk="0">
                <a:moveTo>
                  <a:pt x="146" y="0"/>
                </a:moveTo>
                <a:cubicBezTo>
                  <a:pt x="186" y="0"/>
                  <a:pt x="223" y="17"/>
                  <a:pt x="249" y="43"/>
                </a:cubicBezTo>
                <a:cubicBezTo>
                  <a:pt x="276" y="70"/>
                  <a:pt x="292" y="106"/>
                  <a:pt x="292" y="146"/>
                </a:cubicBezTo>
                <a:cubicBezTo>
                  <a:pt x="292" y="187"/>
                  <a:pt x="276" y="223"/>
                  <a:pt x="249" y="250"/>
                </a:cubicBezTo>
                <a:cubicBezTo>
                  <a:pt x="223" y="276"/>
                  <a:pt x="186" y="293"/>
                  <a:pt x="146" y="293"/>
                </a:cubicBezTo>
                <a:cubicBezTo>
                  <a:pt x="146" y="269"/>
                  <a:pt x="146" y="269"/>
                  <a:pt x="146" y="269"/>
                </a:cubicBezTo>
                <a:cubicBezTo>
                  <a:pt x="180" y="269"/>
                  <a:pt x="210" y="255"/>
                  <a:pt x="232" y="233"/>
                </a:cubicBezTo>
                <a:cubicBezTo>
                  <a:pt x="254" y="211"/>
                  <a:pt x="268" y="180"/>
                  <a:pt x="268" y="146"/>
                </a:cubicBezTo>
                <a:cubicBezTo>
                  <a:pt x="268" y="113"/>
                  <a:pt x="254" y="82"/>
                  <a:pt x="232" y="60"/>
                </a:cubicBezTo>
                <a:cubicBezTo>
                  <a:pt x="210" y="38"/>
                  <a:pt x="180" y="24"/>
                  <a:pt x="146" y="24"/>
                </a:cubicBezTo>
                <a:lnTo>
                  <a:pt x="146" y="0"/>
                </a:lnTo>
                <a:close/>
                <a:moveTo>
                  <a:pt x="146" y="293"/>
                </a:moveTo>
                <a:cubicBezTo>
                  <a:pt x="106" y="293"/>
                  <a:pt x="69" y="276"/>
                  <a:pt x="43" y="250"/>
                </a:cubicBezTo>
                <a:cubicBezTo>
                  <a:pt x="16" y="223"/>
                  <a:pt x="0" y="187"/>
                  <a:pt x="0" y="146"/>
                </a:cubicBezTo>
                <a:cubicBezTo>
                  <a:pt x="0" y="106"/>
                  <a:pt x="16" y="70"/>
                  <a:pt x="43" y="43"/>
                </a:cubicBezTo>
                <a:cubicBezTo>
                  <a:pt x="69" y="17"/>
                  <a:pt x="106" y="0"/>
                  <a:pt x="146" y="0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12" y="24"/>
                  <a:pt x="82" y="38"/>
                  <a:pt x="60" y="60"/>
                </a:cubicBezTo>
                <a:cubicBezTo>
                  <a:pt x="38" y="82"/>
                  <a:pt x="24" y="113"/>
                  <a:pt x="24" y="146"/>
                </a:cubicBezTo>
                <a:cubicBezTo>
                  <a:pt x="24" y="180"/>
                  <a:pt x="38" y="211"/>
                  <a:pt x="60" y="233"/>
                </a:cubicBezTo>
                <a:cubicBezTo>
                  <a:pt x="82" y="255"/>
                  <a:pt x="112" y="269"/>
                  <a:pt x="146" y="269"/>
                </a:cubicBezTo>
                <a:lnTo>
                  <a:pt x="146" y="2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7402982" y="1316669"/>
            <a:ext cx="351600" cy="35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6326980" y="1308894"/>
            <a:ext cx="382183" cy="383214"/>
          </a:xfrm>
          <a:custGeom>
            <a:avLst/>
            <a:gdLst/>
            <a:ahLst/>
            <a:cxnLst/>
            <a:rect l="l" t="t" r="r" b="b"/>
            <a:pathLst>
              <a:path w="291" h="292" extrusionOk="0">
                <a:moveTo>
                  <a:pt x="146" y="0"/>
                </a:moveTo>
                <a:cubicBezTo>
                  <a:pt x="186" y="0"/>
                  <a:pt x="222" y="17"/>
                  <a:pt x="249" y="43"/>
                </a:cubicBezTo>
                <a:cubicBezTo>
                  <a:pt x="275" y="69"/>
                  <a:pt x="291" y="106"/>
                  <a:pt x="291" y="146"/>
                </a:cubicBezTo>
                <a:cubicBezTo>
                  <a:pt x="291" y="186"/>
                  <a:pt x="275" y="223"/>
                  <a:pt x="249" y="249"/>
                </a:cubicBezTo>
                <a:cubicBezTo>
                  <a:pt x="222" y="276"/>
                  <a:pt x="186" y="292"/>
                  <a:pt x="146" y="292"/>
                </a:cubicBezTo>
                <a:cubicBezTo>
                  <a:pt x="146" y="268"/>
                  <a:pt x="146" y="268"/>
                  <a:pt x="146" y="268"/>
                </a:cubicBezTo>
                <a:cubicBezTo>
                  <a:pt x="179" y="268"/>
                  <a:pt x="210" y="254"/>
                  <a:pt x="232" y="232"/>
                </a:cubicBezTo>
                <a:cubicBezTo>
                  <a:pt x="254" y="210"/>
                  <a:pt x="267" y="180"/>
                  <a:pt x="267" y="146"/>
                </a:cubicBezTo>
                <a:cubicBezTo>
                  <a:pt x="267" y="113"/>
                  <a:pt x="254" y="82"/>
                  <a:pt x="232" y="60"/>
                </a:cubicBezTo>
                <a:cubicBezTo>
                  <a:pt x="210" y="38"/>
                  <a:pt x="179" y="24"/>
                  <a:pt x="146" y="24"/>
                </a:cubicBezTo>
                <a:lnTo>
                  <a:pt x="146" y="0"/>
                </a:lnTo>
                <a:close/>
                <a:moveTo>
                  <a:pt x="146" y="292"/>
                </a:moveTo>
                <a:cubicBezTo>
                  <a:pt x="105" y="292"/>
                  <a:pt x="69" y="276"/>
                  <a:pt x="43" y="249"/>
                </a:cubicBezTo>
                <a:cubicBezTo>
                  <a:pt x="16" y="223"/>
                  <a:pt x="0" y="186"/>
                  <a:pt x="0" y="146"/>
                </a:cubicBezTo>
                <a:cubicBezTo>
                  <a:pt x="0" y="106"/>
                  <a:pt x="16" y="69"/>
                  <a:pt x="43" y="43"/>
                </a:cubicBezTo>
                <a:cubicBezTo>
                  <a:pt x="69" y="17"/>
                  <a:pt x="105" y="0"/>
                  <a:pt x="146" y="0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12" y="24"/>
                  <a:pt x="82" y="38"/>
                  <a:pt x="60" y="60"/>
                </a:cubicBezTo>
                <a:cubicBezTo>
                  <a:pt x="37" y="82"/>
                  <a:pt x="24" y="113"/>
                  <a:pt x="24" y="146"/>
                </a:cubicBezTo>
                <a:cubicBezTo>
                  <a:pt x="24" y="180"/>
                  <a:pt x="37" y="210"/>
                  <a:pt x="60" y="232"/>
                </a:cubicBezTo>
                <a:cubicBezTo>
                  <a:pt x="82" y="254"/>
                  <a:pt x="112" y="268"/>
                  <a:pt x="146" y="268"/>
                </a:cubicBezTo>
                <a:lnTo>
                  <a:pt x="146" y="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6342770" y="1324437"/>
            <a:ext cx="351300" cy="352500"/>
          </a:xfrm>
          <a:prstGeom prst="ellipse">
            <a:avLst/>
          </a:prstGeom>
          <a:solidFill>
            <a:srgbClr val="1B692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7682398" y="1881492"/>
            <a:ext cx="454398" cy="454302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3" y="0"/>
                </a:moveTo>
                <a:cubicBezTo>
                  <a:pt x="221" y="0"/>
                  <a:pt x="264" y="19"/>
                  <a:pt x="296" y="50"/>
                </a:cubicBezTo>
                <a:cubicBezTo>
                  <a:pt x="327" y="82"/>
                  <a:pt x="346" y="125"/>
                  <a:pt x="346" y="173"/>
                </a:cubicBezTo>
                <a:cubicBezTo>
                  <a:pt x="346" y="221"/>
                  <a:pt x="327" y="264"/>
                  <a:pt x="296" y="295"/>
                </a:cubicBezTo>
                <a:cubicBezTo>
                  <a:pt x="264" y="327"/>
                  <a:pt x="221" y="346"/>
                  <a:pt x="173" y="346"/>
                </a:cubicBezTo>
                <a:cubicBezTo>
                  <a:pt x="173" y="322"/>
                  <a:pt x="173" y="322"/>
                  <a:pt x="173" y="322"/>
                </a:cubicBezTo>
                <a:cubicBezTo>
                  <a:pt x="214" y="322"/>
                  <a:pt x="252" y="305"/>
                  <a:pt x="279" y="278"/>
                </a:cubicBezTo>
                <a:cubicBezTo>
                  <a:pt x="306" y="251"/>
                  <a:pt x="322" y="214"/>
                  <a:pt x="322" y="173"/>
                </a:cubicBezTo>
                <a:cubicBezTo>
                  <a:pt x="322" y="132"/>
                  <a:pt x="306" y="94"/>
                  <a:pt x="279" y="67"/>
                </a:cubicBezTo>
                <a:cubicBezTo>
                  <a:pt x="252" y="40"/>
                  <a:pt x="214" y="24"/>
                  <a:pt x="173" y="24"/>
                </a:cubicBezTo>
                <a:lnTo>
                  <a:pt x="173" y="0"/>
                </a:lnTo>
                <a:close/>
                <a:moveTo>
                  <a:pt x="173" y="346"/>
                </a:moveTo>
                <a:cubicBezTo>
                  <a:pt x="125" y="346"/>
                  <a:pt x="82" y="327"/>
                  <a:pt x="51" y="295"/>
                </a:cubicBezTo>
                <a:cubicBezTo>
                  <a:pt x="19" y="264"/>
                  <a:pt x="0" y="221"/>
                  <a:pt x="0" y="173"/>
                </a:cubicBezTo>
                <a:cubicBezTo>
                  <a:pt x="0" y="125"/>
                  <a:pt x="19" y="82"/>
                  <a:pt x="51" y="50"/>
                </a:cubicBezTo>
                <a:cubicBezTo>
                  <a:pt x="82" y="19"/>
                  <a:pt x="125" y="0"/>
                  <a:pt x="173" y="0"/>
                </a:cubicBezTo>
                <a:cubicBezTo>
                  <a:pt x="173" y="24"/>
                  <a:pt x="173" y="24"/>
                  <a:pt x="173" y="24"/>
                </a:cubicBezTo>
                <a:cubicBezTo>
                  <a:pt x="132" y="24"/>
                  <a:pt x="95" y="40"/>
                  <a:pt x="68" y="67"/>
                </a:cubicBezTo>
                <a:cubicBezTo>
                  <a:pt x="41" y="94"/>
                  <a:pt x="24" y="132"/>
                  <a:pt x="24" y="173"/>
                </a:cubicBezTo>
                <a:cubicBezTo>
                  <a:pt x="24" y="214"/>
                  <a:pt x="41" y="251"/>
                  <a:pt x="68" y="278"/>
                </a:cubicBezTo>
                <a:cubicBezTo>
                  <a:pt x="95" y="305"/>
                  <a:pt x="132" y="322"/>
                  <a:pt x="173" y="322"/>
                </a:cubicBezTo>
                <a:lnTo>
                  <a:pt x="173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698892" y="1897127"/>
            <a:ext cx="422700" cy="42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5475955" y="1158940"/>
            <a:ext cx="254974" cy="253810"/>
          </a:xfrm>
          <a:custGeom>
            <a:avLst/>
            <a:gdLst/>
            <a:ahLst/>
            <a:cxnLst/>
            <a:rect l="l" t="t" r="r" b="b"/>
            <a:pathLst>
              <a:path w="194" h="193" extrusionOk="0">
                <a:moveTo>
                  <a:pt x="97" y="0"/>
                </a:moveTo>
                <a:cubicBezTo>
                  <a:pt x="124" y="0"/>
                  <a:pt x="148" y="11"/>
                  <a:pt x="166" y="28"/>
                </a:cubicBezTo>
                <a:cubicBezTo>
                  <a:pt x="183" y="46"/>
                  <a:pt x="194" y="70"/>
                  <a:pt x="194" y="96"/>
                </a:cubicBezTo>
                <a:cubicBezTo>
                  <a:pt x="194" y="123"/>
                  <a:pt x="183" y="147"/>
                  <a:pt x="166" y="165"/>
                </a:cubicBezTo>
                <a:cubicBezTo>
                  <a:pt x="148" y="182"/>
                  <a:pt x="124" y="193"/>
                  <a:pt x="97" y="193"/>
                </a:cubicBezTo>
                <a:cubicBezTo>
                  <a:pt x="97" y="169"/>
                  <a:pt x="97" y="169"/>
                  <a:pt x="97" y="169"/>
                </a:cubicBezTo>
                <a:cubicBezTo>
                  <a:pt x="117" y="169"/>
                  <a:pt x="135" y="161"/>
                  <a:pt x="149" y="148"/>
                </a:cubicBezTo>
                <a:cubicBezTo>
                  <a:pt x="162" y="135"/>
                  <a:pt x="170" y="117"/>
                  <a:pt x="170" y="96"/>
                </a:cubicBezTo>
                <a:cubicBezTo>
                  <a:pt x="170" y="76"/>
                  <a:pt x="162" y="58"/>
                  <a:pt x="149" y="45"/>
                </a:cubicBezTo>
                <a:cubicBezTo>
                  <a:pt x="135" y="32"/>
                  <a:pt x="117" y="24"/>
                  <a:pt x="97" y="24"/>
                </a:cubicBezTo>
                <a:lnTo>
                  <a:pt x="97" y="0"/>
                </a:lnTo>
                <a:close/>
                <a:moveTo>
                  <a:pt x="97" y="193"/>
                </a:moveTo>
                <a:cubicBezTo>
                  <a:pt x="70" y="193"/>
                  <a:pt x="46" y="182"/>
                  <a:pt x="29" y="165"/>
                </a:cubicBezTo>
                <a:cubicBezTo>
                  <a:pt x="11" y="147"/>
                  <a:pt x="0" y="123"/>
                  <a:pt x="0" y="96"/>
                </a:cubicBezTo>
                <a:cubicBezTo>
                  <a:pt x="0" y="70"/>
                  <a:pt x="11" y="46"/>
                  <a:pt x="29" y="28"/>
                </a:cubicBezTo>
                <a:cubicBezTo>
                  <a:pt x="46" y="11"/>
                  <a:pt x="70" y="0"/>
                  <a:pt x="97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77" y="24"/>
                  <a:pt x="59" y="32"/>
                  <a:pt x="46" y="45"/>
                </a:cubicBezTo>
                <a:cubicBezTo>
                  <a:pt x="32" y="58"/>
                  <a:pt x="24" y="76"/>
                  <a:pt x="24" y="96"/>
                </a:cubicBezTo>
                <a:cubicBezTo>
                  <a:pt x="24" y="117"/>
                  <a:pt x="32" y="135"/>
                  <a:pt x="46" y="148"/>
                </a:cubicBezTo>
                <a:cubicBezTo>
                  <a:pt x="59" y="161"/>
                  <a:pt x="77" y="169"/>
                  <a:pt x="97" y="169"/>
                </a:cubicBezTo>
                <a:lnTo>
                  <a:pt x="97" y="1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5492065" y="1175046"/>
            <a:ext cx="223200" cy="22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8581145" y="2169781"/>
            <a:ext cx="300038" cy="301228"/>
          </a:xfrm>
          <a:custGeom>
            <a:avLst/>
            <a:gdLst/>
            <a:ahLst/>
            <a:cxnLst/>
            <a:rect l="l" t="t" r="r" b="b"/>
            <a:pathLst>
              <a:path w="229" h="229" extrusionOk="0">
                <a:moveTo>
                  <a:pt x="114" y="0"/>
                </a:moveTo>
                <a:cubicBezTo>
                  <a:pt x="146" y="0"/>
                  <a:pt x="174" y="13"/>
                  <a:pt x="195" y="34"/>
                </a:cubicBezTo>
                <a:cubicBezTo>
                  <a:pt x="216" y="55"/>
                  <a:pt x="229" y="83"/>
                  <a:pt x="229" y="115"/>
                </a:cubicBezTo>
                <a:cubicBezTo>
                  <a:pt x="229" y="146"/>
                  <a:pt x="216" y="175"/>
                  <a:pt x="195" y="196"/>
                </a:cubicBezTo>
                <a:cubicBezTo>
                  <a:pt x="174" y="216"/>
                  <a:pt x="146" y="229"/>
                  <a:pt x="114" y="229"/>
                </a:cubicBezTo>
                <a:cubicBezTo>
                  <a:pt x="114" y="205"/>
                  <a:pt x="114" y="205"/>
                  <a:pt x="114" y="205"/>
                </a:cubicBezTo>
                <a:cubicBezTo>
                  <a:pt x="139" y="205"/>
                  <a:pt x="162" y="195"/>
                  <a:pt x="178" y="179"/>
                </a:cubicBezTo>
                <a:cubicBezTo>
                  <a:pt x="195" y="162"/>
                  <a:pt x="205" y="140"/>
                  <a:pt x="205" y="115"/>
                </a:cubicBezTo>
                <a:cubicBezTo>
                  <a:pt x="205" y="90"/>
                  <a:pt x="195" y="67"/>
                  <a:pt x="178" y="51"/>
                </a:cubicBezTo>
                <a:cubicBezTo>
                  <a:pt x="162" y="35"/>
                  <a:pt x="139" y="24"/>
                  <a:pt x="114" y="24"/>
                </a:cubicBezTo>
                <a:lnTo>
                  <a:pt x="114" y="0"/>
                </a:lnTo>
                <a:close/>
                <a:moveTo>
                  <a:pt x="114" y="229"/>
                </a:moveTo>
                <a:cubicBezTo>
                  <a:pt x="83" y="229"/>
                  <a:pt x="54" y="216"/>
                  <a:pt x="33" y="196"/>
                </a:cubicBezTo>
                <a:cubicBezTo>
                  <a:pt x="13" y="175"/>
                  <a:pt x="0" y="146"/>
                  <a:pt x="0" y="115"/>
                </a:cubicBezTo>
                <a:cubicBezTo>
                  <a:pt x="0" y="83"/>
                  <a:pt x="13" y="55"/>
                  <a:pt x="33" y="34"/>
                </a:cubicBezTo>
                <a:cubicBezTo>
                  <a:pt x="54" y="13"/>
                  <a:pt x="83" y="0"/>
                  <a:pt x="114" y="0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89" y="24"/>
                  <a:pt x="67" y="35"/>
                  <a:pt x="50" y="51"/>
                </a:cubicBezTo>
                <a:cubicBezTo>
                  <a:pt x="34" y="67"/>
                  <a:pt x="24" y="90"/>
                  <a:pt x="24" y="115"/>
                </a:cubicBezTo>
                <a:cubicBezTo>
                  <a:pt x="24" y="140"/>
                  <a:pt x="34" y="162"/>
                  <a:pt x="50" y="179"/>
                </a:cubicBezTo>
                <a:cubicBezTo>
                  <a:pt x="67" y="195"/>
                  <a:pt x="89" y="205"/>
                  <a:pt x="114" y="205"/>
                </a:cubicBezTo>
                <a:lnTo>
                  <a:pt x="114" y="2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2"/>
          <p:cNvSpPr/>
          <p:nvPr/>
        </p:nvSpPr>
        <p:spPr>
          <a:xfrm>
            <a:off x="8609830" y="2180010"/>
            <a:ext cx="268800" cy="26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8294205" y="1210138"/>
            <a:ext cx="385762" cy="384572"/>
          </a:xfrm>
          <a:custGeom>
            <a:avLst/>
            <a:gdLst/>
            <a:ahLst/>
            <a:cxnLst/>
            <a:rect l="l" t="t" r="r" b="b"/>
            <a:pathLst>
              <a:path w="293" h="293" extrusionOk="0">
                <a:moveTo>
                  <a:pt x="146" y="0"/>
                </a:moveTo>
                <a:cubicBezTo>
                  <a:pt x="187" y="0"/>
                  <a:pt x="223" y="16"/>
                  <a:pt x="250" y="43"/>
                </a:cubicBezTo>
                <a:cubicBezTo>
                  <a:pt x="277" y="69"/>
                  <a:pt x="293" y="106"/>
                  <a:pt x="293" y="146"/>
                </a:cubicBezTo>
                <a:cubicBezTo>
                  <a:pt x="293" y="187"/>
                  <a:pt x="277" y="224"/>
                  <a:pt x="250" y="250"/>
                </a:cubicBezTo>
                <a:cubicBezTo>
                  <a:pt x="223" y="277"/>
                  <a:pt x="187" y="293"/>
                  <a:pt x="146" y="293"/>
                </a:cubicBezTo>
                <a:cubicBezTo>
                  <a:pt x="146" y="269"/>
                  <a:pt x="146" y="269"/>
                  <a:pt x="146" y="269"/>
                </a:cubicBezTo>
                <a:cubicBezTo>
                  <a:pt x="180" y="269"/>
                  <a:pt x="211" y="255"/>
                  <a:pt x="233" y="233"/>
                </a:cubicBezTo>
                <a:cubicBezTo>
                  <a:pt x="255" y="211"/>
                  <a:pt x="269" y="180"/>
                  <a:pt x="269" y="146"/>
                </a:cubicBezTo>
                <a:cubicBezTo>
                  <a:pt x="269" y="113"/>
                  <a:pt x="255" y="82"/>
                  <a:pt x="233" y="60"/>
                </a:cubicBezTo>
                <a:cubicBezTo>
                  <a:pt x="211" y="37"/>
                  <a:pt x="180" y="24"/>
                  <a:pt x="146" y="24"/>
                </a:cubicBezTo>
                <a:lnTo>
                  <a:pt x="146" y="0"/>
                </a:lnTo>
                <a:close/>
                <a:moveTo>
                  <a:pt x="146" y="293"/>
                </a:moveTo>
                <a:cubicBezTo>
                  <a:pt x="106" y="293"/>
                  <a:pt x="69" y="277"/>
                  <a:pt x="43" y="250"/>
                </a:cubicBezTo>
                <a:cubicBezTo>
                  <a:pt x="16" y="224"/>
                  <a:pt x="0" y="187"/>
                  <a:pt x="0" y="146"/>
                </a:cubicBezTo>
                <a:cubicBezTo>
                  <a:pt x="0" y="106"/>
                  <a:pt x="16" y="69"/>
                  <a:pt x="43" y="43"/>
                </a:cubicBezTo>
                <a:cubicBezTo>
                  <a:pt x="69" y="16"/>
                  <a:pt x="106" y="0"/>
                  <a:pt x="146" y="0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12" y="24"/>
                  <a:pt x="82" y="37"/>
                  <a:pt x="60" y="60"/>
                </a:cubicBezTo>
                <a:cubicBezTo>
                  <a:pt x="37" y="82"/>
                  <a:pt x="24" y="113"/>
                  <a:pt x="24" y="146"/>
                </a:cubicBezTo>
                <a:cubicBezTo>
                  <a:pt x="24" y="180"/>
                  <a:pt x="37" y="211"/>
                  <a:pt x="60" y="233"/>
                </a:cubicBezTo>
                <a:cubicBezTo>
                  <a:pt x="82" y="255"/>
                  <a:pt x="112" y="269"/>
                  <a:pt x="146" y="269"/>
                </a:cubicBezTo>
                <a:lnTo>
                  <a:pt x="146" y="2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2"/>
          <p:cNvSpPr/>
          <p:nvPr/>
        </p:nvSpPr>
        <p:spPr>
          <a:xfrm>
            <a:off x="8309833" y="1219447"/>
            <a:ext cx="353400" cy="353100"/>
          </a:xfrm>
          <a:prstGeom prst="ellipse">
            <a:avLst/>
          </a:prstGeom>
          <a:solidFill>
            <a:srgbClr val="AFEB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8365661" y="1382204"/>
            <a:ext cx="241643" cy="98858"/>
          </a:xfrm>
          <a:custGeom>
            <a:avLst/>
            <a:gdLst/>
            <a:ahLst/>
            <a:cxnLst/>
            <a:rect l="l" t="t" r="r" b="b"/>
            <a:pathLst>
              <a:path w="435" h="178" extrusionOk="0">
                <a:moveTo>
                  <a:pt x="371" y="178"/>
                </a:moveTo>
                <a:lnTo>
                  <a:pt x="435" y="178"/>
                </a:lnTo>
                <a:lnTo>
                  <a:pt x="435" y="0"/>
                </a:lnTo>
                <a:lnTo>
                  <a:pt x="371" y="0"/>
                </a:lnTo>
                <a:lnTo>
                  <a:pt x="371" y="85"/>
                </a:lnTo>
                <a:lnTo>
                  <a:pt x="402" y="119"/>
                </a:lnTo>
                <a:lnTo>
                  <a:pt x="371" y="152"/>
                </a:lnTo>
                <a:lnTo>
                  <a:pt x="371" y="178"/>
                </a:lnTo>
                <a:moveTo>
                  <a:pt x="0" y="178"/>
                </a:moveTo>
                <a:lnTo>
                  <a:pt x="371" y="178"/>
                </a:lnTo>
                <a:lnTo>
                  <a:pt x="371" y="152"/>
                </a:lnTo>
                <a:lnTo>
                  <a:pt x="338" y="119"/>
                </a:lnTo>
                <a:lnTo>
                  <a:pt x="371" y="85"/>
                </a:lnTo>
                <a:lnTo>
                  <a:pt x="371" y="0"/>
                </a:lnTo>
                <a:lnTo>
                  <a:pt x="0" y="0"/>
                </a:lnTo>
                <a:lnTo>
                  <a:pt x="0" y="178"/>
                </a:lnTo>
                <a:moveTo>
                  <a:pt x="371" y="85"/>
                </a:moveTo>
                <a:lnTo>
                  <a:pt x="371" y="8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6826374" y="1940363"/>
            <a:ext cx="510504" cy="510952"/>
          </a:xfrm>
          <a:custGeom>
            <a:avLst/>
            <a:gdLst/>
            <a:ahLst/>
            <a:cxnLst/>
            <a:rect l="l" t="t" r="r" b="b"/>
            <a:pathLst>
              <a:path w="389" h="389" extrusionOk="0">
                <a:moveTo>
                  <a:pt x="194" y="0"/>
                </a:moveTo>
                <a:cubicBezTo>
                  <a:pt x="248" y="0"/>
                  <a:pt x="297" y="22"/>
                  <a:pt x="332" y="57"/>
                </a:cubicBezTo>
                <a:cubicBezTo>
                  <a:pt x="367" y="92"/>
                  <a:pt x="389" y="141"/>
                  <a:pt x="389" y="195"/>
                </a:cubicBezTo>
                <a:cubicBezTo>
                  <a:pt x="389" y="249"/>
                  <a:pt x="367" y="297"/>
                  <a:pt x="332" y="332"/>
                </a:cubicBezTo>
                <a:cubicBezTo>
                  <a:pt x="297" y="368"/>
                  <a:pt x="248" y="389"/>
                  <a:pt x="194" y="389"/>
                </a:cubicBezTo>
                <a:cubicBezTo>
                  <a:pt x="194" y="365"/>
                  <a:pt x="194" y="365"/>
                  <a:pt x="194" y="365"/>
                </a:cubicBezTo>
                <a:cubicBezTo>
                  <a:pt x="241" y="365"/>
                  <a:pt x="284" y="346"/>
                  <a:pt x="315" y="315"/>
                </a:cubicBezTo>
                <a:cubicBezTo>
                  <a:pt x="346" y="285"/>
                  <a:pt x="365" y="242"/>
                  <a:pt x="365" y="195"/>
                </a:cubicBezTo>
                <a:cubicBezTo>
                  <a:pt x="365" y="148"/>
                  <a:pt x="346" y="105"/>
                  <a:pt x="315" y="74"/>
                </a:cubicBezTo>
                <a:cubicBezTo>
                  <a:pt x="284" y="43"/>
                  <a:pt x="241" y="24"/>
                  <a:pt x="194" y="24"/>
                </a:cubicBezTo>
                <a:lnTo>
                  <a:pt x="194" y="0"/>
                </a:lnTo>
                <a:close/>
                <a:moveTo>
                  <a:pt x="194" y="389"/>
                </a:moveTo>
                <a:cubicBezTo>
                  <a:pt x="140" y="389"/>
                  <a:pt x="92" y="368"/>
                  <a:pt x="57" y="332"/>
                </a:cubicBezTo>
                <a:cubicBezTo>
                  <a:pt x="21" y="297"/>
                  <a:pt x="0" y="249"/>
                  <a:pt x="0" y="195"/>
                </a:cubicBezTo>
                <a:cubicBezTo>
                  <a:pt x="0" y="141"/>
                  <a:pt x="21" y="92"/>
                  <a:pt x="57" y="57"/>
                </a:cubicBezTo>
                <a:cubicBezTo>
                  <a:pt x="92" y="22"/>
                  <a:pt x="140" y="0"/>
                  <a:pt x="194" y="0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47" y="24"/>
                  <a:pt x="104" y="43"/>
                  <a:pt x="74" y="74"/>
                </a:cubicBezTo>
                <a:cubicBezTo>
                  <a:pt x="43" y="105"/>
                  <a:pt x="24" y="148"/>
                  <a:pt x="24" y="195"/>
                </a:cubicBezTo>
                <a:cubicBezTo>
                  <a:pt x="24" y="242"/>
                  <a:pt x="43" y="285"/>
                  <a:pt x="74" y="315"/>
                </a:cubicBezTo>
                <a:cubicBezTo>
                  <a:pt x="104" y="346"/>
                  <a:pt x="147" y="365"/>
                  <a:pt x="194" y="365"/>
                </a:cubicBezTo>
                <a:lnTo>
                  <a:pt x="194" y="3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6841642" y="1956659"/>
            <a:ext cx="479700" cy="47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7029686" y="2271371"/>
            <a:ext cx="102767" cy="34434"/>
          </a:xfrm>
          <a:custGeom>
            <a:avLst/>
            <a:gdLst/>
            <a:ahLst/>
            <a:cxnLst/>
            <a:rect l="l" t="t" r="r" b="b"/>
            <a:pathLst>
              <a:path w="185" h="62" extrusionOk="0">
                <a:moveTo>
                  <a:pt x="3" y="0"/>
                </a:moveTo>
                <a:lnTo>
                  <a:pt x="0" y="62"/>
                </a:lnTo>
                <a:lnTo>
                  <a:pt x="185" y="62"/>
                </a:lnTo>
                <a:lnTo>
                  <a:pt x="182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6936363" y="2080875"/>
            <a:ext cx="290526" cy="181610"/>
          </a:xfrm>
          <a:custGeom>
            <a:avLst/>
            <a:gdLst/>
            <a:ahLst/>
            <a:cxnLst/>
            <a:rect l="l" t="t" r="r" b="b"/>
            <a:pathLst>
              <a:path w="523" h="327" extrusionOk="0">
                <a:moveTo>
                  <a:pt x="350" y="327"/>
                </a:moveTo>
                <a:lnTo>
                  <a:pt x="523" y="327"/>
                </a:lnTo>
                <a:lnTo>
                  <a:pt x="523" y="0"/>
                </a:lnTo>
                <a:lnTo>
                  <a:pt x="260" y="0"/>
                </a:lnTo>
                <a:lnTo>
                  <a:pt x="260" y="40"/>
                </a:lnTo>
                <a:lnTo>
                  <a:pt x="476" y="40"/>
                </a:lnTo>
                <a:lnTo>
                  <a:pt x="476" y="286"/>
                </a:lnTo>
                <a:lnTo>
                  <a:pt x="348" y="286"/>
                </a:lnTo>
                <a:lnTo>
                  <a:pt x="260" y="286"/>
                </a:lnTo>
                <a:lnTo>
                  <a:pt x="260" y="327"/>
                </a:lnTo>
                <a:lnTo>
                  <a:pt x="350" y="327"/>
                </a:lnTo>
                <a:close/>
                <a:moveTo>
                  <a:pt x="260" y="0"/>
                </a:moveTo>
                <a:lnTo>
                  <a:pt x="0" y="0"/>
                </a:lnTo>
                <a:lnTo>
                  <a:pt x="0" y="327"/>
                </a:lnTo>
                <a:lnTo>
                  <a:pt x="173" y="327"/>
                </a:lnTo>
                <a:lnTo>
                  <a:pt x="260" y="327"/>
                </a:lnTo>
                <a:lnTo>
                  <a:pt x="260" y="286"/>
                </a:lnTo>
                <a:lnTo>
                  <a:pt x="173" y="286"/>
                </a:lnTo>
                <a:lnTo>
                  <a:pt x="48" y="286"/>
                </a:lnTo>
                <a:lnTo>
                  <a:pt x="48" y="40"/>
                </a:lnTo>
                <a:lnTo>
                  <a:pt x="260" y="40"/>
                </a:lnTo>
                <a:lnTo>
                  <a:pt x="2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2"/>
          <p:cNvSpPr/>
          <p:nvPr/>
        </p:nvSpPr>
        <p:spPr>
          <a:xfrm>
            <a:off x="7010244" y="2314690"/>
            <a:ext cx="143319" cy="14440"/>
          </a:xfrm>
          <a:custGeom>
            <a:avLst/>
            <a:gdLst/>
            <a:ahLst/>
            <a:cxnLst/>
            <a:rect l="l" t="t" r="r" b="b"/>
            <a:pathLst>
              <a:path w="258" h="26" extrusionOk="0">
                <a:moveTo>
                  <a:pt x="0" y="0"/>
                </a:moveTo>
                <a:lnTo>
                  <a:pt x="0" y="26"/>
                </a:lnTo>
                <a:lnTo>
                  <a:pt x="258" y="26"/>
                </a:lnTo>
                <a:lnTo>
                  <a:pt x="258" y="0"/>
                </a:lnTo>
                <a:lnTo>
                  <a:pt x="222" y="0"/>
                </a:lnTo>
                <a:lnTo>
                  <a:pt x="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5649271" y="2095314"/>
            <a:ext cx="381072" cy="380992"/>
          </a:xfrm>
          <a:custGeom>
            <a:avLst/>
            <a:gdLst/>
            <a:ahLst/>
            <a:cxnLst/>
            <a:rect l="l" t="t" r="r" b="b"/>
            <a:pathLst>
              <a:path w="290" h="290" extrusionOk="0">
                <a:moveTo>
                  <a:pt x="145" y="0"/>
                </a:moveTo>
                <a:cubicBezTo>
                  <a:pt x="185" y="0"/>
                  <a:pt x="222" y="16"/>
                  <a:pt x="248" y="42"/>
                </a:cubicBezTo>
                <a:cubicBezTo>
                  <a:pt x="274" y="68"/>
                  <a:pt x="290" y="105"/>
                  <a:pt x="290" y="145"/>
                </a:cubicBezTo>
                <a:cubicBezTo>
                  <a:pt x="290" y="185"/>
                  <a:pt x="274" y="221"/>
                  <a:pt x="248" y="248"/>
                </a:cubicBezTo>
                <a:cubicBezTo>
                  <a:pt x="222" y="274"/>
                  <a:pt x="185" y="290"/>
                  <a:pt x="145" y="290"/>
                </a:cubicBezTo>
                <a:cubicBezTo>
                  <a:pt x="145" y="266"/>
                  <a:pt x="145" y="266"/>
                  <a:pt x="145" y="266"/>
                </a:cubicBezTo>
                <a:cubicBezTo>
                  <a:pt x="179" y="266"/>
                  <a:pt x="209" y="252"/>
                  <a:pt x="231" y="231"/>
                </a:cubicBezTo>
                <a:cubicBezTo>
                  <a:pt x="253" y="209"/>
                  <a:pt x="266" y="178"/>
                  <a:pt x="266" y="145"/>
                </a:cubicBezTo>
                <a:cubicBezTo>
                  <a:pt x="266" y="111"/>
                  <a:pt x="253" y="81"/>
                  <a:pt x="231" y="59"/>
                </a:cubicBezTo>
                <a:cubicBezTo>
                  <a:pt x="209" y="37"/>
                  <a:pt x="179" y="24"/>
                  <a:pt x="145" y="24"/>
                </a:cubicBezTo>
                <a:lnTo>
                  <a:pt x="145" y="0"/>
                </a:lnTo>
                <a:close/>
                <a:moveTo>
                  <a:pt x="145" y="290"/>
                </a:moveTo>
                <a:cubicBezTo>
                  <a:pt x="105" y="290"/>
                  <a:pt x="69" y="274"/>
                  <a:pt x="42" y="248"/>
                </a:cubicBezTo>
                <a:cubicBezTo>
                  <a:pt x="16" y="221"/>
                  <a:pt x="0" y="185"/>
                  <a:pt x="0" y="145"/>
                </a:cubicBezTo>
                <a:cubicBezTo>
                  <a:pt x="0" y="105"/>
                  <a:pt x="16" y="68"/>
                  <a:pt x="42" y="42"/>
                </a:cubicBezTo>
                <a:cubicBezTo>
                  <a:pt x="69" y="16"/>
                  <a:pt x="105" y="0"/>
                  <a:pt x="145" y="0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12" y="24"/>
                  <a:pt x="81" y="37"/>
                  <a:pt x="59" y="59"/>
                </a:cubicBezTo>
                <a:cubicBezTo>
                  <a:pt x="38" y="81"/>
                  <a:pt x="24" y="111"/>
                  <a:pt x="24" y="145"/>
                </a:cubicBezTo>
                <a:cubicBezTo>
                  <a:pt x="24" y="178"/>
                  <a:pt x="38" y="209"/>
                  <a:pt x="59" y="231"/>
                </a:cubicBezTo>
                <a:cubicBezTo>
                  <a:pt x="81" y="252"/>
                  <a:pt x="112" y="266"/>
                  <a:pt x="145" y="266"/>
                </a:cubicBezTo>
                <a:lnTo>
                  <a:pt x="145" y="2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5665381" y="2111420"/>
            <a:ext cx="349500" cy="34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5145434" y="1636013"/>
            <a:ext cx="376628" cy="375438"/>
          </a:xfrm>
          <a:custGeom>
            <a:avLst/>
            <a:gdLst/>
            <a:ahLst/>
            <a:cxnLst/>
            <a:rect l="l" t="t" r="r" b="b"/>
            <a:pathLst>
              <a:path w="287" h="286" extrusionOk="0">
                <a:moveTo>
                  <a:pt x="143" y="0"/>
                </a:moveTo>
                <a:cubicBezTo>
                  <a:pt x="183" y="0"/>
                  <a:pt x="219" y="16"/>
                  <a:pt x="245" y="42"/>
                </a:cubicBezTo>
                <a:cubicBezTo>
                  <a:pt x="271" y="68"/>
                  <a:pt x="287" y="103"/>
                  <a:pt x="287" y="143"/>
                </a:cubicBezTo>
                <a:cubicBezTo>
                  <a:pt x="287" y="183"/>
                  <a:pt x="271" y="218"/>
                  <a:pt x="245" y="244"/>
                </a:cubicBezTo>
                <a:cubicBezTo>
                  <a:pt x="219" y="270"/>
                  <a:pt x="183" y="286"/>
                  <a:pt x="143" y="286"/>
                </a:cubicBezTo>
                <a:cubicBezTo>
                  <a:pt x="143" y="262"/>
                  <a:pt x="143" y="262"/>
                  <a:pt x="143" y="262"/>
                </a:cubicBezTo>
                <a:cubicBezTo>
                  <a:pt x="176" y="262"/>
                  <a:pt x="206" y="249"/>
                  <a:pt x="228" y="227"/>
                </a:cubicBezTo>
                <a:cubicBezTo>
                  <a:pt x="249" y="206"/>
                  <a:pt x="263" y="176"/>
                  <a:pt x="263" y="143"/>
                </a:cubicBezTo>
                <a:cubicBezTo>
                  <a:pt x="263" y="110"/>
                  <a:pt x="249" y="80"/>
                  <a:pt x="228" y="59"/>
                </a:cubicBezTo>
                <a:cubicBezTo>
                  <a:pt x="206" y="37"/>
                  <a:pt x="176" y="24"/>
                  <a:pt x="143" y="24"/>
                </a:cubicBezTo>
                <a:lnTo>
                  <a:pt x="143" y="0"/>
                </a:lnTo>
                <a:close/>
                <a:moveTo>
                  <a:pt x="143" y="286"/>
                </a:moveTo>
                <a:cubicBezTo>
                  <a:pt x="104" y="286"/>
                  <a:pt x="68" y="270"/>
                  <a:pt x="42" y="244"/>
                </a:cubicBezTo>
                <a:cubicBezTo>
                  <a:pt x="16" y="218"/>
                  <a:pt x="0" y="183"/>
                  <a:pt x="0" y="143"/>
                </a:cubicBezTo>
                <a:cubicBezTo>
                  <a:pt x="0" y="103"/>
                  <a:pt x="16" y="68"/>
                  <a:pt x="42" y="42"/>
                </a:cubicBezTo>
                <a:cubicBezTo>
                  <a:pt x="68" y="16"/>
                  <a:pt x="104" y="0"/>
                  <a:pt x="143" y="0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10" y="24"/>
                  <a:pt x="80" y="37"/>
                  <a:pt x="59" y="59"/>
                </a:cubicBezTo>
                <a:cubicBezTo>
                  <a:pt x="37" y="80"/>
                  <a:pt x="24" y="110"/>
                  <a:pt x="24" y="143"/>
                </a:cubicBezTo>
                <a:cubicBezTo>
                  <a:pt x="24" y="176"/>
                  <a:pt x="37" y="206"/>
                  <a:pt x="59" y="227"/>
                </a:cubicBezTo>
                <a:cubicBezTo>
                  <a:pt x="80" y="249"/>
                  <a:pt x="110" y="262"/>
                  <a:pt x="143" y="262"/>
                </a:cubicBezTo>
                <a:lnTo>
                  <a:pt x="143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5160988" y="1651564"/>
            <a:ext cx="345600" cy="344400"/>
          </a:xfrm>
          <a:prstGeom prst="ellipse">
            <a:avLst/>
          </a:prstGeom>
          <a:solidFill>
            <a:srgbClr val="289E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8165682" y="1768750"/>
            <a:ext cx="286638" cy="286022"/>
          </a:xfrm>
          <a:custGeom>
            <a:avLst/>
            <a:gdLst/>
            <a:ahLst/>
            <a:cxnLst/>
            <a:rect l="l" t="t" r="r" b="b"/>
            <a:pathLst>
              <a:path w="218" h="218" extrusionOk="0">
                <a:moveTo>
                  <a:pt x="109" y="0"/>
                </a:moveTo>
                <a:cubicBezTo>
                  <a:pt x="139" y="0"/>
                  <a:pt x="166" y="12"/>
                  <a:pt x="186" y="32"/>
                </a:cubicBezTo>
                <a:cubicBezTo>
                  <a:pt x="205" y="52"/>
                  <a:pt x="218" y="79"/>
                  <a:pt x="218" y="109"/>
                </a:cubicBezTo>
                <a:cubicBezTo>
                  <a:pt x="218" y="139"/>
                  <a:pt x="205" y="166"/>
                  <a:pt x="186" y="186"/>
                </a:cubicBezTo>
                <a:cubicBezTo>
                  <a:pt x="166" y="206"/>
                  <a:pt x="139" y="218"/>
                  <a:pt x="109" y="218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09" y="194"/>
                  <a:pt x="109" y="194"/>
                  <a:pt x="109" y="194"/>
                </a:cubicBezTo>
                <a:cubicBezTo>
                  <a:pt x="109" y="194"/>
                  <a:pt x="109" y="194"/>
                  <a:pt x="109" y="194"/>
                </a:cubicBezTo>
                <a:cubicBezTo>
                  <a:pt x="132" y="194"/>
                  <a:pt x="153" y="184"/>
                  <a:pt x="169" y="169"/>
                </a:cubicBezTo>
                <a:cubicBezTo>
                  <a:pt x="184" y="154"/>
                  <a:pt x="194" y="132"/>
                  <a:pt x="194" y="109"/>
                </a:cubicBezTo>
                <a:cubicBezTo>
                  <a:pt x="194" y="86"/>
                  <a:pt x="184" y="64"/>
                  <a:pt x="169" y="49"/>
                </a:cubicBezTo>
                <a:cubicBezTo>
                  <a:pt x="153" y="34"/>
                  <a:pt x="132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109" y="218"/>
                </a:moveTo>
                <a:cubicBezTo>
                  <a:pt x="79" y="218"/>
                  <a:pt x="51" y="206"/>
                  <a:pt x="32" y="186"/>
                </a:cubicBezTo>
                <a:cubicBezTo>
                  <a:pt x="12" y="166"/>
                  <a:pt x="0" y="139"/>
                  <a:pt x="0" y="109"/>
                </a:cubicBezTo>
                <a:cubicBezTo>
                  <a:pt x="0" y="79"/>
                  <a:pt x="12" y="52"/>
                  <a:pt x="32" y="32"/>
                </a:cubicBezTo>
                <a:cubicBezTo>
                  <a:pt x="51" y="12"/>
                  <a:pt x="79" y="0"/>
                  <a:pt x="109" y="0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85" y="24"/>
                  <a:pt x="64" y="34"/>
                  <a:pt x="49" y="49"/>
                </a:cubicBezTo>
                <a:cubicBezTo>
                  <a:pt x="33" y="64"/>
                  <a:pt x="24" y="86"/>
                  <a:pt x="24" y="109"/>
                </a:cubicBezTo>
                <a:cubicBezTo>
                  <a:pt x="24" y="132"/>
                  <a:pt x="33" y="154"/>
                  <a:pt x="49" y="169"/>
                </a:cubicBezTo>
                <a:cubicBezTo>
                  <a:pt x="64" y="184"/>
                  <a:pt x="85" y="194"/>
                  <a:pt x="109" y="194"/>
                </a:cubicBezTo>
                <a:lnTo>
                  <a:pt x="109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2"/>
          <p:cNvSpPr/>
          <p:nvPr/>
        </p:nvSpPr>
        <p:spPr>
          <a:xfrm>
            <a:off x="8182286" y="1784018"/>
            <a:ext cx="253500" cy="25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5875359" y="1657118"/>
            <a:ext cx="454398" cy="455413"/>
          </a:xfrm>
          <a:custGeom>
            <a:avLst/>
            <a:gdLst/>
            <a:ahLst/>
            <a:cxnLst/>
            <a:rect l="l" t="t" r="r" b="b"/>
            <a:pathLst>
              <a:path w="346" h="347" extrusionOk="0">
                <a:moveTo>
                  <a:pt x="173" y="0"/>
                </a:moveTo>
                <a:cubicBezTo>
                  <a:pt x="221" y="0"/>
                  <a:pt x="264" y="20"/>
                  <a:pt x="295" y="51"/>
                </a:cubicBezTo>
                <a:cubicBezTo>
                  <a:pt x="327" y="82"/>
                  <a:pt x="346" y="126"/>
                  <a:pt x="346" y="174"/>
                </a:cubicBezTo>
                <a:cubicBezTo>
                  <a:pt x="346" y="221"/>
                  <a:pt x="327" y="265"/>
                  <a:pt x="295" y="296"/>
                </a:cubicBezTo>
                <a:cubicBezTo>
                  <a:pt x="264" y="327"/>
                  <a:pt x="221" y="347"/>
                  <a:pt x="173" y="347"/>
                </a:cubicBezTo>
                <a:cubicBezTo>
                  <a:pt x="173" y="323"/>
                  <a:pt x="173" y="323"/>
                  <a:pt x="173" y="323"/>
                </a:cubicBezTo>
                <a:cubicBezTo>
                  <a:pt x="214" y="323"/>
                  <a:pt x="251" y="306"/>
                  <a:pt x="278" y="279"/>
                </a:cubicBezTo>
                <a:cubicBezTo>
                  <a:pt x="305" y="252"/>
                  <a:pt x="322" y="215"/>
                  <a:pt x="322" y="174"/>
                </a:cubicBezTo>
                <a:cubicBezTo>
                  <a:pt x="322" y="132"/>
                  <a:pt x="305" y="95"/>
                  <a:pt x="278" y="68"/>
                </a:cubicBezTo>
                <a:cubicBezTo>
                  <a:pt x="251" y="41"/>
                  <a:pt x="214" y="24"/>
                  <a:pt x="173" y="24"/>
                </a:cubicBezTo>
                <a:lnTo>
                  <a:pt x="173" y="0"/>
                </a:lnTo>
                <a:close/>
                <a:moveTo>
                  <a:pt x="173" y="0"/>
                </a:moveTo>
                <a:cubicBezTo>
                  <a:pt x="173" y="0"/>
                  <a:pt x="173" y="0"/>
                  <a:pt x="173" y="0"/>
                </a:cubicBezTo>
                <a:cubicBezTo>
                  <a:pt x="173" y="24"/>
                  <a:pt x="173" y="24"/>
                  <a:pt x="173" y="24"/>
                </a:cubicBezTo>
                <a:cubicBezTo>
                  <a:pt x="173" y="24"/>
                  <a:pt x="173" y="24"/>
                  <a:pt x="173" y="24"/>
                </a:cubicBezTo>
                <a:cubicBezTo>
                  <a:pt x="132" y="24"/>
                  <a:pt x="94" y="41"/>
                  <a:pt x="67" y="68"/>
                </a:cubicBezTo>
                <a:cubicBezTo>
                  <a:pt x="41" y="95"/>
                  <a:pt x="24" y="132"/>
                  <a:pt x="24" y="174"/>
                </a:cubicBezTo>
                <a:cubicBezTo>
                  <a:pt x="24" y="215"/>
                  <a:pt x="41" y="252"/>
                  <a:pt x="67" y="279"/>
                </a:cubicBezTo>
                <a:cubicBezTo>
                  <a:pt x="94" y="306"/>
                  <a:pt x="132" y="323"/>
                  <a:pt x="173" y="323"/>
                </a:cubicBezTo>
                <a:cubicBezTo>
                  <a:pt x="173" y="323"/>
                  <a:pt x="173" y="323"/>
                  <a:pt x="173" y="323"/>
                </a:cubicBezTo>
                <a:cubicBezTo>
                  <a:pt x="173" y="347"/>
                  <a:pt x="173" y="347"/>
                  <a:pt x="173" y="347"/>
                </a:cubicBezTo>
                <a:cubicBezTo>
                  <a:pt x="173" y="347"/>
                  <a:pt x="173" y="347"/>
                  <a:pt x="173" y="347"/>
                </a:cubicBezTo>
                <a:cubicBezTo>
                  <a:pt x="125" y="347"/>
                  <a:pt x="82" y="327"/>
                  <a:pt x="51" y="296"/>
                </a:cubicBezTo>
                <a:cubicBezTo>
                  <a:pt x="19" y="265"/>
                  <a:pt x="0" y="221"/>
                  <a:pt x="0" y="174"/>
                </a:cubicBezTo>
                <a:cubicBezTo>
                  <a:pt x="0" y="126"/>
                  <a:pt x="19" y="82"/>
                  <a:pt x="51" y="51"/>
                </a:cubicBezTo>
                <a:cubicBezTo>
                  <a:pt x="82" y="20"/>
                  <a:pt x="125" y="0"/>
                  <a:pt x="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5890332" y="1672100"/>
            <a:ext cx="423900" cy="42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8244563" y="3060568"/>
            <a:ext cx="450510" cy="253810"/>
          </a:xfrm>
          <a:custGeom>
            <a:avLst/>
            <a:gdLst/>
            <a:ahLst/>
            <a:cxnLst/>
            <a:rect l="l" t="t" r="r" b="b"/>
            <a:pathLst>
              <a:path w="343" h="193" extrusionOk="0">
                <a:moveTo>
                  <a:pt x="56" y="193"/>
                </a:moveTo>
                <a:cubicBezTo>
                  <a:pt x="25" y="193"/>
                  <a:pt x="0" y="168"/>
                  <a:pt x="0" y="148"/>
                </a:cubicBezTo>
                <a:cubicBezTo>
                  <a:pt x="0" y="129"/>
                  <a:pt x="9" y="121"/>
                  <a:pt x="22" y="113"/>
                </a:cubicBezTo>
                <a:cubicBezTo>
                  <a:pt x="22" y="110"/>
                  <a:pt x="21" y="107"/>
                  <a:pt x="21" y="104"/>
                </a:cubicBezTo>
                <a:cubicBezTo>
                  <a:pt x="21" y="74"/>
                  <a:pt x="51" y="51"/>
                  <a:pt x="88" y="51"/>
                </a:cubicBezTo>
                <a:cubicBezTo>
                  <a:pt x="94" y="51"/>
                  <a:pt x="101" y="52"/>
                  <a:pt x="106" y="53"/>
                </a:cubicBezTo>
                <a:cubicBezTo>
                  <a:pt x="106" y="51"/>
                  <a:pt x="106" y="50"/>
                  <a:pt x="106" y="49"/>
                </a:cubicBezTo>
                <a:cubicBezTo>
                  <a:pt x="106" y="28"/>
                  <a:pt x="122" y="9"/>
                  <a:pt x="145" y="1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0"/>
                  <a:pt x="198" y="0"/>
                  <a:pt x="198" y="0"/>
                </a:cubicBezTo>
                <a:cubicBezTo>
                  <a:pt x="223" y="8"/>
                  <a:pt x="240" y="26"/>
                  <a:pt x="240" y="49"/>
                </a:cubicBezTo>
                <a:cubicBezTo>
                  <a:pt x="240" y="50"/>
                  <a:pt x="240" y="51"/>
                  <a:pt x="240" y="52"/>
                </a:cubicBezTo>
                <a:cubicBezTo>
                  <a:pt x="244" y="51"/>
                  <a:pt x="249" y="51"/>
                  <a:pt x="254" y="51"/>
                </a:cubicBezTo>
                <a:cubicBezTo>
                  <a:pt x="291" y="51"/>
                  <a:pt x="321" y="74"/>
                  <a:pt x="321" y="104"/>
                </a:cubicBezTo>
                <a:cubicBezTo>
                  <a:pt x="321" y="107"/>
                  <a:pt x="321" y="110"/>
                  <a:pt x="320" y="113"/>
                </a:cubicBezTo>
                <a:cubicBezTo>
                  <a:pt x="334" y="121"/>
                  <a:pt x="343" y="129"/>
                  <a:pt x="343" y="148"/>
                </a:cubicBezTo>
                <a:cubicBezTo>
                  <a:pt x="343" y="168"/>
                  <a:pt x="318" y="193"/>
                  <a:pt x="286" y="193"/>
                </a:cubicBezTo>
                <a:lnTo>
                  <a:pt x="56" y="1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5362078" y="3055570"/>
            <a:ext cx="448843" cy="258808"/>
          </a:xfrm>
          <a:custGeom>
            <a:avLst/>
            <a:gdLst/>
            <a:ahLst/>
            <a:cxnLst/>
            <a:rect l="l" t="t" r="r" b="b"/>
            <a:pathLst>
              <a:path w="342" h="197" extrusionOk="0">
                <a:moveTo>
                  <a:pt x="56" y="197"/>
                </a:moveTo>
                <a:cubicBezTo>
                  <a:pt x="25" y="197"/>
                  <a:pt x="0" y="172"/>
                  <a:pt x="0" y="152"/>
                </a:cubicBezTo>
                <a:cubicBezTo>
                  <a:pt x="0" y="133"/>
                  <a:pt x="9" y="125"/>
                  <a:pt x="22" y="117"/>
                </a:cubicBezTo>
                <a:cubicBezTo>
                  <a:pt x="21" y="114"/>
                  <a:pt x="21" y="111"/>
                  <a:pt x="21" y="108"/>
                </a:cubicBezTo>
                <a:cubicBezTo>
                  <a:pt x="21" y="78"/>
                  <a:pt x="51" y="55"/>
                  <a:pt x="88" y="55"/>
                </a:cubicBezTo>
                <a:cubicBezTo>
                  <a:pt x="94" y="55"/>
                  <a:pt x="100" y="56"/>
                  <a:pt x="106" y="57"/>
                </a:cubicBezTo>
                <a:cubicBezTo>
                  <a:pt x="106" y="55"/>
                  <a:pt x="106" y="54"/>
                  <a:pt x="106" y="53"/>
                </a:cubicBezTo>
                <a:cubicBezTo>
                  <a:pt x="106" y="24"/>
                  <a:pt x="136" y="0"/>
                  <a:pt x="173" y="0"/>
                </a:cubicBezTo>
                <a:cubicBezTo>
                  <a:pt x="210" y="0"/>
                  <a:pt x="240" y="24"/>
                  <a:pt x="240" y="53"/>
                </a:cubicBezTo>
                <a:cubicBezTo>
                  <a:pt x="240" y="54"/>
                  <a:pt x="240" y="55"/>
                  <a:pt x="239" y="56"/>
                </a:cubicBezTo>
                <a:cubicBezTo>
                  <a:pt x="244" y="55"/>
                  <a:pt x="249" y="55"/>
                  <a:pt x="254" y="55"/>
                </a:cubicBezTo>
                <a:cubicBezTo>
                  <a:pt x="291" y="55"/>
                  <a:pt x="321" y="78"/>
                  <a:pt x="321" y="108"/>
                </a:cubicBezTo>
                <a:cubicBezTo>
                  <a:pt x="321" y="111"/>
                  <a:pt x="321" y="114"/>
                  <a:pt x="320" y="117"/>
                </a:cubicBezTo>
                <a:cubicBezTo>
                  <a:pt x="334" y="125"/>
                  <a:pt x="342" y="133"/>
                  <a:pt x="342" y="152"/>
                </a:cubicBezTo>
                <a:cubicBezTo>
                  <a:pt x="342" y="172"/>
                  <a:pt x="317" y="197"/>
                  <a:pt x="286" y="197"/>
                </a:cubicBezTo>
                <a:cubicBezTo>
                  <a:pt x="198" y="197"/>
                  <a:pt x="198" y="197"/>
                  <a:pt x="198" y="197"/>
                </a:cubicBezTo>
                <a:cubicBezTo>
                  <a:pt x="198" y="120"/>
                  <a:pt x="198" y="120"/>
                  <a:pt x="198" y="120"/>
                </a:cubicBezTo>
                <a:cubicBezTo>
                  <a:pt x="234" y="120"/>
                  <a:pt x="234" y="120"/>
                  <a:pt x="234" y="120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97"/>
                  <a:pt x="144" y="197"/>
                  <a:pt x="144" y="197"/>
                </a:cubicBezTo>
                <a:lnTo>
                  <a:pt x="56" y="1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6585843" y="3578184"/>
            <a:ext cx="159000" cy="158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7179671" y="3585960"/>
            <a:ext cx="93300" cy="93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6950806" y="3296050"/>
            <a:ext cx="201000" cy="199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7442422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7395205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7349099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7301881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7254664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7208557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2"/>
          <p:cNvSpPr/>
          <p:nvPr/>
        </p:nvSpPr>
        <p:spPr>
          <a:xfrm>
            <a:off x="7161340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2"/>
          <p:cNvSpPr/>
          <p:nvPr/>
        </p:nvSpPr>
        <p:spPr>
          <a:xfrm>
            <a:off x="7114122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7068016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7020798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2"/>
          <p:cNvSpPr/>
          <p:nvPr/>
        </p:nvSpPr>
        <p:spPr>
          <a:xfrm>
            <a:off x="6974692" y="4083582"/>
            <a:ext cx="222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2"/>
          <p:cNvSpPr/>
          <p:nvPr/>
        </p:nvSpPr>
        <p:spPr>
          <a:xfrm>
            <a:off x="6927475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6880257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6834151" y="4083582"/>
            <a:ext cx="222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6786933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6739716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6693609" y="4083582"/>
            <a:ext cx="222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6646392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6599174" y="4083582"/>
            <a:ext cx="234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2"/>
          <p:cNvSpPr/>
          <p:nvPr/>
        </p:nvSpPr>
        <p:spPr>
          <a:xfrm>
            <a:off x="6553068" y="4083582"/>
            <a:ext cx="240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2"/>
          <p:cNvSpPr/>
          <p:nvPr/>
        </p:nvSpPr>
        <p:spPr>
          <a:xfrm>
            <a:off x="6351751" y="3230107"/>
            <a:ext cx="548700" cy="4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6273353" y="3341385"/>
            <a:ext cx="68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7109862" y="3234234"/>
            <a:ext cx="548700" cy="4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7042315" y="3325276"/>
            <a:ext cx="68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6733233" y="3810395"/>
            <a:ext cx="548700" cy="4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2"/>
          <p:cNvSpPr txBox="1"/>
          <p:nvPr/>
        </p:nvSpPr>
        <p:spPr>
          <a:xfrm>
            <a:off x="6671473" y="3898266"/>
            <a:ext cx="68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Mentor</a:t>
            </a:r>
            <a:endParaRPr/>
          </a:p>
        </p:txBody>
      </p:sp>
      <p:grpSp>
        <p:nvGrpSpPr>
          <p:cNvPr id="395" name="Google Shape;395;p32"/>
          <p:cNvGrpSpPr/>
          <p:nvPr/>
        </p:nvGrpSpPr>
        <p:grpSpPr>
          <a:xfrm>
            <a:off x="4279768" y="2629312"/>
            <a:ext cx="671915" cy="618854"/>
            <a:chOff x="5803885" y="3454699"/>
            <a:chExt cx="673126" cy="619970"/>
          </a:xfrm>
        </p:grpSpPr>
        <p:sp>
          <p:nvSpPr>
            <p:cNvPr id="396" name="Google Shape;396;p32"/>
            <p:cNvSpPr/>
            <p:nvPr/>
          </p:nvSpPr>
          <p:spPr>
            <a:xfrm>
              <a:off x="5803885" y="3701589"/>
              <a:ext cx="540000" cy="1182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 rot="2700000">
              <a:off x="6063764" y="3591326"/>
              <a:ext cx="435295" cy="117945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 rot="-2700000">
              <a:off x="6063669" y="3820096"/>
              <a:ext cx="435295" cy="117945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32"/>
          <p:cNvSpPr/>
          <p:nvPr/>
        </p:nvSpPr>
        <p:spPr>
          <a:xfrm>
            <a:off x="127724" y="991259"/>
            <a:ext cx="3883819" cy="3802856"/>
          </a:xfrm>
          <a:custGeom>
            <a:avLst/>
            <a:gdLst/>
            <a:ahLst/>
            <a:cxnLst/>
            <a:rect l="l" t="t" r="r" b="b"/>
            <a:pathLst>
              <a:path w="578" h="566" extrusionOk="0">
                <a:moveTo>
                  <a:pt x="143" y="58"/>
                </a:moveTo>
                <a:cubicBezTo>
                  <a:pt x="146" y="67"/>
                  <a:pt x="154" y="73"/>
                  <a:pt x="163" y="73"/>
                </a:cubicBezTo>
                <a:cubicBezTo>
                  <a:pt x="162" y="127"/>
                  <a:pt x="162" y="127"/>
                  <a:pt x="162" y="127"/>
                </a:cubicBezTo>
                <a:cubicBezTo>
                  <a:pt x="158" y="128"/>
                  <a:pt x="154" y="128"/>
                  <a:pt x="150" y="130"/>
                </a:cubicBezTo>
                <a:cubicBezTo>
                  <a:pt x="123" y="140"/>
                  <a:pt x="109" y="170"/>
                  <a:pt x="119" y="197"/>
                </a:cubicBezTo>
                <a:cubicBezTo>
                  <a:pt x="124" y="211"/>
                  <a:pt x="133" y="221"/>
                  <a:pt x="146" y="227"/>
                </a:cubicBezTo>
                <a:cubicBezTo>
                  <a:pt x="147" y="287"/>
                  <a:pt x="147" y="287"/>
                  <a:pt x="147" y="287"/>
                </a:cubicBezTo>
                <a:cubicBezTo>
                  <a:pt x="145" y="287"/>
                  <a:pt x="143" y="288"/>
                  <a:pt x="141" y="288"/>
                </a:cubicBezTo>
                <a:cubicBezTo>
                  <a:pt x="135" y="291"/>
                  <a:pt x="130" y="294"/>
                  <a:pt x="126" y="298"/>
                </a:cubicBezTo>
                <a:cubicBezTo>
                  <a:pt x="85" y="262"/>
                  <a:pt x="85" y="262"/>
                  <a:pt x="85" y="262"/>
                </a:cubicBezTo>
                <a:cubicBezTo>
                  <a:pt x="90" y="256"/>
                  <a:pt x="91" y="249"/>
                  <a:pt x="88" y="242"/>
                </a:cubicBezTo>
                <a:cubicBezTo>
                  <a:pt x="85" y="233"/>
                  <a:pt x="77" y="228"/>
                  <a:pt x="68" y="228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2"/>
                  <a:pt x="61" y="152"/>
                  <a:pt x="62" y="152"/>
                </a:cubicBezTo>
                <a:cubicBezTo>
                  <a:pt x="70" y="149"/>
                  <a:pt x="75" y="139"/>
                  <a:pt x="72" y="131"/>
                </a:cubicBezTo>
                <a:cubicBezTo>
                  <a:pt x="69" y="122"/>
                  <a:pt x="59" y="118"/>
                  <a:pt x="51" y="121"/>
                </a:cubicBezTo>
                <a:cubicBezTo>
                  <a:pt x="42" y="124"/>
                  <a:pt x="38" y="133"/>
                  <a:pt x="41" y="142"/>
                </a:cubicBezTo>
                <a:cubicBezTo>
                  <a:pt x="43" y="149"/>
                  <a:pt x="49" y="153"/>
                  <a:pt x="56" y="153"/>
                </a:cubicBezTo>
                <a:cubicBezTo>
                  <a:pt x="64" y="229"/>
                  <a:pt x="64" y="229"/>
                  <a:pt x="64" y="229"/>
                </a:cubicBezTo>
                <a:cubicBezTo>
                  <a:pt x="63" y="229"/>
                  <a:pt x="62" y="229"/>
                  <a:pt x="61" y="229"/>
                </a:cubicBezTo>
                <a:cubicBezTo>
                  <a:pt x="50" y="233"/>
                  <a:pt x="45" y="245"/>
                  <a:pt x="49" y="256"/>
                </a:cubicBezTo>
                <a:cubicBezTo>
                  <a:pt x="50" y="260"/>
                  <a:pt x="52" y="263"/>
                  <a:pt x="55" y="265"/>
                </a:cubicBezTo>
                <a:cubicBezTo>
                  <a:pt x="36" y="296"/>
                  <a:pt x="36" y="296"/>
                  <a:pt x="36" y="296"/>
                </a:cubicBezTo>
                <a:cubicBezTo>
                  <a:pt x="31" y="295"/>
                  <a:pt x="26" y="295"/>
                  <a:pt x="21" y="297"/>
                </a:cubicBezTo>
                <a:cubicBezTo>
                  <a:pt x="7" y="302"/>
                  <a:pt x="0" y="317"/>
                  <a:pt x="5" y="331"/>
                </a:cubicBezTo>
                <a:cubicBezTo>
                  <a:pt x="10" y="345"/>
                  <a:pt x="25" y="352"/>
                  <a:pt x="39" y="347"/>
                </a:cubicBezTo>
                <a:cubicBezTo>
                  <a:pt x="53" y="342"/>
                  <a:pt x="60" y="327"/>
                  <a:pt x="55" y="313"/>
                </a:cubicBezTo>
                <a:cubicBezTo>
                  <a:pt x="52" y="305"/>
                  <a:pt x="47" y="300"/>
                  <a:pt x="40" y="297"/>
                </a:cubicBezTo>
                <a:cubicBezTo>
                  <a:pt x="58" y="268"/>
                  <a:pt x="58" y="268"/>
                  <a:pt x="58" y="268"/>
                </a:cubicBezTo>
                <a:cubicBezTo>
                  <a:pt x="63" y="270"/>
                  <a:pt x="70" y="271"/>
                  <a:pt x="76" y="269"/>
                </a:cubicBezTo>
                <a:cubicBezTo>
                  <a:pt x="78" y="268"/>
                  <a:pt x="81" y="267"/>
                  <a:pt x="83" y="265"/>
                </a:cubicBezTo>
                <a:cubicBezTo>
                  <a:pt x="123" y="301"/>
                  <a:pt x="123" y="301"/>
                  <a:pt x="123" y="301"/>
                </a:cubicBezTo>
                <a:cubicBezTo>
                  <a:pt x="115" y="311"/>
                  <a:pt x="112" y="326"/>
                  <a:pt x="117" y="340"/>
                </a:cubicBezTo>
                <a:cubicBezTo>
                  <a:pt x="118" y="345"/>
                  <a:pt x="120" y="348"/>
                  <a:pt x="123" y="352"/>
                </a:cubicBezTo>
                <a:cubicBezTo>
                  <a:pt x="76" y="396"/>
                  <a:pt x="76" y="396"/>
                  <a:pt x="76" y="396"/>
                </a:cubicBezTo>
                <a:cubicBezTo>
                  <a:pt x="70" y="392"/>
                  <a:pt x="62" y="391"/>
                  <a:pt x="55" y="393"/>
                </a:cubicBezTo>
                <a:cubicBezTo>
                  <a:pt x="43" y="398"/>
                  <a:pt x="37" y="411"/>
                  <a:pt x="42" y="423"/>
                </a:cubicBezTo>
                <a:cubicBezTo>
                  <a:pt x="46" y="435"/>
                  <a:pt x="59" y="441"/>
                  <a:pt x="71" y="437"/>
                </a:cubicBezTo>
                <a:cubicBezTo>
                  <a:pt x="83" y="432"/>
                  <a:pt x="89" y="419"/>
                  <a:pt x="85" y="407"/>
                </a:cubicBezTo>
                <a:cubicBezTo>
                  <a:pt x="84" y="404"/>
                  <a:pt x="82" y="402"/>
                  <a:pt x="80" y="400"/>
                </a:cubicBezTo>
                <a:cubicBezTo>
                  <a:pt x="127" y="356"/>
                  <a:pt x="127" y="356"/>
                  <a:pt x="127" y="356"/>
                </a:cubicBezTo>
                <a:cubicBezTo>
                  <a:pt x="138" y="366"/>
                  <a:pt x="154" y="370"/>
                  <a:pt x="168" y="365"/>
                </a:cubicBezTo>
                <a:cubicBezTo>
                  <a:pt x="188" y="358"/>
                  <a:pt x="198" y="338"/>
                  <a:pt x="195" y="319"/>
                </a:cubicBezTo>
                <a:cubicBezTo>
                  <a:pt x="225" y="308"/>
                  <a:pt x="225" y="308"/>
                  <a:pt x="225" y="308"/>
                </a:cubicBezTo>
                <a:cubicBezTo>
                  <a:pt x="239" y="339"/>
                  <a:pt x="274" y="354"/>
                  <a:pt x="307" y="342"/>
                </a:cubicBezTo>
                <a:cubicBezTo>
                  <a:pt x="319" y="338"/>
                  <a:pt x="330" y="330"/>
                  <a:pt x="337" y="320"/>
                </a:cubicBezTo>
                <a:cubicBezTo>
                  <a:pt x="360" y="335"/>
                  <a:pt x="360" y="335"/>
                  <a:pt x="360" y="335"/>
                </a:cubicBezTo>
                <a:cubicBezTo>
                  <a:pt x="357" y="344"/>
                  <a:pt x="357" y="353"/>
                  <a:pt x="360" y="362"/>
                </a:cubicBezTo>
                <a:cubicBezTo>
                  <a:pt x="361" y="365"/>
                  <a:pt x="362" y="367"/>
                  <a:pt x="363" y="369"/>
                </a:cubicBezTo>
                <a:cubicBezTo>
                  <a:pt x="301" y="405"/>
                  <a:pt x="301" y="405"/>
                  <a:pt x="301" y="405"/>
                </a:cubicBezTo>
                <a:cubicBezTo>
                  <a:pt x="287" y="389"/>
                  <a:pt x="264" y="382"/>
                  <a:pt x="243" y="390"/>
                </a:cubicBezTo>
                <a:cubicBezTo>
                  <a:pt x="217" y="399"/>
                  <a:pt x="203" y="427"/>
                  <a:pt x="210" y="454"/>
                </a:cubicBezTo>
                <a:cubicBezTo>
                  <a:pt x="173" y="463"/>
                  <a:pt x="173" y="463"/>
                  <a:pt x="173" y="463"/>
                </a:cubicBezTo>
                <a:cubicBezTo>
                  <a:pt x="167" y="447"/>
                  <a:pt x="148" y="438"/>
                  <a:pt x="132" y="444"/>
                </a:cubicBezTo>
                <a:cubicBezTo>
                  <a:pt x="115" y="450"/>
                  <a:pt x="107" y="468"/>
                  <a:pt x="113" y="485"/>
                </a:cubicBezTo>
                <a:cubicBezTo>
                  <a:pt x="119" y="501"/>
                  <a:pt x="137" y="510"/>
                  <a:pt x="153" y="504"/>
                </a:cubicBezTo>
                <a:cubicBezTo>
                  <a:pt x="161" y="501"/>
                  <a:pt x="166" y="496"/>
                  <a:pt x="170" y="490"/>
                </a:cubicBezTo>
                <a:cubicBezTo>
                  <a:pt x="279" y="546"/>
                  <a:pt x="279" y="546"/>
                  <a:pt x="279" y="546"/>
                </a:cubicBezTo>
                <a:cubicBezTo>
                  <a:pt x="278" y="549"/>
                  <a:pt x="278" y="552"/>
                  <a:pt x="279" y="555"/>
                </a:cubicBezTo>
                <a:cubicBezTo>
                  <a:pt x="282" y="562"/>
                  <a:pt x="290" y="566"/>
                  <a:pt x="297" y="563"/>
                </a:cubicBezTo>
                <a:cubicBezTo>
                  <a:pt x="303" y="561"/>
                  <a:pt x="307" y="553"/>
                  <a:pt x="305" y="546"/>
                </a:cubicBezTo>
                <a:cubicBezTo>
                  <a:pt x="302" y="539"/>
                  <a:pt x="294" y="535"/>
                  <a:pt x="288" y="538"/>
                </a:cubicBezTo>
                <a:cubicBezTo>
                  <a:pt x="285" y="539"/>
                  <a:pt x="283" y="541"/>
                  <a:pt x="281" y="543"/>
                </a:cubicBezTo>
                <a:cubicBezTo>
                  <a:pt x="172" y="487"/>
                  <a:pt x="172" y="487"/>
                  <a:pt x="172" y="487"/>
                </a:cubicBezTo>
                <a:cubicBezTo>
                  <a:pt x="174" y="481"/>
                  <a:pt x="175" y="475"/>
                  <a:pt x="174" y="469"/>
                </a:cubicBezTo>
                <a:cubicBezTo>
                  <a:pt x="212" y="459"/>
                  <a:pt x="212" y="459"/>
                  <a:pt x="212" y="459"/>
                </a:cubicBezTo>
                <a:cubicBezTo>
                  <a:pt x="223" y="485"/>
                  <a:pt x="252" y="498"/>
                  <a:pt x="279" y="489"/>
                </a:cubicBezTo>
                <a:cubicBezTo>
                  <a:pt x="296" y="483"/>
                  <a:pt x="308" y="469"/>
                  <a:pt x="312" y="453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64" y="464"/>
                  <a:pt x="363" y="471"/>
                  <a:pt x="365" y="478"/>
                </a:cubicBezTo>
                <a:cubicBezTo>
                  <a:pt x="367" y="483"/>
                  <a:pt x="371" y="487"/>
                  <a:pt x="375" y="490"/>
                </a:cubicBezTo>
                <a:cubicBezTo>
                  <a:pt x="366" y="510"/>
                  <a:pt x="366" y="510"/>
                  <a:pt x="366" y="510"/>
                </a:cubicBezTo>
                <a:cubicBezTo>
                  <a:pt x="360" y="507"/>
                  <a:pt x="353" y="507"/>
                  <a:pt x="347" y="509"/>
                </a:cubicBezTo>
                <a:cubicBezTo>
                  <a:pt x="333" y="514"/>
                  <a:pt x="326" y="529"/>
                  <a:pt x="331" y="543"/>
                </a:cubicBezTo>
                <a:cubicBezTo>
                  <a:pt x="335" y="557"/>
                  <a:pt x="351" y="564"/>
                  <a:pt x="365" y="559"/>
                </a:cubicBezTo>
                <a:cubicBezTo>
                  <a:pt x="378" y="554"/>
                  <a:pt x="386" y="539"/>
                  <a:pt x="381" y="525"/>
                </a:cubicBezTo>
                <a:cubicBezTo>
                  <a:pt x="379" y="519"/>
                  <a:pt x="375" y="515"/>
                  <a:pt x="370" y="512"/>
                </a:cubicBezTo>
                <a:cubicBezTo>
                  <a:pt x="378" y="492"/>
                  <a:pt x="378" y="492"/>
                  <a:pt x="378" y="492"/>
                </a:cubicBezTo>
                <a:cubicBezTo>
                  <a:pt x="384" y="495"/>
                  <a:pt x="391" y="496"/>
                  <a:pt x="398" y="493"/>
                </a:cubicBezTo>
                <a:cubicBezTo>
                  <a:pt x="411" y="489"/>
                  <a:pt x="418" y="474"/>
                  <a:pt x="413" y="461"/>
                </a:cubicBezTo>
                <a:cubicBezTo>
                  <a:pt x="408" y="448"/>
                  <a:pt x="394" y="441"/>
                  <a:pt x="381" y="446"/>
                </a:cubicBezTo>
                <a:cubicBezTo>
                  <a:pt x="376" y="448"/>
                  <a:pt x="372" y="451"/>
                  <a:pt x="369" y="455"/>
                </a:cubicBezTo>
                <a:cubicBezTo>
                  <a:pt x="313" y="449"/>
                  <a:pt x="313" y="449"/>
                  <a:pt x="313" y="449"/>
                </a:cubicBezTo>
                <a:cubicBezTo>
                  <a:pt x="315" y="440"/>
                  <a:pt x="314" y="431"/>
                  <a:pt x="311" y="422"/>
                </a:cubicBezTo>
                <a:cubicBezTo>
                  <a:pt x="310" y="419"/>
                  <a:pt x="309" y="417"/>
                  <a:pt x="308" y="415"/>
                </a:cubicBezTo>
                <a:cubicBezTo>
                  <a:pt x="371" y="379"/>
                  <a:pt x="371" y="379"/>
                  <a:pt x="371" y="379"/>
                </a:cubicBezTo>
                <a:cubicBezTo>
                  <a:pt x="382" y="388"/>
                  <a:pt x="397" y="392"/>
                  <a:pt x="412" y="387"/>
                </a:cubicBezTo>
                <a:cubicBezTo>
                  <a:pt x="415" y="386"/>
                  <a:pt x="419" y="384"/>
                  <a:pt x="421" y="382"/>
                </a:cubicBezTo>
                <a:cubicBezTo>
                  <a:pt x="466" y="436"/>
                  <a:pt x="466" y="436"/>
                  <a:pt x="466" y="436"/>
                </a:cubicBezTo>
                <a:cubicBezTo>
                  <a:pt x="460" y="444"/>
                  <a:pt x="457" y="454"/>
                  <a:pt x="461" y="464"/>
                </a:cubicBezTo>
                <a:cubicBezTo>
                  <a:pt x="466" y="479"/>
                  <a:pt x="482" y="486"/>
                  <a:pt x="497" y="481"/>
                </a:cubicBezTo>
                <a:cubicBezTo>
                  <a:pt x="512" y="476"/>
                  <a:pt x="520" y="460"/>
                  <a:pt x="514" y="445"/>
                </a:cubicBezTo>
                <a:cubicBezTo>
                  <a:pt x="509" y="430"/>
                  <a:pt x="493" y="422"/>
                  <a:pt x="478" y="428"/>
                </a:cubicBezTo>
                <a:cubicBezTo>
                  <a:pt x="475" y="429"/>
                  <a:pt x="473" y="430"/>
                  <a:pt x="470" y="432"/>
                </a:cubicBezTo>
                <a:cubicBezTo>
                  <a:pt x="426" y="378"/>
                  <a:pt x="426" y="378"/>
                  <a:pt x="426" y="378"/>
                </a:cubicBezTo>
                <a:cubicBezTo>
                  <a:pt x="432" y="373"/>
                  <a:pt x="436" y="366"/>
                  <a:pt x="437" y="359"/>
                </a:cubicBezTo>
                <a:cubicBezTo>
                  <a:pt x="476" y="369"/>
                  <a:pt x="476" y="369"/>
                  <a:pt x="476" y="369"/>
                </a:cubicBezTo>
                <a:cubicBezTo>
                  <a:pt x="476" y="371"/>
                  <a:pt x="476" y="373"/>
                  <a:pt x="477" y="375"/>
                </a:cubicBezTo>
                <a:cubicBezTo>
                  <a:pt x="479" y="381"/>
                  <a:pt x="486" y="385"/>
                  <a:pt x="493" y="382"/>
                </a:cubicBezTo>
                <a:cubicBezTo>
                  <a:pt x="499" y="380"/>
                  <a:pt x="502" y="373"/>
                  <a:pt x="500" y="367"/>
                </a:cubicBezTo>
                <a:cubicBezTo>
                  <a:pt x="498" y="360"/>
                  <a:pt x="491" y="357"/>
                  <a:pt x="485" y="359"/>
                </a:cubicBezTo>
                <a:cubicBezTo>
                  <a:pt x="481" y="361"/>
                  <a:pt x="479" y="363"/>
                  <a:pt x="477" y="366"/>
                </a:cubicBezTo>
                <a:cubicBezTo>
                  <a:pt x="438" y="355"/>
                  <a:pt x="438" y="355"/>
                  <a:pt x="438" y="355"/>
                </a:cubicBezTo>
                <a:cubicBezTo>
                  <a:pt x="439" y="349"/>
                  <a:pt x="439" y="342"/>
                  <a:pt x="436" y="335"/>
                </a:cubicBezTo>
                <a:cubicBezTo>
                  <a:pt x="436" y="334"/>
                  <a:pt x="435" y="332"/>
                  <a:pt x="435" y="331"/>
                </a:cubicBezTo>
                <a:cubicBezTo>
                  <a:pt x="465" y="321"/>
                  <a:pt x="465" y="321"/>
                  <a:pt x="465" y="321"/>
                </a:cubicBezTo>
                <a:cubicBezTo>
                  <a:pt x="468" y="327"/>
                  <a:pt x="475" y="331"/>
                  <a:pt x="482" y="328"/>
                </a:cubicBezTo>
                <a:cubicBezTo>
                  <a:pt x="485" y="327"/>
                  <a:pt x="488" y="325"/>
                  <a:pt x="489" y="322"/>
                </a:cubicBezTo>
                <a:cubicBezTo>
                  <a:pt x="514" y="331"/>
                  <a:pt x="514" y="331"/>
                  <a:pt x="514" y="331"/>
                </a:cubicBezTo>
                <a:cubicBezTo>
                  <a:pt x="513" y="337"/>
                  <a:pt x="513" y="343"/>
                  <a:pt x="515" y="349"/>
                </a:cubicBezTo>
                <a:cubicBezTo>
                  <a:pt x="521" y="364"/>
                  <a:pt x="538" y="373"/>
                  <a:pt x="554" y="367"/>
                </a:cubicBezTo>
                <a:cubicBezTo>
                  <a:pt x="569" y="361"/>
                  <a:pt x="578" y="344"/>
                  <a:pt x="572" y="328"/>
                </a:cubicBezTo>
                <a:cubicBezTo>
                  <a:pt x="566" y="312"/>
                  <a:pt x="549" y="304"/>
                  <a:pt x="533" y="310"/>
                </a:cubicBezTo>
                <a:cubicBezTo>
                  <a:pt x="525" y="313"/>
                  <a:pt x="518" y="320"/>
                  <a:pt x="515" y="328"/>
                </a:cubicBezTo>
                <a:cubicBezTo>
                  <a:pt x="490" y="318"/>
                  <a:pt x="490" y="318"/>
                  <a:pt x="490" y="318"/>
                </a:cubicBezTo>
                <a:cubicBezTo>
                  <a:pt x="491" y="316"/>
                  <a:pt x="491" y="314"/>
                  <a:pt x="490" y="311"/>
                </a:cubicBezTo>
                <a:cubicBezTo>
                  <a:pt x="487" y="304"/>
                  <a:pt x="480" y="301"/>
                  <a:pt x="473" y="303"/>
                </a:cubicBezTo>
                <a:cubicBezTo>
                  <a:pt x="467" y="305"/>
                  <a:pt x="463" y="312"/>
                  <a:pt x="464" y="318"/>
                </a:cubicBezTo>
                <a:cubicBezTo>
                  <a:pt x="433" y="328"/>
                  <a:pt x="433" y="328"/>
                  <a:pt x="433" y="328"/>
                </a:cubicBezTo>
                <a:cubicBezTo>
                  <a:pt x="423" y="312"/>
                  <a:pt x="403" y="304"/>
                  <a:pt x="385" y="311"/>
                </a:cubicBezTo>
                <a:cubicBezTo>
                  <a:pt x="377" y="313"/>
                  <a:pt x="370" y="318"/>
                  <a:pt x="366" y="325"/>
                </a:cubicBezTo>
                <a:cubicBezTo>
                  <a:pt x="343" y="309"/>
                  <a:pt x="343" y="309"/>
                  <a:pt x="343" y="309"/>
                </a:cubicBezTo>
                <a:cubicBezTo>
                  <a:pt x="351" y="294"/>
                  <a:pt x="353" y="276"/>
                  <a:pt x="347" y="258"/>
                </a:cubicBezTo>
                <a:cubicBezTo>
                  <a:pt x="340" y="241"/>
                  <a:pt x="328" y="227"/>
                  <a:pt x="312" y="220"/>
                </a:cubicBezTo>
                <a:cubicBezTo>
                  <a:pt x="321" y="191"/>
                  <a:pt x="321" y="191"/>
                  <a:pt x="321" y="191"/>
                </a:cubicBezTo>
                <a:cubicBezTo>
                  <a:pt x="328" y="191"/>
                  <a:pt x="334" y="191"/>
                  <a:pt x="341" y="189"/>
                </a:cubicBezTo>
                <a:cubicBezTo>
                  <a:pt x="348" y="186"/>
                  <a:pt x="353" y="182"/>
                  <a:pt x="358" y="177"/>
                </a:cubicBezTo>
                <a:cubicBezTo>
                  <a:pt x="391" y="202"/>
                  <a:pt x="391" y="202"/>
                  <a:pt x="391" y="202"/>
                </a:cubicBezTo>
                <a:cubicBezTo>
                  <a:pt x="385" y="214"/>
                  <a:pt x="384" y="229"/>
                  <a:pt x="389" y="243"/>
                </a:cubicBezTo>
                <a:cubicBezTo>
                  <a:pt x="399" y="270"/>
                  <a:pt x="429" y="284"/>
                  <a:pt x="456" y="275"/>
                </a:cubicBezTo>
                <a:cubicBezTo>
                  <a:pt x="478" y="267"/>
                  <a:pt x="492" y="245"/>
                  <a:pt x="491" y="223"/>
                </a:cubicBezTo>
                <a:cubicBezTo>
                  <a:pt x="523" y="220"/>
                  <a:pt x="523" y="220"/>
                  <a:pt x="523" y="220"/>
                </a:cubicBezTo>
                <a:cubicBezTo>
                  <a:pt x="528" y="233"/>
                  <a:pt x="543" y="240"/>
                  <a:pt x="556" y="235"/>
                </a:cubicBezTo>
                <a:cubicBezTo>
                  <a:pt x="570" y="230"/>
                  <a:pt x="577" y="215"/>
                  <a:pt x="573" y="201"/>
                </a:cubicBezTo>
                <a:cubicBezTo>
                  <a:pt x="568" y="187"/>
                  <a:pt x="552" y="180"/>
                  <a:pt x="539" y="185"/>
                </a:cubicBezTo>
                <a:cubicBezTo>
                  <a:pt x="525" y="189"/>
                  <a:pt x="518" y="203"/>
                  <a:pt x="522" y="216"/>
                </a:cubicBezTo>
                <a:cubicBezTo>
                  <a:pt x="491" y="219"/>
                  <a:pt x="491" y="219"/>
                  <a:pt x="491" y="219"/>
                </a:cubicBezTo>
                <a:cubicBezTo>
                  <a:pt x="490" y="215"/>
                  <a:pt x="490" y="211"/>
                  <a:pt x="488" y="207"/>
                </a:cubicBezTo>
                <a:cubicBezTo>
                  <a:pt x="481" y="188"/>
                  <a:pt x="464" y="175"/>
                  <a:pt x="445" y="173"/>
                </a:cubicBezTo>
                <a:cubicBezTo>
                  <a:pt x="441" y="131"/>
                  <a:pt x="441" y="131"/>
                  <a:pt x="441" y="131"/>
                </a:cubicBezTo>
                <a:cubicBezTo>
                  <a:pt x="442" y="131"/>
                  <a:pt x="443" y="131"/>
                  <a:pt x="444" y="130"/>
                </a:cubicBezTo>
                <a:cubicBezTo>
                  <a:pt x="463" y="124"/>
                  <a:pt x="472" y="103"/>
                  <a:pt x="466" y="84"/>
                </a:cubicBezTo>
                <a:cubicBezTo>
                  <a:pt x="459" y="65"/>
                  <a:pt x="438" y="55"/>
                  <a:pt x="419" y="62"/>
                </a:cubicBezTo>
                <a:cubicBezTo>
                  <a:pt x="400" y="68"/>
                  <a:pt x="390" y="89"/>
                  <a:pt x="397" y="108"/>
                </a:cubicBezTo>
                <a:cubicBezTo>
                  <a:pt x="402" y="122"/>
                  <a:pt x="415" y="131"/>
                  <a:pt x="429" y="132"/>
                </a:cubicBezTo>
                <a:cubicBezTo>
                  <a:pt x="432" y="173"/>
                  <a:pt x="432" y="173"/>
                  <a:pt x="432" y="173"/>
                </a:cubicBezTo>
                <a:cubicBezTo>
                  <a:pt x="429" y="173"/>
                  <a:pt x="425" y="174"/>
                  <a:pt x="421" y="175"/>
                </a:cubicBezTo>
                <a:cubicBezTo>
                  <a:pt x="409" y="180"/>
                  <a:pt x="400" y="187"/>
                  <a:pt x="394" y="197"/>
                </a:cubicBezTo>
                <a:cubicBezTo>
                  <a:pt x="362" y="172"/>
                  <a:pt x="362" y="172"/>
                  <a:pt x="362" y="172"/>
                </a:cubicBezTo>
                <a:cubicBezTo>
                  <a:pt x="368" y="162"/>
                  <a:pt x="370" y="149"/>
                  <a:pt x="365" y="137"/>
                </a:cubicBezTo>
                <a:cubicBezTo>
                  <a:pt x="358" y="116"/>
                  <a:pt x="335" y="105"/>
                  <a:pt x="314" y="112"/>
                </a:cubicBezTo>
                <a:cubicBezTo>
                  <a:pt x="314" y="112"/>
                  <a:pt x="313" y="112"/>
                  <a:pt x="313" y="112"/>
                </a:cubicBezTo>
                <a:cubicBezTo>
                  <a:pt x="302" y="81"/>
                  <a:pt x="302" y="81"/>
                  <a:pt x="302" y="81"/>
                </a:cubicBezTo>
                <a:cubicBezTo>
                  <a:pt x="311" y="74"/>
                  <a:pt x="315" y="62"/>
                  <a:pt x="311" y="51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54" y="31"/>
                  <a:pt x="354" y="31"/>
                  <a:pt x="354" y="31"/>
                </a:cubicBezTo>
                <a:cubicBezTo>
                  <a:pt x="359" y="39"/>
                  <a:pt x="368" y="42"/>
                  <a:pt x="377" y="39"/>
                </a:cubicBezTo>
                <a:cubicBezTo>
                  <a:pt x="387" y="36"/>
                  <a:pt x="392" y="25"/>
                  <a:pt x="388" y="15"/>
                </a:cubicBezTo>
                <a:cubicBezTo>
                  <a:pt x="385" y="5"/>
                  <a:pt x="374" y="0"/>
                  <a:pt x="364" y="4"/>
                </a:cubicBezTo>
                <a:cubicBezTo>
                  <a:pt x="355" y="7"/>
                  <a:pt x="350" y="18"/>
                  <a:pt x="353" y="2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3" y="36"/>
                  <a:pt x="290" y="31"/>
                  <a:pt x="277" y="35"/>
                </a:cubicBezTo>
                <a:cubicBezTo>
                  <a:pt x="268" y="38"/>
                  <a:pt x="262" y="47"/>
                  <a:pt x="260" y="56"/>
                </a:cubicBezTo>
                <a:cubicBezTo>
                  <a:pt x="189" y="50"/>
                  <a:pt x="189" y="50"/>
                  <a:pt x="189" y="50"/>
                </a:cubicBezTo>
                <a:cubicBezTo>
                  <a:pt x="189" y="47"/>
                  <a:pt x="189" y="44"/>
                  <a:pt x="188" y="42"/>
                </a:cubicBezTo>
                <a:cubicBezTo>
                  <a:pt x="183" y="29"/>
                  <a:pt x="170" y="23"/>
                  <a:pt x="157" y="27"/>
                </a:cubicBezTo>
                <a:cubicBezTo>
                  <a:pt x="145" y="32"/>
                  <a:pt x="138" y="45"/>
                  <a:pt x="143" y="58"/>
                </a:cubicBezTo>
                <a:close/>
                <a:moveTo>
                  <a:pt x="50" y="314"/>
                </a:moveTo>
                <a:cubicBezTo>
                  <a:pt x="54" y="326"/>
                  <a:pt x="48" y="338"/>
                  <a:pt x="37" y="342"/>
                </a:cubicBezTo>
                <a:cubicBezTo>
                  <a:pt x="26" y="346"/>
                  <a:pt x="13" y="340"/>
                  <a:pt x="9" y="329"/>
                </a:cubicBezTo>
                <a:cubicBezTo>
                  <a:pt x="5" y="318"/>
                  <a:pt x="11" y="305"/>
                  <a:pt x="23" y="301"/>
                </a:cubicBezTo>
                <a:cubicBezTo>
                  <a:pt x="34" y="297"/>
                  <a:pt x="46" y="303"/>
                  <a:pt x="50" y="314"/>
                </a:cubicBezTo>
                <a:close/>
                <a:moveTo>
                  <a:pt x="363" y="555"/>
                </a:moveTo>
                <a:cubicBezTo>
                  <a:pt x="352" y="559"/>
                  <a:pt x="339" y="553"/>
                  <a:pt x="335" y="542"/>
                </a:cubicBezTo>
                <a:cubicBezTo>
                  <a:pt x="331" y="530"/>
                  <a:pt x="337" y="518"/>
                  <a:pt x="348" y="514"/>
                </a:cubicBezTo>
                <a:cubicBezTo>
                  <a:pt x="360" y="510"/>
                  <a:pt x="372" y="516"/>
                  <a:pt x="376" y="527"/>
                </a:cubicBezTo>
                <a:cubicBezTo>
                  <a:pt x="380" y="538"/>
                  <a:pt x="374" y="551"/>
                  <a:pt x="363" y="555"/>
                </a:cubicBezTo>
                <a:close/>
                <a:moveTo>
                  <a:pt x="275" y="477"/>
                </a:moveTo>
                <a:cubicBezTo>
                  <a:pt x="254" y="485"/>
                  <a:pt x="231" y="474"/>
                  <a:pt x="223" y="453"/>
                </a:cubicBezTo>
                <a:cubicBezTo>
                  <a:pt x="215" y="432"/>
                  <a:pt x="226" y="409"/>
                  <a:pt x="247" y="401"/>
                </a:cubicBezTo>
                <a:cubicBezTo>
                  <a:pt x="269" y="394"/>
                  <a:pt x="292" y="405"/>
                  <a:pt x="299" y="426"/>
                </a:cubicBezTo>
                <a:cubicBezTo>
                  <a:pt x="307" y="447"/>
                  <a:pt x="296" y="470"/>
                  <a:pt x="275" y="477"/>
                </a:cubicBezTo>
                <a:close/>
                <a:moveTo>
                  <a:pt x="540" y="189"/>
                </a:moveTo>
                <a:cubicBezTo>
                  <a:pt x="551" y="185"/>
                  <a:pt x="564" y="191"/>
                  <a:pt x="568" y="203"/>
                </a:cubicBezTo>
                <a:cubicBezTo>
                  <a:pt x="572" y="214"/>
                  <a:pt x="566" y="226"/>
                  <a:pt x="555" y="230"/>
                </a:cubicBezTo>
                <a:cubicBezTo>
                  <a:pt x="543" y="234"/>
                  <a:pt x="531" y="229"/>
                  <a:pt x="527" y="217"/>
                </a:cubicBezTo>
                <a:cubicBezTo>
                  <a:pt x="523" y="206"/>
                  <a:pt x="529" y="193"/>
                  <a:pt x="540" y="189"/>
                </a:cubicBezTo>
                <a:close/>
                <a:moveTo>
                  <a:pt x="477" y="211"/>
                </a:moveTo>
                <a:cubicBezTo>
                  <a:pt x="484" y="232"/>
                  <a:pt x="473" y="256"/>
                  <a:pt x="452" y="263"/>
                </a:cubicBezTo>
                <a:cubicBezTo>
                  <a:pt x="431" y="271"/>
                  <a:pt x="408" y="260"/>
                  <a:pt x="400" y="239"/>
                </a:cubicBezTo>
                <a:cubicBezTo>
                  <a:pt x="393" y="218"/>
                  <a:pt x="404" y="194"/>
                  <a:pt x="425" y="187"/>
                </a:cubicBezTo>
                <a:cubicBezTo>
                  <a:pt x="446" y="179"/>
                  <a:pt x="469" y="190"/>
                  <a:pt x="477" y="211"/>
                </a:cubicBezTo>
                <a:close/>
                <a:moveTo>
                  <a:pt x="130" y="193"/>
                </a:moveTo>
                <a:cubicBezTo>
                  <a:pt x="123" y="172"/>
                  <a:pt x="134" y="149"/>
                  <a:pt x="155" y="141"/>
                </a:cubicBezTo>
                <a:cubicBezTo>
                  <a:pt x="176" y="134"/>
                  <a:pt x="199" y="145"/>
                  <a:pt x="206" y="166"/>
                </a:cubicBezTo>
                <a:cubicBezTo>
                  <a:pt x="214" y="187"/>
                  <a:pt x="203" y="210"/>
                  <a:pt x="182" y="218"/>
                </a:cubicBezTo>
                <a:cubicBezTo>
                  <a:pt x="161" y="225"/>
                  <a:pt x="138" y="214"/>
                  <a:pt x="130" y="193"/>
                </a:cubicBezTo>
                <a:close/>
                <a:moveTo>
                  <a:pt x="221" y="297"/>
                </a:moveTo>
                <a:cubicBezTo>
                  <a:pt x="190" y="307"/>
                  <a:pt x="190" y="307"/>
                  <a:pt x="190" y="307"/>
                </a:cubicBezTo>
                <a:cubicBezTo>
                  <a:pt x="184" y="295"/>
                  <a:pt x="172" y="288"/>
                  <a:pt x="160" y="286"/>
                </a:cubicBezTo>
                <a:cubicBezTo>
                  <a:pt x="158" y="231"/>
                  <a:pt x="158" y="231"/>
                  <a:pt x="158" y="231"/>
                </a:cubicBezTo>
                <a:cubicBezTo>
                  <a:pt x="167" y="233"/>
                  <a:pt x="177" y="232"/>
                  <a:pt x="186" y="229"/>
                </a:cubicBezTo>
                <a:cubicBezTo>
                  <a:pt x="209" y="221"/>
                  <a:pt x="223" y="198"/>
                  <a:pt x="221" y="175"/>
                </a:cubicBezTo>
                <a:cubicBezTo>
                  <a:pt x="288" y="158"/>
                  <a:pt x="288" y="158"/>
                  <a:pt x="288" y="158"/>
                </a:cubicBezTo>
                <a:cubicBezTo>
                  <a:pt x="288" y="160"/>
                  <a:pt x="288" y="162"/>
                  <a:pt x="289" y="164"/>
                </a:cubicBezTo>
                <a:cubicBezTo>
                  <a:pt x="293" y="175"/>
                  <a:pt x="300" y="182"/>
                  <a:pt x="310" y="187"/>
                </a:cubicBezTo>
                <a:cubicBezTo>
                  <a:pt x="301" y="216"/>
                  <a:pt x="301" y="216"/>
                  <a:pt x="301" y="216"/>
                </a:cubicBezTo>
                <a:cubicBezTo>
                  <a:pt x="288" y="213"/>
                  <a:pt x="275" y="213"/>
                  <a:pt x="262" y="218"/>
                </a:cubicBezTo>
                <a:cubicBezTo>
                  <a:pt x="230" y="230"/>
                  <a:pt x="212" y="264"/>
                  <a:pt x="221" y="297"/>
                </a:cubicBezTo>
                <a:close/>
                <a:moveTo>
                  <a:pt x="260" y="59"/>
                </a:moveTo>
                <a:cubicBezTo>
                  <a:pt x="260" y="62"/>
                  <a:pt x="260" y="66"/>
                  <a:pt x="261" y="69"/>
                </a:cubicBezTo>
                <a:cubicBezTo>
                  <a:pt x="266" y="82"/>
                  <a:pt x="281" y="89"/>
                  <a:pt x="295" y="85"/>
                </a:cubicBezTo>
                <a:cubicBezTo>
                  <a:pt x="296" y="84"/>
                  <a:pt x="296" y="84"/>
                  <a:pt x="297" y="84"/>
                </a:cubicBezTo>
                <a:cubicBezTo>
                  <a:pt x="308" y="115"/>
                  <a:pt x="308" y="115"/>
                  <a:pt x="308" y="115"/>
                </a:cubicBezTo>
                <a:cubicBezTo>
                  <a:pt x="294" y="122"/>
                  <a:pt x="286" y="137"/>
                  <a:pt x="287" y="152"/>
                </a:cubicBezTo>
                <a:cubicBezTo>
                  <a:pt x="220" y="169"/>
                  <a:pt x="220" y="169"/>
                  <a:pt x="220" y="169"/>
                </a:cubicBezTo>
                <a:cubicBezTo>
                  <a:pt x="219" y="166"/>
                  <a:pt x="219" y="164"/>
                  <a:pt x="218" y="162"/>
                </a:cubicBezTo>
                <a:cubicBezTo>
                  <a:pt x="210" y="139"/>
                  <a:pt x="188" y="126"/>
                  <a:pt x="166" y="127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69" y="73"/>
                  <a:pt x="171" y="73"/>
                  <a:pt x="173" y="72"/>
                </a:cubicBezTo>
                <a:cubicBezTo>
                  <a:pt x="182" y="69"/>
                  <a:pt x="187" y="62"/>
                  <a:pt x="189" y="54"/>
                </a:cubicBezTo>
                <a:lnTo>
                  <a:pt x="260" y="59"/>
                </a:lnTo>
                <a:close/>
              </a:path>
            </a:pathLst>
          </a:custGeom>
          <a:solidFill>
            <a:srgbClr val="9EA1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2" descr="Head with 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242" y="1450324"/>
            <a:ext cx="381440" cy="33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2" descr="Ques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0161" y="3083864"/>
            <a:ext cx="389934" cy="37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2" descr="Checkli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549" y="3987753"/>
            <a:ext cx="375816" cy="36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2" descr="Boardro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8701" y="1762156"/>
            <a:ext cx="467229" cy="45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2" descr="Customer review RT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4547" y="2605780"/>
            <a:ext cx="554620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2" descr="Cha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2611" y="2957758"/>
            <a:ext cx="537702" cy="5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2" descr="Classroo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03700" y="3143382"/>
            <a:ext cx="402617" cy="38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2" descr="Us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86641" y="2187490"/>
            <a:ext cx="579224" cy="55940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2"/>
          <p:cNvSpPr txBox="1"/>
          <p:nvPr/>
        </p:nvSpPr>
        <p:spPr>
          <a:xfrm>
            <a:off x="2694818" y="2478450"/>
            <a:ext cx="753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HRBP</a:t>
            </a:r>
            <a:endParaRPr/>
          </a:p>
        </p:txBody>
      </p:sp>
      <p:pic>
        <p:nvPicPr>
          <p:cNvPr id="409" name="Google Shape;409;p32" descr="Us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5581" y="1832223"/>
            <a:ext cx="657459" cy="63496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2"/>
          <p:cNvSpPr txBox="1"/>
          <p:nvPr/>
        </p:nvSpPr>
        <p:spPr>
          <a:xfrm>
            <a:off x="884100" y="2177354"/>
            <a:ext cx="753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Manager</a:t>
            </a:r>
            <a:endParaRPr/>
          </a:p>
        </p:txBody>
      </p:sp>
      <p:pic>
        <p:nvPicPr>
          <p:cNvPr id="411" name="Google Shape;411;p32" descr="Us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7089" y="3647267"/>
            <a:ext cx="579224" cy="55940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2"/>
          <p:cNvSpPr txBox="1"/>
          <p:nvPr/>
        </p:nvSpPr>
        <p:spPr>
          <a:xfrm>
            <a:off x="1480330" y="3928597"/>
            <a:ext cx="753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Peer</a:t>
            </a:r>
            <a:endParaRPr/>
          </a:p>
        </p:txBody>
      </p:sp>
      <p:pic>
        <p:nvPicPr>
          <p:cNvPr id="413" name="Google Shape;413;p32" descr="Us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25042" y="4401707"/>
            <a:ext cx="377715" cy="36478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2"/>
          <p:cNvSpPr txBox="1"/>
          <p:nvPr/>
        </p:nvSpPr>
        <p:spPr>
          <a:xfrm>
            <a:off x="2132098" y="4546359"/>
            <a:ext cx="753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/>
          </a:p>
        </p:txBody>
      </p:sp>
      <p:sp>
        <p:nvSpPr>
          <p:cNvPr id="415" name="Google Shape;415;p32"/>
          <p:cNvSpPr txBox="1"/>
          <p:nvPr/>
        </p:nvSpPr>
        <p:spPr>
          <a:xfrm>
            <a:off x="1051246" y="4875108"/>
            <a:ext cx="2272800" cy="2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Weeks, 0 Matches</a:t>
            </a:r>
            <a:endParaRPr/>
          </a:p>
        </p:txBody>
      </p:sp>
      <p:sp>
        <p:nvSpPr>
          <p:cNvPr id="416" name="Google Shape;416;p32"/>
          <p:cNvSpPr txBox="1"/>
          <p:nvPr/>
        </p:nvSpPr>
        <p:spPr>
          <a:xfrm>
            <a:off x="5871396" y="4876955"/>
            <a:ext cx="2272800" cy="2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Mins, 3 Matches</a:t>
            </a:r>
            <a:endParaRPr/>
          </a:p>
        </p:txBody>
      </p:sp>
      <p:sp>
        <p:nvSpPr>
          <p:cNvPr id="417" name="Google Shape;417;p32"/>
          <p:cNvSpPr/>
          <p:nvPr/>
        </p:nvSpPr>
        <p:spPr>
          <a:xfrm>
            <a:off x="5217219" y="1715783"/>
            <a:ext cx="218960" cy="198350"/>
          </a:xfrm>
          <a:custGeom>
            <a:avLst/>
            <a:gdLst/>
            <a:ahLst/>
            <a:cxnLst/>
            <a:rect l="l" t="t" r="r" b="b"/>
            <a:pathLst>
              <a:path w="170" h="170" extrusionOk="0">
                <a:moveTo>
                  <a:pt x="91" y="170"/>
                </a:moveTo>
                <a:cubicBezTo>
                  <a:pt x="96" y="170"/>
                  <a:pt x="100" y="169"/>
                  <a:pt x="104" y="168"/>
                </a:cubicBezTo>
                <a:cubicBezTo>
                  <a:pt x="107" y="167"/>
                  <a:pt x="110" y="167"/>
                  <a:pt x="112" y="166"/>
                </a:cubicBezTo>
                <a:cubicBezTo>
                  <a:pt x="114" y="165"/>
                  <a:pt x="115" y="165"/>
                  <a:pt x="116" y="164"/>
                </a:cubicBezTo>
                <a:cubicBezTo>
                  <a:pt x="119" y="163"/>
                  <a:pt x="121" y="162"/>
                  <a:pt x="124" y="161"/>
                </a:cubicBezTo>
                <a:cubicBezTo>
                  <a:pt x="125" y="160"/>
                  <a:pt x="126" y="160"/>
                  <a:pt x="128" y="159"/>
                </a:cubicBezTo>
                <a:cubicBezTo>
                  <a:pt x="133" y="156"/>
                  <a:pt x="138" y="152"/>
                  <a:pt x="142" y="148"/>
                </a:cubicBezTo>
                <a:cubicBezTo>
                  <a:pt x="143" y="147"/>
                  <a:pt x="144" y="146"/>
                  <a:pt x="145" y="145"/>
                </a:cubicBezTo>
                <a:cubicBezTo>
                  <a:pt x="146" y="144"/>
                  <a:pt x="147" y="143"/>
                  <a:pt x="148" y="142"/>
                </a:cubicBezTo>
                <a:cubicBezTo>
                  <a:pt x="150" y="141"/>
                  <a:pt x="151" y="139"/>
                  <a:pt x="152" y="138"/>
                </a:cubicBezTo>
                <a:cubicBezTo>
                  <a:pt x="154" y="135"/>
                  <a:pt x="156" y="132"/>
                  <a:pt x="158" y="130"/>
                </a:cubicBezTo>
                <a:cubicBezTo>
                  <a:pt x="158" y="129"/>
                  <a:pt x="159" y="128"/>
                  <a:pt x="159" y="127"/>
                </a:cubicBezTo>
                <a:cubicBezTo>
                  <a:pt x="160" y="126"/>
                  <a:pt x="160" y="125"/>
                  <a:pt x="161" y="124"/>
                </a:cubicBezTo>
                <a:cubicBezTo>
                  <a:pt x="161" y="123"/>
                  <a:pt x="162" y="123"/>
                  <a:pt x="162" y="122"/>
                </a:cubicBezTo>
                <a:cubicBezTo>
                  <a:pt x="163" y="121"/>
                  <a:pt x="163" y="119"/>
                  <a:pt x="164" y="118"/>
                </a:cubicBezTo>
                <a:cubicBezTo>
                  <a:pt x="164" y="117"/>
                  <a:pt x="165" y="116"/>
                  <a:pt x="165" y="114"/>
                </a:cubicBezTo>
                <a:cubicBezTo>
                  <a:pt x="166" y="112"/>
                  <a:pt x="167" y="109"/>
                  <a:pt x="168" y="106"/>
                </a:cubicBezTo>
                <a:cubicBezTo>
                  <a:pt x="168" y="105"/>
                  <a:pt x="168" y="104"/>
                  <a:pt x="169" y="102"/>
                </a:cubicBezTo>
                <a:cubicBezTo>
                  <a:pt x="169" y="101"/>
                  <a:pt x="169" y="99"/>
                  <a:pt x="169" y="98"/>
                </a:cubicBezTo>
                <a:cubicBezTo>
                  <a:pt x="170" y="97"/>
                  <a:pt x="170" y="95"/>
                  <a:pt x="170" y="94"/>
                </a:cubicBezTo>
                <a:cubicBezTo>
                  <a:pt x="170" y="91"/>
                  <a:pt x="170" y="88"/>
                  <a:pt x="170" y="85"/>
                </a:cubicBezTo>
                <a:cubicBezTo>
                  <a:pt x="170" y="82"/>
                  <a:pt x="170" y="79"/>
                  <a:pt x="170" y="76"/>
                </a:cubicBezTo>
                <a:cubicBezTo>
                  <a:pt x="170" y="75"/>
                  <a:pt x="170" y="73"/>
                  <a:pt x="169" y="72"/>
                </a:cubicBezTo>
                <a:cubicBezTo>
                  <a:pt x="169" y="71"/>
                  <a:pt x="169" y="69"/>
                  <a:pt x="169" y="68"/>
                </a:cubicBezTo>
                <a:cubicBezTo>
                  <a:pt x="168" y="66"/>
                  <a:pt x="168" y="65"/>
                  <a:pt x="168" y="64"/>
                </a:cubicBezTo>
                <a:cubicBezTo>
                  <a:pt x="167" y="61"/>
                  <a:pt x="166" y="58"/>
                  <a:pt x="165" y="56"/>
                </a:cubicBezTo>
                <a:cubicBezTo>
                  <a:pt x="165" y="55"/>
                  <a:pt x="165" y="54"/>
                  <a:pt x="164" y="54"/>
                </a:cubicBezTo>
                <a:cubicBezTo>
                  <a:pt x="164" y="52"/>
                  <a:pt x="163" y="50"/>
                  <a:pt x="162" y="48"/>
                </a:cubicBezTo>
                <a:cubicBezTo>
                  <a:pt x="162" y="47"/>
                  <a:pt x="161" y="47"/>
                  <a:pt x="161" y="46"/>
                </a:cubicBezTo>
                <a:cubicBezTo>
                  <a:pt x="160" y="45"/>
                  <a:pt x="160" y="44"/>
                  <a:pt x="159" y="43"/>
                </a:cubicBezTo>
                <a:cubicBezTo>
                  <a:pt x="157" y="39"/>
                  <a:pt x="155" y="36"/>
                  <a:pt x="152" y="32"/>
                </a:cubicBezTo>
                <a:cubicBezTo>
                  <a:pt x="151" y="31"/>
                  <a:pt x="150" y="29"/>
                  <a:pt x="148" y="28"/>
                </a:cubicBezTo>
                <a:cubicBezTo>
                  <a:pt x="147" y="27"/>
                  <a:pt x="146" y="26"/>
                  <a:pt x="145" y="25"/>
                </a:cubicBezTo>
                <a:cubicBezTo>
                  <a:pt x="144" y="24"/>
                  <a:pt x="143" y="23"/>
                  <a:pt x="142" y="22"/>
                </a:cubicBezTo>
                <a:cubicBezTo>
                  <a:pt x="140" y="20"/>
                  <a:pt x="138" y="18"/>
                  <a:pt x="136" y="17"/>
                </a:cubicBezTo>
                <a:cubicBezTo>
                  <a:pt x="134" y="15"/>
                  <a:pt x="131" y="13"/>
                  <a:pt x="128" y="11"/>
                </a:cubicBezTo>
                <a:cubicBezTo>
                  <a:pt x="126" y="10"/>
                  <a:pt x="125" y="10"/>
                  <a:pt x="124" y="9"/>
                </a:cubicBezTo>
                <a:cubicBezTo>
                  <a:pt x="123" y="9"/>
                  <a:pt x="123" y="9"/>
                  <a:pt x="122" y="8"/>
                </a:cubicBezTo>
                <a:cubicBezTo>
                  <a:pt x="122" y="8"/>
                  <a:pt x="121" y="8"/>
                  <a:pt x="120" y="7"/>
                </a:cubicBezTo>
                <a:cubicBezTo>
                  <a:pt x="120" y="7"/>
                  <a:pt x="120" y="7"/>
                  <a:pt x="119" y="7"/>
                </a:cubicBezTo>
                <a:cubicBezTo>
                  <a:pt x="118" y="6"/>
                  <a:pt x="117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5" y="5"/>
                  <a:pt x="114" y="5"/>
                  <a:pt x="113" y="4"/>
                </a:cubicBezTo>
                <a:cubicBezTo>
                  <a:pt x="113" y="4"/>
                  <a:pt x="113" y="4"/>
                  <a:pt x="112" y="4"/>
                </a:cubicBezTo>
                <a:cubicBezTo>
                  <a:pt x="110" y="3"/>
                  <a:pt x="107" y="3"/>
                  <a:pt x="105" y="2"/>
                </a:cubicBezTo>
                <a:cubicBezTo>
                  <a:pt x="104" y="2"/>
                  <a:pt x="103" y="2"/>
                  <a:pt x="102" y="2"/>
                </a:cubicBezTo>
                <a:cubicBezTo>
                  <a:pt x="102" y="1"/>
                  <a:pt x="101" y="1"/>
                  <a:pt x="100" y="1"/>
                </a:cubicBezTo>
                <a:cubicBezTo>
                  <a:pt x="97" y="1"/>
                  <a:pt x="94" y="0"/>
                  <a:pt x="91" y="0"/>
                </a:cubicBezTo>
                <a:cubicBezTo>
                  <a:pt x="91" y="5"/>
                  <a:pt x="91" y="5"/>
                  <a:pt x="91" y="5"/>
                </a:cubicBezTo>
                <a:cubicBezTo>
                  <a:pt x="95" y="5"/>
                  <a:pt x="98" y="5"/>
                  <a:pt x="101" y="6"/>
                </a:cubicBezTo>
                <a:cubicBezTo>
                  <a:pt x="101" y="7"/>
                  <a:pt x="100" y="6"/>
                  <a:pt x="100" y="7"/>
                </a:cubicBezTo>
                <a:cubicBezTo>
                  <a:pt x="99" y="7"/>
                  <a:pt x="99" y="7"/>
                  <a:pt x="98" y="7"/>
                </a:cubicBezTo>
                <a:cubicBezTo>
                  <a:pt x="97" y="8"/>
                  <a:pt x="95" y="7"/>
                  <a:pt x="94" y="7"/>
                </a:cubicBezTo>
                <a:cubicBezTo>
                  <a:pt x="94" y="8"/>
                  <a:pt x="95" y="8"/>
                  <a:pt x="95" y="8"/>
                </a:cubicBezTo>
                <a:cubicBezTo>
                  <a:pt x="96" y="9"/>
                  <a:pt x="97" y="9"/>
                  <a:pt x="99" y="9"/>
                </a:cubicBezTo>
                <a:cubicBezTo>
                  <a:pt x="100" y="9"/>
                  <a:pt x="101" y="9"/>
                  <a:pt x="102" y="9"/>
                </a:cubicBezTo>
                <a:cubicBezTo>
                  <a:pt x="103" y="8"/>
                  <a:pt x="102" y="7"/>
                  <a:pt x="103" y="7"/>
                </a:cubicBezTo>
                <a:cubicBezTo>
                  <a:pt x="103" y="7"/>
                  <a:pt x="103" y="7"/>
                  <a:pt x="104" y="6"/>
                </a:cubicBezTo>
                <a:cubicBezTo>
                  <a:pt x="105" y="7"/>
                  <a:pt x="105" y="7"/>
                  <a:pt x="106" y="7"/>
                </a:cubicBezTo>
                <a:cubicBezTo>
                  <a:pt x="106" y="8"/>
                  <a:pt x="105" y="8"/>
                  <a:pt x="105" y="8"/>
                </a:cubicBezTo>
                <a:cubicBezTo>
                  <a:pt x="106" y="9"/>
                  <a:pt x="107" y="8"/>
                  <a:pt x="108" y="8"/>
                </a:cubicBezTo>
                <a:cubicBezTo>
                  <a:pt x="108" y="8"/>
                  <a:pt x="108" y="8"/>
                  <a:pt x="109" y="8"/>
                </a:cubicBezTo>
                <a:cubicBezTo>
                  <a:pt x="110" y="8"/>
                  <a:pt x="111" y="9"/>
                  <a:pt x="112" y="9"/>
                </a:cubicBezTo>
                <a:cubicBezTo>
                  <a:pt x="114" y="10"/>
                  <a:pt x="116" y="10"/>
                  <a:pt x="118" y="11"/>
                </a:cubicBezTo>
                <a:cubicBezTo>
                  <a:pt x="117" y="11"/>
                  <a:pt x="117" y="12"/>
                  <a:pt x="117" y="12"/>
                </a:cubicBezTo>
                <a:cubicBezTo>
                  <a:pt x="116" y="12"/>
                  <a:pt x="116" y="11"/>
                  <a:pt x="115" y="11"/>
                </a:cubicBezTo>
                <a:cubicBezTo>
                  <a:pt x="115" y="12"/>
                  <a:pt x="116" y="12"/>
                  <a:pt x="117" y="13"/>
                </a:cubicBezTo>
                <a:cubicBezTo>
                  <a:pt x="117" y="13"/>
                  <a:pt x="118" y="14"/>
                  <a:pt x="118" y="15"/>
                </a:cubicBezTo>
                <a:cubicBezTo>
                  <a:pt x="118" y="16"/>
                  <a:pt x="116" y="15"/>
                  <a:pt x="115" y="15"/>
                </a:cubicBezTo>
                <a:cubicBezTo>
                  <a:pt x="114" y="15"/>
                  <a:pt x="112" y="17"/>
                  <a:pt x="111" y="15"/>
                </a:cubicBezTo>
                <a:cubicBezTo>
                  <a:pt x="111" y="14"/>
                  <a:pt x="112" y="14"/>
                  <a:pt x="113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1" y="13"/>
                  <a:pt x="111" y="14"/>
                </a:cubicBezTo>
                <a:cubicBezTo>
                  <a:pt x="110" y="14"/>
                  <a:pt x="109" y="14"/>
                  <a:pt x="109" y="14"/>
                </a:cubicBezTo>
                <a:cubicBezTo>
                  <a:pt x="108" y="15"/>
                  <a:pt x="108" y="15"/>
                  <a:pt x="107" y="15"/>
                </a:cubicBezTo>
                <a:cubicBezTo>
                  <a:pt x="106" y="15"/>
                  <a:pt x="105" y="16"/>
                  <a:pt x="104" y="16"/>
                </a:cubicBezTo>
                <a:cubicBezTo>
                  <a:pt x="103" y="16"/>
                  <a:pt x="103" y="16"/>
                  <a:pt x="102" y="16"/>
                </a:cubicBezTo>
                <a:cubicBezTo>
                  <a:pt x="101" y="17"/>
                  <a:pt x="100" y="18"/>
                  <a:pt x="99" y="18"/>
                </a:cubicBezTo>
                <a:cubicBezTo>
                  <a:pt x="98" y="19"/>
                  <a:pt x="96" y="19"/>
                  <a:pt x="96" y="20"/>
                </a:cubicBezTo>
                <a:cubicBezTo>
                  <a:pt x="95" y="20"/>
                  <a:pt x="94" y="22"/>
                  <a:pt x="94" y="22"/>
                </a:cubicBezTo>
                <a:cubicBezTo>
                  <a:pt x="94" y="23"/>
                  <a:pt x="95" y="23"/>
                  <a:pt x="95" y="23"/>
                </a:cubicBezTo>
                <a:cubicBezTo>
                  <a:pt x="95" y="24"/>
                  <a:pt x="95" y="24"/>
                  <a:pt x="95" y="25"/>
                </a:cubicBezTo>
                <a:cubicBezTo>
                  <a:pt x="96" y="25"/>
                  <a:pt x="96" y="25"/>
                  <a:pt x="97" y="25"/>
                </a:cubicBezTo>
                <a:cubicBezTo>
                  <a:pt x="99" y="25"/>
                  <a:pt x="99" y="26"/>
                  <a:pt x="101" y="27"/>
                </a:cubicBezTo>
                <a:cubicBezTo>
                  <a:pt x="101" y="27"/>
                  <a:pt x="103" y="28"/>
                  <a:pt x="103" y="28"/>
                </a:cubicBezTo>
                <a:cubicBezTo>
                  <a:pt x="105" y="28"/>
                  <a:pt x="106" y="28"/>
                  <a:pt x="106" y="29"/>
                </a:cubicBezTo>
                <a:cubicBezTo>
                  <a:pt x="106" y="30"/>
                  <a:pt x="105" y="30"/>
                  <a:pt x="105" y="31"/>
                </a:cubicBezTo>
                <a:cubicBezTo>
                  <a:pt x="106" y="31"/>
                  <a:pt x="105" y="32"/>
                  <a:pt x="105" y="33"/>
                </a:cubicBezTo>
                <a:cubicBezTo>
                  <a:pt x="105" y="33"/>
                  <a:pt x="105" y="34"/>
                  <a:pt x="106" y="34"/>
                </a:cubicBezTo>
                <a:cubicBezTo>
                  <a:pt x="107" y="34"/>
                  <a:pt x="108" y="33"/>
                  <a:pt x="109" y="32"/>
                </a:cubicBezTo>
                <a:cubicBezTo>
                  <a:pt x="109" y="31"/>
                  <a:pt x="109" y="30"/>
                  <a:pt x="110" y="29"/>
                </a:cubicBezTo>
                <a:cubicBezTo>
                  <a:pt x="114" y="29"/>
                  <a:pt x="118" y="27"/>
                  <a:pt x="117" y="23"/>
                </a:cubicBezTo>
                <a:cubicBezTo>
                  <a:pt x="117" y="22"/>
                  <a:pt x="117" y="22"/>
                  <a:pt x="117" y="21"/>
                </a:cubicBezTo>
                <a:cubicBezTo>
                  <a:pt x="117" y="21"/>
                  <a:pt x="119" y="20"/>
                  <a:pt x="118" y="19"/>
                </a:cubicBezTo>
                <a:cubicBezTo>
                  <a:pt x="119" y="19"/>
                  <a:pt x="119" y="19"/>
                  <a:pt x="119" y="18"/>
                </a:cubicBezTo>
                <a:cubicBezTo>
                  <a:pt x="120" y="18"/>
                  <a:pt x="120" y="17"/>
                  <a:pt x="121" y="17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21" y="17"/>
                  <a:pt x="122" y="17"/>
                  <a:pt x="122" y="17"/>
                </a:cubicBezTo>
                <a:cubicBezTo>
                  <a:pt x="123" y="17"/>
                  <a:pt x="123" y="17"/>
                  <a:pt x="124" y="17"/>
                </a:cubicBezTo>
                <a:cubicBezTo>
                  <a:pt x="125" y="17"/>
                  <a:pt x="125" y="17"/>
                  <a:pt x="126" y="17"/>
                </a:cubicBezTo>
                <a:cubicBezTo>
                  <a:pt x="127" y="17"/>
                  <a:pt x="127" y="18"/>
                  <a:pt x="128" y="19"/>
                </a:cubicBezTo>
                <a:cubicBezTo>
                  <a:pt x="129" y="19"/>
                  <a:pt x="129" y="19"/>
                  <a:pt x="129" y="20"/>
                </a:cubicBezTo>
                <a:cubicBezTo>
                  <a:pt x="129" y="21"/>
                  <a:pt x="128" y="21"/>
                  <a:pt x="128" y="21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9" y="22"/>
                  <a:pt x="129" y="23"/>
                  <a:pt x="130" y="23"/>
                </a:cubicBezTo>
                <a:cubicBezTo>
                  <a:pt x="130" y="23"/>
                  <a:pt x="131" y="23"/>
                  <a:pt x="132" y="23"/>
                </a:cubicBezTo>
                <a:cubicBezTo>
                  <a:pt x="133" y="22"/>
                  <a:pt x="133" y="21"/>
                  <a:pt x="134" y="21"/>
                </a:cubicBezTo>
                <a:cubicBezTo>
                  <a:pt x="135" y="22"/>
                  <a:pt x="136" y="22"/>
                  <a:pt x="137" y="23"/>
                </a:cubicBezTo>
                <a:cubicBezTo>
                  <a:pt x="137" y="23"/>
                  <a:pt x="137" y="24"/>
                  <a:pt x="137" y="24"/>
                </a:cubicBezTo>
                <a:cubicBezTo>
                  <a:pt x="137" y="25"/>
                  <a:pt x="137" y="26"/>
                  <a:pt x="137" y="27"/>
                </a:cubicBezTo>
                <a:cubicBezTo>
                  <a:pt x="137" y="28"/>
                  <a:pt x="139" y="28"/>
                  <a:pt x="140" y="29"/>
                </a:cubicBezTo>
                <a:cubicBezTo>
                  <a:pt x="140" y="29"/>
                  <a:pt x="140" y="30"/>
                  <a:pt x="141" y="30"/>
                </a:cubicBezTo>
                <a:cubicBezTo>
                  <a:pt x="141" y="31"/>
                  <a:pt x="142" y="31"/>
                  <a:pt x="142" y="31"/>
                </a:cubicBezTo>
                <a:cubicBezTo>
                  <a:pt x="142" y="33"/>
                  <a:pt x="140" y="33"/>
                  <a:pt x="140" y="35"/>
                </a:cubicBezTo>
                <a:cubicBezTo>
                  <a:pt x="140" y="36"/>
                  <a:pt x="139" y="36"/>
                  <a:pt x="139" y="36"/>
                </a:cubicBezTo>
                <a:cubicBezTo>
                  <a:pt x="139" y="38"/>
                  <a:pt x="141" y="37"/>
                  <a:pt x="142" y="38"/>
                </a:cubicBezTo>
                <a:cubicBezTo>
                  <a:pt x="142" y="38"/>
                  <a:pt x="142" y="39"/>
                  <a:pt x="142" y="40"/>
                </a:cubicBezTo>
                <a:cubicBezTo>
                  <a:pt x="142" y="41"/>
                  <a:pt x="142" y="42"/>
                  <a:pt x="141" y="42"/>
                </a:cubicBezTo>
                <a:cubicBezTo>
                  <a:pt x="140" y="42"/>
                  <a:pt x="140" y="41"/>
                  <a:pt x="139" y="41"/>
                </a:cubicBezTo>
                <a:cubicBezTo>
                  <a:pt x="139" y="41"/>
                  <a:pt x="138" y="41"/>
                  <a:pt x="138" y="41"/>
                </a:cubicBezTo>
                <a:cubicBezTo>
                  <a:pt x="137" y="41"/>
                  <a:pt x="137" y="41"/>
                  <a:pt x="136" y="41"/>
                </a:cubicBezTo>
                <a:cubicBezTo>
                  <a:pt x="135" y="40"/>
                  <a:pt x="134" y="41"/>
                  <a:pt x="133" y="40"/>
                </a:cubicBezTo>
                <a:cubicBezTo>
                  <a:pt x="134" y="39"/>
                  <a:pt x="136" y="37"/>
                  <a:pt x="137" y="36"/>
                </a:cubicBezTo>
                <a:cubicBezTo>
                  <a:pt x="138" y="36"/>
                  <a:pt x="139" y="35"/>
                  <a:pt x="138" y="35"/>
                </a:cubicBezTo>
                <a:cubicBezTo>
                  <a:pt x="138" y="34"/>
                  <a:pt x="137" y="35"/>
                  <a:pt x="136" y="35"/>
                </a:cubicBezTo>
                <a:cubicBezTo>
                  <a:pt x="135" y="35"/>
                  <a:pt x="134" y="36"/>
                  <a:pt x="133" y="36"/>
                </a:cubicBezTo>
                <a:cubicBezTo>
                  <a:pt x="132" y="36"/>
                  <a:pt x="130" y="36"/>
                  <a:pt x="129" y="37"/>
                </a:cubicBezTo>
                <a:cubicBezTo>
                  <a:pt x="128" y="37"/>
                  <a:pt x="130" y="37"/>
                  <a:pt x="130" y="38"/>
                </a:cubicBezTo>
                <a:cubicBezTo>
                  <a:pt x="129" y="38"/>
                  <a:pt x="129" y="38"/>
                  <a:pt x="128" y="38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7" y="36"/>
                  <a:pt x="125" y="36"/>
                  <a:pt x="125" y="36"/>
                </a:cubicBezTo>
                <a:cubicBezTo>
                  <a:pt x="124" y="36"/>
                  <a:pt x="123" y="37"/>
                  <a:pt x="123" y="38"/>
                </a:cubicBezTo>
                <a:cubicBezTo>
                  <a:pt x="124" y="38"/>
                  <a:pt x="126" y="37"/>
                  <a:pt x="126" y="39"/>
                </a:cubicBezTo>
                <a:cubicBezTo>
                  <a:pt x="126" y="40"/>
                  <a:pt x="124" y="40"/>
                  <a:pt x="124" y="42"/>
                </a:cubicBezTo>
                <a:cubicBezTo>
                  <a:pt x="124" y="42"/>
                  <a:pt x="125" y="43"/>
                  <a:pt x="126" y="43"/>
                </a:cubicBezTo>
                <a:cubicBezTo>
                  <a:pt x="126" y="43"/>
                  <a:pt x="126" y="43"/>
                  <a:pt x="127" y="43"/>
                </a:cubicBezTo>
                <a:cubicBezTo>
                  <a:pt x="127" y="43"/>
                  <a:pt x="127" y="44"/>
                  <a:pt x="128" y="44"/>
                </a:cubicBezTo>
                <a:cubicBezTo>
                  <a:pt x="129" y="43"/>
                  <a:pt x="129" y="42"/>
                  <a:pt x="130" y="42"/>
                </a:cubicBezTo>
                <a:cubicBezTo>
                  <a:pt x="132" y="43"/>
                  <a:pt x="129" y="44"/>
                  <a:pt x="128" y="45"/>
                </a:cubicBezTo>
                <a:cubicBezTo>
                  <a:pt x="126" y="45"/>
                  <a:pt x="125" y="45"/>
                  <a:pt x="123" y="46"/>
                </a:cubicBezTo>
                <a:cubicBezTo>
                  <a:pt x="123" y="46"/>
                  <a:pt x="121" y="48"/>
                  <a:pt x="120" y="47"/>
                </a:cubicBezTo>
                <a:cubicBezTo>
                  <a:pt x="120" y="45"/>
                  <a:pt x="121" y="46"/>
                  <a:pt x="122" y="45"/>
                </a:cubicBezTo>
                <a:cubicBezTo>
                  <a:pt x="120" y="45"/>
                  <a:pt x="119" y="45"/>
                  <a:pt x="118" y="46"/>
                </a:cubicBezTo>
                <a:cubicBezTo>
                  <a:pt x="116" y="47"/>
                  <a:pt x="113" y="47"/>
                  <a:pt x="112" y="49"/>
                </a:cubicBezTo>
                <a:cubicBezTo>
                  <a:pt x="112" y="50"/>
                  <a:pt x="112" y="50"/>
                  <a:pt x="112" y="51"/>
                </a:cubicBezTo>
                <a:cubicBezTo>
                  <a:pt x="112" y="51"/>
                  <a:pt x="111" y="51"/>
                  <a:pt x="110" y="51"/>
                </a:cubicBezTo>
                <a:cubicBezTo>
                  <a:pt x="109" y="51"/>
                  <a:pt x="108" y="52"/>
                  <a:pt x="108" y="52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6" y="53"/>
                  <a:pt x="106" y="54"/>
                  <a:pt x="105" y="54"/>
                </a:cubicBezTo>
                <a:cubicBezTo>
                  <a:pt x="104" y="54"/>
                  <a:pt x="104" y="55"/>
                  <a:pt x="103" y="55"/>
                </a:cubicBezTo>
                <a:cubicBezTo>
                  <a:pt x="103" y="55"/>
                  <a:pt x="103" y="57"/>
                  <a:pt x="102" y="57"/>
                </a:cubicBezTo>
                <a:cubicBezTo>
                  <a:pt x="101" y="57"/>
                  <a:pt x="101" y="56"/>
                  <a:pt x="101" y="57"/>
                </a:cubicBezTo>
                <a:cubicBezTo>
                  <a:pt x="100" y="58"/>
                  <a:pt x="101" y="59"/>
                  <a:pt x="100" y="61"/>
                </a:cubicBezTo>
                <a:cubicBezTo>
                  <a:pt x="99" y="62"/>
                  <a:pt x="98" y="62"/>
                  <a:pt x="97" y="63"/>
                </a:cubicBezTo>
                <a:cubicBezTo>
                  <a:pt x="96" y="63"/>
                  <a:pt x="95" y="63"/>
                  <a:pt x="94" y="64"/>
                </a:cubicBezTo>
                <a:cubicBezTo>
                  <a:pt x="94" y="64"/>
                  <a:pt x="93" y="65"/>
                  <a:pt x="92" y="65"/>
                </a:cubicBezTo>
                <a:cubicBezTo>
                  <a:pt x="92" y="66"/>
                  <a:pt x="92" y="66"/>
                  <a:pt x="91" y="66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2" y="106"/>
                  <a:pt x="92" y="105"/>
                  <a:pt x="92" y="105"/>
                </a:cubicBezTo>
                <a:cubicBezTo>
                  <a:pt x="93" y="104"/>
                  <a:pt x="93" y="103"/>
                  <a:pt x="94" y="102"/>
                </a:cubicBezTo>
                <a:cubicBezTo>
                  <a:pt x="95" y="102"/>
                  <a:pt x="95" y="102"/>
                  <a:pt x="97" y="102"/>
                </a:cubicBezTo>
                <a:cubicBezTo>
                  <a:pt x="97" y="102"/>
                  <a:pt x="98" y="101"/>
                  <a:pt x="98" y="101"/>
                </a:cubicBezTo>
                <a:cubicBezTo>
                  <a:pt x="99" y="101"/>
                  <a:pt x="99" y="100"/>
                  <a:pt x="100" y="100"/>
                </a:cubicBezTo>
                <a:cubicBezTo>
                  <a:pt x="100" y="101"/>
                  <a:pt x="99" y="101"/>
                  <a:pt x="99" y="102"/>
                </a:cubicBezTo>
                <a:cubicBezTo>
                  <a:pt x="101" y="103"/>
                  <a:pt x="101" y="101"/>
                  <a:pt x="102" y="101"/>
                </a:cubicBezTo>
                <a:cubicBezTo>
                  <a:pt x="103" y="101"/>
                  <a:pt x="104" y="101"/>
                  <a:pt x="104" y="102"/>
                </a:cubicBezTo>
                <a:cubicBezTo>
                  <a:pt x="105" y="102"/>
                  <a:pt x="105" y="103"/>
                  <a:pt x="106" y="103"/>
                </a:cubicBezTo>
                <a:cubicBezTo>
                  <a:pt x="106" y="103"/>
                  <a:pt x="107" y="103"/>
                  <a:pt x="108" y="103"/>
                </a:cubicBezTo>
                <a:cubicBezTo>
                  <a:pt x="109" y="103"/>
                  <a:pt x="109" y="104"/>
                  <a:pt x="110" y="104"/>
                </a:cubicBezTo>
                <a:cubicBezTo>
                  <a:pt x="111" y="104"/>
                  <a:pt x="111" y="103"/>
                  <a:pt x="112" y="103"/>
                </a:cubicBezTo>
                <a:cubicBezTo>
                  <a:pt x="114" y="103"/>
                  <a:pt x="114" y="103"/>
                  <a:pt x="115" y="104"/>
                </a:cubicBezTo>
                <a:cubicBezTo>
                  <a:pt x="116" y="104"/>
                  <a:pt x="116" y="103"/>
                  <a:pt x="117" y="103"/>
                </a:cubicBezTo>
                <a:cubicBezTo>
                  <a:pt x="116" y="104"/>
                  <a:pt x="117" y="105"/>
                  <a:pt x="117" y="105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8" y="107"/>
                  <a:pt x="119" y="107"/>
                  <a:pt x="119" y="107"/>
                </a:cubicBezTo>
                <a:cubicBezTo>
                  <a:pt x="120" y="107"/>
                  <a:pt x="120" y="108"/>
                  <a:pt x="121" y="109"/>
                </a:cubicBezTo>
                <a:cubicBezTo>
                  <a:pt x="122" y="110"/>
                  <a:pt x="123" y="111"/>
                  <a:pt x="124" y="111"/>
                </a:cubicBezTo>
                <a:cubicBezTo>
                  <a:pt x="125" y="111"/>
                  <a:pt x="126" y="111"/>
                  <a:pt x="127" y="111"/>
                </a:cubicBezTo>
                <a:cubicBezTo>
                  <a:pt x="129" y="111"/>
                  <a:pt x="130" y="112"/>
                  <a:pt x="131" y="113"/>
                </a:cubicBezTo>
                <a:cubicBezTo>
                  <a:pt x="132" y="114"/>
                  <a:pt x="133" y="114"/>
                  <a:pt x="133" y="115"/>
                </a:cubicBezTo>
                <a:cubicBezTo>
                  <a:pt x="133" y="115"/>
                  <a:pt x="133" y="116"/>
                  <a:pt x="133" y="116"/>
                </a:cubicBezTo>
                <a:cubicBezTo>
                  <a:pt x="134" y="117"/>
                  <a:pt x="135" y="118"/>
                  <a:pt x="135" y="120"/>
                </a:cubicBezTo>
                <a:cubicBezTo>
                  <a:pt x="135" y="121"/>
                  <a:pt x="136" y="121"/>
                  <a:pt x="136" y="121"/>
                </a:cubicBezTo>
                <a:cubicBezTo>
                  <a:pt x="137" y="122"/>
                  <a:pt x="137" y="122"/>
                  <a:pt x="138" y="122"/>
                </a:cubicBezTo>
                <a:cubicBezTo>
                  <a:pt x="138" y="122"/>
                  <a:pt x="139" y="122"/>
                  <a:pt x="139" y="122"/>
                </a:cubicBezTo>
                <a:cubicBezTo>
                  <a:pt x="140" y="122"/>
                  <a:pt x="141" y="123"/>
                  <a:pt x="142" y="123"/>
                </a:cubicBezTo>
                <a:cubicBezTo>
                  <a:pt x="142" y="123"/>
                  <a:pt x="143" y="123"/>
                  <a:pt x="143" y="124"/>
                </a:cubicBezTo>
                <a:cubicBezTo>
                  <a:pt x="144" y="124"/>
                  <a:pt x="144" y="125"/>
                  <a:pt x="144" y="125"/>
                </a:cubicBezTo>
                <a:cubicBezTo>
                  <a:pt x="145" y="125"/>
                  <a:pt x="146" y="125"/>
                  <a:pt x="146" y="125"/>
                </a:cubicBezTo>
                <a:cubicBezTo>
                  <a:pt x="147" y="125"/>
                  <a:pt x="149" y="126"/>
                  <a:pt x="149" y="126"/>
                </a:cubicBezTo>
                <a:cubicBezTo>
                  <a:pt x="150" y="126"/>
                  <a:pt x="150" y="126"/>
                  <a:pt x="151" y="126"/>
                </a:cubicBezTo>
                <a:cubicBezTo>
                  <a:pt x="152" y="126"/>
                  <a:pt x="153" y="127"/>
                  <a:pt x="154" y="127"/>
                </a:cubicBezTo>
                <a:cubicBezTo>
                  <a:pt x="143" y="145"/>
                  <a:pt x="125" y="158"/>
                  <a:pt x="104" y="163"/>
                </a:cubicBezTo>
                <a:cubicBezTo>
                  <a:pt x="104" y="163"/>
                  <a:pt x="104" y="162"/>
                  <a:pt x="104" y="161"/>
                </a:cubicBezTo>
                <a:cubicBezTo>
                  <a:pt x="104" y="159"/>
                  <a:pt x="104" y="158"/>
                  <a:pt x="104" y="156"/>
                </a:cubicBezTo>
                <a:cubicBezTo>
                  <a:pt x="103" y="155"/>
                  <a:pt x="103" y="153"/>
                  <a:pt x="103" y="153"/>
                </a:cubicBezTo>
                <a:cubicBezTo>
                  <a:pt x="102" y="152"/>
                  <a:pt x="100" y="150"/>
                  <a:pt x="99" y="150"/>
                </a:cubicBezTo>
                <a:cubicBezTo>
                  <a:pt x="99" y="149"/>
                  <a:pt x="98" y="149"/>
                  <a:pt x="97" y="149"/>
                </a:cubicBezTo>
                <a:cubicBezTo>
                  <a:pt x="96" y="148"/>
                  <a:pt x="93" y="147"/>
                  <a:pt x="92" y="145"/>
                </a:cubicBezTo>
                <a:cubicBezTo>
                  <a:pt x="92" y="145"/>
                  <a:pt x="92" y="144"/>
                  <a:pt x="92" y="144"/>
                </a:cubicBezTo>
                <a:cubicBezTo>
                  <a:pt x="92" y="143"/>
                  <a:pt x="91" y="143"/>
                  <a:pt x="91" y="142"/>
                </a:cubicBezTo>
                <a:lnTo>
                  <a:pt x="91" y="170"/>
                </a:lnTo>
                <a:close/>
                <a:moveTo>
                  <a:pt x="2" y="68"/>
                </a:moveTo>
                <a:cubicBezTo>
                  <a:pt x="1" y="69"/>
                  <a:pt x="1" y="71"/>
                  <a:pt x="1" y="72"/>
                </a:cubicBezTo>
                <a:cubicBezTo>
                  <a:pt x="1" y="73"/>
                  <a:pt x="1" y="75"/>
                  <a:pt x="0" y="76"/>
                </a:cubicBezTo>
                <a:cubicBezTo>
                  <a:pt x="0" y="79"/>
                  <a:pt x="0" y="82"/>
                  <a:pt x="0" y="85"/>
                </a:cubicBezTo>
                <a:cubicBezTo>
                  <a:pt x="0" y="88"/>
                  <a:pt x="0" y="91"/>
                  <a:pt x="0" y="94"/>
                </a:cubicBezTo>
                <a:cubicBezTo>
                  <a:pt x="1" y="95"/>
                  <a:pt x="1" y="97"/>
                  <a:pt x="1" y="98"/>
                </a:cubicBezTo>
                <a:cubicBezTo>
                  <a:pt x="1" y="99"/>
                  <a:pt x="1" y="101"/>
                  <a:pt x="2" y="102"/>
                </a:cubicBezTo>
                <a:cubicBezTo>
                  <a:pt x="2" y="104"/>
                  <a:pt x="2" y="105"/>
                  <a:pt x="3" y="106"/>
                </a:cubicBezTo>
                <a:cubicBezTo>
                  <a:pt x="3" y="109"/>
                  <a:pt x="4" y="112"/>
                  <a:pt x="5" y="114"/>
                </a:cubicBezTo>
                <a:cubicBezTo>
                  <a:pt x="6" y="116"/>
                  <a:pt x="6" y="117"/>
                  <a:pt x="7" y="118"/>
                </a:cubicBezTo>
                <a:cubicBezTo>
                  <a:pt x="7" y="119"/>
                  <a:pt x="8" y="121"/>
                  <a:pt x="8" y="122"/>
                </a:cubicBezTo>
                <a:cubicBezTo>
                  <a:pt x="9" y="123"/>
                  <a:pt x="9" y="123"/>
                  <a:pt x="9" y="124"/>
                </a:cubicBezTo>
                <a:cubicBezTo>
                  <a:pt x="10" y="125"/>
                  <a:pt x="11" y="126"/>
                  <a:pt x="11" y="127"/>
                </a:cubicBezTo>
                <a:cubicBezTo>
                  <a:pt x="13" y="131"/>
                  <a:pt x="16" y="134"/>
                  <a:pt x="18" y="138"/>
                </a:cubicBezTo>
                <a:cubicBezTo>
                  <a:pt x="19" y="139"/>
                  <a:pt x="21" y="141"/>
                  <a:pt x="22" y="142"/>
                </a:cubicBezTo>
                <a:cubicBezTo>
                  <a:pt x="23" y="143"/>
                  <a:pt x="24" y="144"/>
                  <a:pt x="25" y="145"/>
                </a:cubicBezTo>
                <a:cubicBezTo>
                  <a:pt x="26" y="146"/>
                  <a:pt x="27" y="147"/>
                  <a:pt x="28" y="148"/>
                </a:cubicBezTo>
                <a:cubicBezTo>
                  <a:pt x="32" y="152"/>
                  <a:pt x="37" y="156"/>
                  <a:pt x="43" y="159"/>
                </a:cubicBezTo>
                <a:cubicBezTo>
                  <a:pt x="44" y="160"/>
                  <a:pt x="45" y="160"/>
                  <a:pt x="46" y="161"/>
                </a:cubicBezTo>
                <a:cubicBezTo>
                  <a:pt x="49" y="162"/>
                  <a:pt x="51" y="163"/>
                  <a:pt x="54" y="164"/>
                </a:cubicBezTo>
                <a:cubicBezTo>
                  <a:pt x="55" y="165"/>
                  <a:pt x="57" y="165"/>
                  <a:pt x="58" y="166"/>
                </a:cubicBezTo>
                <a:cubicBezTo>
                  <a:pt x="66" y="169"/>
                  <a:pt x="76" y="170"/>
                  <a:pt x="85" y="170"/>
                </a:cubicBezTo>
                <a:cubicBezTo>
                  <a:pt x="87" y="170"/>
                  <a:pt x="89" y="170"/>
                  <a:pt x="91" y="170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42"/>
                  <a:pt x="90" y="141"/>
                  <a:pt x="90" y="141"/>
                </a:cubicBezTo>
                <a:cubicBezTo>
                  <a:pt x="89" y="139"/>
                  <a:pt x="88" y="137"/>
                  <a:pt x="87" y="135"/>
                </a:cubicBezTo>
                <a:cubicBezTo>
                  <a:pt x="86" y="134"/>
                  <a:pt x="86" y="133"/>
                  <a:pt x="85" y="133"/>
                </a:cubicBezTo>
                <a:cubicBezTo>
                  <a:pt x="85" y="132"/>
                  <a:pt x="83" y="132"/>
                  <a:pt x="83" y="131"/>
                </a:cubicBezTo>
                <a:cubicBezTo>
                  <a:pt x="83" y="130"/>
                  <a:pt x="83" y="129"/>
                  <a:pt x="83" y="129"/>
                </a:cubicBezTo>
                <a:cubicBezTo>
                  <a:pt x="83" y="128"/>
                  <a:pt x="84" y="127"/>
                  <a:pt x="84" y="126"/>
                </a:cubicBezTo>
                <a:cubicBezTo>
                  <a:pt x="84" y="126"/>
                  <a:pt x="84" y="125"/>
                  <a:pt x="83" y="125"/>
                </a:cubicBezTo>
                <a:cubicBezTo>
                  <a:pt x="83" y="123"/>
                  <a:pt x="84" y="122"/>
                  <a:pt x="84" y="121"/>
                </a:cubicBezTo>
                <a:cubicBezTo>
                  <a:pt x="84" y="121"/>
                  <a:pt x="85" y="120"/>
                  <a:pt x="85" y="120"/>
                </a:cubicBezTo>
                <a:cubicBezTo>
                  <a:pt x="85" y="119"/>
                  <a:pt x="86" y="119"/>
                  <a:pt x="86" y="119"/>
                </a:cubicBezTo>
                <a:cubicBezTo>
                  <a:pt x="86" y="118"/>
                  <a:pt x="87" y="118"/>
                  <a:pt x="87" y="117"/>
                </a:cubicBezTo>
                <a:cubicBezTo>
                  <a:pt x="88" y="116"/>
                  <a:pt x="89" y="116"/>
                  <a:pt x="89" y="115"/>
                </a:cubicBezTo>
                <a:cubicBezTo>
                  <a:pt x="89" y="115"/>
                  <a:pt x="89" y="111"/>
                  <a:pt x="89" y="110"/>
                </a:cubicBezTo>
                <a:cubicBezTo>
                  <a:pt x="89" y="109"/>
                  <a:pt x="88" y="109"/>
                  <a:pt x="88" y="108"/>
                </a:cubicBezTo>
                <a:cubicBezTo>
                  <a:pt x="88" y="107"/>
                  <a:pt x="88" y="106"/>
                  <a:pt x="86" y="106"/>
                </a:cubicBezTo>
                <a:cubicBezTo>
                  <a:pt x="86" y="106"/>
                  <a:pt x="85" y="107"/>
                  <a:pt x="85" y="107"/>
                </a:cubicBezTo>
                <a:cubicBezTo>
                  <a:pt x="85" y="108"/>
                  <a:pt x="85" y="109"/>
                  <a:pt x="84" y="109"/>
                </a:cubicBezTo>
                <a:cubicBezTo>
                  <a:pt x="83" y="109"/>
                  <a:pt x="83" y="108"/>
                  <a:pt x="81" y="107"/>
                </a:cubicBezTo>
                <a:cubicBezTo>
                  <a:pt x="81" y="107"/>
                  <a:pt x="80" y="107"/>
                  <a:pt x="80" y="107"/>
                </a:cubicBezTo>
                <a:cubicBezTo>
                  <a:pt x="79" y="107"/>
                  <a:pt x="79" y="105"/>
                  <a:pt x="78" y="105"/>
                </a:cubicBezTo>
                <a:cubicBezTo>
                  <a:pt x="77" y="104"/>
                  <a:pt x="76" y="105"/>
                  <a:pt x="76" y="104"/>
                </a:cubicBezTo>
                <a:cubicBezTo>
                  <a:pt x="76" y="103"/>
                  <a:pt x="76" y="103"/>
                  <a:pt x="76" y="102"/>
                </a:cubicBezTo>
                <a:cubicBezTo>
                  <a:pt x="75" y="102"/>
                  <a:pt x="74" y="99"/>
                  <a:pt x="73" y="99"/>
                </a:cubicBezTo>
                <a:cubicBezTo>
                  <a:pt x="72" y="98"/>
                  <a:pt x="71" y="98"/>
                  <a:pt x="70" y="98"/>
                </a:cubicBezTo>
                <a:cubicBezTo>
                  <a:pt x="69" y="98"/>
                  <a:pt x="69" y="98"/>
                  <a:pt x="69" y="98"/>
                </a:cubicBezTo>
                <a:cubicBezTo>
                  <a:pt x="68" y="98"/>
                  <a:pt x="67" y="98"/>
                  <a:pt x="67" y="97"/>
                </a:cubicBezTo>
                <a:cubicBezTo>
                  <a:pt x="65" y="96"/>
                  <a:pt x="64" y="94"/>
                  <a:pt x="62" y="94"/>
                </a:cubicBezTo>
                <a:cubicBezTo>
                  <a:pt x="61" y="94"/>
                  <a:pt x="60" y="95"/>
                  <a:pt x="59" y="95"/>
                </a:cubicBezTo>
                <a:cubicBezTo>
                  <a:pt x="58" y="95"/>
                  <a:pt x="57" y="94"/>
                  <a:pt x="56" y="93"/>
                </a:cubicBezTo>
                <a:cubicBezTo>
                  <a:pt x="55" y="93"/>
                  <a:pt x="53" y="93"/>
                  <a:pt x="52" y="92"/>
                </a:cubicBezTo>
                <a:cubicBezTo>
                  <a:pt x="52" y="92"/>
                  <a:pt x="51" y="91"/>
                  <a:pt x="50" y="91"/>
                </a:cubicBezTo>
                <a:cubicBezTo>
                  <a:pt x="50" y="90"/>
                  <a:pt x="49" y="90"/>
                  <a:pt x="49" y="90"/>
                </a:cubicBezTo>
                <a:cubicBezTo>
                  <a:pt x="48" y="90"/>
                  <a:pt x="48" y="89"/>
                  <a:pt x="47" y="89"/>
                </a:cubicBezTo>
                <a:cubicBezTo>
                  <a:pt x="46" y="88"/>
                  <a:pt x="45" y="88"/>
                  <a:pt x="45" y="87"/>
                </a:cubicBezTo>
                <a:cubicBezTo>
                  <a:pt x="45" y="86"/>
                  <a:pt x="46" y="86"/>
                  <a:pt x="46" y="85"/>
                </a:cubicBezTo>
                <a:cubicBezTo>
                  <a:pt x="46" y="83"/>
                  <a:pt x="45" y="81"/>
                  <a:pt x="44" y="80"/>
                </a:cubicBezTo>
                <a:cubicBezTo>
                  <a:pt x="43" y="79"/>
                  <a:pt x="42" y="78"/>
                  <a:pt x="41" y="77"/>
                </a:cubicBezTo>
                <a:cubicBezTo>
                  <a:pt x="41" y="77"/>
                  <a:pt x="41" y="77"/>
                  <a:pt x="41" y="76"/>
                </a:cubicBezTo>
                <a:cubicBezTo>
                  <a:pt x="41" y="76"/>
                  <a:pt x="40" y="75"/>
                  <a:pt x="40" y="74"/>
                </a:cubicBezTo>
                <a:cubicBezTo>
                  <a:pt x="39" y="73"/>
                  <a:pt x="38" y="72"/>
                  <a:pt x="38" y="71"/>
                </a:cubicBezTo>
                <a:cubicBezTo>
                  <a:pt x="38" y="70"/>
                  <a:pt x="38" y="70"/>
                  <a:pt x="38" y="69"/>
                </a:cubicBezTo>
                <a:cubicBezTo>
                  <a:pt x="37" y="67"/>
                  <a:pt x="35" y="68"/>
                  <a:pt x="35" y="70"/>
                </a:cubicBezTo>
                <a:cubicBezTo>
                  <a:pt x="35" y="70"/>
                  <a:pt x="36" y="71"/>
                  <a:pt x="37" y="72"/>
                </a:cubicBezTo>
                <a:cubicBezTo>
                  <a:pt x="37" y="72"/>
                  <a:pt x="37" y="73"/>
                  <a:pt x="37" y="74"/>
                </a:cubicBezTo>
                <a:cubicBezTo>
                  <a:pt x="37" y="75"/>
                  <a:pt x="38" y="75"/>
                  <a:pt x="38" y="76"/>
                </a:cubicBezTo>
                <a:cubicBezTo>
                  <a:pt x="39" y="77"/>
                  <a:pt x="39" y="79"/>
                  <a:pt x="39" y="79"/>
                </a:cubicBezTo>
                <a:cubicBezTo>
                  <a:pt x="39" y="80"/>
                  <a:pt x="40" y="81"/>
                  <a:pt x="40" y="82"/>
                </a:cubicBezTo>
                <a:cubicBezTo>
                  <a:pt x="39" y="82"/>
                  <a:pt x="39" y="81"/>
                  <a:pt x="38" y="80"/>
                </a:cubicBezTo>
                <a:cubicBezTo>
                  <a:pt x="38" y="80"/>
                  <a:pt x="37" y="80"/>
                  <a:pt x="36" y="79"/>
                </a:cubicBezTo>
                <a:cubicBezTo>
                  <a:pt x="36" y="78"/>
                  <a:pt x="37" y="78"/>
                  <a:pt x="37" y="77"/>
                </a:cubicBezTo>
                <a:cubicBezTo>
                  <a:pt x="36" y="76"/>
                  <a:pt x="34" y="76"/>
                  <a:pt x="34" y="74"/>
                </a:cubicBezTo>
                <a:cubicBezTo>
                  <a:pt x="34" y="74"/>
                  <a:pt x="35" y="73"/>
                  <a:pt x="35" y="73"/>
                </a:cubicBezTo>
                <a:cubicBezTo>
                  <a:pt x="35" y="72"/>
                  <a:pt x="34" y="71"/>
                  <a:pt x="33" y="70"/>
                </a:cubicBezTo>
                <a:cubicBezTo>
                  <a:pt x="33" y="70"/>
                  <a:pt x="33" y="69"/>
                  <a:pt x="33" y="68"/>
                </a:cubicBezTo>
                <a:cubicBezTo>
                  <a:pt x="33" y="67"/>
                  <a:pt x="33" y="66"/>
                  <a:pt x="33" y="65"/>
                </a:cubicBezTo>
                <a:cubicBezTo>
                  <a:pt x="33" y="64"/>
                  <a:pt x="32" y="63"/>
                  <a:pt x="31" y="63"/>
                </a:cubicBezTo>
                <a:cubicBezTo>
                  <a:pt x="30" y="63"/>
                  <a:pt x="30" y="63"/>
                  <a:pt x="29" y="62"/>
                </a:cubicBezTo>
                <a:cubicBezTo>
                  <a:pt x="29" y="62"/>
                  <a:pt x="29" y="60"/>
                  <a:pt x="29" y="60"/>
                </a:cubicBezTo>
                <a:cubicBezTo>
                  <a:pt x="28" y="59"/>
                  <a:pt x="29" y="58"/>
                  <a:pt x="29" y="56"/>
                </a:cubicBezTo>
                <a:cubicBezTo>
                  <a:pt x="28" y="55"/>
                  <a:pt x="28" y="54"/>
                  <a:pt x="29" y="53"/>
                </a:cubicBezTo>
                <a:cubicBezTo>
                  <a:pt x="29" y="52"/>
                  <a:pt x="30" y="51"/>
                  <a:pt x="30" y="51"/>
                </a:cubicBezTo>
                <a:cubicBezTo>
                  <a:pt x="31" y="50"/>
                  <a:pt x="31" y="49"/>
                  <a:pt x="31" y="49"/>
                </a:cubicBezTo>
                <a:cubicBezTo>
                  <a:pt x="32" y="47"/>
                  <a:pt x="33" y="46"/>
                  <a:pt x="34" y="45"/>
                </a:cubicBezTo>
                <a:cubicBezTo>
                  <a:pt x="35" y="44"/>
                  <a:pt x="36" y="43"/>
                  <a:pt x="37" y="41"/>
                </a:cubicBezTo>
                <a:cubicBezTo>
                  <a:pt x="37" y="41"/>
                  <a:pt x="38" y="40"/>
                  <a:pt x="37" y="39"/>
                </a:cubicBezTo>
                <a:cubicBezTo>
                  <a:pt x="37" y="38"/>
                  <a:pt x="36" y="37"/>
                  <a:pt x="36" y="36"/>
                </a:cubicBezTo>
                <a:cubicBezTo>
                  <a:pt x="36" y="36"/>
                  <a:pt x="37" y="36"/>
                  <a:pt x="37" y="35"/>
                </a:cubicBezTo>
                <a:cubicBezTo>
                  <a:pt x="37" y="35"/>
                  <a:pt x="37" y="34"/>
                  <a:pt x="37" y="33"/>
                </a:cubicBezTo>
                <a:cubicBezTo>
                  <a:pt x="37" y="32"/>
                  <a:pt x="37" y="32"/>
                  <a:pt x="37" y="31"/>
                </a:cubicBezTo>
                <a:cubicBezTo>
                  <a:pt x="37" y="30"/>
                  <a:pt x="38" y="29"/>
                  <a:pt x="38" y="29"/>
                </a:cubicBezTo>
                <a:cubicBezTo>
                  <a:pt x="37" y="28"/>
                  <a:pt x="36" y="29"/>
                  <a:pt x="35" y="28"/>
                </a:cubicBezTo>
                <a:cubicBezTo>
                  <a:pt x="35" y="28"/>
                  <a:pt x="36" y="27"/>
                  <a:pt x="36" y="26"/>
                </a:cubicBezTo>
                <a:cubicBezTo>
                  <a:pt x="36" y="26"/>
                  <a:pt x="35" y="26"/>
                  <a:pt x="35" y="25"/>
                </a:cubicBezTo>
                <a:cubicBezTo>
                  <a:pt x="36" y="25"/>
                  <a:pt x="36" y="24"/>
                  <a:pt x="36" y="24"/>
                </a:cubicBezTo>
                <a:cubicBezTo>
                  <a:pt x="36" y="23"/>
                  <a:pt x="35" y="23"/>
                  <a:pt x="35" y="22"/>
                </a:cubicBezTo>
                <a:cubicBezTo>
                  <a:pt x="45" y="14"/>
                  <a:pt x="57" y="8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2" y="6"/>
                  <a:pt x="73" y="6"/>
                  <a:pt x="74" y="6"/>
                </a:cubicBezTo>
                <a:cubicBezTo>
                  <a:pt x="75" y="6"/>
                  <a:pt x="76" y="6"/>
                  <a:pt x="76" y="6"/>
                </a:cubicBezTo>
                <a:cubicBezTo>
                  <a:pt x="78" y="6"/>
                  <a:pt x="80" y="8"/>
                  <a:pt x="82" y="7"/>
                </a:cubicBezTo>
                <a:cubicBezTo>
                  <a:pt x="82" y="7"/>
                  <a:pt x="82" y="6"/>
                  <a:pt x="82" y="6"/>
                </a:cubicBezTo>
                <a:cubicBezTo>
                  <a:pt x="83" y="5"/>
                  <a:pt x="83" y="5"/>
                  <a:pt x="83" y="4"/>
                </a:cubicBezTo>
                <a:cubicBezTo>
                  <a:pt x="84" y="4"/>
                  <a:pt x="84" y="4"/>
                  <a:pt x="85" y="4"/>
                </a:cubicBezTo>
                <a:cubicBezTo>
                  <a:pt x="87" y="4"/>
                  <a:pt x="89" y="4"/>
                  <a:pt x="91" y="5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88" y="0"/>
                  <a:pt x="87" y="0"/>
                </a:cubicBezTo>
                <a:cubicBezTo>
                  <a:pt x="86" y="0"/>
                  <a:pt x="86" y="0"/>
                  <a:pt x="85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74" y="0"/>
                  <a:pt x="66" y="2"/>
                  <a:pt x="58" y="4"/>
                </a:cubicBezTo>
                <a:cubicBezTo>
                  <a:pt x="57" y="5"/>
                  <a:pt x="55" y="5"/>
                  <a:pt x="54" y="6"/>
                </a:cubicBezTo>
                <a:cubicBezTo>
                  <a:pt x="54" y="6"/>
                  <a:pt x="53" y="6"/>
                  <a:pt x="53" y="6"/>
                </a:cubicBezTo>
                <a:cubicBezTo>
                  <a:pt x="52" y="7"/>
                  <a:pt x="51" y="7"/>
                  <a:pt x="50" y="7"/>
                </a:cubicBezTo>
                <a:cubicBezTo>
                  <a:pt x="49" y="8"/>
                  <a:pt x="48" y="8"/>
                  <a:pt x="46" y="9"/>
                </a:cubicBezTo>
                <a:cubicBezTo>
                  <a:pt x="45" y="10"/>
                  <a:pt x="44" y="10"/>
                  <a:pt x="43" y="11"/>
                </a:cubicBezTo>
                <a:cubicBezTo>
                  <a:pt x="38" y="14"/>
                  <a:pt x="33" y="17"/>
                  <a:pt x="29" y="21"/>
                </a:cubicBezTo>
                <a:cubicBezTo>
                  <a:pt x="29" y="21"/>
                  <a:pt x="28" y="21"/>
                  <a:pt x="28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4" y="26"/>
                  <a:pt x="23" y="27"/>
                  <a:pt x="22" y="28"/>
                </a:cubicBezTo>
                <a:cubicBezTo>
                  <a:pt x="21" y="29"/>
                  <a:pt x="19" y="31"/>
                  <a:pt x="18" y="32"/>
                </a:cubicBezTo>
                <a:cubicBezTo>
                  <a:pt x="16" y="36"/>
                  <a:pt x="13" y="39"/>
                  <a:pt x="11" y="43"/>
                </a:cubicBezTo>
                <a:cubicBezTo>
                  <a:pt x="11" y="44"/>
                  <a:pt x="10" y="45"/>
                  <a:pt x="9" y="46"/>
                </a:cubicBezTo>
                <a:cubicBezTo>
                  <a:pt x="9" y="47"/>
                  <a:pt x="9" y="47"/>
                  <a:pt x="8" y="48"/>
                </a:cubicBezTo>
                <a:cubicBezTo>
                  <a:pt x="7" y="50"/>
                  <a:pt x="7" y="52"/>
                  <a:pt x="6" y="54"/>
                </a:cubicBezTo>
                <a:cubicBezTo>
                  <a:pt x="6" y="54"/>
                  <a:pt x="5" y="55"/>
                  <a:pt x="5" y="56"/>
                </a:cubicBezTo>
                <a:cubicBezTo>
                  <a:pt x="4" y="58"/>
                  <a:pt x="3" y="61"/>
                  <a:pt x="3" y="64"/>
                </a:cubicBezTo>
                <a:cubicBezTo>
                  <a:pt x="2" y="65"/>
                  <a:pt x="2" y="66"/>
                  <a:pt x="2" y="68"/>
                </a:cubicBezTo>
                <a:close/>
                <a:moveTo>
                  <a:pt x="91" y="66"/>
                </a:moveTo>
                <a:cubicBezTo>
                  <a:pt x="91" y="106"/>
                  <a:pt x="91" y="106"/>
                  <a:pt x="91" y="106"/>
                </a:cubicBezTo>
                <a:cubicBezTo>
                  <a:pt x="91" y="106"/>
                  <a:pt x="90" y="107"/>
                  <a:pt x="90" y="107"/>
                </a:cubicBezTo>
                <a:cubicBezTo>
                  <a:pt x="89" y="107"/>
                  <a:pt x="89" y="106"/>
                  <a:pt x="88" y="105"/>
                </a:cubicBezTo>
                <a:cubicBezTo>
                  <a:pt x="86" y="104"/>
                  <a:pt x="85" y="106"/>
                  <a:pt x="83" y="106"/>
                </a:cubicBezTo>
                <a:cubicBezTo>
                  <a:pt x="82" y="106"/>
                  <a:pt x="79" y="103"/>
                  <a:pt x="79" y="102"/>
                </a:cubicBezTo>
                <a:cubicBezTo>
                  <a:pt x="79" y="101"/>
                  <a:pt x="80" y="100"/>
                  <a:pt x="80" y="98"/>
                </a:cubicBezTo>
                <a:cubicBezTo>
                  <a:pt x="80" y="98"/>
                  <a:pt x="81" y="97"/>
                  <a:pt x="81" y="96"/>
                </a:cubicBezTo>
                <a:cubicBezTo>
                  <a:pt x="81" y="95"/>
                  <a:pt x="79" y="94"/>
                  <a:pt x="78" y="94"/>
                </a:cubicBezTo>
                <a:cubicBezTo>
                  <a:pt x="77" y="94"/>
                  <a:pt x="74" y="95"/>
                  <a:pt x="72" y="94"/>
                </a:cubicBezTo>
                <a:cubicBezTo>
                  <a:pt x="72" y="93"/>
                  <a:pt x="73" y="93"/>
                  <a:pt x="73" y="92"/>
                </a:cubicBezTo>
                <a:cubicBezTo>
                  <a:pt x="73" y="92"/>
                  <a:pt x="73" y="92"/>
                  <a:pt x="73" y="91"/>
                </a:cubicBezTo>
                <a:cubicBezTo>
                  <a:pt x="73" y="91"/>
                  <a:pt x="74" y="90"/>
                  <a:pt x="74" y="89"/>
                </a:cubicBezTo>
                <a:cubicBezTo>
                  <a:pt x="75" y="89"/>
                  <a:pt x="75" y="88"/>
                  <a:pt x="75" y="88"/>
                </a:cubicBezTo>
                <a:cubicBezTo>
                  <a:pt x="75" y="87"/>
                  <a:pt x="76" y="87"/>
                  <a:pt x="76" y="86"/>
                </a:cubicBezTo>
                <a:cubicBezTo>
                  <a:pt x="76" y="86"/>
                  <a:pt x="75" y="85"/>
                  <a:pt x="75" y="84"/>
                </a:cubicBezTo>
                <a:cubicBezTo>
                  <a:pt x="73" y="85"/>
                  <a:pt x="72" y="85"/>
                  <a:pt x="72" y="85"/>
                </a:cubicBezTo>
                <a:cubicBezTo>
                  <a:pt x="70" y="86"/>
                  <a:pt x="70" y="89"/>
                  <a:pt x="68" y="89"/>
                </a:cubicBezTo>
                <a:cubicBezTo>
                  <a:pt x="67" y="89"/>
                  <a:pt x="66" y="89"/>
                  <a:pt x="66" y="90"/>
                </a:cubicBezTo>
                <a:cubicBezTo>
                  <a:pt x="65" y="90"/>
                  <a:pt x="64" y="90"/>
                  <a:pt x="63" y="90"/>
                </a:cubicBezTo>
                <a:cubicBezTo>
                  <a:pt x="63" y="90"/>
                  <a:pt x="61" y="89"/>
                  <a:pt x="61" y="89"/>
                </a:cubicBezTo>
                <a:cubicBezTo>
                  <a:pt x="60" y="88"/>
                  <a:pt x="59" y="86"/>
                  <a:pt x="59" y="86"/>
                </a:cubicBezTo>
                <a:cubicBezTo>
                  <a:pt x="58" y="83"/>
                  <a:pt x="59" y="80"/>
                  <a:pt x="60" y="79"/>
                </a:cubicBezTo>
                <a:cubicBezTo>
                  <a:pt x="61" y="78"/>
                  <a:pt x="61" y="78"/>
                  <a:pt x="61" y="77"/>
                </a:cubicBezTo>
                <a:cubicBezTo>
                  <a:pt x="61" y="77"/>
                  <a:pt x="61" y="76"/>
                  <a:pt x="61" y="75"/>
                </a:cubicBezTo>
                <a:cubicBezTo>
                  <a:pt x="62" y="74"/>
                  <a:pt x="63" y="73"/>
                  <a:pt x="65" y="72"/>
                </a:cubicBezTo>
                <a:cubicBezTo>
                  <a:pt x="66" y="72"/>
                  <a:pt x="67" y="71"/>
                  <a:pt x="69" y="71"/>
                </a:cubicBezTo>
                <a:cubicBezTo>
                  <a:pt x="69" y="71"/>
                  <a:pt x="71" y="71"/>
                  <a:pt x="71" y="71"/>
                </a:cubicBezTo>
                <a:cubicBezTo>
                  <a:pt x="72" y="71"/>
                  <a:pt x="72" y="72"/>
                  <a:pt x="73" y="72"/>
                </a:cubicBezTo>
                <a:cubicBezTo>
                  <a:pt x="75" y="72"/>
                  <a:pt x="75" y="70"/>
                  <a:pt x="77" y="70"/>
                </a:cubicBezTo>
                <a:cubicBezTo>
                  <a:pt x="78" y="70"/>
                  <a:pt x="79" y="69"/>
                  <a:pt x="80" y="70"/>
                </a:cubicBezTo>
                <a:cubicBezTo>
                  <a:pt x="81" y="70"/>
                  <a:pt x="82" y="71"/>
                  <a:pt x="82" y="71"/>
                </a:cubicBezTo>
                <a:cubicBezTo>
                  <a:pt x="83" y="71"/>
                  <a:pt x="84" y="70"/>
                  <a:pt x="84" y="70"/>
                </a:cubicBezTo>
                <a:cubicBezTo>
                  <a:pt x="85" y="70"/>
                  <a:pt x="86" y="71"/>
                  <a:pt x="86" y="72"/>
                </a:cubicBezTo>
                <a:cubicBezTo>
                  <a:pt x="86" y="73"/>
                  <a:pt x="85" y="74"/>
                  <a:pt x="85" y="75"/>
                </a:cubicBezTo>
                <a:cubicBezTo>
                  <a:pt x="86" y="75"/>
                  <a:pt x="88" y="76"/>
                  <a:pt x="89" y="76"/>
                </a:cubicBezTo>
                <a:cubicBezTo>
                  <a:pt x="90" y="75"/>
                  <a:pt x="89" y="74"/>
                  <a:pt x="89" y="73"/>
                </a:cubicBezTo>
                <a:cubicBezTo>
                  <a:pt x="89" y="73"/>
                  <a:pt x="89" y="73"/>
                  <a:pt x="89" y="72"/>
                </a:cubicBezTo>
                <a:cubicBezTo>
                  <a:pt x="89" y="71"/>
                  <a:pt x="89" y="71"/>
                  <a:pt x="89" y="70"/>
                </a:cubicBezTo>
                <a:cubicBezTo>
                  <a:pt x="89" y="68"/>
                  <a:pt x="90" y="67"/>
                  <a:pt x="91" y="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32" descr="Diploma ro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22360" y="1228149"/>
            <a:ext cx="340770" cy="34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2" descr="Classroo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02982" y="1336550"/>
            <a:ext cx="315014" cy="31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2" descr="Lightbulb and gea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07419" y="1661320"/>
            <a:ext cx="406465" cy="40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2" descr="Puzzl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60312" y="1968486"/>
            <a:ext cx="309033" cy="30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 descr="Head with 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2703" y="2123003"/>
            <a:ext cx="332380" cy="28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2" descr="Play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08649" y="2186427"/>
            <a:ext cx="261563" cy="26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 descr="Bullsey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87876" y="1365660"/>
            <a:ext cx="253917" cy="25391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2"/>
          <p:cNvSpPr/>
          <p:nvPr/>
        </p:nvSpPr>
        <p:spPr>
          <a:xfrm>
            <a:off x="4262762" y="2417822"/>
            <a:ext cx="761700" cy="1081800"/>
          </a:xfrm>
          <a:prstGeom prst="chevron">
            <a:avLst>
              <a:gd name="adj" fmla="val 50000"/>
            </a:avLst>
          </a:prstGeom>
          <a:solidFill>
            <a:srgbClr val="88E1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32"/>
          <p:cNvPicPr preferRelativeResize="0"/>
          <p:nvPr/>
        </p:nvPicPr>
        <p:blipFill rotWithShape="1">
          <a:blip r:embed="rId16">
            <a:alphaModFix/>
          </a:blip>
          <a:srcRect r="38218" b="59509"/>
          <a:stretch/>
        </p:blipFill>
        <p:spPr>
          <a:xfrm>
            <a:off x="4776416" y="4814868"/>
            <a:ext cx="730092" cy="33504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2"/>
          <p:cNvSpPr/>
          <p:nvPr/>
        </p:nvSpPr>
        <p:spPr>
          <a:xfrm>
            <a:off x="7606294" y="3417679"/>
            <a:ext cx="1402634" cy="1730014"/>
          </a:xfrm>
          <a:custGeom>
            <a:avLst/>
            <a:gdLst/>
            <a:ahLst/>
            <a:cxnLst/>
            <a:rect l="l" t="t" r="r" b="b"/>
            <a:pathLst>
              <a:path w="1068" h="1317" extrusionOk="0">
                <a:moveTo>
                  <a:pt x="1068" y="1174"/>
                </a:moveTo>
                <a:cubicBezTo>
                  <a:pt x="1054" y="1151"/>
                  <a:pt x="1043" y="1132"/>
                  <a:pt x="1039" y="1122"/>
                </a:cubicBezTo>
                <a:cubicBezTo>
                  <a:pt x="1022" y="1080"/>
                  <a:pt x="977" y="1010"/>
                  <a:pt x="936" y="942"/>
                </a:cubicBezTo>
                <a:cubicBezTo>
                  <a:pt x="895" y="873"/>
                  <a:pt x="868" y="702"/>
                  <a:pt x="850" y="609"/>
                </a:cubicBezTo>
                <a:cubicBezTo>
                  <a:pt x="832" y="515"/>
                  <a:pt x="797" y="441"/>
                  <a:pt x="753" y="395"/>
                </a:cubicBezTo>
                <a:cubicBezTo>
                  <a:pt x="710" y="349"/>
                  <a:pt x="662" y="278"/>
                  <a:pt x="620" y="301"/>
                </a:cubicBezTo>
                <a:cubicBezTo>
                  <a:pt x="578" y="324"/>
                  <a:pt x="578" y="342"/>
                  <a:pt x="578" y="342"/>
                </a:cubicBezTo>
                <a:cubicBezTo>
                  <a:pt x="578" y="342"/>
                  <a:pt x="516" y="261"/>
                  <a:pt x="466" y="276"/>
                </a:cubicBezTo>
                <a:cubicBezTo>
                  <a:pt x="417" y="291"/>
                  <a:pt x="414" y="326"/>
                  <a:pt x="414" y="326"/>
                </a:cubicBezTo>
                <a:cubicBezTo>
                  <a:pt x="414" y="326"/>
                  <a:pt x="381" y="259"/>
                  <a:pt x="328" y="273"/>
                </a:cubicBezTo>
                <a:cubicBezTo>
                  <a:pt x="275" y="287"/>
                  <a:pt x="273" y="312"/>
                  <a:pt x="273" y="312"/>
                </a:cubicBezTo>
                <a:cubicBezTo>
                  <a:pt x="273" y="312"/>
                  <a:pt x="184" y="167"/>
                  <a:pt x="150" y="100"/>
                </a:cubicBezTo>
                <a:cubicBezTo>
                  <a:pt x="117" y="34"/>
                  <a:pt x="95" y="0"/>
                  <a:pt x="64" y="11"/>
                </a:cubicBezTo>
                <a:cubicBezTo>
                  <a:pt x="34" y="21"/>
                  <a:pt x="0" y="59"/>
                  <a:pt x="44" y="144"/>
                </a:cubicBezTo>
                <a:cubicBezTo>
                  <a:pt x="87" y="229"/>
                  <a:pt x="137" y="369"/>
                  <a:pt x="168" y="431"/>
                </a:cubicBezTo>
                <a:cubicBezTo>
                  <a:pt x="199" y="493"/>
                  <a:pt x="262" y="623"/>
                  <a:pt x="280" y="701"/>
                </a:cubicBezTo>
                <a:cubicBezTo>
                  <a:pt x="299" y="779"/>
                  <a:pt x="305" y="778"/>
                  <a:pt x="281" y="768"/>
                </a:cubicBezTo>
                <a:cubicBezTo>
                  <a:pt x="256" y="757"/>
                  <a:pt x="256" y="703"/>
                  <a:pt x="236" y="683"/>
                </a:cubicBezTo>
                <a:cubicBezTo>
                  <a:pt x="216" y="664"/>
                  <a:pt x="213" y="607"/>
                  <a:pt x="221" y="582"/>
                </a:cubicBezTo>
                <a:cubicBezTo>
                  <a:pt x="228" y="556"/>
                  <a:pt x="186" y="485"/>
                  <a:pt x="158" y="479"/>
                </a:cubicBezTo>
                <a:cubicBezTo>
                  <a:pt x="131" y="473"/>
                  <a:pt x="124" y="495"/>
                  <a:pt x="123" y="559"/>
                </a:cubicBezTo>
                <a:cubicBezTo>
                  <a:pt x="122" y="624"/>
                  <a:pt x="63" y="659"/>
                  <a:pt x="89" y="712"/>
                </a:cubicBezTo>
                <a:cubicBezTo>
                  <a:pt x="115" y="765"/>
                  <a:pt x="159" y="850"/>
                  <a:pt x="173" y="882"/>
                </a:cubicBezTo>
                <a:cubicBezTo>
                  <a:pt x="187" y="913"/>
                  <a:pt x="263" y="978"/>
                  <a:pt x="338" y="1010"/>
                </a:cubicBezTo>
                <a:cubicBezTo>
                  <a:pt x="413" y="1041"/>
                  <a:pt x="550" y="1103"/>
                  <a:pt x="601" y="1172"/>
                </a:cubicBezTo>
                <a:cubicBezTo>
                  <a:pt x="618" y="1197"/>
                  <a:pt x="654" y="1253"/>
                  <a:pt x="694" y="1317"/>
                </a:cubicBezTo>
                <a:cubicBezTo>
                  <a:pt x="854" y="1317"/>
                  <a:pt x="854" y="1317"/>
                  <a:pt x="854" y="1317"/>
                </a:cubicBezTo>
                <a:lnTo>
                  <a:pt x="1068" y="1174"/>
                </a:ln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2"/>
          <p:cNvSpPr/>
          <p:nvPr/>
        </p:nvSpPr>
        <p:spPr>
          <a:xfrm>
            <a:off x="7965147" y="3827550"/>
            <a:ext cx="173316" cy="258808"/>
          </a:xfrm>
          <a:custGeom>
            <a:avLst/>
            <a:gdLst/>
            <a:ahLst/>
            <a:cxnLst/>
            <a:rect l="l" t="t" r="r" b="b"/>
            <a:pathLst>
              <a:path w="132" h="197" extrusionOk="0">
                <a:moveTo>
                  <a:pt x="0" y="0"/>
                </a:moveTo>
                <a:cubicBezTo>
                  <a:pt x="14" y="22"/>
                  <a:pt x="67" y="130"/>
                  <a:pt x="83" y="162"/>
                </a:cubicBezTo>
                <a:cubicBezTo>
                  <a:pt x="100" y="194"/>
                  <a:pt x="132" y="197"/>
                  <a:pt x="110" y="178"/>
                </a:cubicBezTo>
                <a:cubicBezTo>
                  <a:pt x="88" y="159"/>
                  <a:pt x="45" y="64"/>
                  <a:pt x="0" y="0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2"/>
          <p:cNvSpPr/>
          <p:nvPr/>
        </p:nvSpPr>
        <p:spPr>
          <a:xfrm>
            <a:off x="8150128" y="3845879"/>
            <a:ext cx="170538" cy="199938"/>
          </a:xfrm>
          <a:custGeom>
            <a:avLst/>
            <a:gdLst/>
            <a:ahLst/>
            <a:cxnLst/>
            <a:rect l="l" t="t" r="r" b="b"/>
            <a:pathLst>
              <a:path w="130" h="152" extrusionOk="0">
                <a:moveTo>
                  <a:pt x="0" y="0"/>
                </a:moveTo>
                <a:cubicBezTo>
                  <a:pt x="16" y="31"/>
                  <a:pt x="62" y="115"/>
                  <a:pt x="96" y="134"/>
                </a:cubicBezTo>
                <a:cubicBezTo>
                  <a:pt x="130" y="152"/>
                  <a:pt x="113" y="129"/>
                  <a:pt x="82" y="97"/>
                </a:cubicBezTo>
                <a:cubicBezTo>
                  <a:pt x="50" y="65"/>
                  <a:pt x="38" y="47"/>
                  <a:pt x="0" y="0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2"/>
          <p:cNvSpPr/>
          <p:nvPr/>
        </p:nvSpPr>
        <p:spPr>
          <a:xfrm>
            <a:off x="8365661" y="3866983"/>
            <a:ext cx="192758" cy="151064"/>
          </a:xfrm>
          <a:custGeom>
            <a:avLst/>
            <a:gdLst/>
            <a:ahLst/>
            <a:cxnLst/>
            <a:rect l="l" t="t" r="r" b="b"/>
            <a:pathLst>
              <a:path w="147" h="115" extrusionOk="0">
                <a:moveTo>
                  <a:pt x="0" y="0"/>
                </a:moveTo>
                <a:cubicBezTo>
                  <a:pt x="20" y="38"/>
                  <a:pt x="63" y="108"/>
                  <a:pt x="105" y="112"/>
                </a:cubicBezTo>
                <a:cubicBezTo>
                  <a:pt x="147" y="115"/>
                  <a:pt x="104" y="95"/>
                  <a:pt x="87" y="84"/>
                </a:cubicBezTo>
                <a:cubicBezTo>
                  <a:pt x="69" y="73"/>
                  <a:pt x="43" y="52"/>
                  <a:pt x="0" y="0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7637958" y="3420456"/>
            <a:ext cx="118321" cy="127738"/>
          </a:xfrm>
          <a:custGeom>
            <a:avLst/>
            <a:gdLst/>
            <a:ahLst/>
            <a:cxnLst/>
            <a:rect l="l" t="t" r="r" b="b"/>
            <a:pathLst>
              <a:path w="90" h="97" extrusionOk="0">
                <a:moveTo>
                  <a:pt x="33" y="9"/>
                </a:moveTo>
                <a:cubicBezTo>
                  <a:pt x="18" y="16"/>
                  <a:pt x="0" y="29"/>
                  <a:pt x="11" y="50"/>
                </a:cubicBezTo>
                <a:cubicBezTo>
                  <a:pt x="21" y="71"/>
                  <a:pt x="44" y="97"/>
                  <a:pt x="66" y="89"/>
                </a:cubicBezTo>
                <a:cubicBezTo>
                  <a:pt x="87" y="81"/>
                  <a:pt x="90" y="58"/>
                  <a:pt x="76" y="32"/>
                </a:cubicBezTo>
                <a:cubicBezTo>
                  <a:pt x="61" y="7"/>
                  <a:pt x="51" y="0"/>
                  <a:pt x="33" y="9"/>
                </a:cubicBezTo>
                <a:close/>
              </a:path>
            </a:pathLst>
          </a:custGeom>
          <a:solidFill>
            <a:srgbClr val="DBBC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2"/>
          <p:cNvSpPr/>
          <p:nvPr/>
        </p:nvSpPr>
        <p:spPr>
          <a:xfrm>
            <a:off x="7712950" y="3612063"/>
            <a:ext cx="200535" cy="223264"/>
          </a:xfrm>
          <a:custGeom>
            <a:avLst/>
            <a:gdLst/>
            <a:ahLst/>
            <a:cxnLst/>
            <a:rect l="l" t="t" r="r" b="b"/>
            <a:pathLst>
              <a:path w="153" h="170" extrusionOk="0">
                <a:moveTo>
                  <a:pt x="48" y="21"/>
                </a:moveTo>
                <a:cubicBezTo>
                  <a:pt x="0" y="46"/>
                  <a:pt x="46" y="170"/>
                  <a:pt x="100" y="144"/>
                </a:cubicBezTo>
                <a:cubicBezTo>
                  <a:pt x="153" y="117"/>
                  <a:pt x="89" y="0"/>
                  <a:pt x="48" y="21"/>
                </a:cubicBez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2"/>
          <p:cNvSpPr/>
          <p:nvPr/>
        </p:nvSpPr>
        <p:spPr>
          <a:xfrm>
            <a:off x="7769055" y="4050814"/>
            <a:ext cx="31663" cy="102746"/>
          </a:xfrm>
          <a:custGeom>
            <a:avLst/>
            <a:gdLst/>
            <a:ahLst/>
            <a:cxnLst/>
            <a:rect l="l" t="t" r="r" b="b"/>
            <a:pathLst>
              <a:path w="24" h="78" extrusionOk="0">
                <a:moveTo>
                  <a:pt x="14" y="0"/>
                </a:moveTo>
                <a:cubicBezTo>
                  <a:pt x="3" y="9"/>
                  <a:pt x="0" y="33"/>
                  <a:pt x="0" y="77"/>
                </a:cubicBezTo>
                <a:cubicBezTo>
                  <a:pt x="0" y="77"/>
                  <a:pt x="0" y="78"/>
                  <a:pt x="0" y="78"/>
                </a:cubicBezTo>
                <a:cubicBezTo>
                  <a:pt x="17" y="70"/>
                  <a:pt x="20" y="50"/>
                  <a:pt x="22" y="34"/>
                </a:cubicBezTo>
                <a:cubicBezTo>
                  <a:pt x="24" y="18"/>
                  <a:pt x="22" y="7"/>
                  <a:pt x="14" y="0"/>
                </a:cubicBezTo>
                <a:close/>
              </a:path>
            </a:pathLst>
          </a:custGeom>
          <a:solidFill>
            <a:srgbClr val="DBBC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7814051" y="3818664"/>
            <a:ext cx="119432" cy="104967"/>
          </a:xfrm>
          <a:custGeom>
            <a:avLst/>
            <a:gdLst/>
            <a:ahLst/>
            <a:cxnLst/>
            <a:rect l="l" t="t" r="r" b="b"/>
            <a:pathLst>
              <a:path w="91" h="80" extrusionOk="0">
                <a:moveTo>
                  <a:pt x="17" y="80"/>
                </a:moveTo>
                <a:cubicBezTo>
                  <a:pt x="49" y="78"/>
                  <a:pt x="74" y="63"/>
                  <a:pt x="91" y="47"/>
                </a:cubicBezTo>
                <a:cubicBezTo>
                  <a:pt x="67" y="59"/>
                  <a:pt x="41" y="72"/>
                  <a:pt x="17" y="80"/>
                </a:cubicBezTo>
                <a:close/>
                <a:moveTo>
                  <a:pt x="71" y="2"/>
                </a:moveTo>
                <a:cubicBezTo>
                  <a:pt x="53" y="0"/>
                  <a:pt x="13" y="21"/>
                  <a:pt x="0" y="47"/>
                </a:cubicBezTo>
                <a:cubicBezTo>
                  <a:pt x="19" y="30"/>
                  <a:pt x="57" y="6"/>
                  <a:pt x="71" y="2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7667955" y="3524312"/>
            <a:ext cx="158873" cy="121073"/>
          </a:xfrm>
          <a:custGeom>
            <a:avLst/>
            <a:gdLst/>
            <a:ahLst/>
            <a:cxnLst/>
            <a:rect l="l" t="t" r="r" b="b"/>
            <a:pathLst>
              <a:path w="121" h="92" extrusionOk="0">
                <a:moveTo>
                  <a:pt x="48" y="21"/>
                </a:moveTo>
                <a:cubicBezTo>
                  <a:pt x="0" y="45"/>
                  <a:pt x="14" y="92"/>
                  <a:pt x="68" y="66"/>
                </a:cubicBezTo>
                <a:cubicBezTo>
                  <a:pt x="121" y="40"/>
                  <a:pt x="90" y="0"/>
                  <a:pt x="48" y="21"/>
                </a:cubicBez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8022919" y="3760905"/>
            <a:ext cx="332189" cy="362109"/>
          </a:xfrm>
          <a:custGeom>
            <a:avLst/>
            <a:gdLst/>
            <a:ahLst/>
            <a:cxnLst/>
            <a:rect l="l" t="t" r="r" b="b"/>
            <a:pathLst>
              <a:path w="253" h="276" extrusionOk="0">
                <a:moveTo>
                  <a:pt x="23" y="20"/>
                </a:moveTo>
                <a:cubicBezTo>
                  <a:pt x="0" y="33"/>
                  <a:pt x="48" y="125"/>
                  <a:pt x="71" y="176"/>
                </a:cubicBezTo>
                <a:cubicBezTo>
                  <a:pt x="93" y="228"/>
                  <a:pt x="253" y="276"/>
                  <a:pt x="219" y="240"/>
                </a:cubicBezTo>
                <a:cubicBezTo>
                  <a:pt x="184" y="204"/>
                  <a:pt x="155" y="145"/>
                  <a:pt x="126" y="114"/>
                </a:cubicBezTo>
                <a:cubicBezTo>
                  <a:pt x="98" y="83"/>
                  <a:pt x="61" y="0"/>
                  <a:pt x="23" y="20"/>
                </a:cubicBez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2"/>
          <p:cNvSpPr/>
          <p:nvPr/>
        </p:nvSpPr>
        <p:spPr>
          <a:xfrm>
            <a:off x="7754613" y="3873647"/>
            <a:ext cx="1247652" cy="1274046"/>
          </a:xfrm>
          <a:custGeom>
            <a:avLst/>
            <a:gdLst/>
            <a:ahLst/>
            <a:cxnLst/>
            <a:rect l="l" t="t" r="r" b="b"/>
            <a:pathLst>
              <a:path w="950" h="970" extrusionOk="0">
                <a:moveTo>
                  <a:pt x="130" y="63"/>
                </a:moveTo>
                <a:cubicBezTo>
                  <a:pt x="159" y="47"/>
                  <a:pt x="170" y="0"/>
                  <a:pt x="195" y="50"/>
                </a:cubicBezTo>
                <a:cubicBezTo>
                  <a:pt x="220" y="101"/>
                  <a:pt x="256" y="176"/>
                  <a:pt x="271" y="194"/>
                </a:cubicBezTo>
                <a:cubicBezTo>
                  <a:pt x="287" y="211"/>
                  <a:pt x="347" y="280"/>
                  <a:pt x="355" y="241"/>
                </a:cubicBezTo>
                <a:cubicBezTo>
                  <a:pt x="362" y="202"/>
                  <a:pt x="429" y="171"/>
                  <a:pt x="460" y="194"/>
                </a:cubicBezTo>
                <a:cubicBezTo>
                  <a:pt x="490" y="218"/>
                  <a:pt x="489" y="164"/>
                  <a:pt x="520" y="152"/>
                </a:cubicBezTo>
                <a:cubicBezTo>
                  <a:pt x="552" y="141"/>
                  <a:pt x="591" y="180"/>
                  <a:pt x="611" y="169"/>
                </a:cubicBezTo>
                <a:cubicBezTo>
                  <a:pt x="631" y="158"/>
                  <a:pt x="659" y="114"/>
                  <a:pt x="683" y="132"/>
                </a:cubicBezTo>
                <a:cubicBezTo>
                  <a:pt x="708" y="150"/>
                  <a:pt x="734" y="287"/>
                  <a:pt x="741" y="338"/>
                </a:cubicBezTo>
                <a:cubicBezTo>
                  <a:pt x="749" y="388"/>
                  <a:pt x="747" y="468"/>
                  <a:pt x="783" y="535"/>
                </a:cubicBezTo>
                <a:cubicBezTo>
                  <a:pt x="820" y="601"/>
                  <a:pt x="866" y="675"/>
                  <a:pt x="890" y="723"/>
                </a:cubicBezTo>
                <a:cubicBezTo>
                  <a:pt x="898" y="739"/>
                  <a:pt x="921" y="781"/>
                  <a:pt x="950" y="830"/>
                </a:cubicBezTo>
                <a:cubicBezTo>
                  <a:pt x="741" y="970"/>
                  <a:pt x="741" y="970"/>
                  <a:pt x="741" y="970"/>
                </a:cubicBezTo>
                <a:cubicBezTo>
                  <a:pt x="634" y="970"/>
                  <a:pt x="634" y="970"/>
                  <a:pt x="634" y="970"/>
                </a:cubicBezTo>
                <a:cubicBezTo>
                  <a:pt x="574" y="876"/>
                  <a:pt x="518" y="792"/>
                  <a:pt x="499" y="776"/>
                </a:cubicBezTo>
                <a:cubicBezTo>
                  <a:pt x="454" y="736"/>
                  <a:pt x="380" y="681"/>
                  <a:pt x="314" y="660"/>
                </a:cubicBezTo>
                <a:cubicBezTo>
                  <a:pt x="247" y="639"/>
                  <a:pt x="131" y="607"/>
                  <a:pt x="106" y="563"/>
                </a:cubicBezTo>
                <a:cubicBezTo>
                  <a:pt x="82" y="518"/>
                  <a:pt x="49" y="432"/>
                  <a:pt x="28" y="394"/>
                </a:cubicBezTo>
                <a:cubicBezTo>
                  <a:pt x="7" y="357"/>
                  <a:pt x="0" y="329"/>
                  <a:pt x="13" y="298"/>
                </a:cubicBezTo>
                <a:cubicBezTo>
                  <a:pt x="25" y="268"/>
                  <a:pt x="47" y="219"/>
                  <a:pt x="50" y="261"/>
                </a:cubicBezTo>
                <a:cubicBezTo>
                  <a:pt x="53" y="303"/>
                  <a:pt x="57" y="321"/>
                  <a:pt x="83" y="358"/>
                </a:cubicBezTo>
                <a:cubicBezTo>
                  <a:pt x="110" y="396"/>
                  <a:pt x="116" y="413"/>
                  <a:pt x="131" y="445"/>
                </a:cubicBezTo>
                <a:cubicBezTo>
                  <a:pt x="146" y="477"/>
                  <a:pt x="171" y="544"/>
                  <a:pt x="197" y="507"/>
                </a:cubicBezTo>
                <a:cubicBezTo>
                  <a:pt x="223" y="470"/>
                  <a:pt x="198" y="382"/>
                  <a:pt x="164" y="311"/>
                </a:cubicBezTo>
                <a:cubicBezTo>
                  <a:pt x="131" y="239"/>
                  <a:pt x="48" y="68"/>
                  <a:pt x="78" y="69"/>
                </a:cubicBezTo>
                <a:cubicBezTo>
                  <a:pt x="107" y="70"/>
                  <a:pt x="110" y="80"/>
                  <a:pt x="130" y="63"/>
                </a:cubicBez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2"/>
          <p:cNvSpPr/>
          <p:nvPr/>
        </p:nvSpPr>
        <p:spPr>
          <a:xfrm>
            <a:off x="8200123" y="3787008"/>
            <a:ext cx="312191" cy="279913"/>
          </a:xfrm>
          <a:custGeom>
            <a:avLst/>
            <a:gdLst/>
            <a:ahLst/>
            <a:cxnLst/>
            <a:rect l="l" t="t" r="r" b="b"/>
            <a:pathLst>
              <a:path w="238" h="213" extrusionOk="0">
                <a:moveTo>
                  <a:pt x="27" y="11"/>
                </a:moveTo>
                <a:cubicBezTo>
                  <a:pt x="0" y="20"/>
                  <a:pt x="21" y="84"/>
                  <a:pt x="59" y="127"/>
                </a:cubicBezTo>
                <a:cubicBezTo>
                  <a:pt x="97" y="169"/>
                  <a:pt x="144" y="213"/>
                  <a:pt x="175" y="201"/>
                </a:cubicBezTo>
                <a:cubicBezTo>
                  <a:pt x="206" y="190"/>
                  <a:pt x="238" y="190"/>
                  <a:pt x="185" y="141"/>
                </a:cubicBezTo>
                <a:cubicBezTo>
                  <a:pt x="132" y="92"/>
                  <a:pt x="52" y="0"/>
                  <a:pt x="27" y="11"/>
                </a:cubicBez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2"/>
          <p:cNvSpPr/>
          <p:nvPr/>
        </p:nvSpPr>
        <p:spPr>
          <a:xfrm>
            <a:off x="8410101" y="3820886"/>
            <a:ext cx="233865" cy="208824"/>
          </a:xfrm>
          <a:custGeom>
            <a:avLst/>
            <a:gdLst/>
            <a:ahLst/>
            <a:cxnLst/>
            <a:rect l="l" t="t" r="r" b="b"/>
            <a:pathLst>
              <a:path w="178" h="159" extrusionOk="0">
                <a:moveTo>
                  <a:pt x="27" y="7"/>
                </a:moveTo>
                <a:cubicBezTo>
                  <a:pt x="0" y="27"/>
                  <a:pt x="30" y="103"/>
                  <a:pt x="75" y="131"/>
                </a:cubicBezTo>
                <a:cubicBezTo>
                  <a:pt x="119" y="159"/>
                  <a:pt x="178" y="150"/>
                  <a:pt x="147" y="109"/>
                </a:cubicBezTo>
                <a:cubicBezTo>
                  <a:pt x="115" y="68"/>
                  <a:pt x="43" y="0"/>
                  <a:pt x="27" y="7"/>
                </a:cubicBezTo>
                <a:close/>
              </a:path>
            </a:pathLst>
          </a:custGeom>
          <a:solidFill>
            <a:srgbClr val="C99E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2"/>
          <p:cNvSpPr/>
          <p:nvPr/>
        </p:nvSpPr>
        <p:spPr>
          <a:xfrm>
            <a:off x="7837382" y="4238533"/>
            <a:ext cx="152762" cy="247145"/>
          </a:xfrm>
          <a:custGeom>
            <a:avLst/>
            <a:gdLst/>
            <a:ahLst/>
            <a:cxnLst/>
            <a:rect l="l" t="t" r="r" b="b"/>
            <a:pathLst>
              <a:path w="116" h="188" extrusionOk="0">
                <a:moveTo>
                  <a:pt x="0" y="16"/>
                </a:moveTo>
                <a:cubicBezTo>
                  <a:pt x="23" y="0"/>
                  <a:pt x="36" y="12"/>
                  <a:pt x="46" y="30"/>
                </a:cubicBezTo>
                <a:cubicBezTo>
                  <a:pt x="33" y="21"/>
                  <a:pt x="22" y="8"/>
                  <a:pt x="0" y="16"/>
                </a:cubicBezTo>
                <a:close/>
                <a:moveTo>
                  <a:pt x="97" y="188"/>
                </a:moveTo>
                <a:cubicBezTo>
                  <a:pt x="111" y="175"/>
                  <a:pt x="116" y="171"/>
                  <a:pt x="113" y="146"/>
                </a:cubicBezTo>
                <a:cubicBezTo>
                  <a:pt x="106" y="172"/>
                  <a:pt x="104" y="176"/>
                  <a:pt x="97" y="188"/>
                </a:cubicBezTo>
                <a:close/>
              </a:path>
            </a:pathLst>
          </a:custGeom>
          <a:solidFill>
            <a:srgbClr val="8C6A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2"/>
          <p:cNvSpPr/>
          <p:nvPr/>
        </p:nvSpPr>
        <p:spPr>
          <a:xfrm>
            <a:off x="8390659" y="4655070"/>
            <a:ext cx="586607" cy="479294"/>
          </a:xfrm>
          <a:custGeom>
            <a:avLst/>
            <a:gdLst/>
            <a:ahLst/>
            <a:cxnLst/>
            <a:rect l="l" t="t" r="r" b="b"/>
            <a:pathLst>
              <a:path w="447" h="365" extrusionOk="0">
                <a:moveTo>
                  <a:pt x="26" y="305"/>
                </a:moveTo>
                <a:cubicBezTo>
                  <a:pt x="10" y="300"/>
                  <a:pt x="0" y="259"/>
                  <a:pt x="0" y="259"/>
                </a:cubicBezTo>
                <a:cubicBezTo>
                  <a:pt x="41" y="210"/>
                  <a:pt x="299" y="47"/>
                  <a:pt x="417" y="0"/>
                </a:cubicBezTo>
                <a:cubicBezTo>
                  <a:pt x="417" y="0"/>
                  <a:pt x="447" y="28"/>
                  <a:pt x="432" y="87"/>
                </a:cubicBezTo>
                <a:cubicBezTo>
                  <a:pt x="417" y="145"/>
                  <a:pt x="122" y="365"/>
                  <a:pt x="26" y="305"/>
                </a:cubicBezTo>
                <a:close/>
              </a:path>
            </a:pathLst>
          </a:custGeom>
          <a:solidFill>
            <a:srgbClr val="DBF4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2"/>
          <p:cNvSpPr/>
          <p:nvPr/>
        </p:nvSpPr>
        <p:spPr>
          <a:xfrm>
            <a:off x="8385104" y="4672287"/>
            <a:ext cx="769922" cy="477628"/>
          </a:xfrm>
          <a:custGeom>
            <a:avLst/>
            <a:gdLst/>
            <a:ahLst/>
            <a:cxnLst/>
            <a:rect l="l" t="t" r="r" b="b"/>
            <a:pathLst>
              <a:path w="586" h="364" extrusionOk="0">
                <a:moveTo>
                  <a:pt x="50" y="362"/>
                </a:moveTo>
                <a:cubicBezTo>
                  <a:pt x="19" y="311"/>
                  <a:pt x="21" y="310"/>
                  <a:pt x="13" y="297"/>
                </a:cubicBezTo>
                <a:cubicBezTo>
                  <a:pt x="0" y="273"/>
                  <a:pt x="39" y="249"/>
                  <a:pt x="109" y="199"/>
                </a:cubicBezTo>
                <a:cubicBezTo>
                  <a:pt x="179" y="149"/>
                  <a:pt x="411" y="10"/>
                  <a:pt x="436" y="0"/>
                </a:cubicBezTo>
                <a:cubicBezTo>
                  <a:pt x="448" y="17"/>
                  <a:pt x="550" y="162"/>
                  <a:pt x="586" y="211"/>
                </a:cubicBezTo>
                <a:cubicBezTo>
                  <a:pt x="585" y="362"/>
                  <a:pt x="585" y="362"/>
                  <a:pt x="585" y="362"/>
                </a:cubicBezTo>
                <a:cubicBezTo>
                  <a:pt x="250" y="362"/>
                  <a:pt x="250" y="362"/>
                  <a:pt x="250" y="362"/>
                </a:cubicBezTo>
                <a:cubicBezTo>
                  <a:pt x="250" y="364"/>
                  <a:pt x="250" y="364"/>
                  <a:pt x="250" y="364"/>
                </a:cubicBezTo>
                <a:lnTo>
                  <a:pt x="50" y="362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2"/>
          <p:cNvSpPr/>
          <p:nvPr/>
        </p:nvSpPr>
        <p:spPr>
          <a:xfrm>
            <a:off x="8407324" y="4697279"/>
            <a:ext cx="747702" cy="450415"/>
          </a:xfrm>
          <a:custGeom>
            <a:avLst/>
            <a:gdLst/>
            <a:ahLst/>
            <a:cxnLst/>
            <a:rect l="l" t="t" r="r" b="b"/>
            <a:pathLst>
              <a:path w="569" h="343" extrusionOk="0">
                <a:moveTo>
                  <a:pt x="48" y="343"/>
                </a:moveTo>
                <a:cubicBezTo>
                  <a:pt x="30" y="313"/>
                  <a:pt x="24" y="300"/>
                  <a:pt x="12" y="282"/>
                </a:cubicBezTo>
                <a:cubicBezTo>
                  <a:pt x="0" y="263"/>
                  <a:pt x="37" y="236"/>
                  <a:pt x="103" y="189"/>
                </a:cubicBezTo>
                <a:cubicBezTo>
                  <a:pt x="169" y="141"/>
                  <a:pt x="388" y="10"/>
                  <a:pt x="413" y="0"/>
                </a:cubicBezTo>
                <a:cubicBezTo>
                  <a:pt x="418" y="11"/>
                  <a:pt x="524" y="160"/>
                  <a:pt x="569" y="221"/>
                </a:cubicBezTo>
                <a:cubicBezTo>
                  <a:pt x="569" y="343"/>
                  <a:pt x="569" y="343"/>
                  <a:pt x="569" y="343"/>
                </a:cubicBezTo>
                <a:cubicBezTo>
                  <a:pt x="233" y="343"/>
                  <a:pt x="233" y="343"/>
                  <a:pt x="233" y="343"/>
                </a:cubicBezTo>
                <a:cubicBezTo>
                  <a:pt x="233" y="343"/>
                  <a:pt x="233" y="343"/>
                  <a:pt x="233" y="343"/>
                </a:cubicBezTo>
                <a:lnTo>
                  <a:pt x="48" y="343"/>
                </a:lnTo>
                <a:close/>
              </a:path>
            </a:pathLst>
          </a:custGeom>
          <a:solidFill>
            <a:srgbClr val="0F37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8770065" y="4841678"/>
            <a:ext cx="202201" cy="306016"/>
          </a:xfrm>
          <a:custGeom>
            <a:avLst/>
            <a:gdLst/>
            <a:ahLst/>
            <a:cxnLst/>
            <a:rect l="l" t="t" r="r" b="b"/>
            <a:pathLst>
              <a:path w="154" h="233" extrusionOk="0">
                <a:moveTo>
                  <a:pt x="0" y="0"/>
                </a:moveTo>
                <a:cubicBezTo>
                  <a:pt x="43" y="80"/>
                  <a:pt x="99" y="167"/>
                  <a:pt x="145" y="233"/>
                </a:cubicBezTo>
                <a:cubicBezTo>
                  <a:pt x="154" y="233"/>
                  <a:pt x="154" y="233"/>
                  <a:pt x="154" y="233"/>
                </a:cubicBezTo>
                <a:cubicBezTo>
                  <a:pt x="115" y="164"/>
                  <a:pt x="55" y="76"/>
                  <a:pt x="0" y="0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8766177" y="5008293"/>
            <a:ext cx="112767" cy="99969"/>
          </a:xfrm>
          <a:custGeom>
            <a:avLst/>
            <a:gdLst/>
            <a:ahLst/>
            <a:cxnLst/>
            <a:rect l="l" t="t" r="r" b="b"/>
            <a:pathLst>
              <a:path w="86" h="76" extrusionOk="0">
                <a:moveTo>
                  <a:pt x="43" y="0"/>
                </a:moveTo>
                <a:cubicBezTo>
                  <a:pt x="49" y="0"/>
                  <a:pt x="55" y="1"/>
                  <a:pt x="61" y="4"/>
                </a:cubicBezTo>
                <a:cubicBezTo>
                  <a:pt x="79" y="14"/>
                  <a:pt x="86" y="37"/>
                  <a:pt x="77" y="55"/>
                </a:cubicBezTo>
                <a:cubicBezTo>
                  <a:pt x="70" y="68"/>
                  <a:pt x="57" y="76"/>
                  <a:pt x="43" y="76"/>
                </a:cubicBezTo>
                <a:cubicBezTo>
                  <a:pt x="43" y="67"/>
                  <a:pt x="43" y="67"/>
                  <a:pt x="43" y="67"/>
                </a:cubicBezTo>
                <a:cubicBezTo>
                  <a:pt x="54" y="67"/>
                  <a:pt x="64" y="61"/>
                  <a:pt x="69" y="51"/>
                </a:cubicBezTo>
                <a:cubicBezTo>
                  <a:pt x="76" y="37"/>
                  <a:pt x="71" y="19"/>
                  <a:pt x="57" y="12"/>
                </a:cubicBezTo>
                <a:cubicBezTo>
                  <a:pt x="52" y="10"/>
                  <a:pt x="48" y="9"/>
                  <a:pt x="43" y="9"/>
                </a:cubicBezTo>
                <a:lnTo>
                  <a:pt x="43" y="0"/>
                </a:lnTo>
                <a:close/>
                <a:moveTo>
                  <a:pt x="25" y="71"/>
                </a:moveTo>
                <a:cubicBezTo>
                  <a:pt x="7" y="61"/>
                  <a:pt x="0" y="38"/>
                  <a:pt x="10" y="20"/>
                </a:cubicBezTo>
                <a:cubicBezTo>
                  <a:pt x="16" y="7"/>
                  <a:pt x="30" y="0"/>
                  <a:pt x="43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33" y="9"/>
                  <a:pt x="23" y="14"/>
                  <a:pt x="17" y="24"/>
                </a:cubicBezTo>
                <a:cubicBezTo>
                  <a:pt x="10" y="38"/>
                  <a:pt x="15" y="56"/>
                  <a:pt x="30" y="63"/>
                </a:cubicBezTo>
                <a:cubicBezTo>
                  <a:pt x="34" y="66"/>
                  <a:pt x="39" y="67"/>
                  <a:pt x="43" y="67"/>
                </a:cubicBezTo>
                <a:cubicBezTo>
                  <a:pt x="43" y="76"/>
                  <a:pt x="43" y="76"/>
                  <a:pt x="43" y="76"/>
                </a:cubicBezTo>
                <a:cubicBezTo>
                  <a:pt x="37" y="76"/>
                  <a:pt x="31" y="74"/>
                  <a:pt x="25" y="71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8803950" y="5059388"/>
            <a:ext cx="22775" cy="22216"/>
          </a:xfrm>
          <a:custGeom>
            <a:avLst/>
            <a:gdLst/>
            <a:ahLst/>
            <a:cxnLst/>
            <a:rect l="l" t="t" r="r" b="b"/>
            <a:pathLst>
              <a:path w="17" h="17" extrusionOk="0">
                <a:moveTo>
                  <a:pt x="5" y="15"/>
                </a:moveTo>
                <a:cubicBezTo>
                  <a:pt x="2" y="13"/>
                  <a:pt x="0" y="9"/>
                  <a:pt x="2" y="5"/>
                </a:cubicBezTo>
                <a:cubicBezTo>
                  <a:pt x="4" y="2"/>
                  <a:pt x="9" y="0"/>
                  <a:pt x="12" y="2"/>
                </a:cubicBezTo>
                <a:cubicBezTo>
                  <a:pt x="16" y="4"/>
                  <a:pt x="17" y="9"/>
                  <a:pt x="15" y="12"/>
                </a:cubicBezTo>
                <a:cubicBezTo>
                  <a:pt x="13" y="16"/>
                  <a:pt x="9" y="17"/>
                  <a:pt x="5" y="15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8818394" y="5033285"/>
            <a:ext cx="22775" cy="22216"/>
          </a:xfrm>
          <a:custGeom>
            <a:avLst/>
            <a:gdLst/>
            <a:ahLst/>
            <a:cxnLst/>
            <a:rect l="l" t="t" r="r" b="b"/>
            <a:pathLst>
              <a:path w="17" h="17" extrusionOk="0">
                <a:moveTo>
                  <a:pt x="5" y="15"/>
                </a:moveTo>
                <a:cubicBezTo>
                  <a:pt x="2" y="13"/>
                  <a:pt x="0" y="9"/>
                  <a:pt x="2" y="5"/>
                </a:cubicBezTo>
                <a:cubicBezTo>
                  <a:pt x="4" y="1"/>
                  <a:pt x="8" y="0"/>
                  <a:pt x="12" y="2"/>
                </a:cubicBezTo>
                <a:cubicBezTo>
                  <a:pt x="15" y="4"/>
                  <a:pt x="17" y="8"/>
                  <a:pt x="15" y="12"/>
                </a:cubicBezTo>
                <a:cubicBezTo>
                  <a:pt x="13" y="15"/>
                  <a:pt x="9" y="17"/>
                  <a:pt x="5" y="15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8836725" y="5101597"/>
            <a:ext cx="98879" cy="46097"/>
          </a:xfrm>
          <a:custGeom>
            <a:avLst/>
            <a:gdLst/>
            <a:ahLst/>
            <a:cxnLst/>
            <a:rect l="l" t="t" r="r" b="b"/>
            <a:pathLst>
              <a:path w="75" h="35" extrusionOk="0">
                <a:moveTo>
                  <a:pt x="0" y="35"/>
                </a:moveTo>
                <a:cubicBezTo>
                  <a:pt x="3" y="25"/>
                  <a:pt x="9" y="16"/>
                  <a:pt x="18" y="11"/>
                </a:cubicBezTo>
                <a:cubicBezTo>
                  <a:pt x="36" y="0"/>
                  <a:pt x="59" y="6"/>
                  <a:pt x="70" y="24"/>
                </a:cubicBezTo>
                <a:cubicBezTo>
                  <a:pt x="72" y="28"/>
                  <a:pt x="74" y="32"/>
                  <a:pt x="75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3"/>
                  <a:pt x="64" y="31"/>
                  <a:pt x="62" y="29"/>
                </a:cubicBezTo>
                <a:cubicBezTo>
                  <a:pt x="54" y="15"/>
                  <a:pt x="36" y="10"/>
                  <a:pt x="23" y="19"/>
                </a:cubicBezTo>
                <a:cubicBezTo>
                  <a:pt x="16" y="22"/>
                  <a:pt x="12" y="29"/>
                  <a:pt x="10" y="35"/>
                </a:cubicBezTo>
                <a:lnTo>
                  <a:pt x="0" y="35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8868388" y="5134364"/>
            <a:ext cx="19998" cy="13329"/>
          </a:xfrm>
          <a:custGeom>
            <a:avLst/>
            <a:gdLst/>
            <a:ahLst/>
            <a:cxnLst/>
            <a:rect l="l" t="t" r="r" b="b"/>
            <a:pathLst>
              <a:path w="15" h="10" extrusionOk="0">
                <a:moveTo>
                  <a:pt x="1" y="10"/>
                </a:moveTo>
                <a:cubicBezTo>
                  <a:pt x="0" y="7"/>
                  <a:pt x="1" y="4"/>
                  <a:pt x="4" y="2"/>
                </a:cubicBezTo>
                <a:cubicBezTo>
                  <a:pt x="7" y="0"/>
                  <a:pt x="12" y="1"/>
                  <a:pt x="14" y="5"/>
                </a:cubicBezTo>
                <a:cubicBezTo>
                  <a:pt x="15" y="7"/>
                  <a:pt x="15" y="9"/>
                  <a:pt x="15" y="10"/>
                </a:cubicBezTo>
                <a:lnTo>
                  <a:pt x="1" y="10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8691184" y="4901660"/>
            <a:ext cx="111655" cy="99969"/>
          </a:xfrm>
          <a:custGeom>
            <a:avLst/>
            <a:gdLst/>
            <a:ahLst/>
            <a:cxnLst/>
            <a:rect l="l" t="t" r="r" b="b"/>
            <a:pathLst>
              <a:path w="85" h="76" extrusionOk="0">
                <a:moveTo>
                  <a:pt x="67" y="66"/>
                </a:moveTo>
                <a:cubicBezTo>
                  <a:pt x="60" y="72"/>
                  <a:pt x="51" y="76"/>
                  <a:pt x="42" y="76"/>
                </a:cubicBezTo>
                <a:cubicBezTo>
                  <a:pt x="42" y="67"/>
                  <a:pt x="42" y="67"/>
                  <a:pt x="42" y="67"/>
                </a:cubicBezTo>
                <a:cubicBezTo>
                  <a:pt x="49" y="67"/>
                  <a:pt x="56" y="64"/>
                  <a:pt x="61" y="59"/>
                </a:cubicBezTo>
                <a:cubicBezTo>
                  <a:pt x="73" y="49"/>
                  <a:pt x="75" y="30"/>
                  <a:pt x="64" y="18"/>
                </a:cubicBezTo>
                <a:cubicBezTo>
                  <a:pt x="58" y="12"/>
                  <a:pt x="50" y="9"/>
                  <a:pt x="42" y="9"/>
                </a:cubicBezTo>
                <a:cubicBezTo>
                  <a:pt x="42" y="0"/>
                  <a:pt x="42" y="0"/>
                  <a:pt x="42" y="0"/>
                </a:cubicBezTo>
                <a:cubicBezTo>
                  <a:pt x="53" y="0"/>
                  <a:pt x="63" y="4"/>
                  <a:pt x="71" y="13"/>
                </a:cubicBezTo>
                <a:cubicBezTo>
                  <a:pt x="85" y="28"/>
                  <a:pt x="83" y="52"/>
                  <a:pt x="67" y="66"/>
                </a:cubicBezTo>
                <a:close/>
                <a:moveTo>
                  <a:pt x="42" y="76"/>
                </a:moveTo>
                <a:cubicBezTo>
                  <a:pt x="32" y="76"/>
                  <a:pt x="21" y="71"/>
                  <a:pt x="14" y="63"/>
                </a:cubicBezTo>
                <a:cubicBezTo>
                  <a:pt x="0" y="47"/>
                  <a:pt x="1" y="23"/>
                  <a:pt x="17" y="9"/>
                </a:cubicBezTo>
                <a:cubicBezTo>
                  <a:pt x="24" y="3"/>
                  <a:pt x="33" y="0"/>
                  <a:pt x="42" y="0"/>
                </a:cubicBezTo>
                <a:cubicBezTo>
                  <a:pt x="42" y="9"/>
                  <a:pt x="42" y="9"/>
                  <a:pt x="42" y="9"/>
                </a:cubicBezTo>
                <a:cubicBezTo>
                  <a:pt x="35" y="9"/>
                  <a:pt x="29" y="11"/>
                  <a:pt x="23" y="16"/>
                </a:cubicBezTo>
                <a:cubicBezTo>
                  <a:pt x="11" y="26"/>
                  <a:pt x="10" y="45"/>
                  <a:pt x="20" y="57"/>
                </a:cubicBezTo>
                <a:cubicBezTo>
                  <a:pt x="26" y="63"/>
                  <a:pt x="34" y="67"/>
                  <a:pt x="42" y="67"/>
                </a:cubicBezTo>
                <a:lnTo>
                  <a:pt x="42" y="76"/>
                </a:ln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8746179" y="4951644"/>
            <a:ext cx="21109" cy="21104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3" y="14"/>
                </a:moveTo>
                <a:cubicBezTo>
                  <a:pt x="10" y="16"/>
                  <a:pt x="5" y="16"/>
                  <a:pt x="2" y="13"/>
                </a:cubicBezTo>
                <a:cubicBezTo>
                  <a:pt x="0" y="10"/>
                  <a:pt x="0" y="5"/>
                  <a:pt x="3" y="3"/>
                </a:cubicBezTo>
                <a:cubicBezTo>
                  <a:pt x="6" y="0"/>
                  <a:pt x="11" y="0"/>
                  <a:pt x="13" y="3"/>
                </a:cubicBezTo>
                <a:cubicBezTo>
                  <a:pt x="16" y="6"/>
                  <a:pt x="16" y="11"/>
                  <a:pt x="13" y="14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8726736" y="4929429"/>
            <a:ext cx="21109" cy="21104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2" y="13"/>
                </a:moveTo>
                <a:cubicBezTo>
                  <a:pt x="9" y="16"/>
                  <a:pt x="5" y="16"/>
                  <a:pt x="2" y="13"/>
                </a:cubicBezTo>
                <a:cubicBezTo>
                  <a:pt x="0" y="10"/>
                  <a:pt x="0" y="5"/>
                  <a:pt x="3" y="2"/>
                </a:cubicBezTo>
                <a:cubicBezTo>
                  <a:pt x="6" y="0"/>
                  <a:pt x="10" y="0"/>
                  <a:pt x="13" y="3"/>
                </a:cubicBezTo>
                <a:cubicBezTo>
                  <a:pt x="16" y="6"/>
                  <a:pt x="15" y="11"/>
                  <a:pt x="12" y="13"/>
                </a:cubicBezTo>
                <a:close/>
              </a:path>
            </a:pathLst>
          </a:custGeom>
          <a:solidFill>
            <a:srgbClr val="0922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7535191" y="4083582"/>
            <a:ext cx="240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7489640" y="4083582"/>
            <a:ext cx="22200" cy="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8392881" y="4644518"/>
            <a:ext cx="471619" cy="304905"/>
          </a:xfrm>
          <a:custGeom>
            <a:avLst/>
            <a:gdLst/>
            <a:ahLst/>
            <a:cxnLst/>
            <a:rect l="l" t="t" r="r" b="b"/>
            <a:pathLst>
              <a:path w="359" h="232" extrusionOk="0">
                <a:moveTo>
                  <a:pt x="0" y="178"/>
                </a:moveTo>
                <a:cubicBezTo>
                  <a:pt x="30" y="208"/>
                  <a:pt x="102" y="155"/>
                  <a:pt x="167" y="117"/>
                </a:cubicBezTo>
                <a:cubicBezTo>
                  <a:pt x="232" y="78"/>
                  <a:pt x="359" y="36"/>
                  <a:pt x="337" y="8"/>
                </a:cubicBezTo>
                <a:cubicBezTo>
                  <a:pt x="331" y="0"/>
                  <a:pt x="340" y="12"/>
                  <a:pt x="353" y="37"/>
                </a:cubicBezTo>
                <a:cubicBezTo>
                  <a:pt x="250" y="89"/>
                  <a:pt x="108" y="177"/>
                  <a:pt x="37" y="232"/>
                </a:cubicBezTo>
                <a:cubicBezTo>
                  <a:pt x="22" y="214"/>
                  <a:pt x="9" y="195"/>
                  <a:pt x="0" y="178"/>
                </a:cubicBezTo>
                <a:close/>
              </a:path>
            </a:pathLst>
          </a:custGeom>
          <a:solidFill>
            <a:srgbClr val="BD90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3"/>
          <p:cNvSpPr txBox="1">
            <a:spLocks noGrp="1"/>
          </p:cNvSpPr>
          <p:nvPr>
            <p:ph type="sldNum" idx="12"/>
          </p:nvPr>
        </p:nvSpPr>
        <p:spPr>
          <a:xfrm>
            <a:off x="1747891" y="4857157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62" name="Google Shape;462;p33"/>
          <p:cNvSpPr txBox="1">
            <a:spLocks noGrp="1"/>
          </p:cNvSpPr>
          <p:nvPr>
            <p:ph type="ftr" idx="11"/>
          </p:nvPr>
        </p:nvSpPr>
        <p:spPr>
          <a:xfrm>
            <a:off x="252415" y="4857157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Confidential Property of Schneider Electric |</a:t>
            </a:r>
            <a:endParaRPr/>
          </a:p>
        </p:txBody>
      </p:sp>
      <p:sp>
        <p:nvSpPr>
          <p:cNvPr id="463" name="Google Shape;463;p33"/>
          <p:cNvSpPr txBox="1">
            <a:spLocks noGrp="1"/>
          </p:cNvSpPr>
          <p:nvPr>
            <p:ph type="body" idx="2"/>
          </p:nvPr>
        </p:nvSpPr>
        <p:spPr>
          <a:xfrm>
            <a:off x="252415" y="230189"/>
            <a:ext cx="86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2720" lvl="0" indent="-156845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OTM is disrupting the way we work for the better</a:t>
            </a:r>
            <a:endParaRPr/>
          </a:p>
        </p:txBody>
      </p:sp>
      <p:sp>
        <p:nvSpPr>
          <p:cNvPr id="464" name="Google Shape;464;p33"/>
          <p:cNvSpPr/>
          <p:nvPr/>
        </p:nvSpPr>
        <p:spPr>
          <a:xfrm>
            <a:off x="3032936" y="3551924"/>
            <a:ext cx="577500" cy="5541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3"/>
          <p:cNvSpPr/>
          <p:nvPr/>
        </p:nvSpPr>
        <p:spPr>
          <a:xfrm>
            <a:off x="3050711" y="1482891"/>
            <a:ext cx="577500" cy="5541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3"/>
          <p:cNvSpPr/>
          <p:nvPr/>
        </p:nvSpPr>
        <p:spPr>
          <a:xfrm>
            <a:off x="3023474" y="2508510"/>
            <a:ext cx="577500" cy="5541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3"/>
          <p:cNvSpPr/>
          <p:nvPr/>
        </p:nvSpPr>
        <p:spPr>
          <a:xfrm>
            <a:off x="3761640" y="1406863"/>
            <a:ext cx="1719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Approvals</a:t>
            </a:r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Adaption to no middle person. Links back to changes in roles.</a:t>
            </a: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3718299" y="2243338"/>
            <a:ext cx="18246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Empower employees to drive their own careers; comms are blended to </a:t>
            </a:r>
            <a:r>
              <a:rPr lang="en" sz="1000">
                <a:solidFill>
                  <a:schemeClr val="accent1"/>
                </a:solidFill>
              </a:rPr>
              <a:t>complement</a:t>
            </a: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and support people strategy.  Very rarely a stand-alone promotion; </a:t>
            </a:r>
            <a:endParaRPr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171211" y="1579723"/>
            <a:ext cx="357642" cy="369413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3"/>
          <p:cNvSpPr/>
          <p:nvPr/>
        </p:nvSpPr>
        <p:spPr>
          <a:xfrm>
            <a:off x="3730920" y="3447618"/>
            <a:ext cx="179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Experiments</a:t>
            </a:r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Think how to optimize the platform : Edison and Dare to disrupt innovation contest</a:t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5912262" y="2493491"/>
            <a:ext cx="577500" cy="554100"/>
          </a:xfrm>
          <a:prstGeom prst="ellipse">
            <a:avLst/>
          </a:prstGeom>
          <a:solidFill>
            <a:srgbClr val="95E3A4"/>
          </a:solidFill>
          <a:ln w="28575" cap="flat" cmpd="sng">
            <a:solidFill>
              <a:srgbClr val="95E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5909914" y="1465724"/>
            <a:ext cx="577500" cy="554100"/>
          </a:xfrm>
          <a:prstGeom prst="ellipse">
            <a:avLst/>
          </a:prstGeom>
          <a:solidFill>
            <a:srgbClr val="95E3A4"/>
          </a:solidFill>
          <a:ln w="28575" cap="flat" cmpd="sng">
            <a:solidFill>
              <a:srgbClr val="95E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5901879" y="3543350"/>
            <a:ext cx="577500" cy="554100"/>
          </a:xfrm>
          <a:prstGeom prst="ellipse">
            <a:avLst/>
          </a:prstGeom>
          <a:solidFill>
            <a:srgbClr val="95E3A4"/>
          </a:solidFill>
          <a:ln w="28575" cap="flat" cmpd="sng">
            <a:solidFill>
              <a:srgbClr val="95E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6595103" y="3563241"/>
            <a:ext cx="1979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Functionality</a:t>
            </a:r>
            <a:endParaRPr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Leveraging all functionality</a:t>
            </a:r>
            <a:r>
              <a:rPr lang="en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Positions, projects mentorship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Launching career planning</a:t>
            </a:r>
            <a:endParaRPr/>
          </a:p>
        </p:txBody>
      </p:sp>
      <p:sp>
        <p:nvSpPr>
          <p:cNvPr id="475" name="Google Shape;475;p33"/>
          <p:cNvSpPr/>
          <p:nvPr/>
        </p:nvSpPr>
        <p:spPr>
          <a:xfrm>
            <a:off x="6532705" y="1310033"/>
            <a:ext cx="2068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Design rules</a:t>
            </a: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OTM is employee owned, customized for their needs.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 other access allowed, no validation actions. Consent needed for data to be moved.</a:t>
            </a:r>
            <a:endParaRPr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3"/>
          <p:cNvSpPr/>
          <p:nvPr/>
        </p:nvSpPr>
        <p:spPr>
          <a:xfrm>
            <a:off x="6532705" y="2445823"/>
            <a:ext cx="2068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OTM was architected for the employees. Not a campaign platform; not accessible to managers and HR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3306" y="2523550"/>
            <a:ext cx="424851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3"/>
          <p:cNvSpPr/>
          <p:nvPr/>
        </p:nvSpPr>
        <p:spPr>
          <a:xfrm>
            <a:off x="366270" y="1471289"/>
            <a:ext cx="577500" cy="554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3"/>
          <p:cNvSpPr/>
          <p:nvPr/>
        </p:nvSpPr>
        <p:spPr>
          <a:xfrm>
            <a:off x="360738" y="3540691"/>
            <a:ext cx="577500" cy="554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356115" y="2508510"/>
            <a:ext cx="577500" cy="554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3"/>
          <p:cNvSpPr/>
          <p:nvPr/>
        </p:nvSpPr>
        <p:spPr>
          <a:xfrm>
            <a:off x="1064350" y="1406863"/>
            <a:ext cx="1799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Philosophy</a:t>
            </a:r>
            <a:endParaRPr sz="9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 need to think about what this type of platform d</a:t>
            </a:r>
            <a:r>
              <a:rPr lang="en" sz="1000">
                <a:solidFill>
                  <a:schemeClr val="accent1"/>
                </a:solidFill>
              </a:rPr>
              <a:t>o</a:t>
            </a: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 to your culture</a:t>
            </a:r>
            <a:endParaRPr/>
          </a:p>
        </p:txBody>
      </p:sp>
      <p:sp>
        <p:nvSpPr>
          <p:cNvPr id="482" name="Google Shape;482;p33"/>
          <p:cNvSpPr/>
          <p:nvPr/>
        </p:nvSpPr>
        <p:spPr>
          <a:xfrm>
            <a:off x="1051548" y="2450621"/>
            <a:ext cx="17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Roles and responsibilities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These will change, for managers and HR </a:t>
            </a:r>
            <a:endParaRPr sz="1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3"/>
          <p:cNvSpPr/>
          <p:nvPr/>
        </p:nvSpPr>
        <p:spPr>
          <a:xfrm>
            <a:off x="1029345" y="3447618"/>
            <a:ext cx="1799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Key starting point to having the platform become part of your organization </a:t>
            </a:r>
            <a:endParaRPr/>
          </a:p>
        </p:txBody>
      </p:sp>
      <p:sp>
        <p:nvSpPr>
          <p:cNvPr id="484" name="Google Shape;484;p33"/>
          <p:cNvSpPr txBox="1"/>
          <p:nvPr/>
        </p:nvSpPr>
        <p:spPr>
          <a:xfrm>
            <a:off x="309917" y="899476"/>
            <a:ext cx="3298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/>
          </a:p>
        </p:txBody>
      </p:sp>
      <p:cxnSp>
        <p:nvCxnSpPr>
          <p:cNvPr id="485" name="Google Shape;485;p33"/>
          <p:cNvCxnSpPr/>
          <p:nvPr/>
        </p:nvCxnSpPr>
        <p:spPr>
          <a:xfrm>
            <a:off x="395540" y="1168413"/>
            <a:ext cx="2279400" cy="0"/>
          </a:xfrm>
          <a:prstGeom prst="straightConnector1">
            <a:avLst/>
          </a:prstGeom>
          <a:noFill/>
          <a:ln w="127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6" name="Google Shape;486;p33"/>
          <p:cNvSpPr txBox="1"/>
          <p:nvPr/>
        </p:nvSpPr>
        <p:spPr>
          <a:xfrm>
            <a:off x="3130608" y="895860"/>
            <a:ext cx="3298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endParaRPr/>
          </a:p>
        </p:txBody>
      </p:sp>
      <p:cxnSp>
        <p:nvCxnSpPr>
          <p:cNvPr id="487" name="Google Shape;487;p33"/>
          <p:cNvCxnSpPr/>
          <p:nvPr/>
        </p:nvCxnSpPr>
        <p:spPr>
          <a:xfrm>
            <a:off x="3179283" y="1169033"/>
            <a:ext cx="2279400" cy="0"/>
          </a:xfrm>
          <a:prstGeom prst="straightConnector1">
            <a:avLst/>
          </a:prstGeom>
          <a:noFill/>
          <a:ln w="127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8" name="Google Shape;488;p33"/>
          <p:cNvSpPr txBox="1"/>
          <p:nvPr/>
        </p:nvSpPr>
        <p:spPr>
          <a:xfrm>
            <a:off x="5849626" y="868594"/>
            <a:ext cx="3298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endParaRPr/>
          </a:p>
        </p:txBody>
      </p:sp>
      <p:cxnSp>
        <p:nvCxnSpPr>
          <p:cNvPr id="489" name="Google Shape;489;p33"/>
          <p:cNvCxnSpPr/>
          <p:nvPr/>
        </p:nvCxnSpPr>
        <p:spPr>
          <a:xfrm>
            <a:off x="5935249" y="1137531"/>
            <a:ext cx="2279400" cy="0"/>
          </a:xfrm>
          <a:prstGeom prst="straightConnector1">
            <a:avLst/>
          </a:prstGeom>
          <a:noFill/>
          <a:ln w="127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0" name="Google Shape;49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922" y="3665235"/>
            <a:ext cx="262784" cy="2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143472" y="3647350"/>
            <a:ext cx="352890" cy="33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0071" y="2566783"/>
            <a:ext cx="422638" cy="42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8875" y="1521578"/>
            <a:ext cx="413937" cy="41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6336" y="1558530"/>
            <a:ext cx="347554" cy="34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13989" y="3591075"/>
            <a:ext cx="515063" cy="51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3" descr="Podcas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81179" y="2554533"/>
            <a:ext cx="462167" cy="46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body" idx="2"/>
          </p:nvPr>
        </p:nvSpPr>
        <p:spPr>
          <a:xfrm>
            <a:off x="252415" y="230189"/>
            <a:ext cx="86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2720" lvl="0" indent="-156845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lt2"/>
                </a:solidFill>
              </a:rPr>
              <a:t>Lessons learned</a:t>
            </a:r>
            <a:endParaRPr/>
          </a:p>
        </p:txBody>
      </p:sp>
      <p:sp>
        <p:nvSpPr>
          <p:cNvPr id="503" name="Google Shape;503;p34"/>
          <p:cNvSpPr txBox="1"/>
          <p:nvPr/>
        </p:nvSpPr>
        <p:spPr>
          <a:xfrm>
            <a:off x="2244192" y="1931890"/>
            <a:ext cx="25374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45700" rIns="432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" sz="12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OTM is a one-stop shop</a:t>
            </a:r>
            <a:endParaRPr sz="1800" b="1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OTM’s features (Positions, Projects, Mentorship) were key in its success. Next step will be career pathing and succession planning.</a:t>
            </a:r>
            <a:endParaRPr/>
          </a:p>
        </p:txBody>
      </p:sp>
      <p:sp>
        <p:nvSpPr>
          <p:cNvPr id="504" name="Google Shape;504;p34"/>
          <p:cNvSpPr/>
          <p:nvPr/>
        </p:nvSpPr>
        <p:spPr>
          <a:xfrm>
            <a:off x="7597924" y="3828578"/>
            <a:ext cx="614100" cy="541200"/>
          </a:xfrm>
          <a:prstGeom prst="ellipse">
            <a:avLst/>
          </a:prstGeom>
          <a:solidFill>
            <a:srgbClr val="88E1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1348221" y="3834140"/>
            <a:ext cx="6606300" cy="542700"/>
          </a:xfrm>
          <a:prstGeom prst="rect">
            <a:avLst/>
          </a:prstGeom>
          <a:solidFill>
            <a:srgbClr val="88E1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4"/>
          <p:cNvSpPr/>
          <p:nvPr/>
        </p:nvSpPr>
        <p:spPr>
          <a:xfrm>
            <a:off x="1059144" y="3828577"/>
            <a:ext cx="614100" cy="541200"/>
          </a:xfrm>
          <a:prstGeom prst="ellipse">
            <a:avLst/>
          </a:prstGeom>
          <a:solidFill>
            <a:srgbClr val="88E1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4"/>
          <p:cNvSpPr txBox="1"/>
          <p:nvPr/>
        </p:nvSpPr>
        <p:spPr>
          <a:xfrm>
            <a:off x="1446514" y="3923676"/>
            <a:ext cx="63051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2720" marR="0" lvl="0" indent="-15684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than a matchmaking tool, OTM is a mindset shift. We are putting employees in charge of their career development and creating our own gig economy in the process.</a:t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4"/>
          <p:cNvSpPr txBox="1">
            <a:spLocks noGrp="1"/>
          </p:cNvSpPr>
          <p:nvPr>
            <p:ph type="ftr" idx="11"/>
          </p:nvPr>
        </p:nvSpPr>
        <p:spPr>
          <a:xfrm>
            <a:off x="252413" y="4854260"/>
            <a:ext cx="16908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2021 Schneider Electric. All Rights Reserved  I </a:t>
            </a:r>
            <a:endParaRPr/>
          </a:p>
        </p:txBody>
      </p:sp>
      <p:sp>
        <p:nvSpPr>
          <p:cNvPr id="509" name="Google Shape;509;p34"/>
          <p:cNvSpPr txBox="1">
            <a:spLocks noGrp="1"/>
          </p:cNvSpPr>
          <p:nvPr>
            <p:ph type="sldNum" idx="12"/>
          </p:nvPr>
        </p:nvSpPr>
        <p:spPr>
          <a:xfrm>
            <a:off x="1943100" y="4854259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10" name="Google Shape;510;p34"/>
          <p:cNvSpPr txBox="1"/>
          <p:nvPr/>
        </p:nvSpPr>
        <p:spPr>
          <a:xfrm>
            <a:off x="83832" y="1950936"/>
            <a:ext cx="25374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45700" rIns="432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" sz="12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 is a real game changer</a:t>
            </a:r>
            <a:endParaRPr sz="1800" b="1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AI can create connections and match employees to opportunities better and faster – while leveling the playing field.</a:t>
            </a:r>
            <a:endParaRPr sz="1100" b="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4"/>
          <p:cNvSpPr txBox="1"/>
          <p:nvPr/>
        </p:nvSpPr>
        <p:spPr>
          <a:xfrm>
            <a:off x="4300537" y="1938007"/>
            <a:ext cx="25374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45700" rIns="432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" sz="12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Employees are in the driver’s seat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Employees own their careers – through OTM, we have created a safe place for them to take charge and even experiment.</a:t>
            </a:r>
            <a:endParaRPr sz="1100" b="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4"/>
          <p:cNvSpPr txBox="1"/>
          <p:nvPr/>
        </p:nvSpPr>
        <p:spPr>
          <a:xfrm>
            <a:off x="6606642" y="1930905"/>
            <a:ext cx="24534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45700" rIns="432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" sz="12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role of HR is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" sz="12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evolving</a:t>
            </a:r>
            <a:endParaRPr sz="1800" b="1" i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 HR, we are rewriting our story to put the employee in the center of our design – creating a more agile workforce</a:t>
            </a:r>
            <a:endParaRPr sz="1100" b="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567" y="1263015"/>
            <a:ext cx="740403" cy="74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36" y="1290073"/>
            <a:ext cx="561976" cy="56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0851" y="1249944"/>
            <a:ext cx="678180" cy="6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9391" y="1255311"/>
            <a:ext cx="678180" cy="67818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4"/>
          <p:cNvSpPr txBox="1"/>
          <p:nvPr/>
        </p:nvSpPr>
        <p:spPr>
          <a:xfrm>
            <a:off x="7479652" y="1422165"/>
            <a:ext cx="315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6469"/>
              </a:buClr>
              <a:buSzPts val="1400"/>
              <a:buFont typeface="Arial"/>
              <a:buNone/>
            </a:pPr>
            <a:r>
              <a:rPr lang="en" sz="1400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18" name="Google Shape;518;p34"/>
          <p:cNvSpPr txBox="1"/>
          <p:nvPr/>
        </p:nvSpPr>
        <p:spPr>
          <a:xfrm>
            <a:off x="2909390" y="1306944"/>
            <a:ext cx="10059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6469"/>
              </a:buClr>
              <a:buSzPts val="800"/>
              <a:buFont typeface="Arial"/>
              <a:buNone/>
            </a:pPr>
            <a:r>
              <a:rPr lang="en" sz="800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jobs</a:t>
            </a:r>
            <a:endParaRPr/>
          </a:p>
        </p:txBody>
      </p:sp>
      <p:sp>
        <p:nvSpPr>
          <p:cNvPr id="519" name="Google Shape;519;p34"/>
          <p:cNvSpPr txBox="1"/>
          <p:nvPr/>
        </p:nvSpPr>
        <p:spPr>
          <a:xfrm>
            <a:off x="2901677" y="1409787"/>
            <a:ext cx="10059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6469"/>
              </a:buClr>
              <a:buSzPts val="800"/>
              <a:buFont typeface="Arial"/>
              <a:buNone/>
            </a:pPr>
            <a:r>
              <a:rPr lang="en" sz="800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endParaRPr/>
          </a:p>
        </p:txBody>
      </p:sp>
      <p:sp>
        <p:nvSpPr>
          <p:cNvPr id="520" name="Google Shape;520;p34"/>
          <p:cNvSpPr txBox="1"/>
          <p:nvPr/>
        </p:nvSpPr>
        <p:spPr>
          <a:xfrm>
            <a:off x="2901678" y="1525650"/>
            <a:ext cx="10059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6469"/>
              </a:buClr>
              <a:buSzPts val="800"/>
              <a:buFont typeface="Arial"/>
              <a:buNone/>
            </a:pPr>
            <a:r>
              <a:rPr lang="en" sz="800">
                <a:solidFill>
                  <a:srgbClr val="626469"/>
                </a:solidFill>
                <a:latin typeface="Arial"/>
                <a:ea typeface="Arial"/>
                <a:cs typeface="Arial"/>
                <a:sym typeface="Arial"/>
              </a:rPr>
              <a:t>mentors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"/>
          <p:cNvSpPr txBox="1">
            <a:spLocks noGrp="1"/>
          </p:cNvSpPr>
          <p:nvPr>
            <p:ph type="sldNum" idx="12"/>
          </p:nvPr>
        </p:nvSpPr>
        <p:spPr>
          <a:xfrm>
            <a:off x="8359808" y="45951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sz="700"/>
          </a:p>
        </p:txBody>
      </p:sp>
      <p:sp>
        <p:nvSpPr>
          <p:cNvPr id="526" name="Google Shape;526;p35"/>
          <p:cNvSpPr txBox="1">
            <a:spLocks noGrp="1"/>
          </p:cNvSpPr>
          <p:nvPr>
            <p:ph type="title" idx="4294967295"/>
          </p:nvPr>
        </p:nvSpPr>
        <p:spPr>
          <a:xfrm>
            <a:off x="2273850" y="2268300"/>
            <a:ext cx="45963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60"/>
              <a:t>Questions &amp; Answers</a:t>
            </a:r>
            <a:endParaRPr sz="2660" b="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E15_LIO_TextOnly V3">
  <a:themeElements>
    <a:clrScheme name="SE Life Green MS Office">
      <a:dk1>
        <a:srgbClr val="000000"/>
      </a:dk1>
      <a:lt1>
        <a:srgbClr val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Schneider Text Slides">
  <a:themeElements>
    <a:clrScheme name="SE Life Green MS Office">
      <a:dk1>
        <a:srgbClr val="000000"/>
      </a:dk1>
      <a:lt1>
        <a:srgbClr val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chneider Text Slides">
  <a:themeElements>
    <a:clrScheme name="SE Life Green MS Office">
      <a:dk1>
        <a:srgbClr val="000000"/>
      </a:dk1>
      <a:lt1>
        <a:srgbClr val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loat">
  <a:themeElements>
    <a:clrScheme name="Simple Light">
      <a:dk1>
        <a:srgbClr val="22333B"/>
      </a:dk1>
      <a:lt1>
        <a:srgbClr val="FFFFFF"/>
      </a:lt1>
      <a:dk2>
        <a:srgbClr val="D52839"/>
      </a:dk2>
      <a:lt2>
        <a:srgbClr val="F8FFF4"/>
      </a:lt2>
      <a:accent1>
        <a:srgbClr val="32A287"/>
      </a:accent1>
      <a:accent2>
        <a:srgbClr val="F5B82E"/>
      </a:accent2>
      <a:accent3>
        <a:srgbClr val="D52839"/>
      </a:accent3>
      <a:accent4>
        <a:srgbClr val="22333B"/>
      </a:accent4>
      <a:accent5>
        <a:srgbClr val="F8FFF4"/>
      </a:accent5>
      <a:accent6>
        <a:srgbClr val="D52839"/>
      </a:accent6>
      <a:hlink>
        <a:srgbClr val="D528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Macintosh PowerPoint</Application>
  <PresentationFormat>On-screen Show (16:9)</PresentationFormat>
  <Paragraphs>115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Poppins</vt:lpstr>
      <vt:lpstr>Noto Sans Symbols</vt:lpstr>
      <vt:lpstr>Playfair Display</vt:lpstr>
      <vt:lpstr>Arial</vt:lpstr>
      <vt:lpstr>Proxima Nova</vt:lpstr>
      <vt:lpstr>Source Sans Pro</vt:lpstr>
      <vt:lpstr>Office Theme</vt:lpstr>
      <vt:lpstr>3_SE15_LIO_TextOnly V3</vt:lpstr>
      <vt:lpstr>6_Schneider Text Slides</vt:lpstr>
      <vt:lpstr>2_Schneider Text Slides</vt:lpstr>
      <vt:lpstr>Gloat</vt:lpstr>
      <vt:lpstr>Unleashing an Open Talent Market</vt:lpstr>
      <vt:lpstr>Schneider Electric is leading the digital transformation  of energy management and 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Unleashing an Open Talent Market</dc:title>
  <cp:lastModifiedBy>Seth Gammons</cp:lastModifiedBy>
  <cp:revision>1</cp:revision>
  <dcterms:modified xsi:type="dcterms:W3CDTF">2023-11-12T23:25:28Z</dcterms:modified>
</cp:coreProperties>
</file>