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12192000" cy="6858000"/>
  <p:notesSz cx="6858000" cy="9144000"/>
  <p:embeddedFontLst>
    <p:embeddedFont>
      <p:font typeface="Arial Black" panose="020B0604020202020204" pitchFamily="34" charset="0"/>
      <p:regular r:id="rId23"/>
      <p:bold r:id="rId24"/>
    </p:embeddedFont>
    <p:embeddedFont>
      <p:font typeface="Calibri" panose="020F0502020204030204" pitchFamily="34" charset="0"/>
      <p:regular r:id="rId25"/>
      <p:bold r:id="rId26"/>
      <p:italic r:id="rId27"/>
      <p:bold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9" roundtripDataSignature="AMtx7mjSI/Zxq+43EFr+E0a6zj6UY2kMl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AB1B138-DDEF-494D-8B61-C668CB9A8A0D}">
  <a:tblStyle styleId="{AAB1B138-DDEF-494D-8B61-C668CB9A8A0D}"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52"/>
    <p:restoredTop sz="94694"/>
  </p:normalViewPr>
  <p:slideViewPr>
    <p:cSldViewPr snapToGrid="0">
      <p:cViewPr varScale="1">
        <p:scale>
          <a:sx n="121" d="100"/>
          <a:sy n="121" d="100"/>
        </p:scale>
        <p:origin x="744"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presProps" Target="presProp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728705164688327E-3"/>
          <c:y val="0"/>
          <c:w val="0.99832711182953304"/>
          <c:h val="0.77595225826622127"/>
        </c:manualLayout>
      </c:layout>
      <c:barChart>
        <c:barDir val="col"/>
        <c:grouping val="stacked"/>
        <c:varyColors val="0"/>
        <c:ser>
          <c:idx val="0"/>
          <c:order val="0"/>
          <c:tx>
            <c:strRef>
              <c:f>Sheet1!$A$1:$D$1</c:f>
              <c:strCache>
                <c:ptCount val="4"/>
                <c:pt idx="0">
                  <c:v>20</c:v>
                </c:pt>
                <c:pt idx="1">
                  <c:v>17</c:v>
                </c:pt>
                <c:pt idx="2">
                  <c:v>12</c:v>
                </c:pt>
                <c:pt idx="3">
                  <c:v>11</c:v>
                </c:pt>
              </c:strCache>
            </c:strRef>
          </c:tx>
          <c:spPr>
            <a:solidFill>
              <a:srgbClr val="E2E2E2"/>
            </a:solidFill>
            <a:ln>
              <a:noFill/>
            </a:ln>
          </c:spPr>
          <c:invertIfNegative val="0"/>
          <c:val>
            <c:numRef>
              <c:f>Sheet1!$A$1:$D$1</c:f>
              <c:numCache>
                <c:formatCode>General</c:formatCode>
                <c:ptCount val="4"/>
                <c:pt idx="0">
                  <c:v>20</c:v>
                </c:pt>
                <c:pt idx="1">
                  <c:v>17</c:v>
                </c:pt>
                <c:pt idx="2">
                  <c:v>12</c:v>
                </c:pt>
                <c:pt idx="3">
                  <c:v>11</c:v>
                </c:pt>
              </c:numCache>
            </c:numRef>
          </c:val>
          <c:extLst>
            <c:ext xmlns:c16="http://schemas.microsoft.com/office/drawing/2014/chart" uri="{C3380CC4-5D6E-409C-BE32-E72D297353CC}">
              <c16:uniqueId val="{00000000-0049-46A9-87FB-406157DEBB93}"/>
            </c:ext>
          </c:extLst>
        </c:ser>
        <c:dLbls>
          <c:showLegendKey val="0"/>
          <c:showVal val="0"/>
          <c:showCatName val="0"/>
          <c:showSerName val="0"/>
          <c:showPercent val="0"/>
          <c:showBubbleSize val="0"/>
        </c:dLbls>
        <c:gapWidth val="26"/>
        <c:overlap val="100"/>
        <c:axId val="1431478112"/>
        <c:axId val="1"/>
      </c:barChart>
      <c:catAx>
        <c:axId val="1431478112"/>
        <c:scaling>
          <c:orientation val="minMax"/>
        </c:scaling>
        <c:delete val="1"/>
        <c:axPos val="b"/>
        <c:majorGridlines>
          <c:spPr>
            <a:ln>
              <a:noFill/>
            </a:ln>
          </c:spPr>
        </c:majorGridlines>
        <c:majorTickMark val="none"/>
        <c:minorTickMark val="none"/>
        <c:tickLblPos val="none"/>
        <c:crossAx val="1"/>
        <c:crosses val="min"/>
        <c:auto val="0"/>
        <c:lblAlgn val="ctr"/>
        <c:lblOffset val="100"/>
        <c:noMultiLvlLbl val="0"/>
      </c:catAx>
      <c:valAx>
        <c:axId val="1"/>
        <c:scaling>
          <c:orientation val="minMax"/>
          <c:max val="24"/>
          <c:min val="0"/>
        </c:scaling>
        <c:delete val="1"/>
        <c:axPos val="l"/>
        <c:numFmt formatCode="General" sourceLinked="1"/>
        <c:majorTickMark val="out"/>
        <c:minorTickMark val="none"/>
        <c:tickLblPos val="nextTo"/>
        <c:crossAx val="1431478112"/>
        <c:crosses val="min"/>
        <c:crossBetween val="between"/>
      </c:valAx>
    </c:plotArea>
    <c:plotVisOnly val="0"/>
    <c:dispBlanksAs val="gap"/>
    <c:showDLblsOverMax val="1"/>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50" b="0" i="0" u="none" strike="noStrike" kern="1200" baseline="0">
                    <a:solidFill>
                      <a:schemeClr val="tx1">
                        <a:lumMod val="75000"/>
                        <a:lumOff val="25000"/>
                      </a:schemeClr>
                    </a:solidFill>
                    <a:latin typeface="+mj-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Sheet1!$B$1:$D$1</c:f>
              <c:strCache>
                <c:ptCount val="3"/>
                <c:pt idx="0">
                  <c:v>NVS Baseline</c:v>
                </c:pt>
                <c:pt idx="1">
                  <c:v>Applied - not assigned</c:v>
                </c:pt>
                <c:pt idx="2">
                  <c:v>Applied - assigned</c:v>
                </c:pt>
              </c:strCache>
              <c:extLst/>
            </c:strRef>
          </c:cat>
          <c:val>
            <c:numRef>
              <c:f>Sheet1!$B$2:$D$2</c:f>
              <c:numCache>
                <c:formatCode>0%</c:formatCode>
                <c:ptCount val="3"/>
                <c:pt idx="0">
                  <c:v>0</c:v>
                </c:pt>
                <c:pt idx="1">
                  <c:v>0.06</c:v>
                </c:pt>
                <c:pt idx="2">
                  <c:v>0.51</c:v>
                </c:pt>
              </c:numCache>
              <c:extLst/>
            </c:numRef>
          </c:val>
          <c:extLst>
            <c:ext xmlns:c15="http://schemas.microsoft.com/office/drawing/2012/chart" uri="{02D57815-91ED-43cb-92C2-25804820EDAC}">
              <c15:filteredSeriesTitle>
                <c15:tx>
                  <c:strRef>
                    <c:extLst>
                      <c:ext uri="{02D57815-91ED-43cb-92C2-25804820EDAC}">
                        <c15:formulaRef>
                          <c15:sqref>Sheet1!$A$2</c15:sqref>
                        </c15:formulaRef>
                      </c:ext>
                    </c:extLst>
                    <c:strCache>
                      <c:ptCount val="1"/>
                      <c:pt idx="0">
                        <c:v>Category 1</c:v>
                      </c:pt>
                    </c:strCache>
                  </c:strRef>
                </c15:tx>
              </c15:filteredSeriesTitle>
            </c:ext>
            <c:ext xmlns:c16="http://schemas.microsoft.com/office/drawing/2014/chart" uri="{C3380CC4-5D6E-409C-BE32-E72D297353CC}">
              <c16:uniqueId val="{00000000-3F40-4851-AF8A-B533DA411AB3}"/>
            </c:ext>
          </c:extLst>
        </c:ser>
        <c:dLbls>
          <c:showLegendKey val="0"/>
          <c:showVal val="0"/>
          <c:showCatName val="0"/>
          <c:showSerName val="0"/>
          <c:showPercent val="0"/>
          <c:showBubbleSize val="0"/>
        </c:dLbls>
        <c:gapWidth val="80"/>
        <c:overlap val="25"/>
        <c:axId val="680798112"/>
        <c:axId val="680799360"/>
      </c:barChart>
      <c:catAx>
        <c:axId val="680798112"/>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600" b="0" i="0" u="none" strike="noStrike" kern="1200" cap="none" spc="20" normalizeH="0" baseline="0">
                <a:solidFill>
                  <a:schemeClr val="tx1"/>
                </a:solidFill>
                <a:latin typeface="+mj-lt"/>
                <a:ea typeface="+mn-ea"/>
                <a:cs typeface="+mn-cs"/>
              </a:defRPr>
            </a:pPr>
            <a:endParaRPr lang="en-US"/>
          </a:p>
        </c:txPr>
        <c:crossAx val="680799360"/>
        <c:crosses val="autoZero"/>
        <c:auto val="1"/>
        <c:lblAlgn val="ctr"/>
        <c:lblOffset val="100"/>
        <c:noMultiLvlLbl val="0"/>
      </c:catAx>
      <c:valAx>
        <c:axId val="680799360"/>
        <c:scaling>
          <c:orientation val="minMax"/>
        </c:scaling>
        <c:delete val="1"/>
        <c:axPos val="l"/>
        <c:majorGridlines>
          <c:spPr>
            <a:ln w="9525" cap="flat" cmpd="sng" algn="ctr">
              <a:solidFill>
                <a:schemeClr val="tx1">
                  <a:lumMod val="5000"/>
                  <a:lumOff val="95000"/>
                </a:schemeClr>
              </a:solidFill>
              <a:round/>
            </a:ln>
            <a:effectLst/>
          </c:spPr>
        </c:majorGridlines>
        <c:numFmt formatCode="0%" sourceLinked="1"/>
        <c:majorTickMark val="none"/>
        <c:minorTickMark val="none"/>
        <c:tickLblPos val="nextTo"/>
        <c:crossAx val="6807981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50" b="0" i="0" u="none" strike="noStrike" kern="1200" baseline="0">
                    <a:solidFill>
                      <a:schemeClr val="tx1">
                        <a:lumMod val="75000"/>
                        <a:lumOff val="25000"/>
                      </a:schemeClr>
                    </a:solidFill>
                    <a:latin typeface="+mj-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Sheet1!$B$1:$D$1</c:f>
              <c:strCache>
                <c:ptCount val="3"/>
                <c:pt idx="0">
                  <c:v>NVS Baseline</c:v>
                </c:pt>
                <c:pt idx="1">
                  <c:v>Applied - not assigned</c:v>
                </c:pt>
                <c:pt idx="2">
                  <c:v>Applied - assigned</c:v>
                </c:pt>
              </c:strCache>
              <c:extLst/>
            </c:strRef>
          </c:cat>
          <c:val>
            <c:numRef>
              <c:f>Sheet1!$B$2:$D$2</c:f>
              <c:numCache>
                <c:formatCode>0%</c:formatCode>
                <c:ptCount val="3"/>
                <c:pt idx="0">
                  <c:v>0</c:v>
                </c:pt>
                <c:pt idx="1">
                  <c:v>0.14000000000000001</c:v>
                </c:pt>
                <c:pt idx="2">
                  <c:v>1.26</c:v>
                </c:pt>
              </c:numCache>
              <c:extLst/>
            </c:numRef>
          </c:val>
          <c:extLst>
            <c:ext xmlns:c15="http://schemas.microsoft.com/office/drawing/2012/chart" uri="{02D57815-91ED-43cb-92C2-25804820EDAC}">
              <c15:filteredSeriesTitle>
                <c15:tx>
                  <c:strRef>
                    <c:extLst>
                      <c:ext uri="{02D57815-91ED-43cb-92C2-25804820EDAC}">
                        <c15:formulaRef>
                          <c15:sqref>Sheet1!$A$2</c15:sqref>
                        </c15:formulaRef>
                      </c:ext>
                    </c:extLst>
                    <c:strCache>
                      <c:ptCount val="1"/>
                      <c:pt idx="0">
                        <c:v>Category 1</c:v>
                      </c:pt>
                    </c:strCache>
                  </c:strRef>
                </c15:tx>
              </c15:filteredSeriesTitle>
            </c:ext>
            <c:ext xmlns:c16="http://schemas.microsoft.com/office/drawing/2014/chart" uri="{C3380CC4-5D6E-409C-BE32-E72D297353CC}">
              <c16:uniqueId val="{00000000-71DC-4B1A-8047-EEA1BCD22F51}"/>
            </c:ext>
          </c:extLst>
        </c:ser>
        <c:dLbls>
          <c:showLegendKey val="0"/>
          <c:showVal val="0"/>
          <c:showCatName val="0"/>
          <c:showSerName val="0"/>
          <c:showPercent val="0"/>
          <c:showBubbleSize val="0"/>
        </c:dLbls>
        <c:gapWidth val="80"/>
        <c:overlap val="25"/>
        <c:axId val="680798112"/>
        <c:axId val="680799360"/>
      </c:barChart>
      <c:catAx>
        <c:axId val="680798112"/>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600" b="0" i="0" u="none" strike="noStrike" kern="1200" cap="none" spc="20" normalizeH="0" baseline="0">
                <a:solidFill>
                  <a:schemeClr val="tx1"/>
                </a:solidFill>
                <a:latin typeface="+mj-lt"/>
                <a:ea typeface="+mn-ea"/>
                <a:cs typeface="+mn-cs"/>
              </a:defRPr>
            </a:pPr>
            <a:endParaRPr lang="en-US"/>
          </a:p>
        </c:txPr>
        <c:crossAx val="680799360"/>
        <c:crosses val="autoZero"/>
        <c:auto val="1"/>
        <c:lblAlgn val="ctr"/>
        <c:lblOffset val="100"/>
        <c:noMultiLvlLbl val="0"/>
      </c:catAx>
      <c:valAx>
        <c:axId val="680799360"/>
        <c:scaling>
          <c:orientation val="minMax"/>
        </c:scaling>
        <c:delete val="1"/>
        <c:axPos val="l"/>
        <c:majorGridlines>
          <c:spPr>
            <a:ln w="9525" cap="flat" cmpd="sng" algn="ctr">
              <a:solidFill>
                <a:schemeClr val="tx1">
                  <a:lumMod val="5000"/>
                  <a:lumOff val="95000"/>
                </a:schemeClr>
              </a:solidFill>
              <a:round/>
            </a:ln>
            <a:effectLst/>
          </c:spPr>
        </c:majorGridlines>
        <c:numFmt formatCode="0%" sourceLinked="1"/>
        <c:majorTickMark val="none"/>
        <c:minorTickMark val="none"/>
        <c:tickLblPos val="nextTo"/>
        <c:crossAx val="6807981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647047603958932E-2"/>
          <c:y val="1.3217463149959753E-2"/>
          <c:w val="0.89148115407501083"/>
          <c:h val="0.48683405286361953"/>
        </c:manualLayout>
      </c:layout>
      <c:barChart>
        <c:barDir val="col"/>
        <c:grouping val="clustered"/>
        <c:varyColors val="0"/>
        <c:ser>
          <c:idx val="0"/>
          <c:order val="0"/>
          <c:spPr>
            <a:solidFill>
              <a:schemeClr val="accent2"/>
            </a:solidFill>
            <a:ln>
              <a:noFill/>
            </a:ln>
            <a:effectLst/>
          </c:spPr>
          <c:invertIfNegative val="0"/>
          <c:dPt>
            <c:idx val="0"/>
            <c:invertIfNegative val="0"/>
            <c:bubble3D val="0"/>
            <c:spPr>
              <a:solidFill>
                <a:schemeClr val="accent3"/>
              </a:solidFill>
              <a:ln>
                <a:noFill/>
              </a:ln>
              <a:effectLst/>
            </c:spPr>
            <c:extLst>
              <c:ext xmlns:c16="http://schemas.microsoft.com/office/drawing/2014/chart" uri="{C3380CC4-5D6E-409C-BE32-E72D297353CC}">
                <c16:uniqueId val="{00000005-266A-44D6-9DFD-AE5FE9ADE960}"/>
              </c:ext>
            </c:extLst>
          </c:dPt>
          <c:dLbls>
            <c:dLbl>
              <c:idx val="0"/>
              <c:delete val="1"/>
              <c:extLst>
                <c:ext xmlns:c15="http://schemas.microsoft.com/office/drawing/2012/chart" uri="{CE6537A1-D6FC-4f65-9D91-7224C49458BB}"/>
                <c:ext xmlns:c16="http://schemas.microsoft.com/office/drawing/2014/chart" uri="{C3380CC4-5D6E-409C-BE32-E72D297353CC}">
                  <c16:uniqueId val="{00000005-266A-44D6-9DFD-AE5FE9ADE960}"/>
                </c:ext>
              </c:extLst>
            </c:dLbl>
            <c:spPr>
              <a:noFill/>
              <a:ln>
                <a:noFill/>
              </a:ln>
              <a:effectLst/>
            </c:spPr>
            <c:txPr>
              <a:bodyPr rot="0" spcFirstLastPara="1" vertOverflow="ellipsis" vert="horz" wrap="square" lIns="38100" tIns="19050" rIns="38100" bIns="19050" anchor="ctr" anchorCtr="1">
                <a:spAutoFit/>
              </a:bodyPr>
              <a:lstStyle/>
              <a:p>
                <a:pPr>
                  <a:defRPr sz="750" b="0" i="0" u="none" strike="noStrike" kern="1200" baseline="0">
                    <a:solidFill>
                      <a:schemeClr val="tx1">
                        <a:lumMod val="75000"/>
                        <a:lumOff val="25000"/>
                      </a:schemeClr>
                    </a:solidFill>
                    <a:latin typeface="+mj-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Sheet1!$B$1:$D$1</c:f>
              <c:strCache>
                <c:ptCount val="3"/>
                <c:pt idx="0">
                  <c:v>NVS Baseline</c:v>
                </c:pt>
                <c:pt idx="1">
                  <c:v>Applied - not assigned</c:v>
                </c:pt>
                <c:pt idx="2">
                  <c:v>Applied - assigned</c:v>
                </c:pt>
              </c:strCache>
              <c:extLst/>
            </c:strRef>
          </c:cat>
          <c:val>
            <c:numRef>
              <c:f>Sheet1!$B$2:$D$2</c:f>
              <c:numCache>
                <c:formatCode>0%</c:formatCode>
                <c:ptCount val="3"/>
                <c:pt idx="0">
                  <c:v>1</c:v>
                </c:pt>
                <c:pt idx="1">
                  <c:v>0.44</c:v>
                </c:pt>
                <c:pt idx="2">
                  <c:v>0.27</c:v>
                </c:pt>
              </c:numCache>
              <c:extLst/>
            </c:numRef>
          </c:val>
          <c:extLst>
            <c:ext xmlns:c15="http://schemas.microsoft.com/office/drawing/2012/chart" uri="{02D57815-91ED-43cb-92C2-25804820EDAC}">
              <c15:filteredSeriesTitle>
                <c15:tx>
                  <c:strRef>
                    <c:extLst>
                      <c:ext uri="{02D57815-91ED-43cb-92C2-25804820EDAC}">
                        <c15:formulaRef>
                          <c15:sqref>Sheet1!$A$2</c15:sqref>
                        </c15:formulaRef>
                      </c:ext>
                    </c:extLst>
                    <c:strCache>
                      <c:ptCount val="1"/>
                      <c:pt idx="0">
                        <c:v>Category 1</c:v>
                      </c:pt>
                    </c:strCache>
                  </c:strRef>
                </c15:tx>
              </c15:filteredSeriesTitle>
            </c:ext>
            <c:ext xmlns:c16="http://schemas.microsoft.com/office/drawing/2014/chart" uri="{C3380CC4-5D6E-409C-BE32-E72D297353CC}">
              <c16:uniqueId val="{00000000-266A-44D6-9DFD-AE5FE9ADE960}"/>
            </c:ext>
          </c:extLst>
        </c:ser>
        <c:dLbls>
          <c:showLegendKey val="0"/>
          <c:showVal val="0"/>
          <c:showCatName val="0"/>
          <c:showSerName val="0"/>
          <c:showPercent val="0"/>
          <c:showBubbleSize val="0"/>
        </c:dLbls>
        <c:gapWidth val="80"/>
        <c:overlap val="25"/>
        <c:axId val="680798112"/>
        <c:axId val="680799360"/>
      </c:barChart>
      <c:catAx>
        <c:axId val="680798112"/>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600" b="0" i="0" u="none" strike="noStrike" kern="1200" cap="none" spc="20" normalizeH="0" baseline="0">
                <a:solidFill>
                  <a:schemeClr val="tx1"/>
                </a:solidFill>
                <a:latin typeface="+mj-lt"/>
                <a:ea typeface="+mn-ea"/>
                <a:cs typeface="+mn-cs"/>
              </a:defRPr>
            </a:pPr>
            <a:endParaRPr lang="en-US"/>
          </a:p>
        </c:txPr>
        <c:crossAx val="680799360"/>
        <c:crosses val="autoZero"/>
        <c:auto val="1"/>
        <c:lblAlgn val="ctr"/>
        <c:lblOffset val="100"/>
        <c:noMultiLvlLbl val="0"/>
      </c:catAx>
      <c:valAx>
        <c:axId val="680799360"/>
        <c:scaling>
          <c:orientation val="minMax"/>
        </c:scaling>
        <c:delete val="1"/>
        <c:axPos val="l"/>
        <c:majorGridlines>
          <c:spPr>
            <a:ln w="9525" cap="flat" cmpd="sng" algn="ctr">
              <a:solidFill>
                <a:schemeClr val="tx1">
                  <a:lumMod val="5000"/>
                  <a:lumOff val="95000"/>
                </a:schemeClr>
              </a:solidFill>
              <a:round/>
            </a:ln>
            <a:effectLst/>
          </c:spPr>
        </c:majorGridlines>
        <c:numFmt formatCode="0%" sourceLinked="1"/>
        <c:majorTickMark val="none"/>
        <c:minorTickMark val="none"/>
        <c:tickLblPos val="nextTo"/>
        <c:crossAx val="6807981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0" name="Google Shape;350;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7"/>
        <p:cNvGrpSpPr/>
        <p:nvPr/>
      </p:nvGrpSpPr>
      <p:grpSpPr>
        <a:xfrm>
          <a:off x="0" y="0"/>
          <a:ext cx="0" cy="0"/>
          <a:chOff x="0" y="0"/>
          <a:chExt cx="0" cy="0"/>
        </a:xfrm>
      </p:grpSpPr>
      <p:sp>
        <p:nvSpPr>
          <p:cNvPr id="628" name="Google Shape;628;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29" name="Google Shape;629;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4"/>
        <p:cNvGrpSpPr/>
        <p:nvPr/>
      </p:nvGrpSpPr>
      <p:grpSpPr>
        <a:xfrm>
          <a:off x="0" y="0"/>
          <a:ext cx="0" cy="0"/>
          <a:chOff x="0" y="0"/>
          <a:chExt cx="0" cy="0"/>
        </a:xfrm>
      </p:grpSpPr>
      <p:sp>
        <p:nvSpPr>
          <p:cNvPr id="635" name="Google Shape;635;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6" name="Google Shape;636;p11:notes"/>
          <p:cNvSpPr txBox="1">
            <a:spLocks noGrp="1"/>
          </p:cNvSpPr>
          <p:nvPr>
            <p:ph type="body" idx="1"/>
          </p:nvPr>
        </p:nvSpPr>
        <p:spPr>
          <a:xfrm>
            <a:off x="685800" y="4343405"/>
            <a:ext cx="5486400" cy="4114805"/>
          </a:xfrm>
          <a:prstGeom prst="rect">
            <a:avLst/>
          </a:prstGeom>
          <a:noFill/>
          <a:ln>
            <a:noFill/>
          </a:ln>
        </p:spPr>
        <p:txBody>
          <a:bodyPr spcFirstLastPara="1" wrap="square" lIns="93275" tIns="46625" rIns="93275" bIns="46625" anchor="t" anchorCtr="0">
            <a:noAutofit/>
          </a:bodyPr>
          <a:lstStyle/>
          <a:p>
            <a:pPr marL="0" lvl="0" indent="0" algn="l" rtl="0">
              <a:spcBef>
                <a:spcPts val="0"/>
              </a:spcBef>
              <a:spcAft>
                <a:spcPts val="0"/>
              </a:spcAft>
              <a:buClr>
                <a:schemeClr val="dk1"/>
              </a:buClr>
              <a:buSzPts val="1300"/>
              <a:buFont typeface="Calibri"/>
              <a:buNone/>
            </a:pPr>
            <a:endParaRPr sz="1300"/>
          </a:p>
        </p:txBody>
      </p:sp>
      <p:sp>
        <p:nvSpPr>
          <p:cNvPr id="637" name="Google Shape;637;p11:notes"/>
          <p:cNvSpPr txBox="1">
            <a:spLocks noGrp="1"/>
          </p:cNvSpPr>
          <p:nvPr>
            <p:ph type="sldNum" idx="12"/>
          </p:nvPr>
        </p:nvSpPr>
        <p:spPr>
          <a:xfrm>
            <a:off x="3884613" y="8685224"/>
            <a:ext cx="2971800" cy="457201"/>
          </a:xfrm>
          <a:prstGeom prst="rect">
            <a:avLst/>
          </a:prstGeom>
          <a:noFill/>
          <a:ln>
            <a:noFill/>
          </a:ln>
        </p:spPr>
        <p:txBody>
          <a:bodyPr spcFirstLastPara="1" wrap="square" lIns="93275" tIns="46625" rIns="93275" bIns="46625" anchor="b" anchorCtr="0">
            <a:noAutofit/>
          </a:bodyPr>
          <a:lstStyle/>
          <a:p>
            <a:pPr marL="0" lvl="0" indent="0" algn="r" rtl="0">
              <a:spcBef>
                <a:spcPts val="0"/>
              </a:spcBef>
              <a:spcAft>
                <a:spcPts val="0"/>
              </a:spcAft>
              <a:buClr>
                <a:srgbClr val="000000"/>
              </a:buClr>
              <a:buSzPts val="1300"/>
              <a:buFont typeface="Calibri"/>
              <a:buNone/>
            </a:pPr>
            <a:fld id="{00000000-1234-1234-1234-123412341234}" type="slidenum">
              <a:rPr lang="en-US" sz="1300">
                <a:solidFill>
                  <a:srgbClr val="000000"/>
                </a:solidFill>
              </a:rPr>
              <a:t>11</a:t>
            </a:fld>
            <a:endParaRPr sz="1300">
              <a:solidFill>
                <a:srgbClr val="000000"/>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2"/>
        <p:cNvGrpSpPr/>
        <p:nvPr/>
      </p:nvGrpSpPr>
      <p:grpSpPr>
        <a:xfrm>
          <a:off x="0" y="0"/>
          <a:ext cx="0" cy="0"/>
          <a:chOff x="0" y="0"/>
          <a:chExt cx="0" cy="0"/>
        </a:xfrm>
      </p:grpSpPr>
      <p:sp>
        <p:nvSpPr>
          <p:cNvPr id="703" name="Google Shape;703;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04" name="Google Shape;704;p12:notes"/>
          <p:cNvSpPr txBox="1">
            <a:spLocks noGrp="1"/>
          </p:cNvSpPr>
          <p:nvPr>
            <p:ph type="body" idx="1"/>
          </p:nvPr>
        </p:nvSpPr>
        <p:spPr>
          <a:xfrm>
            <a:off x="685800" y="4343405"/>
            <a:ext cx="5486400" cy="4114805"/>
          </a:xfrm>
          <a:prstGeom prst="rect">
            <a:avLst/>
          </a:prstGeom>
          <a:noFill/>
          <a:ln>
            <a:noFill/>
          </a:ln>
        </p:spPr>
        <p:txBody>
          <a:bodyPr spcFirstLastPara="1" wrap="square" lIns="93275" tIns="46625" rIns="93275" bIns="46625" anchor="t" anchorCtr="0">
            <a:noAutofit/>
          </a:bodyPr>
          <a:lstStyle/>
          <a:p>
            <a:pPr marL="0" lvl="0" indent="0" algn="l" rtl="0">
              <a:spcBef>
                <a:spcPts val="0"/>
              </a:spcBef>
              <a:spcAft>
                <a:spcPts val="0"/>
              </a:spcAft>
              <a:buClr>
                <a:schemeClr val="dk1"/>
              </a:buClr>
              <a:buSzPts val="1300"/>
              <a:buFont typeface="Calibri"/>
              <a:buNone/>
            </a:pPr>
            <a:endParaRPr sz="1300"/>
          </a:p>
        </p:txBody>
      </p:sp>
      <p:sp>
        <p:nvSpPr>
          <p:cNvPr id="705" name="Google Shape;705;p12:notes"/>
          <p:cNvSpPr txBox="1">
            <a:spLocks noGrp="1"/>
          </p:cNvSpPr>
          <p:nvPr>
            <p:ph type="sldNum" idx="12"/>
          </p:nvPr>
        </p:nvSpPr>
        <p:spPr>
          <a:xfrm>
            <a:off x="3884613" y="8685224"/>
            <a:ext cx="2971800" cy="457201"/>
          </a:xfrm>
          <a:prstGeom prst="rect">
            <a:avLst/>
          </a:prstGeom>
          <a:noFill/>
          <a:ln>
            <a:noFill/>
          </a:ln>
        </p:spPr>
        <p:txBody>
          <a:bodyPr spcFirstLastPara="1" wrap="square" lIns="93275" tIns="46625" rIns="93275" bIns="46625" anchor="b" anchorCtr="0">
            <a:noAutofit/>
          </a:bodyPr>
          <a:lstStyle/>
          <a:p>
            <a:pPr marL="0" lvl="0" indent="0" algn="r" rtl="0">
              <a:spcBef>
                <a:spcPts val="0"/>
              </a:spcBef>
              <a:spcAft>
                <a:spcPts val="0"/>
              </a:spcAft>
              <a:buClr>
                <a:srgbClr val="000000"/>
              </a:buClr>
              <a:buSzPts val="1300"/>
              <a:buFont typeface="Calibri"/>
              <a:buNone/>
            </a:pPr>
            <a:fld id="{00000000-1234-1234-1234-123412341234}" type="slidenum">
              <a:rPr lang="en-US" sz="1300">
                <a:solidFill>
                  <a:srgbClr val="000000"/>
                </a:solidFill>
              </a:rPr>
              <a:t>12</a:t>
            </a:fld>
            <a:endParaRPr sz="1300">
              <a:solidFill>
                <a:srgbClr val="000000"/>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0"/>
        <p:cNvGrpSpPr/>
        <p:nvPr/>
      </p:nvGrpSpPr>
      <p:grpSpPr>
        <a:xfrm>
          <a:off x="0" y="0"/>
          <a:ext cx="0" cy="0"/>
          <a:chOff x="0" y="0"/>
          <a:chExt cx="0" cy="0"/>
        </a:xfrm>
      </p:grpSpPr>
      <p:sp>
        <p:nvSpPr>
          <p:cNvPr id="731" name="Google Shape;731;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32" name="Google Shape;732;p13:notes"/>
          <p:cNvSpPr txBox="1">
            <a:spLocks noGrp="1"/>
          </p:cNvSpPr>
          <p:nvPr>
            <p:ph type="body" idx="1"/>
          </p:nvPr>
        </p:nvSpPr>
        <p:spPr>
          <a:xfrm>
            <a:off x="685800" y="4343405"/>
            <a:ext cx="5486400" cy="4114805"/>
          </a:xfrm>
          <a:prstGeom prst="rect">
            <a:avLst/>
          </a:prstGeom>
          <a:noFill/>
          <a:ln>
            <a:noFill/>
          </a:ln>
        </p:spPr>
        <p:txBody>
          <a:bodyPr spcFirstLastPara="1" wrap="square" lIns="93275" tIns="46625" rIns="93275" bIns="46625" anchor="t" anchorCtr="0">
            <a:noAutofit/>
          </a:bodyPr>
          <a:lstStyle/>
          <a:p>
            <a:pPr marL="0" lvl="0" indent="0" algn="l" rtl="0">
              <a:spcBef>
                <a:spcPts val="0"/>
              </a:spcBef>
              <a:spcAft>
                <a:spcPts val="0"/>
              </a:spcAft>
              <a:buClr>
                <a:schemeClr val="dk1"/>
              </a:buClr>
              <a:buSzPts val="1300"/>
              <a:buFont typeface="Calibri"/>
              <a:buNone/>
            </a:pPr>
            <a:endParaRPr sz="1300"/>
          </a:p>
        </p:txBody>
      </p:sp>
      <p:sp>
        <p:nvSpPr>
          <p:cNvPr id="733" name="Google Shape;733;p13:notes"/>
          <p:cNvSpPr txBox="1">
            <a:spLocks noGrp="1"/>
          </p:cNvSpPr>
          <p:nvPr>
            <p:ph type="sldNum" idx="12"/>
          </p:nvPr>
        </p:nvSpPr>
        <p:spPr>
          <a:xfrm>
            <a:off x="3884613" y="8685224"/>
            <a:ext cx="2971800" cy="457201"/>
          </a:xfrm>
          <a:prstGeom prst="rect">
            <a:avLst/>
          </a:prstGeom>
          <a:noFill/>
          <a:ln>
            <a:noFill/>
          </a:ln>
        </p:spPr>
        <p:txBody>
          <a:bodyPr spcFirstLastPara="1" wrap="square" lIns="93275" tIns="46625" rIns="93275" bIns="46625" anchor="b" anchorCtr="0">
            <a:noAutofit/>
          </a:bodyPr>
          <a:lstStyle/>
          <a:p>
            <a:pPr marL="0" lvl="0" indent="0" algn="r" rtl="0">
              <a:spcBef>
                <a:spcPts val="0"/>
              </a:spcBef>
              <a:spcAft>
                <a:spcPts val="0"/>
              </a:spcAft>
              <a:buClr>
                <a:schemeClr val="dk1"/>
              </a:buClr>
              <a:buSzPts val="1300"/>
              <a:buFont typeface="Calibri"/>
              <a:buNone/>
            </a:pPr>
            <a:fld id="{00000000-1234-1234-1234-123412341234}" type="slidenum">
              <a:rPr lang="en-US" sz="1300"/>
              <a:t>13</a:t>
            </a:fld>
            <a:endParaRPr sz="13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6"/>
        <p:cNvGrpSpPr/>
        <p:nvPr/>
      </p:nvGrpSpPr>
      <p:grpSpPr>
        <a:xfrm>
          <a:off x="0" y="0"/>
          <a:ext cx="0" cy="0"/>
          <a:chOff x="0" y="0"/>
          <a:chExt cx="0" cy="0"/>
        </a:xfrm>
      </p:grpSpPr>
      <p:sp>
        <p:nvSpPr>
          <p:cNvPr id="747" name="Google Shape;747;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48" name="Google Shape;748;p14:notes"/>
          <p:cNvSpPr txBox="1">
            <a:spLocks noGrp="1"/>
          </p:cNvSpPr>
          <p:nvPr>
            <p:ph type="body" idx="1"/>
          </p:nvPr>
        </p:nvSpPr>
        <p:spPr>
          <a:xfrm>
            <a:off x="685800" y="4343405"/>
            <a:ext cx="5486400" cy="4114805"/>
          </a:xfrm>
          <a:prstGeom prst="rect">
            <a:avLst/>
          </a:prstGeom>
          <a:noFill/>
          <a:ln>
            <a:noFill/>
          </a:ln>
        </p:spPr>
        <p:txBody>
          <a:bodyPr spcFirstLastPara="1" wrap="square" lIns="93275" tIns="46625" rIns="93275" bIns="46625" anchor="t" anchorCtr="0">
            <a:noAutofit/>
          </a:bodyPr>
          <a:lstStyle/>
          <a:p>
            <a:pPr marL="0" lvl="0" indent="0" algn="l" rtl="0">
              <a:spcBef>
                <a:spcPts val="0"/>
              </a:spcBef>
              <a:spcAft>
                <a:spcPts val="0"/>
              </a:spcAft>
              <a:buClr>
                <a:schemeClr val="dk1"/>
              </a:buClr>
              <a:buSzPts val="1300"/>
              <a:buFont typeface="Calibri"/>
              <a:buNone/>
            </a:pPr>
            <a:endParaRPr sz="1300"/>
          </a:p>
        </p:txBody>
      </p:sp>
      <p:sp>
        <p:nvSpPr>
          <p:cNvPr id="749" name="Google Shape;749;p14:notes"/>
          <p:cNvSpPr txBox="1">
            <a:spLocks noGrp="1"/>
          </p:cNvSpPr>
          <p:nvPr>
            <p:ph type="sldNum" idx="12"/>
          </p:nvPr>
        </p:nvSpPr>
        <p:spPr>
          <a:xfrm>
            <a:off x="3884613" y="8685224"/>
            <a:ext cx="2971800" cy="457201"/>
          </a:xfrm>
          <a:prstGeom prst="rect">
            <a:avLst/>
          </a:prstGeom>
          <a:noFill/>
          <a:ln>
            <a:noFill/>
          </a:ln>
        </p:spPr>
        <p:txBody>
          <a:bodyPr spcFirstLastPara="1" wrap="square" lIns="93275" tIns="46625" rIns="93275" bIns="46625" anchor="b" anchorCtr="0">
            <a:noAutofit/>
          </a:bodyPr>
          <a:lstStyle/>
          <a:p>
            <a:pPr marL="0" lvl="0" indent="0" algn="r" rtl="0">
              <a:spcBef>
                <a:spcPts val="0"/>
              </a:spcBef>
              <a:spcAft>
                <a:spcPts val="0"/>
              </a:spcAft>
              <a:buClr>
                <a:schemeClr val="dk1"/>
              </a:buClr>
              <a:buSzPts val="1300"/>
              <a:buFont typeface="Calibri"/>
              <a:buNone/>
            </a:pPr>
            <a:fld id="{00000000-1234-1234-1234-123412341234}" type="slidenum">
              <a:rPr lang="en-US" sz="1300"/>
              <a:t>14</a:t>
            </a:fld>
            <a:endParaRPr sz="13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1"/>
        <p:cNvGrpSpPr/>
        <p:nvPr/>
      </p:nvGrpSpPr>
      <p:grpSpPr>
        <a:xfrm>
          <a:off x="0" y="0"/>
          <a:ext cx="0" cy="0"/>
          <a:chOff x="0" y="0"/>
          <a:chExt cx="0" cy="0"/>
        </a:xfrm>
      </p:grpSpPr>
      <p:sp>
        <p:nvSpPr>
          <p:cNvPr id="762" name="Google Shape;762;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63" name="Google Shape;763;p15:notes"/>
          <p:cNvSpPr txBox="1">
            <a:spLocks noGrp="1"/>
          </p:cNvSpPr>
          <p:nvPr>
            <p:ph type="body" idx="1"/>
          </p:nvPr>
        </p:nvSpPr>
        <p:spPr>
          <a:xfrm>
            <a:off x="685800" y="4343405"/>
            <a:ext cx="5486400" cy="4114805"/>
          </a:xfrm>
          <a:prstGeom prst="rect">
            <a:avLst/>
          </a:prstGeom>
          <a:noFill/>
          <a:ln>
            <a:noFill/>
          </a:ln>
        </p:spPr>
        <p:txBody>
          <a:bodyPr spcFirstLastPara="1" wrap="square" lIns="93275" tIns="46625" rIns="93275" bIns="46625" anchor="t" anchorCtr="0">
            <a:noAutofit/>
          </a:bodyPr>
          <a:lstStyle/>
          <a:p>
            <a:pPr marL="0" lvl="0" indent="0" algn="l" rtl="0">
              <a:spcBef>
                <a:spcPts val="0"/>
              </a:spcBef>
              <a:spcAft>
                <a:spcPts val="0"/>
              </a:spcAft>
              <a:buClr>
                <a:schemeClr val="dk1"/>
              </a:buClr>
              <a:buSzPts val="1300"/>
              <a:buFont typeface="Calibri"/>
              <a:buNone/>
            </a:pPr>
            <a:endParaRPr sz="1300"/>
          </a:p>
        </p:txBody>
      </p:sp>
      <p:sp>
        <p:nvSpPr>
          <p:cNvPr id="764" name="Google Shape;764;p15:notes"/>
          <p:cNvSpPr txBox="1">
            <a:spLocks noGrp="1"/>
          </p:cNvSpPr>
          <p:nvPr>
            <p:ph type="sldNum" idx="12"/>
          </p:nvPr>
        </p:nvSpPr>
        <p:spPr>
          <a:xfrm>
            <a:off x="3884613" y="8685224"/>
            <a:ext cx="2971800" cy="457201"/>
          </a:xfrm>
          <a:prstGeom prst="rect">
            <a:avLst/>
          </a:prstGeom>
          <a:noFill/>
          <a:ln>
            <a:noFill/>
          </a:ln>
        </p:spPr>
        <p:txBody>
          <a:bodyPr spcFirstLastPara="1" wrap="square" lIns="93275" tIns="46625" rIns="93275" bIns="46625" anchor="b" anchorCtr="0">
            <a:noAutofit/>
          </a:bodyPr>
          <a:lstStyle/>
          <a:p>
            <a:pPr marL="0" lvl="0" indent="0" algn="r" rtl="0">
              <a:spcBef>
                <a:spcPts val="0"/>
              </a:spcBef>
              <a:spcAft>
                <a:spcPts val="0"/>
              </a:spcAft>
              <a:buClr>
                <a:schemeClr val="dk1"/>
              </a:buClr>
              <a:buSzPts val="1300"/>
              <a:buFont typeface="Calibri"/>
              <a:buNone/>
            </a:pPr>
            <a:fld id="{00000000-1234-1234-1234-123412341234}" type="slidenum">
              <a:rPr lang="en-US" sz="1300"/>
              <a:t>15</a:t>
            </a:fld>
            <a:endParaRPr sz="13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4"/>
        <p:cNvGrpSpPr/>
        <p:nvPr/>
      </p:nvGrpSpPr>
      <p:grpSpPr>
        <a:xfrm>
          <a:off x="0" y="0"/>
          <a:ext cx="0" cy="0"/>
          <a:chOff x="0" y="0"/>
          <a:chExt cx="0" cy="0"/>
        </a:xfrm>
      </p:grpSpPr>
      <p:sp>
        <p:nvSpPr>
          <p:cNvPr id="805" name="Google Shape;805;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06" name="Google Shape;806;p16:notes"/>
          <p:cNvSpPr txBox="1">
            <a:spLocks noGrp="1"/>
          </p:cNvSpPr>
          <p:nvPr>
            <p:ph type="body" idx="1"/>
          </p:nvPr>
        </p:nvSpPr>
        <p:spPr>
          <a:xfrm>
            <a:off x="685800" y="4343405"/>
            <a:ext cx="5486400" cy="4114805"/>
          </a:xfrm>
          <a:prstGeom prst="rect">
            <a:avLst/>
          </a:prstGeom>
          <a:noFill/>
          <a:ln>
            <a:noFill/>
          </a:ln>
        </p:spPr>
        <p:txBody>
          <a:bodyPr spcFirstLastPara="1" wrap="square" lIns="93275" tIns="46625" rIns="93275" bIns="46625" anchor="t" anchorCtr="0">
            <a:noAutofit/>
          </a:bodyPr>
          <a:lstStyle/>
          <a:p>
            <a:pPr marL="0" marR="0" lvl="0" indent="0" algn="l" rtl="0">
              <a:lnSpc>
                <a:spcPct val="100000"/>
              </a:lnSpc>
              <a:spcBef>
                <a:spcPts val="0"/>
              </a:spcBef>
              <a:spcAft>
                <a:spcPts val="0"/>
              </a:spcAft>
              <a:buClr>
                <a:schemeClr val="dk1"/>
              </a:buClr>
              <a:buSzPts val="1100"/>
              <a:buFont typeface="Arial"/>
              <a:buNone/>
            </a:pPr>
            <a:endParaRPr sz="1300"/>
          </a:p>
        </p:txBody>
      </p:sp>
      <p:sp>
        <p:nvSpPr>
          <p:cNvPr id="807" name="Google Shape;807;p16:notes"/>
          <p:cNvSpPr txBox="1">
            <a:spLocks noGrp="1"/>
          </p:cNvSpPr>
          <p:nvPr>
            <p:ph type="sldNum" idx="12"/>
          </p:nvPr>
        </p:nvSpPr>
        <p:spPr>
          <a:xfrm>
            <a:off x="3884613" y="8685224"/>
            <a:ext cx="2971800" cy="457201"/>
          </a:xfrm>
          <a:prstGeom prst="rect">
            <a:avLst/>
          </a:prstGeom>
          <a:noFill/>
          <a:ln>
            <a:noFill/>
          </a:ln>
        </p:spPr>
        <p:txBody>
          <a:bodyPr spcFirstLastPara="1" wrap="square" lIns="93275" tIns="46625" rIns="93275" bIns="46625" anchor="b" anchorCtr="0">
            <a:noAutofit/>
          </a:bodyPr>
          <a:lstStyle/>
          <a:p>
            <a:pPr marL="0" marR="0" lvl="0" indent="0" algn="r" rtl="0">
              <a:lnSpc>
                <a:spcPct val="100000"/>
              </a:lnSpc>
              <a:spcBef>
                <a:spcPts val="0"/>
              </a:spcBef>
              <a:spcAft>
                <a:spcPts val="0"/>
              </a:spcAft>
              <a:buClr>
                <a:srgbClr val="000000"/>
              </a:buClr>
              <a:buSzPts val="1100"/>
              <a:buFont typeface="Arial"/>
              <a:buNone/>
            </a:pPr>
            <a:fld id="{00000000-1234-1234-1234-123412341234}" type="slidenum">
              <a:rPr lang="en-US" sz="1100" b="0" i="0" u="none" strike="noStrike" cap="none">
                <a:solidFill>
                  <a:srgbClr val="000000"/>
                </a:solidFill>
                <a:latin typeface="Arial"/>
                <a:ea typeface="Arial"/>
                <a:cs typeface="Arial"/>
                <a:sym typeface="Arial"/>
              </a:rPr>
              <a:t>16</a:t>
            </a:fld>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9"/>
        <p:cNvGrpSpPr/>
        <p:nvPr/>
      </p:nvGrpSpPr>
      <p:grpSpPr>
        <a:xfrm>
          <a:off x="0" y="0"/>
          <a:ext cx="0" cy="0"/>
          <a:chOff x="0" y="0"/>
          <a:chExt cx="0" cy="0"/>
        </a:xfrm>
      </p:grpSpPr>
      <p:sp>
        <p:nvSpPr>
          <p:cNvPr id="820" name="Google Shape;820;p17:notes"/>
          <p:cNvSpPr txBox="1">
            <a:spLocks noGrp="1"/>
          </p:cNvSpPr>
          <p:nvPr>
            <p:ph type="body" idx="1"/>
          </p:nvPr>
        </p:nvSpPr>
        <p:spPr>
          <a:xfrm>
            <a:off x="685800" y="4343405"/>
            <a:ext cx="5486400" cy="4114805"/>
          </a:xfrm>
          <a:prstGeom prst="rect">
            <a:avLst/>
          </a:prstGeom>
          <a:noFill/>
          <a:ln>
            <a:noFill/>
          </a:ln>
        </p:spPr>
        <p:txBody>
          <a:bodyPr spcFirstLastPara="1" wrap="square" lIns="86100" tIns="86100" rIns="86100" bIns="861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821" name="Google Shape;821;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0"/>
        <p:cNvGrpSpPr/>
        <p:nvPr/>
      </p:nvGrpSpPr>
      <p:grpSpPr>
        <a:xfrm>
          <a:off x="0" y="0"/>
          <a:ext cx="0" cy="0"/>
          <a:chOff x="0" y="0"/>
          <a:chExt cx="0" cy="0"/>
        </a:xfrm>
      </p:grpSpPr>
      <p:sp>
        <p:nvSpPr>
          <p:cNvPr id="831" name="Google Shape;831;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32" name="Google Shape;832;p18:notes"/>
          <p:cNvSpPr txBox="1">
            <a:spLocks noGrp="1"/>
          </p:cNvSpPr>
          <p:nvPr>
            <p:ph type="body" idx="1"/>
          </p:nvPr>
        </p:nvSpPr>
        <p:spPr>
          <a:xfrm>
            <a:off x="685800" y="4343405"/>
            <a:ext cx="5486400" cy="4114805"/>
          </a:xfrm>
          <a:prstGeom prst="rect">
            <a:avLst/>
          </a:prstGeom>
          <a:noFill/>
          <a:ln>
            <a:noFill/>
          </a:ln>
        </p:spPr>
        <p:txBody>
          <a:bodyPr spcFirstLastPara="1" wrap="square" lIns="93275" tIns="46625" rIns="93275" bIns="46625" anchor="t" anchorCtr="0">
            <a:noAutofit/>
          </a:bodyPr>
          <a:lstStyle/>
          <a:p>
            <a:pPr marL="0" lvl="0" indent="0" algn="l" rtl="0">
              <a:spcBef>
                <a:spcPts val="0"/>
              </a:spcBef>
              <a:spcAft>
                <a:spcPts val="0"/>
              </a:spcAft>
              <a:buClr>
                <a:schemeClr val="dk1"/>
              </a:buClr>
              <a:buSzPts val="1300"/>
              <a:buFont typeface="Calibri"/>
              <a:buNone/>
            </a:pPr>
            <a:endParaRPr sz="1300"/>
          </a:p>
        </p:txBody>
      </p:sp>
      <p:sp>
        <p:nvSpPr>
          <p:cNvPr id="833" name="Google Shape;833;p18:notes"/>
          <p:cNvSpPr txBox="1">
            <a:spLocks noGrp="1"/>
          </p:cNvSpPr>
          <p:nvPr>
            <p:ph type="sldNum" idx="12"/>
          </p:nvPr>
        </p:nvSpPr>
        <p:spPr>
          <a:xfrm>
            <a:off x="3884613" y="8685224"/>
            <a:ext cx="2971800" cy="457201"/>
          </a:xfrm>
          <a:prstGeom prst="rect">
            <a:avLst/>
          </a:prstGeom>
          <a:noFill/>
          <a:ln>
            <a:noFill/>
          </a:ln>
        </p:spPr>
        <p:txBody>
          <a:bodyPr spcFirstLastPara="1" wrap="square" lIns="93275" tIns="46625" rIns="93275" bIns="46625" anchor="b" anchorCtr="0">
            <a:noAutofit/>
          </a:bodyPr>
          <a:lstStyle/>
          <a:p>
            <a:pPr marL="0" marR="0" lvl="0" indent="0" algn="r" rtl="0">
              <a:lnSpc>
                <a:spcPct val="100000"/>
              </a:lnSpc>
              <a:spcBef>
                <a:spcPts val="0"/>
              </a:spcBef>
              <a:spcAft>
                <a:spcPts val="0"/>
              </a:spcAft>
              <a:buClr>
                <a:srgbClr val="000000"/>
              </a:buClr>
              <a:buSzPts val="1100"/>
              <a:buFont typeface="Calibri"/>
              <a:buNone/>
            </a:pPr>
            <a:fld id="{00000000-1234-1234-1234-123412341234}" type="slidenum">
              <a:rPr lang="en-US" sz="1100" b="0" i="0" u="none" strike="noStrike" cap="none">
                <a:solidFill>
                  <a:srgbClr val="000000"/>
                </a:solidFill>
                <a:latin typeface="Calibri"/>
                <a:ea typeface="Calibri"/>
                <a:cs typeface="Calibri"/>
                <a:sym typeface="Calibri"/>
              </a:rPr>
              <a:t>18</a:t>
            </a:fld>
            <a:endParaRPr sz="11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3"/>
        <p:cNvGrpSpPr/>
        <p:nvPr/>
      </p:nvGrpSpPr>
      <p:grpSpPr>
        <a:xfrm>
          <a:off x="0" y="0"/>
          <a:ext cx="0" cy="0"/>
          <a:chOff x="0" y="0"/>
          <a:chExt cx="0" cy="0"/>
        </a:xfrm>
      </p:grpSpPr>
      <p:sp>
        <p:nvSpPr>
          <p:cNvPr id="884" name="Google Shape;884;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85" name="Google Shape;885;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8" name="Google Shape;358;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59" name="Google Shape;359;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2</a:t>
            </a:fld>
            <a:endParaRPr>
              <a:solidFill>
                <a:srgbClr val="000000"/>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2"/>
        <p:cNvGrpSpPr/>
        <p:nvPr/>
      </p:nvGrpSpPr>
      <p:grpSpPr>
        <a:xfrm>
          <a:off x="0" y="0"/>
          <a:ext cx="0" cy="0"/>
          <a:chOff x="0" y="0"/>
          <a:chExt cx="0" cy="0"/>
        </a:xfrm>
      </p:grpSpPr>
      <p:sp>
        <p:nvSpPr>
          <p:cNvPr id="893" name="Google Shape;893;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94" name="Google Shape;894;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1" name="Google Shape;391;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92" name="Google Shape;392;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300"/>
              <a:buFont typeface="Arial"/>
              <a:buNone/>
            </a:pPr>
            <a:fld id="{00000000-1234-1234-1234-123412341234}" type="slidenum">
              <a:rPr lang="en-US" sz="1300" b="0" i="0" u="none" strike="noStrike" cap="none">
                <a:solidFill>
                  <a:srgbClr val="000000"/>
                </a:solidFill>
                <a:latin typeface="Arial"/>
                <a:ea typeface="Arial"/>
                <a:cs typeface="Arial"/>
                <a:sym typeface="Arial"/>
              </a:rPr>
              <a:t>3</a:t>
            </a:fld>
            <a:endParaRPr sz="13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0" name="Google Shape;430;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31" name="Google Shape;431;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300"/>
              <a:buFont typeface="Arial"/>
              <a:buNone/>
            </a:pPr>
            <a:fld id="{00000000-1234-1234-1234-123412341234}" type="slidenum">
              <a:rPr lang="en-US" sz="1300" b="0" i="0" u="none" strike="noStrike" cap="none">
                <a:solidFill>
                  <a:srgbClr val="000000"/>
                </a:solidFill>
                <a:latin typeface="Arial"/>
                <a:ea typeface="Arial"/>
                <a:cs typeface="Arial"/>
                <a:sym typeface="Arial"/>
              </a:rPr>
              <a:t>4</a:t>
            </a:fld>
            <a:endParaRPr sz="13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2" name="Google Shape;492;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3" name="Google Shape;493;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300"/>
              <a:buFont typeface="Arial"/>
              <a:buNone/>
            </a:pPr>
            <a:fld id="{00000000-1234-1234-1234-123412341234}" type="slidenum">
              <a:rPr lang="en-US" sz="1300" b="0" i="0" u="none" strike="noStrike" cap="none">
                <a:solidFill>
                  <a:srgbClr val="000000"/>
                </a:solidFill>
                <a:latin typeface="Arial"/>
                <a:ea typeface="Arial"/>
                <a:cs typeface="Arial"/>
                <a:sym typeface="Arial"/>
              </a:rPr>
              <a:t>5</a:t>
            </a:fld>
            <a:endParaRPr sz="13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8" name="Google Shape;528;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9" name="Google Shape;529;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300"/>
              <a:buFont typeface="Arial"/>
              <a:buNone/>
            </a:pPr>
            <a:fld id="{00000000-1234-1234-1234-123412341234}" type="slidenum">
              <a:rPr lang="en-US" sz="1300" b="0" i="0" u="none" strike="noStrike" cap="none">
                <a:solidFill>
                  <a:srgbClr val="000000"/>
                </a:solidFill>
                <a:latin typeface="Arial"/>
                <a:ea typeface="Arial"/>
                <a:cs typeface="Arial"/>
                <a:sym typeface="Arial"/>
              </a:rPr>
              <a:t>6</a:t>
            </a:fld>
            <a:endParaRPr sz="13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4"/>
        <p:cNvGrpSpPr/>
        <p:nvPr/>
      </p:nvGrpSpPr>
      <p:grpSpPr>
        <a:xfrm>
          <a:off x="0" y="0"/>
          <a:ext cx="0" cy="0"/>
          <a:chOff x="0" y="0"/>
          <a:chExt cx="0" cy="0"/>
        </a:xfrm>
      </p:grpSpPr>
      <p:sp>
        <p:nvSpPr>
          <p:cNvPr id="555" name="Google Shape;555;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56" name="Google Shape;556;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7"/>
        <p:cNvGrpSpPr/>
        <p:nvPr/>
      </p:nvGrpSpPr>
      <p:grpSpPr>
        <a:xfrm>
          <a:off x="0" y="0"/>
          <a:ext cx="0" cy="0"/>
          <a:chOff x="0" y="0"/>
          <a:chExt cx="0" cy="0"/>
        </a:xfrm>
      </p:grpSpPr>
      <p:sp>
        <p:nvSpPr>
          <p:cNvPr id="568" name="Google Shape;568;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9" name="Google Shape;569;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70" name="Google Shape;570;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300"/>
              <a:buFont typeface="Arial"/>
              <a:buNone/>
            </a:pPr>
            <a:fld id="{00000000-1234-1234-1234-123412341234}" type="slidenum">
              <a:rPr lang="en-US" sz="1300" b="0" i="0" u="none" strike="noStrike" cap="none">
                <a:solidFill>
                  <a:srgbClr val="000000"/>
                </a:solidFill>
                <a:latin typeface="Arial"/>
                <a:ea typeface="Arial"/>
                <a:cs typeface="Arial"/>
                <a:sym typeface="Arial"/>
              </a:rPr>
              <a:t>8</a:t>
            </a:fld>
            <a:endParaRPr sz="13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7"/>
        <p:cNvGrpSpPr/>
        <p:nvPr/>
      </p:nvGrpSpPr>
      <p:grpSpPr>
        <a:xfrm>
          <a:off x="0" y="0"/>
          <a:ext cx="0" cy="0"/>
          <a:chOff x="0" y="0"/>
          <a:chExt cx="0" cy="0"/>
        </a:xfrm>
      </p:grpSpPr>
      <p:sp>
        <p:nvSpPr>
          <p:cNvPr id="598" name="Google Shape;598;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9" name="Google Shape;599;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00" name="Google Shape;600;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300"/>
              <a:buFont typeface="Arial"/>
              <a:buNone/>
            </a:pPr>
            <a:fld id="{00000000-1234-1234-1234-123412341234}" type="slidenum">
              <a:rPr lang="en-US" sz="1300" b="0" i="0" u="none" strike="noStrike" cap="none">
                <a:solidFill>
                  <a:srgbClr val="000000"/>
                </a:solidFill>
                <a:latin typeface="Arial"/>
                <a:ea typeface="Arial"/>
                <a:cs typeface="Arial"/>
                <a:sym typeface="Arial"/>
              </a:rPr>
              <a:t>9</a:t>
            </a:fld>
            <a:endParaRPr sz="1300" b="0" i="0" u="none" strike="noStrike" cap="none">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image" Target="../media/image7.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Master" Target="../slideMasters/slideMaster1.xml"/><Relationship Id="rId4" Type="http://schemas.openxmlformats.org/officeDocument/2006/relationships/image" Target="../media/image16.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0.jp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1.jp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2.jp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3.jp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4.jp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1">
  <p:cSld name="Title Slide 1">
    <p:spTree>
      <p:nvGrpSpPr>
        <p:cNvPr id="1" name="Shape 14"/>
        <p:cNvGrpSpPr/>
        <p:nvPr/>
      </p:nvGrpSpPr>
      <p:grpSpPr>
        <a:xfrm>
          <a:off x="0" y="0"/>
          <a:ext cx="0" cy="0"/>
          <a:chOff x="0" y="0"/>
          <a:chExt cx="0" cy="0"/>
        </a:xfrm>
      </p:grpSpPr>
      <p:pic>
        <p:nvPicPr>
          <p:cNvPr id="15" name="Google Shape;15;p22"/>
          <p:cNvPicPr preferRelativeResize="0"/>
          <p:nvPr/>
        </p:nvPicPr>
        <p:blipFill rotWithShape="1">
          <a:blip r:embed="rId2">
            <a:alphaModFix/>
          </a:blip>
          <a:srcRect/>
          <a:stretch/>
        </p:blipFill>
        <p:spPr>
          <a:xfrm>
            <a:off x="330350" y="5643501"/>
            <a:ext cx="5004000" cy="932879"/>
          </a:xfrm>
          <a:prstGeom prst="rect">
            <a:avLst/>
          </a:prstGeom>
          <a:noFill/>
          <a:ln>
            <a:noFill/>
          </a:ln>
        </p:spPr>
      </p:pic>
      <p:sp>
        <p:nvSpPr>
          <p:cNvPr id="16" name="Google Shape;16;p22"/>
          <p:cNvSpPr txBox="1">
            <a:spLocks noGrp="1"/>
          </p:cNvSpPr>
          <p:nvPr>
            <p:ph type="ctrTitle"/>
          </p:nvPr>
        </p:nvSpPr>
        <p:spPr>
          <a:xfrm>
            <a:off x="604838" y="1376363"/>
            <a:ext cx="4848568" cy="2276399"/>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rgbClr val="002068"/>
              </a:buClr>
              <a:buSzPts val="4000"/>
              <a:buFont typeface="Arial"/>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2"/>
          <p:cNvSpPr txBox="1">
            <a:spLocks noGrp="1"/>
          </p:cNvSpPr>
          <p:nvPr>
            <p:ph type="subTitle" idx="1"/>
          </p:nvPr>
        </p:nvSpPr>
        <p:spPr>
          <a:xfrm>
            <a:off x="604838" y="3990974"/>
            <a:ext cx="4400795" cy="1047751"/>
          </a:xfrm>
          <a:prstGeom prst="rect">
            <a:avLst/>
          </a:prstGeom>
          <a:noFill/>
          <a:ln>
            <a:noFill/>
          </a:ln>
        </p:spPr>
        <p:txBody>
          <a:bodyPr spcFirstLastPara="1" wrap="square" lIns="0" tIns="0" rIns="0" bIns="0" anchor="t" anchorCtr="0">
            <a:noAutofit/>
          </a:bodyPr>
          <a:lstStyle>
            <a:lvl1pPr lvl="0" algn="l">
              <a:lnSpc>
                <a:spcPct val="95000"/>
              </a:lnSpc>
              <a:spcBef>
                <a:spcPts val="0"/>
              </a:spcBef>
              <a:spcAft>
                <a:spcPts val="0"/>
              </a:spcAft>
              <a:buClr>
                <a:srgbClr val="0460A9"/>
              </a:buClr>
              <a:buSzPts val="2000"/>
              <a:buFont typeface="Arial"/>
              <a:buNone/>
              <a:defRPr sz="2000"/>
            </a:lvl1pPr>
            <a:lvl2pPr lvl="1" algn="ctr">
              <a:lnSpc>
                <a:spcPct val="95000"/>
              </a:lnSpc>
              <a:spcBef>
                <a:spcPts val="700"/>
              </a:spcBef>
              <a:spcAft>
                <a:spcPts val="0"/>
              </a:spcAft>
              <a:buClr>
                <a:schemeClr val="dk1"/>
              </a:buClr>
              <a:buSzPts val="2000"/>
              <a:buFont typeface="Arial"/>
              <a:buNone/>
              <a:defRPr sz="2000"/>
            </a:lvl2pPr>
            <a:lvl3pPr lvl="2" algn="ctr">
              <a:lnSpc>
                <a:spcPct val="95000"/>
              </a:lnSpc>
              <a:spcBef>
                <a:spcPts val="600"/>
              </a:spcBef>
              <a:spcAft>
                <a:spcPts val="0"/>
              </a:spcAft>
              <a:buSzPts val="1800"/>
              <a:buNone/>
              <a:defRPr sz="1800"/>
            </a:lvl3pPr>
            <a:lvl4pPr lvl="3" algn="ctr">
              <a:lnSpc>
                <a:spcPct val="95000"/>
              </a:lnSpc>
              <a:spcBef>
                <a:spcPts val="600"/>
              </a:spcBef>
              <a:spcAft>
                <a:spcPts val="0"/>
              </a:spcAft>
              <a:buSzPts val="1600"/>
              <a:buNone/>
              <a:defRPr sz="1600"/>
            </a:lvl4pPr>
            <a:lvl5pPr lvl="4" algn="ctr">
              <a:lnSpc>
                <a:spcPct val="95000"/>
              </a:lnSpc>
              <a:spcBef>
                <a:spcPts val="6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2"/>
          <p:cNvSpPr txBox="1">
            <a:spLocks noGrp="1"/>
          </p:cNvSpPr>
          <p:nvPr>
            <p:ph type="ftr" idx="11"/>
          </p:nvPr>
        </p:nvSpPr>
        <p:spPr>
          <a:xfrm>
            <a:off x="8197850" y="6449644"/>
            <a:ext cx="2880000" cy="180000"/>
          </a:xfrm>
          <a:prstGeom prst="rect">
            <a:avLst/>
          </a:prstGeom>
          <a:noFill/>
          <a:ln>
            <a:noFill/>
          </a:ln>
        </p:spPr>
        <p:txBody>
          <a:bodyPr spcFirstLastPara="1" wrap="square" lIns="0" tIns="0" rIns="0" bIns="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2"/>
          <p:cNvSpPr txBox="1">
            <a:spLocks noGrp="1"/>
          </p:cNvSpPr>
          <p:nvPr>
            <p:ph type="sldNum" idx="12"/>
          </p:nvPr>
        </p:nvSpPr>
        <p:spPr>
          <a:xfrm>
            <a:off x="11307726" y="6449644"/>
            <a:ext cx="465174" cy="180000"/>
          </a:xfrm>
          <a:prstGeom prst="rect">
            <a:avLst/>
          </a:prstGeom>
          <a:noFill/>
          <a:ln>
            <a:noFill/>
          </a:ln>
        </p:spPr>
        <p:txBody>
          <a:bodyPr spcFirstLastPara="1" wrap="square" lIns="0" tIns="0" rIns="0" bIns="0"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0" name="Google Shape;20;p22"/>
          <p:cNvSpPr>
            <a:spLocks noGrp="1"/>
          </p:cNvSpPr>
          <p:nvPr>
            <p:ph type="pic" idx="2"/>
          </p:nvPr>
        </p:nvSpPr>
        <p:spPr>
          <a:xfrm>
            <a:off x="5521619" y="0"/>
            <a:ext cx="6670381" cy="6858000"/>
          </a:xfrm>
          <a:prstGeom prst="rect">
            <a:avLst/>
          </a:prstGeom>
          <a:noFill/>
          <a:ln>
            <a:noFill/>
          </a:ln>
        </p:spPr>
      </p:sp>
    </p:spTree>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Slide 4">
  <p:cSld name="Title Slide 4">
    <p:spTree>
      <p:nvGrpSpPr>
        <p:cNvPr id="1" name="Shape 70"/>
        <p:cNvGrpSpPr/>
        <p:nvPr/>
      </p:nvGrpSpPr>
      <p:grpSpPr>
        <a:xfrm>
          <a:off x="0" y="0"/>
          <a:ext cx="0" cy="0"/>
          <a:chOff x="0" y="0"/>
          <a:chExt cx="0" cy="0"/>
        </a:xfrm>
      </p:grpSpPr>
      <p:sp>
        <p:nvSpPr>
          <p:cNvPr id="71" name="Google Shape;71;p31"/>
          <p:cNvSpPr>
            <a:spLocks noGrp="1"/>
          </p:cNvSpPr>
          <p:nvPr>
            <p:ph type="pic" idx="2"/>
          </p:nvPr>
        </p:nvSpPr>
        <p:spPr>
          <a:xfrm>
            <a:off x="6038111" y="-1"/>
            <a:ext cx="6153889" cy="6858000"/>
          </a:xfrm>
          <a:prstGeom prst="rect">
            <a:avLst/>
          </a:prstGeom>
          <a:noFill/>
          <a:ln>
            <a:noFill/>
          </a:ln>
        </p:spPr>
      </p:sp>
      <p:sp>
        <p:nvSpPr>
          <p:cNvPr id="72" name="Google Shape;72;p31"/>
          <p:cNvSpPr txBox="1">
            <a:spLocks noGrp="1"/>
          </p:cNvSpPr>
          <p:nvPr>
            <p:ph type="ctrTitle"/>
          </p:nvPr>
        </p:nvSpPr>
        <p:spPr>
          <a:xfrm>
            <a:off x="604837" y="1376363"/>
            <a:ext cx="4966403" cy="2276399"/>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rgbClr val="002068"/>
              </a:buClr>
              <a:buSzPts val="4000"/>
              <a:buFont typeface="Arial"/>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3" name="Google Shape;73;p31"/>
          <p:cNvSpPr txBox="1">
            <a:spLocks noGrp="1"/>
          </p:cNvSpPr>
          <p:nvPr>
            <p:ph type="subTitle" idx="1"/>
          </p:nvPr>
        </p:nvSpPr>
        <p:spPr>
          <a:xfrm>
            <a:off x="604838" y="3990974"/>
            <a:ext cx="4966402" cy="1047751"/>
          </a:xfrm>
          <a:prstGeom prst="rect">
            <a:avLst/>
          </a:prstGeom>
          <a:noFill/>
          <a:ln>
            <a:noFill/>
          </a:ln>
        </p:spPr>
        <p:txBody>
          <a:bodyPr spcFirstLastPara="1" wrap="square" lIns="0" tIns="0" rIns="0" bIns="0" anchor="t" anchorCtr="0">
            <a:noAutofit/>
          </a:bodyPr>
          <a:lstStyle>
            <a:lvl1pPr lvl="0" algn="l">
              <a:lnSpc>
                <a:spcPct val="95000"/>
              </a:lnSpc>
              <a:spcBef>
                <a:spcPts val="0"/>
              </a:spcBef>
              <a:spcAft>
                <a:spcPts val="0"/>
              </a:spcAft>
              <a:buClr>
                <a:srgbClr val="0460A9"/>
              </a:buClr>
              <a:buSzPts val="2000"/>
              <a:buFont typeface="Arial"/>
              <a:buNone/>
              <a:defRPr sz="2000"/>
            </a:lvl1pPr>
            <a:lvl2pPr lvl="1" algn="ctr">
              <a:lnSpc>
                <a:spcPct val="95000"/>
              </a:lnSpc>
              <a:spcBef>
                <a:spcPts val="700"/>
              </a:spcBef>
              <a:spcAft>
                <a:spcPts val="0"/>
              </a:spcAft>
              <a:buClr>
                <a:schemeClr val="dk1"/>
              </a:buClr>
              <a:buSzPts val="2000"/>
              <a:buFont typeface="Arial"/>
              <a:buNone/>
              <a:defRPr sz="2000"/>
            </a:lvl2pPr>
            <a:lvl3pPr lvl="2" algn="ctr">
              <a:lnSpc>
                <a:spcPct val="95000"/>
              </a:lnSpc>
              <a:spcBef>
                <a:spcPts val="600"/>
              </a:spcBef>
              <a:spcAft>
                <a:spcPts val="0"/>
              </a:spcAft>
              <a:buSzPts val="1800"/>
              <a:buNone/>
              <a:defRPr sz="1800"/>
            </a:lvl3pPr>
            <a:lvl4pPr lvl="3" algn="ctr">
              <a:lnSpc>
                <a:spcPct val="95000"/>
              </a:lnSpc>
              <a:spcBef>
                <a:spcPts val="600"/>
              </a:spcBef>
              <a:spcAft>
                <a:spcPts val="0"/>
              </a:spcAft>
              <a:buSzPts val="1600"/>
              <a:buNone/>
              <a:defRPr sz="1600"/>
            </a:lvl4pPr>
            <a:lvl5pPr lvl="4" algn="ctr">
              <a:lnSpc>
                <a:spcPct val="95000"/>
              </a:lnSpc>
              <a:spcBef>
                <a:spcPts val="6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74" name="Google Shape;74;p31"/>
          <p:cNvSpPr txBox="1">
            <a:spLocks noGrp="1"/>
          </p:cNvSpPr>
          <p:nvPr>
            <p:ph type="ftr" idx="11"/>
          </p:nvPr>
        </p:nvSpPr>
        <p:spPr>
          <a:xfrm>
            <a:off x="8197850" y="6449644"/>
            <a:ext cx="2880000" cy="180000"/>
          </a:xfrm>
          <a:prstGeom prst="rect">
            <a:avLst/>
          </a:prstGeom>
          <a:noFill/>
          <a:ln>
            <a:noFill/>
          </a:ln>
        </p:spPr>
        <p:txBody>
          <a:bodyPr spcFirstLastPara="1" wrap="square" lIns="0" tIns="0" rIns="0" bIns="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31"/>
          <p:cNvSpPr txBox="1">
            <a:spLocks noGrp="1"/>
          </p:cNvSpPr>
          <p:nvPr>
            <p:ph type="sldNum" idx="12"/>
          </p:nvPr>
        </p:nvSpPr>
        <p:spPr>
          <a:xfrm>
            <a:off x="11307726" y="6449644"/>
            <a:ext cx="465174" cy="180000"/>
          </a:xfrm>
          <a:prstGeom prst="rect">
            <a:avLst/>
          </a:prstGeom>
          <a:noFill/>
          <a:ln>
            <a:noFill/>
          </a:ln>
        </p:spPr>
        <p:txBody>
          <a:bodyPr spcFirstLastPara="1" wrap="square" lIns="0" tIns="0" rIns="0" bIns="0"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76" name="Google Shape;76;p31"/>
          <p:cNvPicPr preferRelativeResize="0"/>
          <p:nvPr/>
        </p:nvPicPr>
        <p:blipFill rotWithShape="1">
          <a:blip r:embed="rId2">
            <a:alphaModFix/>
          </a:blip>
          <a:srcRect/>
          <a:stretch/>
        </p:blipFill>
        <p:spPr>
          <a:xfrm>
            <a:off x="330350" y="5643501"/>
            <a:ext cx="5004000" cy="932879"/>
          </a:xfrm>
          <a:prstGeom prst="rect">
            <a:avLst/>
          </a:prstGeom>
          <a:noFill/>
          <a:ln>
            <a:noFill/>
          </a:ln>
        </p:spPr>
      </p:pic>
    </p:spTree>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Slide 5">
  <p:cSld name="Title Slide 5">
    <p:spTree>
      <p:nvGrpSpPr>
        <p:cNvPr id="1" name="Shape 77"/>
        <p:cNvGrpSpPr/>
        <p:nvPr/>
      </p:nvGrpSpPr>
      <p:grpSpPr>
        <a:xfrm>
          <a:off x="0" y="0"/>
          <a:ext cx="0" cy="0"/>
          <a:chOff x="0" y="0"/>
          <a:chExt cx="0" cy="0"/>
        </a:xfrm>
      </p:grpSpPr>
      <p:sp>
        <p:nvSpPr>
          <p:cNvPr id="78" name="Google Shape;78;p32"/>
          <p:cNvSpPr>
            <a:spLocks noGrp="1"/>
          </p:cNvSpPr>
          <p:nvPr>
            <p:ph type="pic" idx="2"/>
          </p:nvPr>
        </p:nvSpPr>
        <p:spPr>
          <a:xfrm>
            <a:off x="3224163" y="-1"/>
            <a:ext cx="8967837" cy="6858000"/>
          </a:xfrm>
          <a:prstGeom prst="rect">
            <a:avLst/>
          </a:prstGeom>
          <a:noFill/>
          <a:ln>
            <a:noFill/>
          </a:ln>
        </p:spPr>
      </p:sp>
      <p:sp>
        <p:nvSpPr>
          <p:cNvPr id="79" name="Google Shape;79;p32"/>
          <p:cNvSpPr txBox="1">
            <a:spLocks noGrp="1"/>
          </p:cNvSpPr>
          <p:nvPr>
            <p:ph type="ctrTitle"/>
          </p:nvPr>
        </p:nvSpPr>
        <p:spPr>
          <a:xfrm>
            <a:off x="604838" y="1376363"/>
            <a:ext cx="5465762" cy="2276399"/>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rgbClr val="002068"/>
              </a:buClr>
              <a:buSzPts val="4000"/>
              <a:buFont typeface="Arial"/>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32"/>
          <p:cNvSpPr txBox="1">
            <a:spLocks noGrp="1"/>
          </p:cNvSpPr>
          <p:nvPr>
            <p:ph type="subTitle" idx="1"/>
          </p:nvPr>
        </p:nvSpPr>
        <p:spPr>
          <a:xfrm>
            <a:off x="604838" y="3996665"/>
            <a:ext cx="5465762" cy="1047751"/>
          </a:xfrm>
          <a:prstGeom prst="rect">
            <a:avLst/>
          </a:prstGeom>
          <a:noFill/>
          <a:ln>
            <a:noFill/>
          </a:ln>
        </p:spPr>
        <p:txBody>
          <a:bodyPr spcFirstLastPara="1" wrap="square" lIns="0" tIns="0" rIns="0" bIns="0" anchor="t" anchorCtr="0">
            <a:noAutofit/>
          </a:bodyPr>
          <a:lstStyle>
            <a:lvl1pPr lvl="0" algn="l">
              <a:lnSpc>
                <a:spcPct val="95000"/>
              </a:lnSpc>
              <a:spcBef>
                <a:spcPts val="0"/>
              </a:spcBef>
              <a:spcAft>
                <a:spcPts val="0"/>
              </a:spcAft>
              <a:buClr>
                <a:srgbClr val="0460A9"/>
              </a:buClr>
              <a:buSzPts val="2000"/>
              <a:buFont typeface="Arial"/>
              <a:buNone/>
              <a:defRPr sz="2000"/>
            </a:lvl1pPr>
            <a:lvl2pPr lvl="1" algn="ctr">
              <a:lnSpc>
                <a:spcPct val="95000"/>
              </a:lnSpc>
              <a:spcBef>
                <a:spcPts val="700"/>
              </a:spcBef>
              <a:spcAft>
                <a:spcPts val="0"/>
              </a:spcAft>
              <a:buClr>
                <a:schemeClr val="dk1"/>
              </a:buClr>
              <a:buSzPts val="2000"/>
              <a:buFont typeface="Arial"/>
              <a:buNone/>
              <a:defRPr sz="2000"/>
            </a:lvl2pPr>
            <a:lvl3pPr lvl="2" algn="ctr">
              <a:lnSpc>
                <a:spcPct val="95000"/>
              </a:lnSpc>
              <a:spcBef>
                <a:spcPts val="600"/>
              </a:spcBef>
              <a:spcAft>
                <a:spcPts val="0"/>
              </a:spcAft>
              <a:buSzPts val="1800"/>
              <a:buNone/>
              <a:defRPr sz="1800"/>
            </a:lvl3pPr>
            <a:lvl4pPr lvl="3" algn="ctr">
              <a:lnSpc>
                <a:spcPct val="95000"/>
              </a:lnSpc>
              <a:spcBef>
                <a:spcPts val="600"/>
              </a:spcBef>
              <a:spcAft>
                <a:spcPts val="0"/>
              </a:spcAft>
              <a:buSzPts val="1600"/>
              <a:buNone/>
              <a:defRPr sz="1600"/>
            </a:lvl4pPr>
            <a:lvl5pPr lvl="4" algn="ctr">
              <a:lnSpc>
                <a:spcPct val="95000"/>
              </a:lnSpc>
              <a:spcBef>
                <a:spcPts val="6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81" name="Google Shape;81;p32"/>
          <p:cNvSpPr txBox="1">
            <a:spLocks noGrp="1"/>
          </p:cNvSpPr>
          <p:nvPr>
            <p:ph type="ftr" idx="11"/>
          </p:nvPr>
        </p:nvSpPr>
        <p:spPr>
          <a:xfrm>
            <a:off x="8197850" y="6449644"/>
            <a:ext cx="2880000" cy="180000"/>
          </a:xfrm>
          <a:prstGeom prst="rect">
            <a:avLst/>
          </a:prstGeom>
          <a:noFill/>
          <a:ln>
            <a:noFill/>
          </a:ln>
        </p:spPr>
        <p:txBody>
          <a:bodyPr spcFirstLastPara="1" wrap="square" lIns="0" tIns="0" rIns="0" bIns="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32"/>
          <p:cNvSpPr txBox="1">
            <a:spLocks noGrp="1"/>
          </p:cNvSpPr>
          <p:nvPr>
            <p:ph type="sldNum" idx="12"/>
          </p:nvPr>
        </p:nvSpPr>
        <p:spPr>
          <a:xfrm>
            <a:off x="11307726" y="6449644"/>
            <a:ext cx="465174" cy="180000"/>
          </a:xfrm>
          <a:prstGeom prst="rect">
            <a:avLst/>
          </a:prstGeom>
          <a:noFill/>
          <a:ln>
            <a:noFill/>
          </a:ln>
        </p:spPr>
        <p:txBody>
          <a:bodyPr spcFirstLastPara="1" wrap="square" lIns="0" tIns="0" rIns="0" bIns="0"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83" name="Google Shape;83;p32"/>
          <p:cNvPicPr preferRelativeResize="0"/>
          <p:nvPr/>
        </p:nvPicPr>
        <p:blipFill rotWithShape="1">
          <a:blip r:embed="rId2">
            <a:alphaModFix/>
          </a:blip>
          <a:srcRect/>
          <a:stretch/>
        </p:blipFill>
        <p:spPr>
          <a:xfrm>
            <a:off x="330350" y="5643501"/>
            <a:ext cx="5004000" cy="932879"/>
          </a:xfrm>
          <a:prstGeom prst="rect">
            <a:avLst/>
          </a:prstGeom>
          <a:noFill/>
          <a:ln>
            <a:noFill/>
          </a:ln>
        </p:spPr>
      </p:pic>
    </p:spTree>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6">
  <p:cSld name="Title Slide 6">
    <p:spTree>
      <p:nvGrpSpPr>
        <p:cNvPr id="1" name="Shape 84"/>
        <p:cNvGrpSpPr/>
        <p:nvPr/>
      </p:nvGrpSpPr>
      <p:grpSpPr>
        <a:xfrm>
          <a:off x="0" y="0"/>
          <a:ext cx="0" cy="0"/>
          <a:chOff x="0" y="0"/>
          <a:chExt cx="0" cy="0"/>
        </a:xfrm>
      </p:grpSpPr>
      <p:sp>
        <p:nvSpPr>
          <p:cNvPr id="85" name="Google Shape;85;p33"/>
          <p:cNvSpPr>
            <a:spLocks noGrp="1"/>
          </p:cNvSpPr>
          <p:nvPr>
            <p:ph type="pic" idx="2"/>
          </p:nvPr>
        </p:nvSpPr>
        <p:spPr>
          <a:xfrm>
            <a:off x="5587031" y="0"/>
            <a:ext cx="6604969" cy="6858000"/>
          </a:xfrm>
          <a:prstGeom prst="rect">
            <a:avLst/>
          </a:prstGeom>
          <a:noFill/>
          <a:ln>
            <a:noFill/>
          </a:ln>
        </p:spPr>
      </p:sp>
      <p:sp>
        <p:nvSpPr>
          <p:cNvPr id="86" name="Google Shape;86;p33"/>
          <p:cNvSpPr txBox="1">
            <a:spLocks noGrp="1"/>
          </p:cNvSpPr>
          <p:nvPr>
            <p:ph type="ctrTitle"/>
          </p:nvPr>
        </p:nvSpPr>
        <p:spPr>
          <a:xfrm>
            <a:off x="604838" y="1376363"/>
            <a:ext cx="4702062" cy="2276399"/>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rgbClr val="002068"/>
              </a:buClr>
              <a:buSzPts val="4000"/>
              <a:buFont typeface="Arial"/>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7" name="Google Shape;87;p33"/>
          <p:cNvSpPr txBox="1">
            <a:spLocks noGrp="1"/>
          </p:cNvSpPr>
          <p:nvPr>
            <p:ph type="subTitle" idx="1"/>
          </p:nvPr>
        </p:nvSpPr>
        <p:spPr>
          <a:xfrm>
            <a:off x="604838" y="3990974"/>
            <a:ext cx="4702062" cy="1047751"/>
          </a:xfrm>
          <a:prstGeom prst="rect">
            <a:avLst/>
          </a:prstGeom>
          <a:noFill/>
          <a:ln>
            <a:noFill/>
          </a:ln>
        </p:spPr>
        <p:txBody>
          <a:bodyPr spcFirstLastPara="1" wrap="square" lIns="0" tIns="0" rIns="0" bIns="0" anchor="t" anchorCtr="0">
            <a:noAutofit/>
          </a:bodyPr>
          <a:lstStyle>
            <a:lvl1pPr lvl="0" algn="l">
              <a:lnSpc>
                <a:spcPct val="95000"/>
              </a:lnSpc>
              <a:spcBef>
                <a:spcPts val="0"/>
              </a:spcBef>
              <a:spcAft>
                <a:spcPts val="0"/>
              </a:spcAft>
              <a:buClr>
                <a:srgbClr val="0460A9"/>
              </a:buClr>
              <a:buSzPts val="2000"/>
              <a:buFont typeface="Arial"/>
              <a:buNone/>
              <a:defRPr sz="2000"/>
            </a:lvl1pPr>
            <a:lvl2pPr lvl="1" algn="ctr">
              <a:lnSpc>
                <a:spcPct val="95000"/>
              </a:lnSpc>
              <a:spcBef>
                <a:spcPts val="700"/>
              </a:spcBef>
              <a:spcAft>
                <a:spcPts val="0"/>
              </a:spcAft>
              <a:buClr>
                <a:schemeClr val="dk1"/>
              </a:buClr>
              <a:buSzPts val="2000"/>
              <a:buFont typeface="Arial"/>
              <a:buNone/>
              <a:defRPr sz="2000"/>
            </a:lvl2pPr>
            <a:lvl3pPr lvl="2" algn="ctr">
              <a:lnSpc>
                <a:spcPct val="95000"/>
              </a:lnSpc>
              <a:spcBef>
                <a:spcPts val="600"/>
              </a:spcBef>
              <a:spcAft>
                <a:spcPts val="0"/>
              </a:spcAft>
              <a:buSzPts val="1800"/>
              <a:buNone/>
              <a:defRPr sz="1800"/>
            </a:lvl3pPr>
            <a:lvl4pPr lvl="3" algn="ctr">
              <a:lnSpc>
                <a:spcPct val="95000"/>
              </a:lnSpc>
              <a:spcBef>
                <a:spcPts val="600"/>
              </a:spcBef>
              <a:spcAft>
                <a:spcPts val="0"/>
              </a:spcAft>
              <a:buSzPts val="1600"/>
              <a:buNone/>
              <a:defRPr sz="1600"/>
            </a:lvl4pPr>
            <a:lvl5pPr lvl="4" algn="ctr">
              <a:lnSpc>
                <a:spcPct val="95000"/>
              </a:lnSpc>
              <a:spcBef>
                <a:spcPts val="6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88" name="Google Shape;88;p33"/>
          <p:cNvSpPr txBox="1">
            <a:spLocks noGrp="1"/>
          </p:cNvSpPr>
          <p:nvPr>
            <p:ph type="ftr" idx="11"/>
          </p:nvPr>
        </p:nvSpPr>
        <p:spPr>
          <a:xfrm>
            <a:off x="8197850" y="6449644"/>
            <a:ext cx="2880000" cy="180000"/>
          </a:xfrm>
          <a:prstGeom prst="rect">
            <a:avLst/>
          </a:prstGeom>
          <a:noFill/>
          <a:ln>
            <a:noFill/>
          </a:ln>
        </p:spPr>
        <p:txBody>
          <a:bodyPr spcFirstLastPara="1" wrap="square" lIns="0" tIns="0" rIns="0" bIns="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33"/>
          <p:cNvSpPr txBox="1">
            <a:spLocks noGrp="1"/>
          </p:cNvSpPr>
          <p:nvPr>
            <p:ph type="sldNum" idx="12"/>
          </p:nvPr>
        </p:nvSpPr>
        <p:spPr>
          <a:xfrm>
            <a:off x="11307726" y="6449644"/>
            <a:ext cx="465174" cy="180000"/>
          </a:xfrm>
          <a:prstGeom prst="rect">
            <a:avLst/>
          </a:prstGeom>
          <a:noFill/>
          <a:ln>
            <a:noFill/>
          </a:ln>
        </p:spPr>
        <p:txBody>
          <a:bodyPr spcFirstLastPara="1" wrap="square" lIns="0" tIns="0" rIns="0" bIns="0"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90" name="Google Shape;90;p33"/>
          <p:cNvPicPr preferRelativeResize="0"/>
          <p:nvPr/>
        </p:nvPicPr>
        <p:blipFill rotWithShape="1">
          <a:blip r:embed="rId2">
            <a:alphaModFix/>
          </a:blip>
          <a:srcRect/>
          <a:stretch/>
        </p:blipFill>
        <p:spPr>
          <a:xfrm>
            <a:off x="330350" y="5643501"/>
            <a:ext cx="5004000" cy="932879"/>
          </a:xfrm>
          <a:prstGeom prst="rect">
            <a:avLst/>
          </a:prstGeom>
          <a:noFill/>
          <a:ln>
            <a:noFill/>
          </a:ln>
        </p:spPr>
      </p:pic>
    </p:spTree>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7">
  <p:cSld name="Title Slide 7">
    <p:spTree>
      <p:nvGrpSpPr>
        <p:cNvPr id="1" name="Shape 91"/>
        <p:cNvGrpSpPr/>
        <p:nvPr/>
      </p:nvGrpSpPr>
      <p:grpSpPr>
        <a:xfrm>
          <a:off x="0" y="0"/>
          <a:ext cx="0" cy="0"/>
          <a:chOff x="0" y="0"/>
          <a:chExt cx="0" cy="0"/>
        </a:xfrm>
      </p:grpSpPr>
      <p:pic>
        <p:nvPicPr>
          <p:cNvPr id="92" name="Google Shape;92;p34" descr="A yellow and orange liquid&#10;&#10;Description automatically generated"/>
          <p:cNvPicPr preferRelativeResize="0"/>
          <p:nvPr/>
        </p:nvPicPr>
        <p:blipFill rotWithShape="1">
          <a:blip r:embed="rId2">
            <a:alphaModFix/>
          </a:blip>
          <a:srcRect/>
          <a:stretch/>
        </p:blipFill>
        <p:spPr>
          <a:xfrm>
            <a:off x="5144400" y="-9426"/>
            <a:ext cx="7061127" cy="6868800"/>
          </a:xfrm>
          <a:prstGeom prst="rect">
            <a:avLst/>
          </a:prstGeom>
          <a:noFill/>
          <a:ln>
            <a:noFill/>
          </a:ln>
        </p:spPr>
      </p:pic>
      <p:sp>
        <p:nvSpPr>
          <p:cNvPr id="93" name="Google Shape;93;p34"/>
          <p:cNvSpPr>
            <a:spLocks noGrp="1"/>
          </p:cNvSpPr>
          <p:nvPr>
            <p:ph type="pic" idx="2"/>
          </p:nvPr>
        </p:nvSpPr>
        <p:spPr>
          <a:xfrm>
            <a:off x="5279010" y="-1491"/>
            <a:ext cx="6912990" cy="6250312"/>
          </a:xfrm>
          <a:prstGeom prst="rect">
            <a:avLst/>
          </a:prstGeom>
          <a:noFill/>
          <a:ln>
            <a:noFill/>
          </a:ln>
        </p:spPr>
      </p:sp>
      <p:sp>
        <p:nvSpPr>
          <p:cNvPr id="94" name="Google Shape;94;p34"/>
          <p:cNvSpPr txBox="1">
            <a:spLocks noGrp="1"/>
          </p:cNvSpPr>
          <p:nvPr>
            <p:ph type="ctrTitle"/>
          </p:nvPr>
        </p:nvSpPr>
        <p:spPr>
          <a:xfrm>
            <a:off x="604838" y="1376363"/>
            <a:ext cx="4848568" cy="2276399"/>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rgbClr val="002068"/>
              </a:buClr>
              <a:buSzPts val="4000"/>
              <a:buFont typeface="Arial"/>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5" name="Google Shape;95;p34"/>
          <p:cNvSpPr txBox="1">
            <a:spLocks noGrp="1"/>
          </p:cNvSpPr>
          <p:nvPr>
            <p:ph type="subTitle" idx="1"/>
          </p:nvPr>
        </p:nvSpPr>
        <p:spPr>
          <a:xfrm>
            <a:off x="604838" y="3990974"/>
            <a:ext cx="5465762" cy="1047751"/>
          </a:xfrm>
          <a:prstGeom prst="rect">
            <a:avLst/>
          </a:prstGeom>
          <a:noFill/>
          <a:ln>
            <a:noFill/>
          </a:ln>
        </p:spPr>
        <p:txBody>
          <a:bodyPr spcFirstLastPara="1" wrap="square" lIns="0" tIns="0" rIns="0" bIns="0" anchor="t" anchorCtr="0">
            <a:noAutofit/>
          </a:bodyPr>
          <a:lstStyle>
            <a:lvl1pPr lvl="0" algn="l">
              <a:lnSpc>
                <a:spcPct val="95000"/>
              </a:lnSpc>
              <a:spcBef>
                <a:spcPts val="0"/>
              </a:spcBef>
              <a:spcAft>
                <a:spcPts val="0"/>
              </a:spcAft>
              <a:buClr>
                <a:srgbClr val="0460A9"/>
              </a:buClr>
              <a:buSzPts val="2000"/>
              <a:buFont typeface="Arial"/>
              <a:buNone/>
              <a:defRPr sz="2000"/>
            </a:lvl1pPr>
            <a:lvl2pPr lvl="1" algn="ctr">
              <a:lnSpc>
                <a:spcPct val="95000"/>
              </a:lnSpc>
              <a:spcBef>
                <a:spcPts val="700"/>
              </a:spcBef>
              <a:spcAft>
                <a:spcPts val="0"/>
              </a:spcAft>
              <a:buClr>
                <a:schemeClr val="dk1"/>
              </a:buClr>
              <a:buSzPts val="2000"/>
              <a:buFont typeface="Arial"/>
              <a:buNone/>
              <a:defRPr sz="2000"/>
            </a:lvl2pPr>
            <a:lvl3pPr lvl="2" algn="ctr">
              <a:lnSpc>
                <a:spcPct val="95000"/>
              </a:lnSpc>
              <a:spcBef>
                <a:spcPts val="600"/>
              </a:spcBef>
              <a:spcAft>
                <a:spcPts val="0"/>
              </a:spcAft>
              <a:buSzPts val="1800"/>
              <a:buNone/>
              <a:defRPr sz="1800"/>
            </a:lvl3pPr>
            <a:lvl4pPr lvl="3" algn="ctr">
              <a:lnSpc>
                <a:spcPct val="95000"/>
              </a:lnSpc>
              <a:spcBef>
                <a:spcPts val="600"/>
              </a:spcBef>
              <a:spcAft>
                <a:spcPts val="0"/>
              </a:spcAft>
              <a:buSzPts val="1600"/>
              <a:buNone/>
              <a:defRPr sz="1600"/>
            </a:lvl4pPr>
            <a:lvl5pPr lvl="4" algn="ctr">
              <a:lnSpc>
                <a:spcPct val="95000"/>
              </a:lnSpc>
              <a:spcBef>
                <a:spcPts val="6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96" name="Google Shape;96;p34"/>
          <p:cNvSpPr txBox="1">
            <a:spLocks noGrp="1"/>
          </p:cNvSpPr>
          <p:nvPr>
            <p:ph type="ftr" idx="11"/>
          </p:nvPr>
        </p:nvSpPr>
        <p:spPr>
          <a:xfrm>
            <a:off x="8197850" y="6449644"/>
            <a:ext cx="2880000" cy="180000"/>
          </a:xfrm>
          <a:prstGeom prst="rect">
            <a:avLst/>
          </a:prstGeom>
          <a:noFill/>
          <a:ln>
            <a:noFill/>
          </a:ln>
        </p:spPr>
        <p:txBody>
          <a:bodyPr spcFirstLastPara="1" wrap="square" lIns="0" tIns="0" rIns="0" bIns="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 name="Google Shape;97;p34"/>
          <p:cNvSpPr txBox="1">
            <a:spLocks noGrp="1"/>
          </p:cNvSpPr>
          <p:nvPr>
            <p:ph type="sldNum" idx="12"/>
          </p:nvPr>
        </p:nvSpPr>
        <p:spPr>
          <a:xfrm>
            <a:off x="11307726" y="6449644"/>
            <a:ext cx="465174" cy="180000"/>
          </a:xfrm>
          <a:prstGeom prst="rect">
            <a:avLst/>
          </a:prstGeom>
          <a:noFill/>
          <a:ln>
            <a:noFill/>
          </a:ln>
        </p:spPr>
        <p:txBody>
          <a:bodyPr spcFirstLastPara="1" wrap="square" lIns="0" tIns="0" rIns="0" bIns="0"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98" name="Google Shape;98;p34"/>
          <p:cNvSpPr/>
          <p:nvPr/>
        </p:nvSpPr>
        <p:spPr>
          <a:xfrm>
            <a:off x="5057775" y="0"/>
            <a:ext cx="7134225" cy="6858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pic>
        <p:nvPicPr>
          <p:cNvPr id="99" name="Google Shape;99;p34"/>
          <p:cNvPicPr preferRelativeResize="0"/>
          <p:nvPr/>
        </p:nvPicPr>
        <p:blipFill rotWithShape="1">
          <a:blip r:embed="rId3">
            <a:alphaModFix/>
          </a:blip>
          <a:srcRect/>
          <a:stretch/>
        </p:blipFill>
        <p:spPr>
          <a:xfrm>
            <a:off x="330350" y="5643501"/>
            <a:ext cx="5004000" cy="932879"/>
          </a:xfrm>
          <a:prstGeom prst="rect">
            <a:avLst/>
          </a:prstGeom>
          <a:noFill/>
          <a:ln>
            <a:noFill/>
          </a:ln>
        </p:spPr>
      </p:pic>
    </p:spTree>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8">
  <p:cSld name="Title Slide 8">
    <p:spTree>
      <p:nvGrpSpPr>
        <p:cNvPr id="1" name="Shape 100"/>
        <p:cNvGrpSpPr/>
        <p:nvPr/>
      </p:nvGrpSpPr>
      <p:grpSpPr>
        <a:xfrm>
          <a:off x="0" y="0"/>
          <a:ext cx="0" cy="0"/>
          <a:chOff x="0" y="0"/>
          <a:chExt cx="0" cy="0"/>
        </a:xfrm>
      </p:grpSpPr>
      <p:sp>
        <p:nvSpPr>
          <p:cNvPr id="101" name="Google Shape;101;p35"/>
          <p:cNvSpPr txBox="1">
            <a:spLocks noGrp="1"/>
          </p:cNvSpPr>
          <p:nvPr>
            <p:ph type="ctrTitle"/>
          </p:nvPr>
        </p:nvSpPr>
        <p:spPr>
          <a:xfrm>
            <a:off x="604838" y="1376363"/>
            <a:ext cx="4612898" cy="2276399"/>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rgbClr val="002068"/>
              </a:buClr>
              <a:buSzPts val="4000"/>
              <a:buFont typeface="Arial"/>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2" name="Google Shape;102;p35"/>
          <p:cNvSpPr txBox="1">
            <a:spLocks noGrp="1"/>
          </p:cNvSpPr>
          <p:nvPr>
            <p:ph type="subTitle" idx="1"/>
          </p:nvPr>
        </p:nvSpPr>
        <p:spPr>
          <a:xfrm>
            <a:off x="604838" y="3990974"/>
            <a:ext cx="4510395" cy="1047751"/>
          </a:xfrm>
          <a:prstGeom prst="rect">
            <a:avLst/>
          </a:prstGeom>
          <a:noFill/>
          <a:ln>
            <a:noFill/>
          </a:ln>
        </p:spPr>
        <p:txBody>
          <a:bodyPr spcFirstLastPara="1" wrap="square" lIns="0" tIns="0" rIns="0" bIns="0" anchor="t" anchorCtr="0">
            <a:noAutofit/>
          </a:bodyPr>
          <a:lstStyle>
            <a:lvl1pPr lvl="0" algn="l">
              <a:lnSpc>
                <a:spcPct val="95000"/>
              </a:lnSpc>
              <a:spcBef>
                <a:spcPts val="0"/>
              </a:spcBef>
              <a:spcAft>
                <a:spcPts val="0"/>
              </a:spcAft>
              <a:buClr>
                <a:srgbClr val="0460A9"/>
              </a:buClr>
              <a:buSzPts val="2000"/>
              <a:buFont typeface="Arial"/>
              <a:buNone/>
              <a:defRPr sz="2000"/>
            </a:lvl1pPr>
            <a:lvl2pPr lvl="1" algn="ctr">
              <a:lnSpc>
                <a:spcPct val="95000"/>
              </a:lnSpc>
              <a:spcBef>
                <a:spcPts val="700"/>
              </a:spcBef>
              <a:spcAft>
                <a:spcPts val="0"/>
              </a:spcAft>
              <a:buClr>
                <a:schemeClr val="dk1"/>
              </a:buClr>
              <a:buSzPts val="2000"/>
              <a:buFont typeface="Arial"/>
              <a:buNone/>
              <a:defRPr sz="2000"/>
            </a:lvl2pPr>
            <a:lvl3pPr lvl="2" algn="ctr">
              <a:lnSpc>
                <a:spcPct val="95000"/>
              </a:lnSpc>
              <a:spcBef>
                <a:spcPts val="600"/>
              </a:spcBef>
              <a:spcAft>
                <a:spcPts val="0"/>
              </a:spcAft>
              <a:buSzPts val="1800"/>
              <a:buNone/>
              <a:defRPr sz="1800"/>
            </a:lvl3pPr>
            <a:lvl4pPr lvl="3" algn="ctr">
              <a:lnSpc>
                <a:spcPct val="95000"/>
              </a:lnSpc>
              <a:spcBef>
                <a:spcPts val="600"/>
              </a:spcBef>
              <a:spcAft>
                <a:spcPts val="0"/>
              </a:spcAft>
              <a:buSzPts val="1600"/>
              <a:buNone/>
              <a:defRPr sz="1600"/>
            </a:lvl4pPr>
            <a:lvl5pPr lvl="4" algn="ctr">
              <a:lnSpc>
                <a:spcPct val="95000"/>
              </a:lnSpc>
              <a:spcBef>
                <a:spcPts val="6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03" name="Google Shape;103;p35"/>
          <p:cNvSpPr txBox="1">
            <a:spLocks noGrp="1"/>
          </p:cNvSpPr>
          <p:nvPr>
            <p:ph type="ftr" idx="11"/>
          </p:nvPr>
        </p:nvSpPr>
        <p:spPr>
          <a:xfrm>
            <a:off x="8197850" y="6449644"/>
            <a:ext cx="2880000" cy="180000"/>
          </a:xfrm>
          <a:prstGeom prst="rect">
            <a:avLst/>
          </a:prstGeom>
          <a:noFill/>
          <a:ln>
            <a:noFill/>
          </a:ln>
        </p:spPr>
        <p:txBody>
          <a:bodyPr spcFirstLastPara="1" wrap="square" lIns="0" tIns="0" rIns="0" bIns="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4" name="Google Shape;104;p35"/>
          <p:cNvSpPr txBox="1">
            <a:spLocks noGrp="1"/>
          </p:cNvSpPr>
          <p:nvPr>
            <p:ph type="sldNum" idx="12"/>
          </p:nvPr>
        </p:nvSpPr>
        <p:spPr>
          <a:xfrm>
            <a:off x="11307726" y="6449644"/>
            <a:ext cx="465174" cy="180000"/>
          </a:xfrm>
          <a:prstGeom prst="rect">
            <a:avLst/>
          </a:prstGeom>
          <a:noFill/>
          <a:ln>
            <a:noFill/>
          </a:ln>
        </p:spPr>
        <p:txBody>
          <a:bodyPr spcFirstLastPara="1" wrap="square" lIns="0" tIns="0" rIns="0" bIns="0"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105" name="Google Shape;105;p35" descr="A colorful logo with a white background&#10;&#10;Description automatically generated"/>
          <p:cNvPicPr preferRelativeResize="0"/>
          <p:nvPr/>
        </p:nvPicPr>
        <p:blipFill rotWithShape="1">
          <a:blip r:embed="rId2">
            <a:alphaModFix/>
          </a:blip>
          <a:srcRect/>
          <a:stretch/>
        </p:blipFill>
        <p:spPr>
          <a:xfrm>
            <a:off x="5352288" y="0"/>
            <a:ext cx="6839712" cy="6858000"/>
          </a:xfrm>
          <a:prstGeom prst="rect">
            <a:avLst/>
          </a:prstGeom>
          <a:noFill/>
          <a:ln>
            <a:noFill/>
          </a:ln>
        </p:spPr>
      </p:pic>
      <p:pic>
        <p:nvPicPr>
          <p:cNvPr id="106" name="Google Shape;106;p35"/>
          <p:cNvPicPr preferRelativeResize="0"/>
          <p:nvPr/>
        </p:nvPicPr>
        <p:blipFill rotWithShape="1">
          <a:blip r:embed="rId3">
            <a:alphaModFix/>
          </a:blip>
          <a:srcRect/>
          <a:stretch/>
        </p:blipFill>
        <p:spPr>
          <a:xfrm>
            <a:off x="8583613" y="6853238"/>
            <a:ext cx="133350" cy="4763"/>
          </a:xfrm>
          <a:prstGeom prst="rect">
            <a:avLst/>
          </a:prstGeom>
          <a:noFill/>
          <a:ln>
            <a:noFill/>
          </a:ln>
        </p:spPr>
      </p:pic>
      <p:pic>
        <p:nvPicPr>
          <p:cNvPr id="107" name="Google Shape;107;p35"/>
          <p:cNvPicPr preferRelativeResize="0"/>
          <p:nvPr/>
        </p:nvPicPr>
        <p:blipFill rotWithShape="1">
          <a:blip r:embed="rId4">
            <a:alphaModFix/>
          </a:blip>
          <a:srcRect/>
          <a:stretch/>
        </p:blipFill>
        <p:spPr>
          <a:xfrm>
            <a:off x="12185650" y="3175"/>
            <a:ext cx="4762" cy="2357438"/>
          </a:xfrm>
          <a:prstGeom prst="rect">
            <a:avLst/>
          </a:prstGeom>
          <a:noFill/>
          <a:ln>
            <a:noFill/>
          </a:ln>
        </p:spPr>
      </p:pic>
      <p:pic>
        <p:nvPicPr>
          <p:cNvPr id="108" name="Google Shape;108;p35"/>
          <p:cNvPicPr preferRelativeResize="0"/>
          <p:nvPr/>
        </p:nvPicPr>
        <p:blipFill rotWithShape="1">
          <a:blip r:embed="rId3">
            <a:alphaModFix/>
          </a:blip>
          <a:srcRect/>
          <a:stretch/>
        </p:blipFill>
        <p:spPr>
          <a:xfrm>
            <a:off x="4487863" y="6853238"/>
            <a:ext cx="133350" cy="4763"/>
          </a:xfrm>
          <a:prstGeom prst="rect">
            <a:avLst/>
          </a:prstGeom>
          <a:noFill/>
          <a:ln>
            <a:noFill/>
          </a:ln>
        </p:spPr>
      </p:pic>
      <p:pic>
        <p:nvPicPr>
          <p:cNvPr id="109" name="Google Shape;109;p35"/>
          <p:cNvPicPr preferRelativeResize="0"/>
          <p:nvPr/>
        </p:nvPicPr>
        <p:blipFill rotWithShape="1">
          <a:blip r:embed="rId4">
            <a:alphaModFix/>
          </a:blip>
          <a:srcRect/>
          <a:stretch/>
        </p:blipFill>
        <p:spPr>
          <a:xfrm>
            <a:off x="8091488" y="3175"/>
            <a:ext cx="4763" cy="2357438"/>
          </a:xfrm>
          <a:prstGeom prst="rect">
            <a:avLst/>
          </a:prstGeom>
          <a:noFill/>
          <a:ln>
            <a:noFill/>
          </a:ln>
        </p:spPr>
      </p:pic>
      <p:sp>
        <p:nvSpPr>
          <p:cNvPr id="110" name="Google Shape;110;p35"/>
          <p:cNvSpPr>
            <a:spLocks noGrp="1"/>
          </p:cNvSpPr>
          <p:nvPr>
            <p:ph type="pic" idx="2"/>
          </p:nvPr>
        </p:nvSpPr>
        <p:spPr>
          <a:xfrm>
            <a:off x="8277225" y="1211149"/>
            <a:ext cx="3914775" cy="5645475"/>
          </a:xfrm>
          <a:prstGeom prst="rect">
            <a:avLst/>
          </a:prstGeom>
          <a:noFill/>
          <a:ln>
            <a:noFill/>
          </a:ln>
        </p:spPr>
      </p:sp>
      <p:pic>
        <p:nvPicPr>
          <p:cNvPr id="111" name="Google Shape;111;p35"/>
          <p:cNvPicPr preferRelativeResize="0"/>
          <p:nvPr/>
        </p:nvPicPr>
        <p:blipFill rotWithShape="1">
          <a:blip r:embed="rId5">
            <a:alphaModFix/>
          </a:blip>
          <a:srcRect/>
          <a:stretch/>
        </p:blipFill>
        <p:spPr>
          <a:xfrm>
            <a:off x="330350" y="5643501"/>
            <a:ext cx="5004000" cy="932879"/>
          </a:xfrm>
          <a:prstGeom prst="rect">
            <a:avLst/>
          </a:prstGeom>
          <a:noFill/>
          <a:ln>
            <a:noFill/>
          </a:ln>
        </p:spPr>
      </p:pic>
    </p:spTree>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Slide 9">
  <p:cSld name="Title Slide 9">
    <p:spTree>
      <p:nvGrpSpPr>
        <p:cNvPr id="1" name="Shape 112"/>
        <p:cNvGrpSpPr/>
        <p:nvPr/>
      </p:nvGrpSpPr>
      <p:grpSpPr>
        <a:xfrm>
          <a:off x="0" y="0"/>
          <a:ext cx="0" cy="0"/>
          <a:chOff x="0" y="0"/>
          <a:chExt cx="0" cy="0"/>
        </a:xfrm>
      </p:grpSpPr>
      <p:sp>
        <p:nvSpPr>
          <p:cNvPr id="113" name="Google Shape;113;p36"/>
          <p:cNvSpPr txBox="1">
            <a:spLocks noGrp="1"/>
          </p:cNvSpPr>
          <p:nvPr>
            <p:ph type="ctrTitle"/>
          </p:nvPr>
        </p:nvSpPr>
        <p:spPr>
          <a:xfrm>
            <a:off x="604838" y="1376363"/>
            <a:ext cx="4510395" cy="2276399"/>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rgbClr val="002068"/>
              </a:buClr>
              <a:buSzPts val="4000"/>
              <a:buFont typeface="Arial"/>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4" name="Google Shape;114;p36"/>
          <p:cNvSpPr txBox="1">
            <a:spLocks noGrp="1"/>
          </p:cNvSpPr>
          <p:nvPr>
            <p:ph type="subTitle" idx="1"/>
          </p:nvPr>
        </p:nvSpPr>
        <p:spPr>
          <a:xfrm>
            <a:off x="604838" y="3990974"/>
            <a:ext cx="5465762" cy="1047751"/>
          </a:xfrm>
          <a:prstGeom prst="rect">
            <a:avLst/>
          </a:prstGeom>
          <a:noFill/>
          <a:ln>
            <a:noFill/>
          </a:ln>
        </p:spPr>
        <p:txBody>
          <a:bodyPr spcFirstLastPara="1" wrap="square" lIns="0" tIns="0" rIns="0" bIns="0" anchor="t" anchorCtr="0">
            <a:noAutofit/>
          </a:bodyPr>
          <a:lstStyle>
            <a:lvl1pPr lvl="0" algn="l">
              <a:lnSpc>
                <a:spcPct val="95000"/>
              </a:lnSpc>
              <a:spcBef>
                <a:spcPts val="0"/>
              </a:spcBef>
              <a:spcAft>
                <a:spcPts val="0"/>
              </a:spcAft>
              <a:buClr>
                <a:srgbClr val="0460A9"/>
              </a:buClr>
              <a:buSzPts val="2000"/>
              <a:buFont typeface="Arial"/>
              <a:buNone/>
              <a:defRPr sz="2000"/>
            </a:lvl1pPr>
            <a:lvl2pPr lvl="1" algn="ctr">
              <a:lnSpc>
                <a:spcPct val="95000"/>
              </a:lnSpc>
              <a:spcBef>
                <a:spcPts val="700"/>
              </a:spcBef>
              <a:spcAft>
                <a:spcPts val="0"/>
              </a:spcAft>
              <a:buClr>
                <a:schemeClr val="dk1"/>
              </a:buClr>
              <a:buSzPts val="2000"/>
              <a:buFont typeface="Arial"/>
              <a:buNone/>
              <a:defRPr sz="2000"/>
            </a:lvl2pPr>
            <a:lvl3pPr lvl="2" algn="ctr">
              <a:lnSpc>
                <a:spcPct val="95000"/>
              </a:lnSpc>
              <a:spcBef>
                <a:spcPts val="600"/>
              </a:spcBef>
              <a:spcAft>
                <a:spcPts val="0"/>
              </a:spcAft>
              <a:buSzPts val="1800"/>
              <a:buNone/>
              <a:defRPr sz="1800"/>
            </a:lvl3pPr>
            <a:lvl4pPr lvl="3" algn="ctr">
              <a:lnSpc>
                <a:spcPct val="95000"/>
              </a:lnSpc>
              <a:spcBef>
                <a:spcPts val="600"/>
              </a:spcBef>
              <a:spcAft>
                <a:spcPts val="0"/>
              </a:spcAft>
              <a:buSzPts val="1600"/>
              <a:buNone/>
              <a:defRPr sz="1600"/>
            </a:lvl4pPr>
            <a:lvl5pPr lvl="4" algn="ctr">
              <a:lnSpc>
                <a:spcPct val="95000"/>
              </a:lnSpc>
              <a:spcBef>
                <a:spcPts val="6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15" name="Google Shape;115;p36"/>
          <p:cNvSpPr txBox="1">
            <a:spLocks noGrp="1"/>
          </p:cNvSpPr>
          <p:nvPr>
            <p:ph type="ftr" idx="11"/>
          </p:nvPr>
        </p:nvSpPr>
        <p:spPr>
          <a:xfrm>
            <a:off x="8197850" y="6449644"/>
            <a:ext cx="2880000" cy="180000"/>
          </a:xfrm>
          <a:prstGeom prst="rect">
            <a:avLst/>
          </a:prstGeom>
          <a:noFill/>
          <a:ln>
            <a:noFill/>
          </a:ln>
        </p:spPr>
        <p:txBody>
          <a:bodyPr spcFirstLastPara="1" wrap="square" lIns="0" tIns="0" rIns="0" bIns="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6" name="Google Shape;116;p36"/>
          <p:cNvSpPr txBox="1">
            <a:spLocks noGrp="1"/>
          </p:cNvSpPr>
          <p:nvPr>
            <p:ph type="sldNum" idx="12"/>
          </p:nvPr>
        </p:nvSpPr>
        <p:spPr>
          <a:xfrm>
            <a:off x="11307726" y="6449644"/>
            <a:ext cx="465174" cy="180000"/>
          </a:xfrm>
          <a:prstGeom prst="rect">
            <a:avLst/>
          </a:prstGeom>
          <a:noFill/>
          <a:ln>
            <a:noFill/>
          </a:ln>
        </p:spPr>
        <p:txBody>
          <a:bodyPr spcFirstLastPara="1" wrap="square" lIns="0" tIns="0" rIns="0" bIns="0"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117" name="Google Shape;117;p36" descr="A blue and white logo&#10;&#10;Description automatically generated"/>
          <p:cNvPicPr preferRelativeResize="0"/>
          <p:nvPr/>
        </p:nvPicPr>
        <p:blipFill rotWithShape="1">
          <a:blip r:embed="rId2">
            <a:alphaModFix/>
          </a:blip>
          <a:srcRect/>
          <a:stretch/>
        </p:blipFill>
        <p:spPr>
          <a:xfrm>
            <a:off x="8714232" y="0"/>
            <a:ext cx="3477768" cy="6858000"/>
          </a:xfrm>
          <a:prstGeom prst="rect">
            <a:avLst/>
          </a:prstGeom>
          <a:noFill/>
          <a:ln>
            <a:noFill/>
          </a:ln>
        </p:spPr>
      </p:pic>
      <p:sp>
        <p:nvSpPr>
          <p:cNvPr id="118" name="Google Shape;118;p36"/>
          <p:cNvSpPr>
            <a:spLocks noGrp="1"/>
          </p:cNvSpPr>
          <p:nvPr>
            <p:ph type="pic" idx="2"/>
          </p:nvPr>
        </p:nvSpPr>
        <p:spPr>
          <a:xfrm>
            <a:off x="5492700" y="0"/>
            <a:ext cx="6704013" cy="6858000"/>
          </a:xfrm>
          <a:prstGeom prst="rect">
            <a:avLst/>
          </a:prstGeom>
          <a:noFill/>
          <a:ln>
            <a:noFill/>
          </a:ln>
        </p:spPr>
      </p:sp>
      <p:pic>
        <p:nvPicPr>
          <p:cNvPr id="119" name="Google Shape;119;p36"/>
          <p:cNvPicPr preferRelativeResize="0"/>
          <p:nvPr/>
        </p:nvPicPr>
        <p:blipFill rotWithShape="1">
          <a:blip r:embed="rId3">
            <a:alphaModFix/>
          </a:blip>
          <a:srcRect/>
          <a:stretch/>
        </p:blipFill>
        <p:spPr>
          <a:xfrm>
            <a:off x="330350" y="5643501"/>
            <a:ext cx="5004000" cy="932879"/>
          </a:xfrm>
          <a:prstGeom prst="rect">
            <a:avLst/>
          </a:prstGeom>
          <a:noFill/>
          <a:ln>
            <a:noFill/>
          </a:ln>
        </p:spPr>
      </p:pic>
    </p:spTree>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Slide 10">
  <p:cSld name="Title Slide 10">
    <p:spTree>
      <p:nvGrpSpPr>
        <p:cNvPr id="1" name="Shape 120"/>
        <p:cNvGrpSpPr/>
        <p:nvPr/>
      </p:nvGrpSpPr>
      <p:grpSpPr>
        <a:xfrm>
          <a:off x="0" y="0"/>
          <a:ext cx="0" cy="0"/>
          <a:chOff x="0" y="0"/>
          <a:chExt cx="0" cy="0"/>
        </a:xfrm>
      </p:grpSpPr>
      <p:sp>
        <p:nvSpPr>
          <p:cNvPr id="121" name="Google Shape;121;p37"/>
          <p:cNvSpPr txBox="1">
            <a:spLocks noGrp="1"/>
          </p:cNvSpPr>
          <p:nvPr>
            <p:ph type="ctrTitle"/>
          </p:nvPr>
        </p:nvSpPr>
        <p:spPr>
          <a:xfrm>
            <a:off x="604838" y="1376363"/>
            <a:ext cx="5040000" cy="2276399"/>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rgbClr val="002068"/>
              </a:buClr>
              <a:buSzPts val="4000"/>
              <a:buFont typeface="Arial"/>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2" name="Google Shape;122;p37"/>
          <p:cNvSpPr txBox="1">
            <a:spLocks noGrp="1"/>
          </p:cNvSpPr>
          <p:nvPr>
            <p:ph type="subTitle" idx="1"/>
          </p:nvPr>
        </p:nvSpPr>
        <p:spPr>
          <a:xfrm>
            <a:off x="604838" y="3990974"/>
            <a:ext cx="5040000" cy="1047751"/>
          </a:xfrm>
          <a:prstGeom prst="rect">
            <a:avLst/>
          </a:prstGeom>
          <a:noFill/>
          <a:ln>
            <a:noFill/>
          </a:ln>
        </p:spPr>
        <p:txBody>
          <a:bodyPr spcFirstLastPara="1" wrap="square" lIns="0" tIns="0" rIns="0" bIns="0" anchor="t" anchorCtr="0">
            <a:noAutofit/>
          </a:bodyPr>
          <a:lstStyle>
            <a:lvl1pPr lvl="0" algn="l">
              <a:lnSpc>
                <a:spcPct val="95000"/>
              </a:lnSpc>
              <a:spcBef>
                <a:spcPts val="0"/>
              </a:spcBef>
              <a:spcAft>
                <a:spcPts val="0"/>
              </a:spcAft>
              <a:buClr>
                <a:srgbClr val="0460A9"/>
              </a:buClr>
              <a:buSzPts val="2000"/>
              <a:buFont typeface="Arial"/>
              <a:buNone/>
              <a:defRPr sz="2000"/>
            </a:lvl1pPr>
            <a:lvl2pPr lvl="1" algn="ctr">
              <a:lnSpc>
                <a:spcPct val="95000"/>
              </a:lnSpc>
              <a:spcBef>
                <a:spcPts val="700"/>
              </a:spcBef>
              <a:spcAft>
                <a:spcPts val="0"/>
              </a:spcAft>
              <a:buClr>
                <a:schemeClr val="dk1"/>
              </a:buClr>
              <a:buSzPts val="2000"/>
              <a:buFont typeface="Arial"/>
              <a:buNone/>
              <a:defRPr sz="2000"/>
            </a:lvl2pPr>
            <a:lvl3pPr lvl="2" algn="ctr">
              <a:lnSpc>
                <a:spcPct val="95000"/>
              </a:lnSpc>
              <a:spcBef>
                <a:spcPts val="600"/>
              </a:spcBef>
              <a:spcAft>
                <a:spcPts val="0"/>
              </a:spcAft>
              <a:buSzPts val="1800"/>
              <a:buNone/>
              <a:defRPr sz="1800"/>
            </a:lvl3pPr>
            <a:lvl4pPr lvl="3" algn="ctr">
              <a:lnSpc>
                <a:spcPct val="95000"/>
              </a:lnSpc>
              <a:spcBef>
                <a:spcPts val="600"/>
              </a:spcBef>
              <a:spcAft>
                <a:spcPts val="0"/>
              </a:spcAft>
              <a:buSzPts val="1600"/>
              <a:buNone/>
              <a:defRPr sz="1600"/>
            </a:lvl4pPr>
            <a:lvl5pPr lvl="4" algn="ctr">
              <a:lnSpc>
                <a:spcPct val="95000"/>
              </a:lnSpc>
              <a:spcBef>
                <a:spcPts val="6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23" name="Google Shape;123;p37"/>
          <p:cNvSpPr txBox="1">
            <a:spLocks noGrp="1"/>
          </p:cNvSpPr>
          <p:nvPr>
            <p:ph type="ftr" idx="11"/>
          </p:nvPr>
        </p:nvSpPr>
        <p:spPr>
          <a:xfrm>
            <a:off x="8197850" y="6449644"/>
            <a:ext cx="2880000" cy="180000"/>
          </a:xfrm>
          <a:prstGeom prst="rect">
            <a:avLst/>
          </a:prstGeom>
          <a:noFill/>
          <a:ln>
            <a:noFill/>
          </a:ln>
        </p:spPr>
        <p:txBody>
          <a:bodyPr spcFirstLastPara="1" wrap="square" lIns="0" tIns="0" rIns="0" bIns="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4" name="Google Shape;124;p37"/>
          <p:cNvSpPr txBox="1">
            <a:spLocks noGrp="1"/>
          </p:cNvSpPr>
          <p:nvPr>
            <p:ph type="sldNum" idx="12"/>
          </p:nvPr>
        </p:nvSpPr>
        <p:spPr>
          <a:xfrm>
            <a:off x="11307726" y="6449644"/>
            <a:ext cx="465174" cy="180000"/>
          </a:xfrm>
          <a:prstGeom prst="rect">
            <a:avLst/>
          </a:prstGeom>
          <a:noFill/>
          <a:ln>
            <a:noFill/>
          </a:ln>
        </p:spPr>
        <p:txBody>
          <a:bodyPr spcFirstLastPara="1" wrap="square" lIns="0" tIns="0" rIns="0" bIns="0"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125" name="Google Shape;125;p37" descr="A colorful shapes on a black background&#10;&#10;Description automatically generated"/>
          <p:cNvPicPr preferRelativeResize="0"/>
          <p:nvPr/>
        </p:nvPicPr>
        <p:blipFill rotWithShape="1">
          <a:blip r:embed="rId2">
            <a:alphaModFix/>
          </a:blip>
          <a:srcRect/>
          <a:stretch/>
        </p:blipFill>
        <p:spPr>
          <a:xfrm>
            <a:off x="5968822" y="-4713"/>
            <a:ext cx="6232604" cy="6858000"/>
          </a:xfrm>
          <a:prstGeom prst="rect">
            <a:avLst/>
          </a:prstGeom>
          <a:noFill/>
          <a:ln>
            <a:noFill/>
          </a:ln>
        </p:spPr>
      </p:pic>
      <p:pic>
        <p:nvPicPr>
          <p:cNvPr id="126" name="Google Shape;126;p37"/>
          <p:cNvPicPr preferRelativeResize="0"/>
          <p:nvPr/>
        </p:nvPicPr>
        <p:blipFill rotWithShape="1">
          <a:blip r:embed="rId3">
            <a:alphaModFix/>
          </a:blip>
          <a:srcRect/>
          <a:stretch/>
        </p:blipFill>
        <p:spPr>
          <a:xfrm>
            <a:off x="330350" y="5643501"/>
            <a:ext cx="5004000" cy="932879"/>
          </a:xfrm>
          <a:prstGeom prst="rect">
            <a:avLst/>
          </a:prstGeom>
          <a:noFill/>
          <a:ln>
            <a:noFill/>
          </a:ln>
        </p:spPr>
      </p:pic>
    </p:spTree>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Slide 11">
  <p:cSld name="Title Slide 11">
    <p:spTree>
      <p:nvGrpSpPr>
        <p:cNvPr id="1" name="Shape 127"/>
        <p:cNvGrpSpPr/>
        <p:nvPr/>
      </p:nvGrpSpPr>
      <p:grpSpPr>
        <a:xfrm>
          <a:off x="0" y="0"/>
          <a:ext cx="0" cy="0"/>
          <a:chOff x="0" y="0"/>
          <a:chExt cx="0" cy="0"/>
        </a:xfrm>
      </p:grpSpPr>
      <p:pic>
        <p:nvPicPr>
          <p:cNvPr id="128" name="Google Shape;128;p38" descr="A colorful shapes on a black background&#10;&#10;Description automatically generated"/>
          <p:cNvPicPr preferRelativeResize="0"/>
          <p:nvPr/>
        </p:nvPicPr>
        <p:blipFill rotWithShape="1">
          <a:blip r:embed="rId2">
            <a:alphaModFix/>
          </a:blip>
          <a:srcRect/>
          <a:stretch/>
        </p:blipFill>
        <p:spPr>
          <a:xfrm>
            <a:off x="4633910" y="-18852"/>
            <a:ext cx="7559026" cy="6876000"/>
          </a:xfrm>
          <a:prstGeom prst="rect">
            <a:avLst/>
          </a:prstGeom>
          <a:noFill/>
          <a:ln>
            <a:noFill/>
          </a:ln>
        </p:spPr>
      </p:pic>
      <p:sp>
        <p:nvSpPr>
          <p:cNvPr id="129" name="Google Shape;129;p38"/>
          <p:cNvSpPr txBox="1">
            <a:spLocks noGrp="1"/>
          </p:cNvSpPr>
          <p:nvPr>
            <p:ph type="ctrTitle"/>
          </p:nvPr>
        </p:nvSpPr>
        <p:spPr>
          <a:xfrm>
            <a:off x="604838" y="1376363"/>
            <a:ext cx="3802062" cy="2276399"/>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rgbClr val="002068"/>
              </a:buClr>
              <a:buSzPts val="4000"/>
              <a:buFont typeface="Arial"/>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0" name="Google Shape;130;p38"/>
          <p:cNvSpPr txBox="1">
            <a:spLocks noGrp="1"/>
          </p:cNvSpPr>
          <p:nvPr>
            <p:ph type="subTitle" idx="1"/>
          </p:nvPr>
        </p:nvSpPr>
        <p:spPr>
          <a:xfrm>
            <a:off x="604838" y="3990974"/>
            <a:ext cx="5465762" cy="1047751"/>
          </a:xfrm>
          <a:prstGeom prst="rect">
            <a:avLst/>
          </a:prstGeom>
          <a:noFill/>
          <a:ln>
            <a:noFill/>
          </a:ln>
        </p:spPr>
        <p:txBody>
          <a:bodyPr spcFirstLastPara="1" wrap="square" lIns="0" tIns="0" rIns="0" bIns="0" anchor="t" anchorCtr="0">
            <a:noAutofit/>
          </a:bodyPr>
          <a:lstStyle>
            <a:lvl1pPr lvl="0" algn="l">
              <a:lnSpc>
                <a:spcPct val="95000"/>
              </a:lnSpc>
              <a:spcBef>
                <a:spcPts val="0"/>
              </a:spcBef>
              <a:spcAft>
                <a:spcPts val="0"/>
              </a:spcAft>
              <a:buClr>
                <a:srgbClr val="0460A9"/>
              </a:buClr>
              <a:buSzPts val="2000"/>
              <a:buFont typeface="Arial"/>
              <a:buNone/>
              <a:defRPr sz="2000"/>
            </a:lvl1pPr>
            <a:lvl2pPr lvl="1" algn="ctr">
              <a:lnSpc>
                <a:spcPct val="95000"/>
              </a:lnSpc>
              <a:spcBef>
                <a:spcPts val="700"/>
              </a:spcBef>
              <a:spcAft>
                <a:spcPts val="0"/>
              </a:spcAft>
              <a:buClr>
                <a:schemeClr val="dk1"/>
              </a:buClr>
              <a:buSzPts val="2000"/>
              <a:buFont typeface="Arial"/>
              <a:buNone/>
              <a:defRPr sz="2000"/>
            </a:lvl2pPr>
            <a:lvl3pPr lvl="2" algn="ctr">
              <a:lnSpc>
                <a:spcPct val="95000"/>
              </a:lnSpc>
              <a:spcBef>
                <a:spcPts val="600"/>
              </a:spcBef>
              <a:spcAft>
                <a:spcPts val="0"/>
              </a:spcAft>
              <a:buSzPts val="1800"/>
              <a:buNone/>
              <a:defRPr sz="1800"/>
            </a:lvl3pPr>
            <a:lvl4pPr lvl="3" algn="ctr">
              <a:lnSpc>
                <a:spcPct val="95000"/>
              </a:lnSpc>
              <a:spcBef>
                <a:spcPts val="600"/>
              </a:spcBef>
              <a:spcAft>
                <a:spcPts val="0"/>
              </a:spcAft>
              <a:buSzPts val="1600"/>
              <a:buNone/>
              <a:defRPr sz="1600"/>
            </a:lvl4pPr>
            <a:lvl5pPr lvl="4" algn="ctr">
              <a:lnSpc>
                <a:spcPct val="95000"/>
              </a:lnSpc>
              <a:spcBef>
                <a:spcPts val="6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31" name="Google Shape;131;p38"/>
          <p:cNvSpPr txBox="1">
            <a:spLocks noGrp="1"/>
          </p:cNvSpPr>
          <p:nvPr>
            <p:ph type="ftr" idx="11"/>
          </p:nvPr>
        </p:nvSpPr>
        <p:spPr>
          <a:xfrm>
            <a:off x="8197850" y="6449644"/>
            <a:ext cx="2880000" cy="180000"/>
          </a:xfrm>
          <a:prstGeom prst="rect">
            <a:avLst/>
          </a:prstGeom>
          <a:noFill/>
          <a:ln>
            <a:noFill/>
          </a:ln>
        </p:spPr>
        <p:txBody>
          <a:bodyPr spcFirstLastPara="1" wrap="square" lIns="0" tIns="0" rIns="0" bIns="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2" name="Google Shape;132;p38"/>
          <p:cNvSpPr txBox="1">
            <a:spLocks noGrp="1"/>
          </p:cNvSpPr>
          <p:nvPr>
            <p:ph type="sldNum" idx="12"/>
          </p:nvPr>
        </p:nvSpPr>
        <p:spPr>
          <a:xfrm>
            <a:off x="11307726" y="6449644"/>
            <a:ext cx="465174" cy="180000"/>
          </a:xfrm>
          <a:prstGeom prst="rect">
            <a:avLst/>
          </a:prstGeom>
          <a:noFill/>
          <a:ln>
            <a:noFill/>
          </a:ln>
        </p:spPr>
        <p:txBody>
          <a:bodyPr spcFirstLastPara="1" wrap="square" lIns="0" tIns="0" rIns="0" bIns="0"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133" name="Google Shape;133;p38"/>
          <p:cNvPicPr preferRelativeResize="0"/>
          <p:nvPr/>
        </p:nvPicPr>
        <p:blipFill rotWithShape="1">
          <a:blip r:embed="rId3">
            <a:alphaModFix/>
          </a:blip>
          <a:srcRect/>
          <a:stretch/>
        </p:blipFill>
        <p:spPr>
          <a:xfrm>
            <a:off x="330350" y="5643501"/>
            <a:ext cx="5004000" cy="932879"/>
          </a:xfrm>
          <a:prstGeom prst="rect">
            <a:avLst/>
          </a:prstGeom>
          <a:noFill/>
          <a:ln>
            <a:noFill/>
          </a:ln>
        </p:spPr>
      </p:pic>
    </p:spTree>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34"/>
        <p:cNvGrpSpPr/>
        <p:nvPr/>
      </p:nvGrpSpPr>
      <p:grpSpPr>
        <a:xfrm>
          <a:off x="0" y="0"/>
          <a:ext cx="0" cy="0"/>
          <a:chOff x="0" y="0"/>
          <a:chExt cx="0" cy="0"/>
        </a:xfrm>
      </p:grpSpPr>
      <p:pic>
        <p:nvPicPr>
          <p:cNvPr id="135" name="Google Shape;135;p39"/>
          <p:cNvPicPr preferRelativeResize="0"/>
          <p:nvPr/>
        </p:nvPicPr>
        <p:blipFill rotWithShape="1">
          <a:blip r:embed="rId2">
            <a:alphaModFix/>
          </a:blip>
          <a:srcRect/>
          <a:stretch/>
        </p:blipFill>
        <p:spPr>
          <a:xfrm>
            <a:off x="413385" y="6132510"/>
            <a:ext cx="3438000" cy="640936"/>
          </a:xfrm>
          <a:prstGeom prst="rect">
            <a:avLst/>
          </a:prstGeom>
          <a:noFill/>
          <a:ln>
            <a:noFill/>
          </a:ln>
        </p:spPr>
      </p:pic>
      <p:sp>
        <p:nvSpPr>
          <p:cNvPr id="136" name="Google Shape;136;p39"/>
          <p:cNvSpPr txBox="1">
            <a:spLocks noGrp="1"/>
          </p:cNvSpPr>
          <p:nvPr>
            <p:ph type="title"/>
          </p:nvPr>
        </p:nvSpPr>
        <p:spPr>
          <a:xfrm>
            <a:off x="604838" y="311086"/>
            <a:ext cx="7364412" cy="1065278"/>
          </a:xfrm>
          <a:prstGeom prst="rect">
            <a:avLst/>
          </a:prstGeom>
          <a:noFill/>
          <a:ln>
            <a:noFill/>
          </a:ln>
        </p:spPr>
        <p:txBody>
          <a:bodyPr spcFirstLastPara="1" wrap="square" lIns="0" tIns="0" rIns="0" bIns="0" anchor="t" anchorCtr="0">
            <a:noAutofit/>
          </a:bodyPr>
          <a:lstStyle>
            <a:lvl1pPr lvl="0" algn="l">
              <a:lnSpc>
                <a:spcPct val="95000"/>
              </a:lnSpc>
              <a:spcBef>
                <a:spcPts val="0"/>
              </a:spcBef>
              <a:spcAft>
                <a:spcPts val="0"/>
              </a:spcAft>
              <a:buClr>
                <a:srgbClr val="002068"/>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7" name="Google Shape;137;p39"/>
          <p:cNvSpPr txBox="1">
            <a:spLocks noGrp="1"/>
          </p:cNvSpPr>
          <p:nvPr>
            <p:ph type="body" idx="1"/>
          </p:nvPr>
        </p:nvSpPr>
        <p:spPr>
          <a:xfrm>
            <a:off x="604838" y="1573619"/>
            <a:ext cx="9267825" cy="4477931"/>
          </a:xfrm>
          <a:prstGeom prst="rect">
            <a:avLst/>
          </a:prstGeom>
          <a:noFill/>
          <a:ln>
            <a:noFill/>
          </a:ln>
        </p:spPr>
        <p:txBody>
          <a:bodyPr spcFirstLastPara="1" wrap="square" lIns="0" tIns="0" rIns="0" bIns="0" anchor="t" anchorCtr="0">
            <a:noAutofit/>
          </a:bodyPr>
          <a:lstStyle>
            <a:lvl1pPr marL="457200" lvl="0" indent="-228600" algn="l">
              <a:lnSpc>
                <a:spcPct val="95000"/>
              </a:lnSpc>
              <a:spcBef>
                <a:spcPts val="1000"/>
              </a:spcBef>
              <a:spcAft>
                <a:spcPts val="0"/>
              </a:spcAft>
              <a:buClr>
                <a:srgbClr val="0460A9"/>
              </a:buClr>
              <a:buSzPts val="1800"/>
              <a:buNone/>
              <a:defRPr/>
            </a:lvl1pPr>
            <a:lvl2pPr marL="914400" lvl="1" indent="-228600" algn="l">
              <a:lnSpc>
                <a:spcPct val="95000"/>
              </a:lnSpc>
              <a:spcBef>
                <a:spcPts val="700"/>
              </a:spcBef>
              <a:spcAft>
                <a:spcPts val="0"/>
              </a:spcAft>
              <a:buClr>
                <a:schemeClr val="dk1"/>
              </a:buClr>
              <a:buSzPts val="1800"/>
              <a:buNone/>
              <a:defRPr/>
            </a:lvl2pPr>
            <a:lvl3pPr marL="1371600" lvl="2" indent="-342900" algn="l">
              <a:lnSpc>
                <a:spcPct val="95000"/>
              </a:lnSpc>
              <a:spcBef>
                <a:spcPts val="600"/>
              </a:spcBef>
              <a:spcAft>
                <a:spcPts val="0"/>
              </a:spcAft>
              <a:buSzPts val="1800"/>
              <a:buChar char="•"/>
              <a:defRPr/>
            </a:lvl3pPr>
            <a:lvl4pPr marL="1828800" lvl="3" indent="-342900" algn="l">
              <a:lnSpc>
                <a:spcPct val="95000"/>
              </a:lnSpc>
              <a:spcBef>
                <a:spcPts val="600"/>
              </a:spcBef>
              <a:spcAft>
                <a:spcPts val="0"/>
              </a:spcAft>
              <a:buSzPts val="1800"/>
              <a:buChar char="–"/>
              <a:defRPr/>
            </a:lvl4pPr>
            <a:lvl5pPr marL="2286000" lvl="4" indent="-342900" algn="l">
              <a:lnSpc>
                <a:spcPct val="95000"/>
              </a:lnSpc>
              <a:spcBef>
                <a:spcPts val="6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8" name="Google Shape;138;p39"/>
          <p:cNvSpPr txBox="1">
            <a:spLocks noGrp="1"/>
          </p:cNvSpPr>
          <p:nvPr>
            <p:ph type="ftr" idx="11"/>
          </p:nvPr>
        </p:nvSpPr>
        <p:spPr>
          <a:xfrm>
            <a:off x="8197850" y="6449644"/>
            <a:ext cx="2880000" cy="180000"/>
          </a:xfrm>
          <a:prstGeom prst="rect">
            <a:avLst/>
          </a:prstGeom>
          <a:noFill/>
          <a:ln>
            <a:noFill/>
          </a:ln>
        </p:spPr>
        <p:txBody>
          <a:bodyPr spcFirstLastPara="1" wrap="square" lIns="0" tIns="0" rIns="0" bIns="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9" name="Google Shape;139;p39"/>
          <p:cNvSpPr txBox="1">
            <a:spLocks noGrp="1"/>
          </p:cNvSpPr>
          <p:nvPr>
            <p:ph type="sldNum" idx="12"/>
          </p:nvPr>
        </p:nvSpPr>
        <p:spPr>
          <a:xfrm>
            <a:off x="11307726" y="6449644"/>
            <a:ext cx="465174" cy="180000"/>
          </a:xfrm>
          <a:prstGeom prst="rect">
            <a:avLst/>
          </a:prstGeom>
          <a:noFill/>
          <a:ln>
            <a:noFill/>
          </a:ln>
        </p:spPr>
        <p:txBody>
          <a:bodyPr spcFirstLastPara="1" wrap="square" lIns="0" tIns="0" rIns="0" bIns="0"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40" name="Google Shape;140;p39"/>
          <p:cNvSpPr txBox="1">
            <a:spLocks noGrp="1"/>
          </p:cNvSpPr>
          <p:nvPr>
            <p:ph type="body" idx="2"/>
          </p:nvPr>
        </p:nvSpPr>
        <p:spPr>
          <a:xfrm>
            <a:off x="604838" y="5464175"/>
            <a:ext cx="9267825" cy="587375"/>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0"/>
              </a:spcBef>
              <a:spcAft>
                <a:spcPts val="0"/>
              </a:spcAft>
              <a:buClr>
                <a:schemeClr val="dk1"/>
              </a:buClr>
              <a:buSzPts val="900"/>
              <a:buFont typeface="Arial"/>
              <a:buNone/>
              <a:defRPr sz="900" b="0">
                <a:solidFill>
                  <a:schemeClr val="dk1"/>
                </a:solidFill>
              </a:defRPr>
            </a:lvl1pPr>
            <a:lvl2pPr marL="914400" lvl="1" indent="-228600" algn="l">
              <a:lnSpc>
                <a:spcPct val="100000"/>
              </a:lnSpc>
              <a:spcBef>
                <a:spcPts val="0"/>
              </a:spcBef>
              <a:spcAft>
                <a:spcPts val="0"/>
              </a:spcAft>
              <a:buClr>
                <a:schemeClr val="dk1"/>
              </a:buClr>
              <a:buSzPts val="900"/>
              <a:buFont typeface="Arial"/>
              <a:buNone/>
              <a:defRPr sz="900" b="0">
                <a:solidFill>
                  <a:schemeClr val="dk1"/>
                </a:solidFill>
              </a:defRPr>
            </a:lvl2pPr>
            <a:lvl3pPr marL="1371600" lvl="2" indent="-228600" algn="l">
              <a:lnSpc>
                <a:spcPct val="100000"/>
              </a:lnSpc>
              <a:spcBef>
                <a:spcPts val="0"/>
              </a:spcBef>
              <a:spcAft>
                <a:spcPts val="0"/>
              </a:spcAft>
              <a:buSzPts val="900"/>
              <a:buFont typeface="Arial"/>
              <a:buNone/>
              <a:defRPr sz="900" b="0">
                <a:solidFill>
                  <a:schemeClr val="dk1"/>
                </a:solidFill>
              </a:defRPr>
            </a:lvl3pPr>
            <a:lvl4pPr marL="1828800" lvl="3" indent="-228600" algn="l">
              <a:lnSpc>
                <a:spcPct val="100000"/>
              </a:lnSpc>
              <a:spcBef>
                <a:spcPts val="0"/>
              </a:spcBef>
              <a:spcAft>
                <a:spcPts val="0"/>
              </a:spcAft>
              <a:buSzPts val="900"/>
              <a:buFont typeface="Arial"/>
              <a:buNone/>
              <a:defRPr sz="900" b="0">
                <a:solidFill>
                  <a:schemeClr val="dk1"/>
                </a:solidFill>
              </a:defRPr>
            </a:lvl4pPr>
            <a:lvl5pPr marL="2286000" lvl="4" indent="-228600" algn="l">
              <a:lnSpc>
                <a:spcPct val="100000"/>
              </a:lnSpc>
              <a:spcBef>
                <a:spcPts val="0"/>
              </a:spcBef>
              <a:spcAft>
                <a:spcPts val="0"/>
              </a:spcAft>
              <a:buSzPts val="900"/>
              <a:buFont typeface="Arial"/>
              <a:buNone/>
              <a:defRPr sz="900" b="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Two Content">
  <p:cSld name="Title and Two Content">
    <p:spTree>
      <p:nvGrpSpPr>
        <p:cNvPr id="1" name="Shape 141"/>
        <p:cNvGrpSpPr/>
        <p:nvPr/>
      </p:nvGrpSpPr>
      <p:grpSpPr>
        <a:xfrm>
          <a:off x="0" y="0"/>
          <a:ext cx="0" cy="0"/>
          <a:chOff x="0" y="0"/>
          <a:chExt cx="0" cy="0"/>
        </a:xfrm>
      </p:grpSpPr>
      <p:sp>
        <p:nvSpPr>
          <p:cNvPr id="142" name="Google Shape;142;p40"/>
          <p:cNvSpPr txBox="1">
            <a:spLocks noGrp="1"/>
          </p:cNvSpPr>
          <p:nvPr>
            <p:ph type="title"/>
          </p:nvPr>
        </p:nvSpPr>
        <p:spPr>
          <a:xfrm>
            <a:off x="604838" y="311086"/>
            <a:ext cx="7364412" cy="1065278"/>
          </a:xfrm>
          <a:prstGeom prst="rect">
            <a:avLst/>
          </a:prstGeom>
          <a:noFill/>
          <a:ln>
            <a:noFill/>
          </a:ln>
        </p:spPr>
        <p:txBody>
          <a:bodyPr spcFirstLastPara="1" wrap="square" lIns="0" tIns="0" rIns="0" bIns="0" anchor="t" anchorCtr="0">
            <a:noAutofit/>
          </a:bodyPr>
          <a:lstStyle>
            <a:lvl1pPr lvl="0" algn="l">
              <a:lnSpc>
                <a:spcPct val="95000"/>
              </a:lnSpc>
              <a:spcBef>
                <a:spcPts val="0"/>
              </a:spcBef>
              <a:spcAft>
                <a:spcPts val="0"/>
              </a:spcAft>
              <a:buClr>
                <a:srgbClr val="002068"/>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3" name="Google Shape;143;p40"/>
          <p:cNvSpPr txBox="1">
            <a:spLocks noGrp="1"/>
          </p:cNvSpPr>
          <p:nvPr>
            <p:ph type="body" idx="1"/>
          </p:nvPr>
        </p:nvSpPr>
        <p:spPr>
          <a:xfrm>
            <a:off x="604839" y="1573619"/>
            <a:ext cx="5465762" cy="4477931"/>
          </a:xfrm>
          <a:prstGeom prst="rect">
            <a:avLst/>
          </a:prstGeom>
          <a:noFill/>
          <a:ln>
            <a:noFill/>
          </a:ln>
        </p:spPr>
        <p:txBody>
          <a:bodyPr spcFirstLastPara="1" wrap="square" lIns="0" tIns="0" rIns="0" bIns="0" anchor="t" anchorCtr="0">
            <a:noAutofit/>
          </a:bodyPr>
          <a:lstStyle>
            <a:lvl1pPr marL="457200" lvl="0" indent="-228600" algn="l">
              <a:lnSpc>
                <a:spcPct val="95000"/>
              </a:lnSpc>
              <a:spcBef>
                <a:spcPts val="1000"/>
              </a:spcBef>
              <a:spcAft>
                <a:spcPts val="0"/>
              </a:spcAft>
              <a:buClr>
                <a:srgbClr val="0460A9"/>
              </a:buClr>
              <a:buSzPts val="1800"/>
              <a:buNone/>
              <a:defRPr/>
            </a:lvl1pPr>
            <a:lvl2pPr marL="914400" lvl="1" indent="-228600" algn="l">
              <a:lnSpc>
                <a:spcPct val="95000"/>
              </a:lnSpc>
              <a:spcBef>
                <a:spcPts val="700"/>
              </a:spcBef>
              <a:spcAft>
                <a:spcPts val="0"/>
              </a:spcAft>
              <a:buClr>
                <a:schemeClr val="dk1"/>
              </a:buClr>
              <a:buSzPts val="1800"/>
              <a:buNone/>
              <a:defRPr/>
            </a:lvl2pPr>
            <a:lvl3pPr marL="1371600" lvl="2" indent="-342900" algn="l">
              <a:lnSpc>
                <a:spcPct val="95000"/>
              </a:lnSpc>
              <a:spcBef>
                <a:spcPts val="600"/>
              </a:spcBef>
              <a:spcAft>
                <a:spcPts val="0"/>
              </a:spcAft>
              <a:buSzPts val="1800"/>
              <a:buChar char="•"/>
              <a:defRPr/>
            </a:lvl3pPr>
            <a:lvl4pPr marL="1828800" lvl="3" indent="-342900" algn="l">
              <a:lnSpc>
                <a:spcPct val="95000"/>
              </a:lnSpc>
              <a:spcBef>
                <a:spcPts val="600"/>
              </a:spcBef>
              <a:spcAft>
                <a:spcPts val="0"/>
              </a:spcAft>
              <a:buSzPts val="1800"/>
              <a:buChar char="–"/>
              <a:defRPr/>
            </a:lvl4pPr>
            <a:lvl5pPr marL="2286000" lvl="4" indent="-342900" algn="l">
              <a:lnSpc>
                <a:spcPct val="95000"/>
              </a:lnSpc>
              <a:spcBef>
                <a:spcPts val="6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4" name="Google Shape;144;p40"/>
          <p:cNvSpPr txBox="1">
            <a:spLocks noGrp="1"/>
          </p:cNvSpPr>
          <p:nvPr>
            <p:ph type="ftr" idx="11"/>
          </p:nvPr>
        </p:nvSpPr>
        <p:spPr>
          <a:xfrm>
            <a:off x="8197850" y="6449644"/>
            <a:ext cx="2880000" cy="180000"/>
          </a:xfrm>
          <a:prstGeom prst="rect">
            <a:avLst/>
          </a:prstGeom>
          <a:noFill/>
          <a:ln>
            <a:noFill/>
          </a:ln>
        </p:spPr>
        <p:txBody>
          <a:bodyPr spcFirstLastPara="1" wrap="square" lIns="0" tIns="0" rIns="0" bIns="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5" name="Google Shape;145;p40"/>
          <p:cNvSpPr txBox="1">
            <a:spLocks noGrp="1"/>
          </p:cNvSpPr>
          <p:nvPr>
            <p:ph type="sldNum" idx="12"/>
          </p:nvPr>
        </p:nvSpPr>
        <p:spPr>
          <a:xfrm>
            <a:off x="11307726" y="6449644"/>
            <a:ext cx="465174" cy="180000"/>
          </a:xfrm>
          <a:prstGeom prst="rect">
            <a:avLst/>
          </a:prstGeom>
          <a:noFill/>
          <a:ln>
            <a:noFill/>
          </a:ln>
        </p:spPr>
        <p:txBody>
          <a:bodyPr spcFirstLastPara="1" wrap="square" lIns="0" tIns="0" rIns="0" bIns="0"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46" name="Google Shape;146;p40"/>
          <p:cNvSpPr txBox="1">
            <a:spLocks noGrp="1"/>
          </p:cNvSpPr>
          <p:nvPr>
            <p:ph type="body" idx="2"/>
          </p:nvPr>
        </p:nvSpPr>
        <p:spPr>
          <a:xfrm>
            <a:off x="6310313" y="1573619"/>
            <a:ext cx="5465762" cy="4477931"/>
          </a:xfrm>
          <a:prstGeom prst="rect">
            <a:avLst/>
          </a:prstGeom>
          <a:noFill/>
          <a:ln>
            <a:noFill/>
          </a:ln>
        </p:spPr>
        <p:txBody>
          <a:bodyPr spcFirstLastPara="1" wrap="square" lIns="0" tIns="0" rIns="0" bIns="0" anchor="t" anchorCtr="0">
            <a:noAutofit/>
          </a:bodyPr>
          <a:lstStyle>
            <a:lvl1pPr marL="457200" lvl="0" indent="-228600" algn="l">
              <a:lnSpc>
                <a:spcPct val="95000"/>
              </a:lnSpc>
              <a:spcBef>
                <a:spcPts val="1000"/>
              </a:spcBef>
              <a:spcAft>
                <a:spcPts val="0"/>
              </a:spcAft>
              <a:buClr>
                <a:srgbClr val="0460A9"/>
              </a:buClr>
              <a:buSzPts val="1800"/>
              <a:buNone/>
              <a:defRPr/>
            </a:lvl1pPr>
            <a:lvl2pPr marL="914400" lvl="1" indent="-228600" algn="l">
              <a:lnSpc>
                <a:spcPct val="95000"/>
              </a:lnSpc>
              <a:spcBef>
                <a:spcPts val="700"/>
              </a:spcBef>
              <a:spcAft>
                <a:spcPts val="0"/>
              </a:spcAft>
              <a:buClr>
                <a:schemeClr val="dk1"/>
              </a:buClr>
              <a:buSzPts val="1800"/>
              <a:buNone/>
              <a:defRPr/>
            </a:lvl2pPr>
            <a:lvl3pPr marL="1371600" lvl="2" indent="-342900" algn="l">
              <a:lnSpc>
                <a:spcPct val="95000"/>
              </a:lnSpc>
              <a:spcBef>
                <a:spcPts val="600"/>
              </a:spcBef>
              <a:spcAft>
                <a:spcPts val="0"/>
              </a:spcAft>
              <a:buSzPts val="1800"/>
              <a:buChar char="•"/>
              <a:defRPr/>
            </a:lvl3pPr>
            <a:lvl4pPr marL="1828800" lvl="3" indent="-342900" algn="l">
              <a:lnSpc>
                <a:spcPct val="95000"/>
              </a:lnSpc>
              <a:spcBef>
                <a:spcPts val="600"/>
              </a:spcBef>
              <a:spcAft>
                <a:spcPts val="0"/>
              </a:spcAft>
              <a:buSzPts val="1800"/>
              <a:buChar char="–"/>
              <a:defRPr/>
            </a:lvl4pPr>
            <a:lvl5pPr marL="2286000" lvl="4" indent="-342900" algn="l">
              <a:lnSpc>
                <a:spcPct val="95000"/>
              </a:lnSpc>
              <a:spcBef>
                <a:spcPts val="6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7" name="Google Shape;147;p40"/>
          <p:cNvSpPr txBox="1">
            <a:spLocks noGrp="1"/>
          </p:cNvSpPr>
          <p:nvPr>
            <p:ph type="body" idx="3"/>
          </p:nvPr>
        </p:nvSpPr>
        <p:spPr>
          <a:xfrm>
            <a:off x="604838" y="5464175"/>
            <a:ext cx="9267825" cy="587375"/>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0"/>
              </a:spcBef>
              <a:spcAft>
                <a:spcPts val="0"/>
              </a:spcAft>
              <a:buClr>
                <a:schemeClr val="dk1"/>
              </a:buClr>
              <a:buSzPts val="900"/>
              <a:buFont typeface="Arial"/>
              <a:buNone/>
              <a:defRPr sz="900" b="0">
                <a:solidFill>
                  <a:schemeClr val="dk1"/>
                </a:solidFill>
              </a:defRPr>
            </a:lvl1pPr>
            <a:lvl2pPr marL="914400" lvl="1" indent="-228600" algn="l">
              <a:lnSpc>
                <a:spcPct val="100000"/>
              </a:lnSpc>
              <a:spcBef>
                <a:spcPts val="0"/>
              </a:spcBef>
              <a:spcAft>
                <a:spcPts val="0"/>
              </a:spcAft>
              <a:buClr>
                <a:schemeClr val="dk1"/>
              </a:buClr>
              <a:buSzPts val="900"/>
              <a:buFont typeface="Arial"/>
              <a:buNone/>
              <a:defRPr sz="900" b="0">
                <a:solidFill>
                  <a:schemeClr val="dk1"/>
                </a:solidFill>
              </a:defRPr>
            </a:lvl2pPr>
            <a:lvl3pPr marL="1371600" lvl="2" indent="-228600" algn="l">
              <a:lnSpc>
                <a:spcPct val="100000"/>
              </a:lnSpc>
              <a:spcBef>
                <a:spcPts val="0"/>
              </a:spcBef>
              <a:spcAft>
                <a:spcPts val="0"/>
              </a:spcAft>
              <a:buSzPts val="900"/>
              <a:buFont typeface="Arial"/>
              <a:buNone/>
              <a:defRPr sz="900" b="0">
                <a:solidFill>
                  <a:schemeClr val="dk1"/>
                </a:solidFill>
              </a:defRPr>
            </a:lvl3pPr>
            <a:lvl4pPr marL="1828800" lvl="3" indent="-228600" algn="l">
              <a:lnSpc>
                <a:spcPct val="100000"/>
              </a:lnSpc>
              <a:spcBef>
                <a:spcPts val="0"/>
              </a:spcBef>
              <a:spcAft>
                <a:spcPts val="0"/>
              </a:spcAft>
              <a:buSzPts val="900"/>
              <a:buFont typeface="Arial"/>
              <a:buNone/>
              <a:defRPr sz="900" b="0">
                <a:solidFill>
                  <a:schemeClr val="dk1"/>
                </a:solidFill>
              </a:defRPr>
            </a:lvl4pPr>
            <a:lvl5pPr marL="2286000" lvl="4" indent="-228600" algn="l">
              <a:lnSpc>
                <a:spcPct val="100000"/>
              </a:lnSpc>
              <a:spcBef>
                <a:spcPts val="0"/>
              </a:spcBef>
              <a:spcAft>
                <a:spcPts val="0"/>
              </a:spcAft>
              <a:buSzPts val="900"/>
              <a:buFont typeface="Arial"/>
              <a:buNone/>
              <a:defRPr sz="900" b="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48" name="Google Shape;148;p40"/>
          <p:cNvPicPr preferRelativeResize="0"/>
          <p:nvPr/>
        </p:nvPicPr>
        <p:blipFill rotWithShape="1">
          <a:blip r:embed="rId2">
            <a:alphaModFix/>
          </a:blip>
          <a:srcRect/>
          <a:stretch/>
        </p:blipFill>
        <p:spPr>
          <a:xfrm>
            <a:off x="413385" y="6132510"/>
            <a:ext cx="3438000" cy="640936"/>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Nur Titel">
  <p:cSld name="Nur Titel">
    <p:spTree>
      <p:nvGrpSpPr>
        <p:cNvPr id="1" name="Shape 21"/>
        <p:cNvGrpSpPr/>
        <p:nvPr/>
      </p:nvGrpSpPr>
      <p:grpSpPr>
        <a:xfrm>
          <a:off x="0" y="0"/>
          <a:ext cx="0" cy="0"/>
          <a:chOff x="0" y="0"/>
          <a:chExt cx="0" cy="0"/>
        </a:xfrm>
      </p:grpSpPr>
      <p:sp>
        <p:nvSpPr>
          <p:cNvPr id="22" name="Google Shape;22;p23"/>
          <p:cNvSpPr txBox="1">
            <a:spLocks noGrp="1"/>
          </p:cNvSpPr>
          <p:nvPr>
            <p:ph type="ftr" idx="11"/>
          </p:nvPr>
        </p:nvSpPr>
        <p:spPr>
          <a:xfrm>
            <a:off x="8197850" y="6449644"/>
            <a:ext cx="2880000" cy="180000"/>
          </a:xfrm>
          <a:prstGeom prst="rect">
            <a:avLst/>
          </a:prstGeom>
          <a:noFill/>
          <a:ln>
            <a:noFill/>
          </a:ln>
        </p:spPr>
        <p:txBody>
          <a:bodyPr spcFirstLastPara="1" wrap="square" lIns="0" tIns="0" rIns="0" bIns="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23"/>
          <p:cNvSpPr txBox="1">
            <a:spLocks noGrp="1"/>
          </p:cNvSpPr>
          <p:nvPr>
            <p:ph type="sldNum" idx="12"/>
          </p:nvPr>
        </p:nvSpPr>
        <p:spPr>
          <a:xfrm>
            <a:off x="11307726" y="6449644"/>
            <a:ext cx="465174" cy="180000"/>
          </a:xfrm>
          <a:prstGeom prst="rect">
            <a:avLst/>
          </a:prstGeom>
          <a:noFill/>
          <a:ln>
            <a:noFill/>
          </a:ln>
        </p:spPr>
        <p:txBody>
          <a:bodyPr spcFirstLastPara="1" wrap="square" lIns="0" tIns="0" rIns="0" bIns="0"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4" name="Google Shape;24;p23"/>
          <p:cNvSpPr txBox="1">
            <a:spLocks noGrp="1"/>
          </p:cNvSpPr>
          <p:nvPr>
            <p:ph type="title"/>
          </p:nvPr>
        </p:nvSpPr>
        <p:spPr>
          <a:xfrm>
            <a:off x="604838" y="311086"/>
            <a:ext cx="11168062" cy="1065278"/>
          </a:xfrm>
          <a:prstGeom prst="rect">
            <a:avLst/>
          </a:prstGeom>
          <a:noFill/>
          <a:ln>
            <a:noFill/>
          </a:ln>
        </p:spPr>
        <p:txBody>
          <a:bodyPr spcFirstLastPara="1" wrap="square" lIns="0" tIns="0" rIns="0" bIns="0" anchor="t" anchorCtr="0">
            <a:noAutofit/>
          </a:bodyPr>
          <a:lstStyle>
            <a:lvl1pPr lvl="0" algn="l">
              <a:lnSpc>
                <a:spcPct val="95000"/>
              </a:lnSpc>
              <a:spcBef>
                <a:spcPts val="0"/>
              </a:spcBef>
              <a:spcAft>
                <a:spcPts val="0"/>
              </a:spcAft>
              <a:buClr>
                <a:srgbClr val="002068"/>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Three Content">
  <p:cSld name="Title and Three Content">
    <p:spTree>
      <p:nvGrpSpPr>
        <p:cNvPr id="1" name="Shape 149"/>
        <p:cNvGrpSpPr/>
        <p:nvPr/>
      </p:nvGrpSpPr>
      <p:grpSpPr>
        <a:xfrm>
          <a:off x="0" y="0"/>
          <a:ext cx="0" cy="0"/>
          <a:chOff x="0" y="0"/>
          <a:chExt cx="0" cy="0"/>
        </a:xfrm>
      </p:grpSpPr>
      <p:sp>
        <p:nvSpPr>
          <p:cNvPr id="150" name="Google Shape;150;p41"/>
          <p:cNvSpPr txBox="1">
            <a:spLocks noGrp="1"/>
          </p:cNvSpPr>
          <p:nvPr>
            <p:ph type="title"/>
          </p:nvPr>
        </p:nvSpPr>
        <p:spPr>
          <a:xfrm>
            <a:off x="604838" y="311086"/>
            <a:ext cx="7364412" cy="1065278"/>
          </a:xfrm>
          <a:prstGeom prst="rect">
            <a:avLst/>
          </a:prstGeom>
          <a:noFill/>
          <a:ln>
            <a:noFill/>
          </a:ln>
        </p:spPr>
        <p:txBody>
          <a:bodyPr spcFirstLastPara="1" wrap="square" lIns="0" tIns="0" rIns="0" bIns="0" anchor="t" anchorCtr="0">
            <a:noAutofit/>
          </a:bodyPr>
          <a:lstStyle>
            <a:lvl1pPr lvl="0" algn="l">
              <a:lnSpc>
                <a:spcPct val="95000"/>
              </a:lnSpc>
              <a:spcBef>
                <a:spcPts val="0"/>
              </a:spcBef>
              <a:spcAft>
                <a:spcPts val="0"/>
              </a:spcAft>
              <a:buClr>
                <a:srgbClr val="002068"/>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1" name="Google Shape;151;p41"/>
          <p:cNvSpPr txBox="1">
            <a:spLocks noGrp="1"/>
          </p:cNvSpPr>
          <p:nvPr>
            <p:ph type="body" idx="1"/>
          </p:nvPr>
        </p:nvSpPr>
        <p:spPr>
          <a:xfrm>
            <a:off x="604839" y="1573619"/>
            <a:ext cx="3562350" cy="4477931"/>
          </a:xfrm>
          <a:prstGeom prst="rect">
            <a:avLst/>
          </a:prstGeom>
          <a:noFill/>
          <a:ln>
            <a:noFill/>
          </a:ln>
        </p:spPr>
        <p:txBody>
          <a:bodyPr spcFirstLastPara="1" wrap="square" lIns="0" tIns="0" rIns="0" bIns="0" anchor="t" anchorCtr="0">
            <a:noAutofit/>
          </a:bodyPr>
          <a:lstStyle>
            <a:lvl1pPr marL="457200" lvl="0" indent="-228600" algn="l">
              <a:lnSpc>
                <a:spcPct val="95000"/>
              </a:lnSpc>
              <a:spcBef>
                <a:spcPts val="800"/>
              </a:spcBef>
              <a:spcAft>
                <a:spcPts val="0"/>
              </a:spcAft>
              <a:buClr>
                <a:srgbClr val="0460A9"/>
              </a:buClr>
              <a:buSzPts val="1800"/>
              <a:buFont typeface="Arial"/>
              <a:buNone/>
              <a:defRPr sz="1800"/>
            </a:lvl1pPr>
            <a:lvl2pPr marL="914400" lvl="1" indent="-228600" algn="l">
              <a:lnSpc>
                <a:spcPct val="95000"/>
              </a:lnSpc>
              <a:spcBef>
                <a:spcPts val="600"/>
              </a:spcBef>
              <a:spcAft>
                <a:spcPts val="0"/>
              </a:spcAft>
              <a:buClr>
                <a:schemeClr val="dk1"/>
              </a:buClr>
              <a:buSzPts val="1800"/>
              <a:buFont typeface="Arial"/>
              <a:buNone/>
              <a:defRPr sz="1800"/>
            </a:lvl2pPr>
            <a:lvl3pPr marL="1371600" lvl="2" indent="-342900" algn="l">
              <a:lnSpc>
                <a:spcPct val="95000"/>
              </a:lnSpc>
              <a:spcBef>
                <a:spcPts val="500"/>
              </a:spcBef>
              <a:spcAft>
                <a:spcPts val="0"/>
              </a:spcAft>
              <a:buSzPts val="1800"/>
              <a:buChar char="•"/>
              <a:defRPr sz="1800"/>
            </a:lvl3pPr>
            <a:lvl4pPr marL="1828800" lvl="3" indent="-330200" algn="l">
              <a:lnSpc>
                <a:spcPct val="95000"/>
              </a:lnSpc>
              <a:spcBef>
                <a:spcPts val="500"/>
              </a:spcBef>
              <a:spcAft>
                <a:spcPts val="0"/>
              </a:spcAft>
              <a:buSzPts val="1600"/>
              <a:buChar char="–"/>
              <a:defRPr sz="1600"/>
            </a:lvl4pPr>
            <a:lvl5pPr marL="2286000" lvl="4" indent="-330200" algn="l">
              <a:lnSpc>
                <a:spcPct val="95000"/>
              </a:lnSpc>
              <a:spcBef>
                <a:spcPts val="500"/>
              </a:spcBef>
              <a:spcAft>
                <a:spcPts val="0"/>
              </a:spcAft>
              <a:buSzPts val="1600"/>
              <a:buChar char="–"/>
              <a:defRPr sz="16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2" name="Google Shape;152;p41"/>
          <p:cNvSpPr txBox="1">
            <a:spLocks noGrp="1"/>
          </p:cNvSpPr>
          <p:nvPr>
            <p:ph type="ftr" idx="11"/>
          </p:nvPr>
        </p:nvSpPr>
        <p:spPr>
          <a:xfrm>
            <a:off x="8197850" y="6449644"/>
            <a:ext cx="2880000" cy="180000"/>
          </a:xfrm>
          <a:prstGeom prst="rect">
            <a:avLst/>
          </a:prstGeom>
          <a:noFill/>
          <a:ln>
            <a:noFill/>
          </a:ln>
        </p:spPr>
        <p:txBody>
          <a:bodyPr spcFirstLastPara="1" wrap="square" lIns="0" tIns="0" rIns="0" bIns="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3" name="Google Shape;153;p41"/>
          <p:cNvSpPr txBox="1">
            <a:spLocks noGrp="1"/>
          </p:cNvSpPr>
          <p:nvPr>
            <p:ph type="sldNum" idx="12"/>
          </p:nvPr>
        </p:nvSpPr>
        <p:spPr>
          <a:xfrm>
            <a:off x="11307726" y="6449644"/>
            <a:ext cx="465174" cy="180000"/>
          </a:xfrm>
          <a:prstGeom prst="rect">
            <a:avLst/>
          </a:prstGeom>
          <a:noFill/>
          <a:ln>
            <a:noFill/>
          </a:ln>
        </p:spPr>
        <p:txBody>
          <a:bodyPr spcFirstLastPara="1" wrap="square" lIns="0" tIns="0" rIns="0" bIns="0"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54" name="Google Shape;154;p41"/>
          <p:cNvSpPr txBox="1">
            <a:spLocks noGrp="1"/>
          </p:cNvSpPr>
          <p:nvPr>
            <p:ph type="body" idx="2"/>
          </p:nvPr>
        </p:nvSpPr>
        <p:spPr>
          <a:xfrm>
            <a:off x="4406900" y="1573619"/>
            <a:ext cx="3562350" cy="4477931"/>
          </a:xfrm>
          <a:prstGeom prst="rect">
            <a:avLst/>
          </a:prstGeom>
          <a:noFill/>
          <a:ln>
            <a:noFill/>
          </a:ln>
        </p:spPr>
        <p:txBody>
          <a:bodyPr spcFirstLastPara="1" wrap="square" lIns="0" tIns="0" rIns="0" bIns="0" anchor="t" anchorCtr="0">
            <a:noAutofit/>
          </a:bodyPr>
          <a:lstStyle>
            <a:lvl1pPr marL="457200" lvl="0" indent="-228600" algn="l">
              <a:lnSpc>
                <a:spcPct val="95000"/>
              </a:lnSpc>
              <a:spcBef>
                <a:spcPts val="800"/>
              </a:spcBef>
              <a:spcAft>
                <a:spcPts val="0"/>
              </a:spcAft>
              <a:buClr>
                <a:srgbClr val="0460A9"/>
              </a:buClr>
              <a:buSzPts val="1800"/>
              <a:buFont typeface="Arial"/>
              <a:buNone/>
              <a:defRPr sz="1800"/>
            </a:lvl1pPr>
            <a:lvl2pPr marL="914400" lvl="1" indent="-228600" algn="l">
              <a:lnSpc>
                <a:spcPct val="95000"/>
              </a:lnSpc>
              <a:spcBef>
                <a:spcPts val="600"/>
              </a:spcBef>
              <a:spcAft>
                <a:spcPts val="0"/>
              </a:spcAft>
              <a:buClr>
                <a:schemeClr val="dk1"/>
              </a:buClr>
              <a:buSzPts val="1800"/>
              <a:buFont typeface="Arial"/>
              <a:buNone/>
              <a:defRPr sz="1800"/>
            </a:lvl2pPr>
            <a:lvl3pPr marL="1371600" lvl="2" indent="-342900" algn="l">
              <a:lnSpc>
                <a:spcPct val="95000"/>
              </a:lnSpc>
              <a:spcBef>
                <a:spcPts val="500"/>
              </a:spcBef>
              <a:spcAft>
                <a:spcPts val="0"/>
              </a:spcAft>
              <a:buSzPts val="1800"/>
              <a:buChar char="•"/>
              <a:defRPr sz="1800"/>
            </a:lvl3pPr>
            <a:lvl4pPr marL="1828800" lvl="3" indent="-330200" algn="l">
              <a:lnSpc>
                <a:spcPct val="95000"/>
              </a:lnSpc>
              <a:spcBef>
                <a:spcPts val="500"/>
              </a:spcBef>
              <a:spcAft>
                <a:spcPts val="0"/>
              </a:spcAft>
              <a:buSzPts val="1600"/>
              <a:buChar char="–"/>
              <a:defRPr sz="1600"/>
            </a:lvl4pPr>
            <a:lvl5pPr marL="2286000" lvl="4" indent="-330200" algn="l">
              <a:lnSpc>
                <a:spcPct val="95000"/>
              </a:lnSpc>
              <a:spcBef>
                <a:spcPts val="500"/>
              </a:spcBef>
              <a:spcAft>
                <a:spcPts val="0"/>
              </a:spcAft>
              <a:buSzPts val="1600"/>
              <a:buChar char="–"/>
              <a:defRPr sz="16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5" name="Google Shape;155;p41"/>
          <p:cNvSpPr txBox="1">
            <a:spLocks noGrp="1"/>
          </p:cNvSpPr>
          <p:nvPr>
            <p:ph type="body" idx="3"/>
          </p:nvPr>
        </p:nvSpPr>
        <p:spPr>
          <a:xfrm>
            <a:off x="8204626" y="1573619"/>
            <a:ext cx="3562350" cy="4477931"/>
          </a:xfrm>
          <a:prstGeom prst="rect">
            <a:avLst/>
          </a:prstGeom>
          <a:noFill/>
          <a:ln>
            <a:noFill/>
          </a:ln>
        </p:spPr>
        <p:txBody>
          <a:bodyPr spcFirstLastPara="1" wrap="square" lIns="0" tIns="0" rIns="0" bIns="0" anchor="t" anchorCtr="0">
            <a:noAutofit/>
          </a:bodyPr>
          <a:lstStyle>
            <a:lvl1pPr marL="457200" lvl="0" indent="-228600" algn="l">
              <a:lnSpc>
                <a:spcPct val="95000"/>
              </a:lnSpc>
              <a:spcBef>
                <a:spcPts val="800"/>
              </a:spcBef>
              <a:spcAft>
                <a:spcPts val="0"/>
              </a:spcAft>
              <a:buClr>
                <a:srgbClr val="0460A9"/>
              </a:buClr>
              <a:buSzPts val="1800"/>
              <a:buFont typeface="Arial"/>
              <a:buNone/>
              <a:defRPr sz="1800"/>
            </a:lvl1pPr>
            <a:lvl2pPr marL="914400" lvl="1" indent="-228600" algn="l">
              <a:lnSpc>
                <a:spcPct val="95000"/>
              </a:lnSpc>
              <a:spcBef>
                <a:spcPts val="600"/>
              </a:spcBef>
              <a:spcAft>
                <a:spcPts val="0"/>
              </a:spcAft>
              <a:buClr>
                <a:schemeClr val="dk1"/>
              </a:buClr>
              <a:buSzPts val="1800"/>
              <a:buFont typeface="Arial"/>
              <a:buNone/>
              <a:defRPr sz="1800"/>
            </a:lvl2pPr>
            <a:lvl3pPr marL="1371600" lvl="2" indent="-342900" algn="l">
              <a:lnSpc>
                <a:spcPct val="95000"/>
              </a:lnSpc>
              <a:spcBef>
                <a:spcPts val="500"/>
              </a:spcBef>
              <a:spcAft>
                <a:spcPts val="0"/>
              </a:spcAft>
              <a:buSzPts val="1800"/>
              <a:buChar char="•"/>
              <a:defRPr sz="1800"/>
            </a:lvl3pPr>
            <a:lvl4pPr marL="1828800" lvl="3" indent="-330200" algn="l">
              <a:lnSpc>
                <a:spcPct val="95000"/>
              </a:lnSpc>
              <a:spcBef>
                <a:spcPts val="500"/>
              </a:spcBef>
              <a:spcAft>
                <a:spcPts val="0"/>
              </a:spcAft>
              <a:buSzPts val="1600"/>
              <a:buChar char="–"/>
              <a:defRPr sz="1600"/>
            </a:lvl4pPr>
            <a:lvl5pPr marL="2286000" lvl="4" indent="-330200" algn="l">
              <a:lnSpc>
                <a:spcPct val="95000"/>
              </a:lnSpc>
              <a:spcBef>
                <a:spcPts val="500"/>
              </a:spcBef>
              <a:spcAft>
                <a:spcPts val="0"/>
              </a:spcAft>
              <a:buSzPts val="1600"/>
              <a:buChar char="–"/>
              <a:defRPr sz="16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6" name="Google Shape;156;p41"/>
          <p:cNvSpPr txBox="1">
            <a:spLocks noGrp="1"/>
          </p:cNvSpPr>
          <p:nvPr>
            <p:ph type="body" idx="4"/>
          </p:nvPr>
        </p:nvSpPr>
        <p:spPr>
          <a:xfrm>
            <a:off x="604838" y="5464175"/>
            <a:ext cx="9267825" cy="587375"/>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0"/>
              </a:spcBef>
              <a:spcAft>
                <a:spcPts val="0"/>
              </a:spcAft>
              <a:buClr>
                <a:schemeClr val="dk1"/>
              </a:buClr>
              <a:buSzPts val="900"/>
              <a:buFont typeface="Arial"/>
              <a:buNone/>
              <a:defRPr sz="900" b="0">
                <a:solidFill>
                  <a:schemeClr val="dk1"/>
                </a:solidFill>
              </a:defRPr>
            </a:lvl1pPr>
            <a:lvl2pPr marL="914400" lvl="1" indent="-228600" algn="l">
              <a:lnSpc>
                <a:spcPct val="100000"/>
              </a:lnSpc>
              <a:spcBef>
                <a:spcPts val="0"/>
              </a:spcBef>
              <a:spcAft>
                <a:spcPts val="0"/>
              </a:spcAft>
              <a:buClr>
                <a:schemeClr val="dk1"/>
              </a:buClr>
              <a:buSzPts val="900"/>
              <a:buFont typeface="Arial"/>
              <a:buNone/>
              <a:defRPr sz="900" b="0">
                <a:solidFill>
                  <a:schemeClr val="dk1"/>
                </a:solidFill>
              </a:defRPr>
            </a:lvl2pPr>
            <a:lvl3pPr marL="1371600" lvl="2" indent="-228600" algn="l">
              <a:lnSpc>
                <a:spcPct val="100000"/>
              </a:lnSpc>
              <a:spcBef>
                <a:spcPts val="0"/>
              </a:spcBef>
              <a:spcAft>
                <a:spcPts val="0"/>
              </a:spcAft>
              <a:buSzPts val="900"/>
              <a:buFont typeface="Arial"/>
              <a:buNone/>
              <a:defRPr sz="900" b="0">
                <a:solidFill>
                  <a:schemeClr val="dk1"/>
                </a:solidFill>
              </a:defRPr>
            </a:lvl3pPr>
            <a:lvl4pPr marL="1828800" lvl="3" indent="-228600" algn="l">
              <a:lnSpc>
                <a:spcPct val="100000"/>
              </a:lnSpc>
              <a:spcBef>
                <a:spcPts val="0"/>
              </a:spcBef>
              <a:spcAft>
                <a:spcPts val="0"/>
              </a:spcAft>
              <a:buSzPts val="900"/>
              <a:buFont typeface="Arial"/>
              <a:buNone/>
              <a:defRPr sz="900" b="0">
                <a:solidFill>
                  <a:schemeClr val="dk1"/>
                </a:solidFill>
              </a:defRPr>
            </a:lvl4pPr>
            <a:lvl5pPr marL="2286000" lvl="4" indent="-228600" algn="l">
              <a:lnSpc>
                <a:spcPct val="100000"/>
              </a:lnSpc>
              <a:spcBef>
                <a:spcPts val="0"/>
              </a:spcBef>
              <a:spcAft>
                <a:spcPts val="0"/>
              </a:spcAft>
              <a:buSzPts val="900"/>
              <a:buFont typeface="Arial"/>
              <a:buNone/>
              <a:defRPr sz="900" b="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57" name="Google Shape;157;p41"/>
          <p:cNvPicPr preferRelativeResize="0"/>
          <p:nvPr/>
        </p:nvPicPr>
        <p:blipFill rotWithShape="1">
          <a:blip r:embed="rId2">
            <a:alphaModFix/>
          </a:blip>
          <a:srcRect/>
          <a:stretch/>
        </p:blipFill>
        <p:spPr>
          <a:xfrm>
            <a:off x="413385" y="6132510"/>
            <a:ext cx="3438000" cy="640936"/>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ection Divider 1">
  <p:cSld name="Section Divider 1">
    <p:spTree>
      <p:nvGrpSpPr>
        <p:cNvPr id="1" name="Shape 158"/>
        <p:cNvGrpSpPr/>
        <p:nvPr/>
      </p:nvGrpSpPr>
      <p:grpSpPr>
        <a:xfrm>
          <a:off x="0" y="0"/>
          <a:ext cx="0" cy="0"/>
          <a:chOff x="0" y="0"/>
          <a:chExt cx="0" cy="0"/>
        </a:xfrm>
      </p:grpSpPr>
      <p:pic>
        <p:nvPicPr>
          <p:cNvPr id="159" name="Google Shape;159;p42" descr="A colorful blots on a white background&#10;&#10;Description automatically generated"/>
          <p:cNvPicPr preferRelativeResize="0"/>
          <p:nvPr/>
        </p:nvPicPr>
        <p:blipFill rotWithShape="1">
          <a:blip r:embed="rId2">
            <a:alphaModFix/>
          </a:blip>
          <a:srcRect/>
          <a:stretch/>
        </p:blipFill>
        <p:spPr>
          <a:xfrm>
            <a:off x="1015" y="0"/>
            <a:ext cx="12189969" cy="6858000"/>
          </a:xfrm>
          <a:prstGeom prst="rect">
            <a:avLst/>
          </a:prstGeom>
          <a:noFill/>
          <a:ln>
            <a:noFill/>
          </a:ln>
        </p:spPr>
      </p:pic>
      <p:sp>
        <p:nvSpPr>
          <p:cNvPr id="160" name="Google Shape;160;p42"/>
          <p:cNvSpPr txBox="1">
            <a:spLocks noGrp="1"/>
          </p:cNvSpPr>
          <p:nvPr>
            <p:ph type="ctrTitle"/>
          </p:nvPr>
        </p:nvSpPr>
        <p:spPr>
          <a:xfrm>
            <a:off x="604838" y="1547446"/>
            <a:ext cx="5040000" cy="1145401"/>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rgbClr val="002068"/>
              </a:buClr>
              <a:buSzPts val="4000"/>
              <a:buFont typeface="Arial"/>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1" name="Google Shape;161;p42"/>
          <p:cNvSpPr txBox="1">
            <a:spLocks noGrp="1"/>
          </p:cNvSpPr>
          <p:nvPr>
            <p:ph type="subTitle" idx="1"/>
          </p:nvPr>
        </p:nvSpPr>
        <p:spPr>
          <a:xfrm>
            <a:off x="604838" y="2803490"/>
            <a:ext cx="5040000" cy="1009685"/>
          </a:xfrm>
          <a:prstGeom prst="rect">
            <a:avLst/>
          </a:prstGeom>
          <a:noFill/>
          <a:ln>
            <a:noFill/>
          </a:ln>
        </p:spPr>
        <p:txBody>
          <a:bodyPr spcFirstLastPara="1" wrap="square" lIns="0" tIns="0" rIns="0" bIns="0" anchor="t" anchorCtr="0">
            <a:noAutofit/>
          </a:bodyPr>
          <a:lstStyle>
            <a:lvl1pPr lvl="0" algn="l">
              <a:lnSpc>
                <a:spcPct val="95000"/>
              </a:lnSpc>
              <a:spcBef>
                <a:spcPts val="0"/>
              </a:spcBef>
              <a:spcAft>
                <a:spcPts val="0"/>
              </a:spcAft>
              <a:buClr>
                <a:srgbClr val="0460A9"/>
              </a:buClr>
              <a:buSzPts val="2000"/>
              <a:buFont typeface="Arial"/>
              <a:buNone/>
              <a:defRPr sz="2000"/>
            </a:lvl1pPr>
            <a:lvl2pPr lvl="1" algn="ctr">
              <a:lnSpc>
                <a:spcPct val="95000"/>
              </a:lnSpc>
              <a:spcBef>
                <a:spcPts val="700"/>
              </a:spcBef>
              <a:spcAft>
                <a:spcPts val="0"/>
              </a:spcAft>
              <a:buClr>
                <a:schemeClr val="dk1"/>
              </a:buClr>
              <a:buSzPts val="2000"/>
              <a:buFont typeface="Arial"/>
              <a:buNone/>
              <a:defRPr sz="2000"/>
            </a:lvl2pPr>
            <a:lvl3pPr lvl="2" algn="ctr">
              <a:lnSpc>
                <a:spcPct val="95000"/>
              </a:lnSpc>
              <a:spcBef>
                <a:spcPts val="600"/>
              </a:spcBef>
              <a:spcAft>
                <a:spcPts val="0"/>
              </a:spcAft>
              <a:buSzPts val="1800"/>
              <a:buNone/>
              <a:defRPr sz="1800"/>
            </a:lvl3pPr>
            <a:lvl4pPr lvl="3" algn="ctr">
              <a:lnSpc>
                <a:spcPct val="95000"/>
              </a:lnSpc>
              <a:spcBef>
                <a:spcPts val="600"/>
              </a:spcBef>
              <a:spcAft>
                <a:spcPts val="0"/>
              </a:spcAft>
              <a:buSzPts val="1600"/>
              <a:buNone/>
              <a:defRPr sz="1600"/>
            </a:lvl4pPr>
            <a:lvl5pPr lvl="4" algn="ctr">
              <a:lnSpc>
                <a:spcPct val="95000"/>
              </a:lnSpc>
              <a:spcBef>
                <a:spcPts val="6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62" name="Google Shape;162;p42"/>
          <p:cNvSpPr txBox="1">
            <a:spLocks noGrp="1"/>
          </p:cNvSpPr>
          <p:nvPr>
            <p:ph type="ftr" idx="11"/>
          </p:nvPr>
        </p:nvSpPr>
        <p:spPr>
          <a:xfrm>
            <a:off x="8197850" y="6449644"/>
            <a:ext cx="2880000" cy="180000"/>
          </a:xfrm>
          <a:prstGeom prst="rect">
            <a:avLst/>
          </a:prstGeom>
          <a:noFill/>
          <a:ln>
            <a:noFill/>
          </a:ln>
        </p:spPr>
        <p:txBody>
          <a:bodyPr spcFirstLastPara="1" wrap="square" lIns="0" tIns="0" rIns="0" bIns="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3" name="Google Shape;163;p42"/>
          <p:cNvSpPr txBox="1">
            <a:spLocks noGrp="1"/>
          </p:cNvSpPr>
          <p:nvPr>
            <p:ph type="sldNum" idx="12"/>
          </p:nvPr>
        </p:nvSpPr>
        <p:spPr>
          <a:xfrm>
            <a:off x="11307726" y="6449644"/>
            <a:ext cx="465174" cy="180000"/>
          </a:xfrm>
          <a:prstGeom prst="rect">
            <a:avLst/>
          </a:prstGeom>
          <a:noFill/>
          <a:ln>
            <a:noFill/>
          </a:ln>
        </p:spPr>
        <p:txBody>
          <a:bodyPr spcFirstLastPara="1" wrap="square" lIns="0" tIns="0" rIns="0" bIns="0"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64" name="Google Shape;164;p42"/>
          <p:cNvSpPr txBox="1">
            <a:spLocks noGrp="1"/>
          </p:cNvSpPr>
          <p:nvPr>
            <p:ph type="body" idx="2"/>
          </p:nvPr>
        </p:nvSpPr>
        <p:spPr>
          <a:xfrm>
            <a:off x="10062644" y="166948"/>
            <a:ext cx="2030412" cy="1387210"/>
          </a:xfrm>
          <a:prstGeom prst="rect">
            <a:avLst/>
          </a:prstGeom>
          <a:noFill/>
          <a:ln>
            <a:noFill/>
          </a:ln>
        </p:spPr>
        <p:txBody>
          <a:bodyPr spcFirstLastPara="1" wrap="square" lIns="0" tIns="0" rIns="0" bIns="0" anchor="t" anchorCtr="0">
            <a:noAutofit/>
          </a:bodyPr>
          <a:lstStyle>
            <a:lvl1pPr marL="457200" lvl="0" indent="-228600" algn="l">
              <a:lnSpc>
                <a:spcPct val="95000"/>
              </a:lnSpc>
              <a:spcBef>
                <a:spcPts val="1000"/>
              </a:spcBef>
              <a:spcAft>
                <a:spcPts val="0"/>
              </a:spcAft>
              <a:buClr>
                <a:srgbClr val="002068"/>
              </a:buClr>
              <a:buSzPts val="9600"/>
              <a:buFont typeface="Arial"/>
              <a:buNone/>
              <a:defRPr sz="9600" b="0">
                <a:solidFill>
                  <a:srgbClr val="002068"/>
                </a:solidFill>
              </a:defRPr>
            </a:lvl1pPr>
            <a:lvl2pPr marL="914400" lvl="1" indent="-228600" algn="l">
              <a:lnSpc>
                <a:spcPct val="95000"/>
              </a:lnSpc>
              <a:spcBef>
                <a:spcPts val="700"/>
              </a:spcBef>
              <a:spcAft>
                <a:spcPts val="0"/>
              </a:spcAft>
              <a:buClr>
                <a:schemeClr val="dk1"/>
              </a:buClr>
              <a:buSzPts val="1800"/>
              <a:buNone/>
              <a:defRPr/>
            </a:lvl2pPr>
            <a:lvl3pPr marL="1371600" lvl="2" indent="-342900" algn="l">
              <a:lnSpc>
                <a:spcPct val="95000"/>
              </a:lnSpc>
              <a:spcBef>
                <a:spcPts val="600"/>
              </a:spcBef>
              <a:spcAft>
                <a:spcPts val="0"/>
              </a:spcAft>
              <a:buSzPts val="1800"/>
              <a:buChar char="•"/>
              <a:defRPr/>
            </a:lvl3pPr>
            <a:lvl4pPr marL="1828800" lvl="3" indent="-342900" algn="l">
              <a:lnSpc>
                <a:spcPct val="95000"/>
              </a:lnSpc>
              <a:spcBef>
                <a:spcPts val="600"/>
              </a:spcBef>
              <a:spcAft>
                <a:spcPts val="0"/>
              </a:spcAft>
              <a:buSzPts val="1800"/>
              <a:buChar char="–"/>
              <a:defRPr/>
            </a:lvl4pPr>
            <a:lvl5pPr marL="2286000" lvl="4" indent="-342900" algn="l">
              <a:lnSpc>
                <a:spcPct val="95000"/>
              </a:lnSpc>
              <a:spcBef>
                <a:spcPts val="6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65" name="Google Shape;165;p42"/>
          <p:cNvPicPr preferRelativeResize="0"/>
          <p:nvPr/>
        </p:nvPicPr>
        <p:blipFill rotWithShape="1">
          <a:blip r:embed="rId3">
            <a:alphaModFix/>
          </a:blip>
          <a:srcRect/>
          <a:stretch/>
        </p:blipFill>
        <p:spPr>
          <a:xfrm>
            <a:off x="413385" y="6132510"/>
            <a:ext cx="3438000" cy="640936"/>
          </a:xfrm>
          <a:prstGeom prst="rect">
            <a:avLst/>
          </a:prstGeom>
          <a:noFill/>
          <a:ln>
            <a:noFill/>
          </a:ln>
        </p:spPr>
      </p:pic>
    </p:spTree>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1_Section Divider 1">
  <p:cSld name="1_Section Divider 1">
    <p:spTree>
      <p:nvGrpSpPr>
        <p:cNvPr id="1" name="Shape 166"/>
        <p:cNvGrpSpPr/>
        <p:nvPr/>
      </p:nvGrpSpPr>
      <p:grpSpPr>
        <a:xfrm>
          <a:off x="0" y="0"/>
          <a:ext cx="0" cy="0"/>
          <a:chOff x="0" y="0"/>
          <a:chExt cx="0" cy="0"/>
        </a:xfrm>
      </p:grpSpPr>
      <p:pic>
        <p:nvPicPr>
          <p:cNvPr id="167" name="Google Shape;167;p43" descr="A colorful background with circles&#10;&#10;Description automatically generated with medium confidence"/>
          <p:cNvPicPr preferRelativeResize="0"/>
          <p:nvPr/>
        </p:nvPicPr>
        <p:blipFill rotWithShape="1">
          <a:blip r:embed="rId2">
            <a:alphaModFix/>
          </a:blip>
          <a:srcRect/>
          <a:stretch/>
        </p:blipFill>
        <p:spPr>
          <a:xfrm>
            <a:off x="2141240" y="0"/>
            <a:ext cx="10052304" cy="6858000"/>
          </a:xfrm>
          <a:prstGeom prst="rect">
            <a:avLst/>
          </a:prstGeom>
          <a:noFill/>
          <a:ln>
            <a:noFill/>
          </a:ln>
        </p:spPr>
      </p:pic>
      <p:sp>
        <p:nvSpPr>
          <p:cNvPr id="168" name="Google Shape;168;p43"/>
          <p:cNvSpPr txBox="1">
            <a:spLocks noGrp="1"/>
          </p:cNvSpPr>
          <p:nvPr>
            <p:ph type="ctrTitle"/>
          </p:nvPr>
        </p:nvSpPr>
        <p:spPr>
          <a:xfrm>
            <a:off x="604838" y="2771408"/>
            <a:ext cx="5040000" cy="1145401"/>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rgbClr val="002068"/>
              </a:buClr>
              <a:buSzPts val="4000"/>
              <a:buFont typeface="Arial"/>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9" name="Google Shape;169;p43"/>
          <p:cNvSpPr txBox="1">
            <a:spLocks noGrp="1"/>
          </p:cNvSpPr>
          <p:nvPr>
            <p:ph type="subTitle" idx="1"/>
          </p:nvPr>
        </p:nvSpPr>
        <p:spPr>
          <a:xfrm>
            <a:off x="604838" y="3984591"/>
            <a:ext cx="5040000" cy="777910"/>
          </a:xfrm>
          <a:prstGeom prst="rect">
            <a:avLst/>
          </a:prstGeom>
          <a:noFill/>
          <a:ln>
            <a:noFill/>
          </a:ln>
        </p:spPr>
        <p:txBody>
          <a:bodyPr spcFirstLastPara="1" wrap="square" lIns="0" tIns="0" rIns="0" bIns="0" anchor="t" anchorCtr="0">
            <a:noAutofit/>
          </a:bodyPr>
          <a:lstStyle>
            <a:lvl1pPr lvl="0" algn="l">
              <a:lnSpc>
                <a:spcPct val="95000"/>
              </a:lnSpc>
              <a:spcBef>
                <a:spcPts val="0"/>
              </a:spcBef>
              <a:spcAft>
                <a:spcPts val="0"/>
              </a:spcAft>
              <a:buClr>
                <a:srgbClr val="0460A9"/>
              </a:buClr>
              <a:buSzPts val="2000"/>
              <a:buFont typeface="Arial"/>
              <a:buNone/>
              <a:defRPr sz="2000"/>
            </a:lvl1pPr>
            <a:lvl2pPr lvl="1" algn="ctr">
              <a:lnSpc>
                <a:spcPct val="95000"/>
              </a:lnSpc>
              <a:spcBef>
                <a:spcPts val="700"/>
              </a:spcBef>
              <a:spcAft>
                <a:spcPts val="0"/>
              </a:spcAft>
              <a:buClr>
                <a:schemeClr val="dk1"/>
              </a:buClr>
              <a:buSzPts val="2000"/>
              <a:buFont typeface="Arial"/>
              <a:buNone/>
              <a:defRPr sz="2000"/>
            </a:lvl2pPr>
            <a:lvl3pPr lvl="2" algn="ctr">
              <a:lnSpc>
                <a:spcPct val="95000"/>
              </a:lnSpc>
              <a:spcBef>
                <a:spcPts val="600"/>
              </a:spcBef>
              <a:spcAft>
                <a:spcPts val="0"/>
              </a:spcAft>
              <a:buSzPts val="1800"/>
              <a:buNone/>
              <a:defRPr sz="1800"/>
            </a:lvl3pPr>
            <a:lvl4pPr lvl="3" algn="ctr">
              <a:lnSpc>
                <a:spcPct val="95000"/>
              </a:lnSpc>
              <a:spcBef>
                <a:spcPts val="600"/>
              </a:spcBef>
              <a:spcAft>
                <a:spcPts val="0"/>
              </a:spcAft>
              <a:buSzPts val="1600"/>
              <a:buNone/>
              <a:defRPr sz="1600"/>
            </a:lvl4pPr>
            <a:lvl5pPr lvl="4" algn="ctr">
              <a:lnSpc>
                <a:spcPct val="95000"/>
              </a:lnSpc>
              <a:spcBef>
                <a:spcPts val="6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70" name="Google Shape;170;p43"/>
          <p:cNvSpPr txBox="1">
            <a:spLocks noGrp="1"/>
          </p:cNvSpPr>
          <p:nvPr>
            <p:ph type="ftr" idx="11"/>
          </p:nvPr>
        </p:nvSpPr>
        <p:spPr>
          <a:xfrm>
            <a:off x="8197850" y="6449644"/>
            <a:ext cx="2880000" cy="180000"/>
          </a:xfrm>
          <a:prstGeom prst="rect">
            <a:avLst/>
          </a:prstGeom>
          <a:noFill/>
          <a:ln>
            <a:noFill/>
          </a:ln>
        </p:spPr>
        <p:txBody>
          <a:bodyPr spcFirstLastPara="1" wrap="square" lIns="0" tIns="0" rIns="0" bIns="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1" name="Google Shape;171;p43"/>
          <p:cNvSpPr txBox="1">
            <a:spLocks noGrp="1"/>
          </p:cNvSpPr>
          <p:nvPr>
            <p:ph type="sldNum" idx="12"/>
          </p:nvPr>
        </p:nvSpPr>
        <p:spPr>
          <a:xfrm>
            <a:off x="11307726" y="6449644"/>
            <a:ext cx="465174" cy="180000"/>
          </a:xfrm>
          <a:prstGeom prst="rect">
            <a:avLst/>
          </a:prstGeom>
          <a:noFill/>
          <a:ln>
            <a:noFill/>
          </a:ln>
        </p:spPr>
        <p:txBody>
          <a:bodyPr spcFirstLastPara="1" wrap="square" lIns="0" tIns="0" rIns="0" bIns="0"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72" name="Google Shape;172;p43"/>
          <p:cNvSpPr txBox="1">
            <a:spLocks noGrp="1"/>
          </p:cNvSpPr>
          <p:nvPr>
            <p:ph type="body" idx="2"/>
          </p:nvPr>
        </p:nvSpPr>
        <p:spPr>
          <a:xfrm>
            <a:off x="10062644" y="166948"/>
            <a:ext cx="2030412" cy="1387210"/>
          </a:xfrm>
          <a:prstGeom prst="rect">
            <a:avLst/>
          </a:prstGeom>
          <a:noFill/>
          <a:ln>
            <a:noFill/>
          </a:ln>
        </p:spPr>
        <p:txBody>
          <a:bodyPr spcFirstLastPara="1" wrap="square" lIns="0" tIns="0" rIns="0" bIns="0" anchor="t" anchorCtr="0">
            <a:noAutofit/>
          </a:bodyPr>
          <a:lstStyle>
            <a:lvl1pPr marL="457200" lvl="0" indent="-228600" algn="l">
              <a:lnSpc>
                <a:spcPct val="95000"/>
              </a:lnSpc>
              <a:spcBef>
                <a:spcPts val="1000"/>
              </a:spcBef>
              <a:spcAft>
                <a:spcPts val="0"/>
              </a:spcAft>
              <a:buClr>
                <a:srgbClr val="002068"/>
              </a:buClr>
              <a:buSzPts val="9600"/>
              <a:buFont typeface="Arial"/>
              <a:buNone/>
              <a:defRPr sz="9600" b="0">
                <a:solidFill>
                  <a:srgbClr val="002068"/>
                </a:solidFill>
              </a:defRPr>
            </a:lvl1pPr>
            <a:lvl2pPr marL="914400" lvl="1" indent="-228600" algn="l">
              <a:lnSpc>
                <a:spcPct val="95000"/>
              </a:lnSpc>
              <a:spcBef>
                <a:spcPts val="700"/>
              </a:spcBef>
              <a:spcAft>
                <a:spcPts val="0"/>
              </a:spcAft>
              <a:buClr>
                <a:schemeClr val="dk1"/>
              </a:buClr>
              <a:buSzPts val="1800"/>
              <a:buNone/>
              <a:defRPr/>
            </a:lvl2pPr>
            <a:lvl3pPr marL="1371600" lvl="2" indent="-342900" algn="l">
              <a:lnSpc>
                <a:spcPct val="95000"/>
              </a:lnSpc>
              <a:spcBef>
                <a:spcPts val="600"/>
              </a:spcBef>
              <a:spcAft>
                <a:spcPts val="0"/>
              </a:spcAft>
              <a:buSzPts val="1800"/>
              <a:buChar char="•"/>
              <a:defRPr/>
            </a:lvl3pPr>
            <a:lvl4pPr marL="1828800" lvl="3" indent="-342900" algn="l">
              <a:lnSpc>
                <a:spcPct val="95000"/>
              </a:lnSpc>
              <a:spcBef>
                <a:spcPts val="600"/>
              </a:spcBef>
              <a:spcAft>
                <a:spcPts val="0"/>
              </a:spcAft>
              <a:buSzPts val="1800"/>
              <a:buChar char="–"/>
              <a:defRPr/>
            </a:lvl4pPr>
            <a:lvl5pPr marL="2286000" lvl="4" indent="-342900" algn="l">
              <a:lnSpc>
                <a:spcPct val="95000"/>
              </a:lnSpc>
              <a:spcBef>
                <a:spcPts val="6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73" name="Google Shape;173;p43"/>
          <p:cNvPicPr preferRelativeResize="0"/>
          <p:nvPr/>
        </p:nvPicPr>
        <p:blipFill rotWithShape="1">
          <a:blip r:embed="rId3">
            <a:alphaModFix/>
          </a:blip>
          <a:srcRect/>
          <a:stretch/>
        </p:blipFill>
        <p:spPr>
          <a:xfrm>
            <a:off x="413385" y="6132510"/>
            <a:ext cx="3438000" cy="640936"/>
          </a:xfrm>
          <a:prstGeom prst="rect">
            <a:avLst/>
          </a:prstGeom>
          <a:noFill/>
          <a:ln>
            <a:noFill/>
          </a:ln>
        </p:spPr>
      </p:pic>
    </p:spTree>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Text &amp; Image [Right]">
  <p:cSld name="Title, Text &amp; Image [Right]">
    <p:spTree>
      <p:nvGrpSpPr>
        <p:cNvPr id="1" name="Shape 174"/>
        <p:cNvGrpSpPr/>
        <p:nvPr/>
      </p:nvGrpSpPr>
      <p:grpSpPr>
        <a:xfrm>
          <a:off x="0" y="0"/>
          <a:ext cx="0" cy="0"/>
          <a:chOff x="0" y="0"/>
          <a:chExt cx="0" cy="0"/>
        </a:xfrm>
      </p:grpSpPr>
      <p:pic>
        <p:nvPicPr>
          <p:cNvPr id="175" name="Google Shape;175;p44" descr="A yellow and orange gradient&#10;&#10;Description automatically generated"/>
          <p:cNvPicPr preferRelativeResize="0"/>
          <p:nvPr/>
        </p:nvPicPr>
        <p:blipFill rotWithShape="1">
          <a:blip r:embed="rId2">
            <a:alphaModFix/>
          </a:blip>
          <a:srcRect b="225"/>
          <a:stretch/>
        </p:blipFill>
        <p:spPr>
          <a:xfrm>
            <a:off x="8986074" y="-9527"/>
            <a:ext cx="3207600" cy="6867527"/>
          </a:xfrm>
          <a:prstGeom prst="rect">
            <a:avLst/>
          </a:prstGeom>
          <a:noFill/>
          <a:ln>
            <a:noFill/>
          </a:ln>
        </p:spPr>
      </p:pic>
      <p:sp>
        <p:nvSpPr>
          <p:cNvPr id="176" name="Google Shape;176;p44"/>
          <p:cNvSpPr txBox="1">
            <a:spLocks noGrp="1"/>
          </p:cNvSpPr>
          <p:nvPr>
            <p:ph type="title"/>
          </p:nvPr>
        </p:nvSpPr>
        <p:spPr>
          <a:xfrm>
            <a:off x="604838" y="311086"/>
            <a:ext cx="4770000" cy="1065278"/>
          </a:xfrm>
          <a:prstGeom prst="rect">
            <a:avLst/>
          </a:prstGeom>
          <a:noFill/>
          <a:ln>
            <a:noFill/>
          </a:ln>
        </p:spPr>
        <p:txBody>
          <a:bodyPr spcFirstLastPara="1" wrap="square" lIns="0" tIns="0" rIns="0" bIns="0" anchor="t" anchorCtr="0">
            <a:noAutofit/>
          </a:bodyPr>
          <a:lstStyle>
            <a:lvl1pPr lvl="0" algn="l">
              <a:lnSpc>
                <a:spcPct val="95000"/>
              </a:lnSpc>
              <a:spcBef>
                <a:spcPts val="0"/>
              </a:spcBef>
              <a:spcAft>
                <a:spcPts val="0"/>
              </a:spcAft>
              <a:buClr>
                <a:srgbClr val="002068"/>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7" name="Google Shape;177;p44"/>
          <p:cNvSpPr txBox="1">
            <a:spLocks noGrp="1"/>
          </p:cNvSpPr>
          <p:nvPr>
            <p:ph type="body" idx="1"/>
          </p:nvPr>
        </p:nvSpPr>
        <p:spPr>
          <a:xfrm>
            <a:off x="604839" y="1573619"/>
            <a:ext cx="4770000" cy="4477931"/>
          </a:xfrm>
          <a:prstGeom prst="rect">
            <a:avLst/>
          </a:prstGeom>
          <a:noFill/>
          <a:ln>
            <a:noFill/>
          </a:ln>
        </p:spPr>
        <p:txBody>
          <a:bodyPr spcFirstLastPara="1" wrap="square" lIns="0" tIns="0" rIns="0" bIns="0" anchor="t" anchorCtr="0">
            <a:noAutofit/>
          </a:bodyPr>
          <a:lstStyle>
            <a:lvl1pPr marL="457200" lvl="0" indent="-228600" algn="l">
              <a:lnSpc>
                <a:spcPct val="95000"/>
              </a:lnSpc>
              <a:spcBef>
                <a:spcPts val="1000"/>
              </a:spcBef>
              <a:spcAft>
                <a:spcPts val="0"/>
              </a:spcAft>
              <a:buClr>
                <a:srgbClr val="0460A9"/>
              </a:buClr>
              <a:buSzPts val="1800"/>
              <a:buNone/>
              <a:defRPr/>
            </a:lvl1pPr>
            <a:lvl2pPr marL="914400" lvl="1" indent="-228600" algn="l">
              <a:lnSpc>
                <a:spcPct val="95000"/>
              </a:lnSpc>
              <a:spcBef>
                <a:spcPts val="700"/>
              </a:spcBef>
              <a:spcAft>
                <a:spcPts val="0"/>
              </a:spcAft>
              <a:buClr>
                <a:schemeClr val="dk1"/>
              </a:buClr>
              <a:buSzPts val="1800"/>
              <a:buNone/>
              <a:defRPr/>
            </a:lvl2pPr>
            <a:lvl3pPr marL="1371600" lvl="2" indent="-342900" algn="l">
              <a:lnSpc>
                <a:spcPct val="95000"/>
              </a:lnSpc>
              <a:spcBef>
                <a:spcPts val="600"/>
              </a:spcBef>
              <a:spcAft>
                <a:spcPts val="0"/>
              </a:spcAft>
              <a:buSzPts val="1800"/>
              <a:buChar char="•"/>
              <a:defRPr/>
            </a:lvl3pPr>
            <a:lvl4pPr marL="1828800" lvl="3" indent="-342900" algn="l">
              <a:lnSpc>
                <a:spcPct val="95000"/>
              </a:lnSpc>
              <a:spcBef>
                <a:spcPts val="600"/>
              </a:spcBef>
              <a:spcAft>
                <a:spcPts val="0"/>
              </a:spcAft>
              <a:buSzPts val="1800"/>
              <a:buChar char="–"/>
              <a:defRPr/>
            </a:lvl4pPr>
            <a:lvl5pPr marL="2286000" lvl="4" indent="-342900" algn="l">
              <a:lnSpc>
                <a:spcPct val="95000"/>
              </a:lnSpc>
              <a:spcBef>
                <a:spcPts val="6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8" name="Google Shape;178;p44"/>
          <p:cNvSpPr txBox="1">
            <a:spLocks noGrp="1"/>
          </p:cNvSpPr>
          <p:nvPr>
            <p:ph type="ftr" idx="11"/>
          </p:nvPr>
        </p:nvSpPr>
        <p:spPr>
          <a:xfrm>
            <a:off x="8197850" y="6449644"/>
            <a:ext cx="2880000" cy="180000"/>
          </a:xfrm>
          <a:prstGeom prst="rect">
            <a:avLst/>
          </a:prstGeom>
          <a:noFill/>
          <a:ln>
            <a:noFill/>
          </a:ln>
        </p:spPr>
        <p:txBody>
          <a:bodyPr spcFirstLastPara="1" wrap="square" lIns="0" tIns="0" rIns="0" bIns="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9" name="Google Shape;179;p44"/>
          <p:cNvSpPr txBox="1">
            <a:spLocks noGrp="1"/>
          </p:cNvSpPr>
          <p:nvPr>
            <p:ph type="sldNum" idx="12"/>
          </p:nvPr>
        </p:nvSpPr>
        <p:spPr>
          <a:xfrm>
            <a:off x="11307726" y="6449644"/>
            <a:ext cx="465174" cy="180000"/>
          </a:xfrm>
          <a:prstGeom prst="rect">
            <a:avLst/>
          </a:prstGeom>
          <a:noFill/>
          <a:ln>
            <a:noFill/>
          </a:ln>
        </p:spPr>
        <p:txBody>
          <a:bodyPr spcFirstLastPara="1" wrap="square" lIns="0" tIns="0" rIns="0" bIns="0"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80" name="Google Shape;180;p44"/>
          <p:cNvSpPr txBox="1">
            <a:spLocks noGrp="1"/>
          </p:cNvSpPr>
          <p:nvPr>
            <p:ph type="body" idx="2"/>
          </p:nvPr>
        </p:nvSpPr>
        <p:spPr>
          <a:xfrm>
            <a:off x="10101263" y="4004310"/>
            <a:ext cx="1671637" cy="207835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1000"/>
              <a:buFont typeface="Arial"/>
              <a:buNone/>
              <a:defRPr sz="1000">
                <a:solidFill>
                  <a:schemeClr val="dk1"/>
                </a:solidFill>
              </a:defRPr>
            </a:lvl1pPr>
            <a:lvl2pPr marL="914400" lvl="1" indent="-228600" algn="l">
              <a:lnSpc>
                <a:spcPct val="100000"/>
              </a:lnSpc>
              <a:spcBef>
                <a:spcPts val="0"/>
              </a:spcBef>
              <a:spcAft>
                <a:spcPts val="0"/>
              </a:spcAft>
              <a:buClr>
                <a:schemeClr val="dk1"/>
              </a:buClr>
              <a:buSzPts val="1000"/>
              <a:buFont typeface="Arial"/>
              <a:buNone/>
              <a:defRPr sz="1000">
                <a:solidFill>
                  <a:schemeClr val="dk1"/>
                </a:solidFill>
              </a:defRPr>
            </a:lvl2pPr>
            <a:lvl3pPr marL="1371600" lvl="2" indent="-342900" algn="l">
              <a:lnSpc>
                <a:spcPct val="95000"/>
              </a:lnSpc>
              <a:spcBef>
                <a:spcPts val="600"/>
              </a:spcBef>
              <a:spcAft>
                <a:spcPts val="0"/>
              </a:spcAft>
              <a:buSzPts val="1800"/>
              <a:buChar char="•"/>
              <a:defRPr/>
            </a:lvl3pPr>
            <a:lvl4pPr marL="1828800" lvl="3" indent="-342900" algn="l">
              <a:lnSpc>
                <a:spcPct val="95000"/>
              </a:lnSpc>
              <a:spcBef>
                <a:spcPts val="600"/>
              </a:spcBef>
              <a:spcAft>
                <a:spcPts val="0"/>
              </a:spcAft>
              <a:buSzPts val="1800"/>
              <a:buChar char="–"/>
              <a:defRPr/>
            </a:lvl4pPr>
            <a:lvl5pPr marL="2286000" lvl="4" indent="-342900" algn="l">
              <a:lnSpc>
                <a:spcPct val="95000"/>
              </a:lnSpc>
              <a:spcBef>
                <a:spcPts val="6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1" name="Google Shape;181;p44"/>
          <p:cNvSpPr>
            <a:spLocks noGrp="1"/>
          </p:cNvSpPr>
          <p:nvPr>
            <p:ph type="pic" idx="3"/>
          </p:nvPr>
        </p:nvSpPr>
        <p:spPr>
          <a:xfrm>
            <a:off x="6330324" y="0"/>
            <a:ext cx="5861676" cy="6858000"/>
          </a:xfrm>
          <a:prstGeom prst="rect">
            <a:avLst/>
          </a:prstGeom>
          <a:noFill/>
          <a:ln>
            <a:noFill/>
          </a:ln>
        </p:spPr>
      </p:sp>
      <p:sp>
        <p:nvSpPr>
          <p:cNvPr id="182" name="Google Shape;182;p44"/>
          <p:cNvSpPr txBox="1">
            <a:spLocks noGrp="1"/>
          </p:cNvSpPr>
          <p:nvPr>
            <p:ph type="body" idx="4"/>
          </p:nvPr>
        </p:nvSpPr>
        <p:spPr>
          <a:xfrm>
            <a:off x="604839" y="5464175"/>
            <a:ext cx="4770000" cy="587375"/>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0"/>
              </a:spcBef>
              <a:spcAft>
                <a:spcPts val="0"/>
              </a:spcAft>
              <a:buClr>
                <a:schemeClr val="dk1"/>
              </a:buClr>
              <a:buSzPts val="900"/>
              <a:buFont typeface="Arial"/>
              <a:buNone/>
              <a:defRPr sz="900" b="0">
                <a:solidFill>
                  <a:schemeClr val="dk1"/>
                </a:solidFill>
              </a:defRPr>
            </a:lvl1pPr>
            <a:lvl2pPr marL="914400" lvl="1" indent="-228600" algn="l">
              <a:lnSpc>
                <a:spcPct val="100000"/>
              </a:lnSpc>
              <a:spcBef>
                <a:spcPts val="0"/>
              </a:spcBef>
              <a:spcAft>
                <a:spcPts val="0"/>
              </a:spcAft>
              <a:buClr>
                <a:schemeClr val="dk1"/>
              </a:buClr>
              <a:buSzPts val="900"/>
              <a:buFont typeface="Arial"/>
              <a:buNone/>
              <a:defRPr sz="900" b="0">
                <a:solidFill>
                  <a:schemeClr val="dk1"/>
                </a:solidFill>
              </a:defRPr>
            </a:lvl2pPr>
            <a:lvl3pPr marL="1371600" lvl="2" indent="-228600" algn="l">
              <a:lnSpc>
                <a:spcPct val="100000"/>
              </a:lnSpc>
              <a:spcBef>
                <a:spcPts val="0"/>
              </a:spcBef>
              <a:spcAft>
                <a:spcPts val="0"/>
              </a:spcAft>
              <a:buSzPts val="900"/>
              <a:buFont typeface="Arial"/>
              <a:buNone/>
              <a:defRPr sz="900" b="0">
                <a:solidFill>
                  <a:schemeClr val="dk1"/>
                </a:solidFill>
              </a:defRPr>
            </a:lvl3pPr>
            <a:lvl4pPr marL="1828800" lvl="3" indent="-228600" algn="l">
              <a:lnSpc>
                <a:spcPct val="100000"/>
              </a:lnSpc>
              <a:spcBef>
                <a:spcPts val="0"/>
              </a:spcBef>
              <a:spcAft>
                <a:spcPts val="0"/>
              </a:spcAft>
              <a:buSzPts val="900"/>
              <a:buFont typeface="Arial"/>
              <a:buNone/>
              <a:defRPr sz="900" b="0">
                <a:solidFill>
                  <a:schemeClr val="dk1"/>
                </a:solidFill>
              </a:defRPr>
            </a:lvl4pPr>
            <a:lvl5pPr marL="2286000" lvl="4" indent="-228600" algn="l">
              <a:lnSpc>
                <a:spcPct val="100000"/>
              </a:lnSpc>
              <a:spcBef>
                <a:spcPts val="0"/>
              </a:spcBef>
              <a:spcAft>
                <a:spcPts val="0"/>
              </a:spcAft>
              <a:buSzPts val="900"/>
              <a:buFont typeface="Arial"/>
              <a:buNone/>
              <a:defRPr sz="900" b="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83" name="Google Shape;183;p44"/>
          <p:cNvPicPr preferRelativeResize="0"/>
          <p:nvPr/>
        </p:nvPicPr>
        <p:blipFill rotWithShape="1">
          <a:blip r:embed="rId3">
            <a:alphaModFix/>
          </a:blip>
          <a:srcRect/>
          <a:stretch/>
        </p:blipFill>
        <p:spPr>
          <a:xfrm>
            <a:off x="413385" y="6132510"/>
            <a:ext cx="3438000" cy="640936"/>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One Image">
  <p:cSld name="Title and One Image">
    <p:spTree>
      <p:nvGrpSpPr>
        <p:cNvPr id="1" name="Shape 184"/>
        <p:cNvGrpSpPr/>
        <p:nvPr/>
      </p:nvGrpSpPr>
      <p:grpSpPr>
        <a:xfrm>
          <a:off x="0" y="0"/>
          <a:ext cx="0" cy="0"/>
          <a:chOff x="0" y="0"/>
          <a:chExt cx="0" cy="0"/>
        </a:xfrm>
      </p:grpSpPr>
      <p:pic>
        <p:nvPicPr>
          <p:cNvPr id="185" name="Google Shape;185;p45" descr="A purple and pink gradient&#10;&#10;Description automatically generated"/>
          <p:cNvPicPr preferRelativeResize="0"/>
          <p:nvPr/>
        </p:nvPicPr>
        <p:blipFill rotWithShape="1">
          <a:blip r:embed="rId2">
            <a:alphaModFix/>
          </a:blip>
          <a:srcRect/>
          <a:stretch/>
        </p:blipFill>
        <p:spPr>
          <a:xfrm>
            <a:off x="8880468" y="-207409"/>
            <a:ext cx="3278191" cy="6858000"/>
          </a:xfrm>
          <a:prstGeom prst="rect">
            <a:avLst/>
          </a:prstGeom>
          <a:noFill/>
          <a:ln>
            <a:noFill/>
          </a:ln>
        </p:spPr>
      </p:pic>
      <p:sp>
        <p:nvSpPr>
          <p:cNvPr id="186" name="Google Shape;186;p45"/>
          <p:cNvSpPr txBox="1">
            <a:spLocks noGrp="1"/>
          </p:cNvSpPr>
          <p:nvPr>
            <p:ph type="title"/>
          </p:nvPr>
        </p:nvSpPr>
        <p:spPr>
          <a:xfrm>
            <a:off x="604838" y="311086"/>
            <a:ext cx="7364412" cy="1065278"/>
          </a:xfrm>
          <a:prstGeom prst="rect">
            <a:avLst/>
          </a:prstGeom>
          <a:noFill/>
          <a:ln>
            <a:noFill/>
          </a:ln>
        </p:spPr>
        <p:txBody>
          <a:bodyPr spcFirstLastPara="1" wrap="square" lIns="0" tIns="0" rIns="0" bIns="0" anchor="t" anchorCtr="0">
            <a:noAutofit/>
          </a:bodyPr>
          <a:lstStyle>
            <a:lvl1pPr lvl="0" algn="l">
              <a:lnSpc>
                <a:spcPct val="95000"/>
              </a:lnSpc>
              <a:spcBef>
                <a:spcPts val="0"/>
              </a:spcBef>
              <a:spcAft>
                <a:spcPts val="0"/>
              </a:spcAft>
              <a:buClr>
                <a:srgbClr val="002068"/>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7" name="Google Shape;187;p45"/>
          <p:cNvSpPr txBox="1">
            <a:spLocks noGrp="1"/>
          </p:cNvSpPr>
          <p:nvPr>
            <p:ph type="body" idx="1"/>
          </p:nvPr>
        </p:nvSpPr>
        <p:spPr>
          <a:xfrm>
            <a:off x="604839" y="1573620"/>
            <a:ext cx="5465762" cy="355738"/>
          </a:xfrm>
          <a:prstGeom prst="rect">
            <a:avLst/>
          </a:prstGeom>
          <a:noFill/>
          <a:ln>
            <a:noFill/>
          </a:ln>
        </p:spPr>
        <p:txBody>
          <a:bodyPr spcFirstLastPara="1" wrap="square" lIns="0" tIns="0" rIns="0" bIns="0" anchor="t" anchorCtr="0">
            <a:noAutofit/>
          </a:bodyPr>
          <a:lstStyle>
            <a:lvl1pPr marL="457200" lvl="0" indent="-228600" algn="l">
              <a:lnSpc>
                <a:spcPct val="95000"/>
              </a:lnSpc>
              <a:spcBef>
                <a:spcPts val="1000"/>
              </a:spcBef>
              <a:spcAft>
                <a:spcPts val="0"/>
              </a:spcAft>
              <a:buClr>
                <a:srgbClr val="0460A9"/>
              </a:buClr>
              <a:buSzPts val="1800"/>
              <a:buNone/>
              <a:defRPr/>
            </a:lvl1pPr>
            <a:lvl2pPr marL="914400" lvl="1" indent="-228600" algn="l">
              <a:lnSpc>
                <a:spcPct val="95000"/>
              </a:lnSpc>
              <a:spcBef>
                <a:spcPts val="700"/>
              </a:spcBef>
              <a:spcAft>
                <a:spcPts val="0"/>
              </a:spcAft>
              <a:buClr>
                <a:schemeClr val="dk1"/>
              </a:buClr>
              <a:buSzPts val="1800"/>
              <a:buNone/>
              <a:defRPr/>
            </a:lvl2pPr>
            <a:lvl3pPr marL="1371600" lvl="2" indent="-342900" algn="l">
              <a:lnSpc>
                <a:spcPct val="95000"/>
              </a:lnSpc>
              <a:spcBef>
                <a:spcPts val="600"/>
              </a:spcBef>
              <a:spcAft>
                <a:spcPts val="0"/>
              </a:spcAft>
              <a:buSzPts val="1800"/>
              <a:buChar char="•"/>
              <a:defRPr/>
            </a:lvl3pPr>
            <a:lvl4pPr marL="1828800" lvl="3" indent="-342900" algn="l">
              <a:lnSpc>
                <a:spcPct val="95000"/>
              </a:lnSpc>
              <a:spcBef>
                <a:spcPts val="600"/>
              </a:spcBef>
              <a:spcAft>
                <a:spcPts val="0"/>
              </a:spcAft>
              <a:buSzPts val="1800"/>
              <a:buChar char="–"/>
              <a:defRPr/>
            </a:lvl4pPr>
            <a:lvl5pPr marL="2286000" lvl="4" indent="-342900" algn="l">
              <a:lnSpc>
                <a:spcPct val="95000"/>
              </a:lnSpc>
              <a:spcBef>
                <a:spcPts val="6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8" name="Google Shape;188;p45"/>
          <p:cNvSpPr txBox="1">
            <a:spLocks noGrp="1"/>
          </p:cNvSpPr>
          <p:nvPr>
            <p:ph type="ftr" idx="11"/>
          </p:nvPr>
        </p:nvSpPr>
        <p:spPr>
          <a:xfrm>
            <a:off x="8197850" y="6449644"/>
            <a:ext cx="2880000" cy="180000"/>
          </a:xfrm>
          <a:prstGeom prst="rect">
            <a:avLst/>
          </a:prstGeom>
          <a:noFill/>
          <a:ln>
            <a:noFill/>
          </a:ln>
        </p:spPr>
        <p:txBody>
          <a:bodyPr spcFirstLastPara="1" wrap="square" lIns="0" tIns="0" rIns="0" bIns="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9" name="Google Shape;189;p45"/>
          <p:cNvSpPr txBox="1">
            <a:spLocks noGrp="1"/>
          </p:cNvSpPr>
          <p:nvPr>
            <p:ph type="sldNum" idx="12"/>
          </p:nvPr>
        </p:nvSpPr>
        <p:spPr>
          <a:xfrm>
            <a:off x="11307726" y="6449644"/>
            <a:ext cx="465174" cy="180000"/>
          </a:xfrm>
          <a:prstGeom prst="rect">
            <a:avLst/>
          </a:prstGeom>
          <a:noFill/>
          <a:ln>
            <a:noFill/>
          </a:ln>
        </p:spPr>
        <p:txBody>
          <a:bodyPr spcFirstLastPara="1" wrap="square" lIns="0" tIns="0" rIns="0" bIns="0"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90" name="Google Shape;190;p45"/>
          <p:cNvSpPr txBox="1">
            <a:spLocks noGrp="1"/>
          </p:cNvSpPr>
          <p:nvPr>
            <p:ph type="body" idx="2"/>
          </p:nvPr>
        </p:nvSpPr>
        <p:spPr>
          <a:xfrm>
            <a:off x="9872663" y="5036251"/>
            <a:ext cx="1733550" cy="692412"/>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lt1"/>
              </a:buClr>
              <a:buSzPts val="1000"/>
              <a:buFont typeface="Arial"/>
              <a:buNone/>
              <a:defRPr sz="1000">
                <a:solidFill>
                  <a:schemeClr val="lt1"/>
                </a:solidFill>
              </a:defRPr>
            </a:lvl1pPr>
            <a:lvl2pPr marL="914400" lvl="1" indent="-228600" algn="l">
              <a:lnSpc>
                <a:spcPct val="100000"/>
              </a:lnSpc>
              <a:spcBef>
                <a:spcPts val="0"/>
              </a:spcBef>
              <a:spcAft>
                <a:spcPts val="0"/>
              </a:spcAft>
              <a:buClr>
                <a:schemeClr val="lt1"/>
              </a:buClr>
              <a:buSzPts val="1000"/>
              <a:buFont typeface="Arial"/>
              <a:buNone/>
              <a:defRPr sz="1000">
                <a:solidFill>
                  <a:schemeClr val="lt1"/>
                </a:solidFill>
              </a:defRPr>
            </a:lvl2pPr>
            <a:lvl3pPr marL="1371600" lvl="2" indent="-342900" algn="l">
              <a:lnSpc>
                <a:spcPct val="95000"/>
              </a:lnSpc>
              <a:spcBef>
                <a:spcPts val="600"/>
              </a:spcBef>
              <a:spcAft>
                <a:spcPts val="0"/>
              </a:spcAft>
              <a:buSzPts val="1800"/>
              <a:buChar char="•"/>
              <a:defRPr/>
            </a:lvl3pPr>
            <a:lvl4pPr marL="1828800" lvl="3" indent="-342900" algn="l">
              <a:lnSpc>
                <a:spcPct val="95000"/>
              </a:lnSpc>
              <a:spcBef>
                <a:spcPts val="600"/>
              </a:spcBef>
              <a:spcAft>
                <a:spcPts val="0"/>
              </a:spcAft>
              <a:buSzPts val="1800"/>
              <a:buChar char="–"/>
              <a:defRPr/>
            </a:lvl4pPr>
            <a:lvl5pPr marL="2286000" lvl="4" indent="-342900" algn="l">
              <a:lnSpc>
                <a:spcPct val="95000"/>
              </a:lnSpc>
              <a:spcBef>
                <a:spcPts val="6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1" name="Google Shape;191;p45"/>
          <p:cNvSpPr>
            <a:spLocks noGrp="1"/>
          </p:cNvSpPr>
          <p:nvPr>
            <p:ph type="pic" idx="3"/>
          </p:nvPr>
        </p:nvSpPr>
        <p:spPr>
          <a:xfrm>
            <a:off x="609601" y="1998482"/>
            <a:ext cx="11168062" cy="4050866"/>
          </a:xfrm>
          <a:prstGeom prst="rect">
            <a:avLst/>
          </a:prstGeom>
          <a:noFill/>
          <a:ln>
            <a:noFill/>
          </a:ln>
        </p:spPr>
      </p:sp>
      <p:pic>
        <p:nvPicPr>
          <p:cNvPr id="192" name="Google Shape;192;p45"/>
          <p:cNvPicPr preferRelativeResize="0"/>
          <p:nvPr/>
        </p:nvPicPr>
        <p:blipFill rotWithShape="1">
          <a:blip r:embed="rId3">
            <a:alphaModFix/>
          </a:blip>
          <a:srcRect/>
          <a:stretch/>
        </p:blipFill>
        <p:spPr>
          <a:xfrm>
            <a:off x="413385" y="6132510"/>
            <a:ext cx="3438000" cy="640936"/>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Two Images">
  <p:cSld name="Title and Two Images">
    <p:spTree>
      <p:nvGrpSpPr>
        <p:cNvPr id="1" name="Shape 193"/>
        <p:cNvGrpSpPr/>
        <p:nvPr/>
      </p:nvGrpSpPr>
      <p:grpSpPr>
        <a:xfrm>
          <a:off x="0" y="0"/>
          <a:ext cx="0" cy="0"/>
          <a:chOff x="0" y="0"/>
          <a:chExt cx="0" cy="0"/>
        </a:xfrm>
      </p:grpSpPr>
      <p:sp>
        <p:nvSpPr>
          <p:cNvPr id="194" name="Google Shape;194;p46"/>
          <p:cNvSpPr txBox="1">
            <a:spLocks noGrp="1"/>
          </p:cNvSpPr>
          <p:nvPr>
            <p:ph type="title"/>
          </p:nvPr>
        </p:nvSpPr>
        <p:spPr>
          <a:xfrm>
            <a:off x="604838" y="311086"/>
            <a:ext cx="7364412" cy="1065278"/>
          </a:xfrm>
          <a:prstGeom prst="rect">
            <a:avLst/>
          </a:prstGeom>
          <a:noFill/>
          <a:ln>
            <a:noFill/>
          </a:ln>
        </p:spPr>
        <p:txBody>
          <a:bodyPr spcFirstLastPara="1" wrap="square" lIns="0" tIns="0" rIns="0" bIns="0" anchor="t" anchorCtr="0">
            <a:noAutofit/>
          </a:bodyPr>
          <a:lstStyle>
            <a:lvl1pPr lvl="0" algn="l">
              <a:lnSpc>
                <a:spcPct val="95000"/>
              </a:lnSpc>
              <a:spcBef>
                <a:spcPts val="0"/>
              </a:spcBef>
              <a:spcAft>
                <a:spcPts val="0"/>
              </a:spcAft>
              <a:buClr>
                <a:srgbClr val="002068"/>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5" name="Google Shape;195;p46"/>
          <p:cNvSpPr txBox="1">
            <a:spLocks noGrp="1"/>
          </p:cNvSpPr>
          <p:nvPr>
            <p:ph type="body" idx="1"/>
          </p:nvPr>
        </p:nvSpPr>
        <p:spPr>
          <a:xfrm>
            <a:off x="604839" y="1573620"/>
            <a:ext cx="5465762" cy="355738"/>
          </a:xfrm>
          <a:prstGeom prst="rect">
            <a:avLst/>
          </a:prstGeom>
          <a:noFill/>
          <a:ln>
            <a:noFill/>
          </a:ln>
        </p:spPr>
        <p:txBody>
          <a:bodyPr spcFirstLastPara="1" wrap="square" lIns="0" tIns="0" rIns="0" bIns="0" anchor="t" anchorCtr="0">
            <a:noAutofit/>
          </a:bodyPr>
          <a:lstStyle>
            <a:lvl1pPr marL="457200" lvl="0" indent="-228600" algn="l">
              <a:lnSpc>
                <a:spcPct val="95000"/>
              </a:lnSpc>
              <a:spcBef>
                <a:spcPts val="1000"/>
              </a:spcBef>
              <a:spcAft>
                <a:spcPts val="0"/>
              </a:spcAft>
              <a:buClr>
                <a:srgbClr val="0460A9"/>
              </a:buClr>
              <a:buSzPts val="1800"/>
              <a:buNone/>
              <a:defRPr/>
            </a:lvl1pPr>
            <a:lvl2pPr marL="914400" lvl="1" indent="-228600" algn="l">
              <a:lnSpc>
                <a:spcPct val="95000"/>
              </a:lnSpc>
              <a:spcBef>
                <a:spcPts val="700"/>
              </a:spcBef>
              <a:spcAft>
                <a:spcPts val="0"/>
              </a:spcAft>
              <a:buClr>
                <a:schemeClr val="dk1"/>
              </a:buClr>
              <a:buSzPts val="1800"/>
              <a:buNone/>
              <a:defRPr/>
            </a:lvl2pPr>
            <a:lvl3pPr marL="1371600" lvl="2" indent="-342900" algn="l">
              <a:lnSpc>
                <a:spcPct val="95000"/>
              </a:lnSpc>
              <a:spcBef>
                <a:spcPts val="600"/>
              </a:spcBef>
              <a:spcAft>
                <a:spcPts val="0"/>
              </a:spcAft>
              <a:buSzPts val="1800"/>
              <a:buChar char="•"/>
              <a:defRPr/>
            </a:lvl3pPr>
            <a:lvl4pPr marL="1828800" lvl="3" indent="-342900" algn="l">
              <a:lnSpc>
                <a:spcPct val="95000"/>
              </a:lnSpc>
              <a:spcBef>
                <a:spcPts val="600"/>
              </a:spcBef>
              <a:spcAft>
                <a:spcPts val="0"/>
              </a:spcAft>
              <a:buSzPts val="1800"/>
              <a:buChar char="–"/>
              <a:defRPr/>
            </a:lvl4pPr>
            <a:lvl5pPr marL="2286000" lvl="4" indent="-342900" algn="l">
              <a:lnSpc>
                <a:spcPct val="95000"/>
              </a:lnSpc>
              <a:spcBef>
                <a:spcPts val="6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6" name="Google Shape;196;p46"/>
          <p:cNvSpPr txBox="1">
            <a:spLocks noGrp="1"/>
          </p:cNvSpPr>
          <p:nvPr>
            <p:ph type="ftr" idx="11"/>
          </p:nvPr>
        </p:nvSpPr>
        <p:spPr>
          <a:xfrm>
            <a:off x="8197850" y="6449644"/>
            <a:ext cx="2880000" cy="180000"/>
          </a:xfrm>
          <a:prstGeom prst="rect">
            <a:avLst/>
          </a:prstGeom>
          <a:noFill/>
          <a:ln>
            <a:noFill/>
          </a:ln>
        </p:spPr>
        <p:txBody>
          <a:bodyPr spcFirstLastPara="1" wrap="square" lIns="0" tIns="0" rIns="0" bIns="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7" name="Google Shape;197;p46"/>
          <p:cNvSpPr txBox="1">
            <a:spLocks noGrp="1"/>
          </p:cNvSpPr>
          <p:nvPr>
            <p:ph type="sldNum" idx="12"/>
          </p:nvPr>
        </p:nvSpPr>
        <p:spPr>
          <a:xfrm>
            <a:off x="11307726" y="6449644"/>
            <a:ext cx="465174" cy="180000"/>
          </a:xfrm>
          <a:prstGeom prst="rect">
            <a:avLst/>
          </a:prstGeom>
          <a:noFill/>
          <a:ln>
            <a:noFill/>
          </a:ln>
        </p:spPr>
        <p:txBody>
          <a:bodyPr spcFirstLastPara="1" wrap="square" lIns="0" tIns="0" rIns="0" bIns="0"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98" name="Google Shape;198;p46"/>
          <p:cNvSpPr txBox="1">
            <a:spLocks noGrp="1"/>
          </p:cNvSpPr>
          <p:nvPr>
            <p:ph type="body" idx="2"/>
          </p:nvPr>
        </p:nvSpPr>
        <p:spPr>
          <a:xfrm>
            <a:off x="6310313" y="1573619"/>
            <a:ext cx="5465762" cy="355739"/>
          </a:xfrm>
          <a:prstGeom prst="rect">
            <a:avLst/>
          </a:prstGeom>
          <a:noFill/>
          <a:ln>
            <a:noFill/>
          </a:ln>
        </p:spPr>
        <p:txBody>
          <a:bodyPr spcFirstLastPara="1" wrap="square" lIns="0" tIns="0" rIns="0" bIns="0" anchor="t" anchorCtr="0">
            <a:noAutofit/>
          </a:bodyPr>
          <a:lstStyle>
            <a:lvl1pPr marL="457200" lvl="0" indent="-228600" algn="l">
              <a:lnSpc>
                <a:spcPct val="95000"/>
              </a:lnSpc>
              <a:spcBef>
                <a:spcPts val="1000"/>
              </a:spcBef>
              <a:spcAft>
                <a:spcPts val="0"/>
              </a:spcAft>
              <a:buClr>
                <a:srgbClr val="0460A9"/>
              </a:buClr>
              <a:buSzPts val="1800"/>
              <a:buNone/>
              <a:defRPr/>
            </a:lvl1pPr>
            <a:lvl2pPr marL="914400" lvl="1" indent="-228600" algn="l">
              <a:lnSpc>
                <a:spcPct val="95000"/>
              </a:lnSpc>
              <a:spcBef>
                <a:spcPts val="700"/>
              </a:spcBef>
              <a:spcAft>
                <a:spcPts val="0"/>
              </a:spcAft>
              <a:buClr>
                <a:schemeClr val="dk1"/>
              </a:buClr>
              <a:buSzPts val="1800"/>
              <a:buNone/>
              <a:defRPr/>
            </a:lvl2pPr>
            <a:lvl3pPr marL="1371600" lvl="2" indent="-342900" algn="l">
              <a:lnSpc>
                <a:spcPct val="95000"/>
              </a:lnSpc>
              <a:spcBef>
                <a:spcPts val="600"/>
              </a:spcBef>
              <a:spcAft>
                <a:spcPts val="0"/>
              </a:spcAft>
              <a:buSzPts val="1800"/>
              <a:buChar char="•"/>
              <a:defRPr/>
            </a:lvl3pPr>
            <a:lvl4pPr marL="1828800" lvl="3" indent="-342900" algn="l">
              <a:lnSpc>
                <a:spcPct val="95000"/>
              </a:lnSpc>
              <a:spcBef>
                <a:spcPts val="600"/>
              </a:spcBef>
              <a:spcAft>
                <a:spcPts val="0"/>
              </a:spcAft>
              <a:buSzPts val="1800"/>
              <a:buChar char="–"/>
              <a:defRPr/>
            </a:lvl4pPr>
            <a:lvl5pPr marL="2286000" lvl="4" indent="-342900" algn="l">
              <a:lnSpc>
                <a:spcPct val="95000"/>
              </a:lnSpc>
              <a:spcBef>
                <a:spcPts val="6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9" name="Google Shape;199;p46"/>
          <p:cNvSpPr txBox="1">
            <a:spLocks noGrp="1"/>
          </p:cNvSpPr>
          <p:nvPr>
            <p:ph type="body" idx="3"/>
          </p:nvPr>
        </p:nvSpPr>
        <p:spPr>
          <a:xfrm>
            <a:off x="6310313" y="5359139"/>
            <a:ext cx="3582988" cy="692412"/>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1000"/>
              <a:buFont typeface="Arial"/>
              <a:buNone/>
              <a:defRPr sz="1000">
                <a:solidFill>
                  <a:schemeClr val="dk1"/>
                </a:solidFill>
              </a:defRPr>
            </a:lvl1pPr>
            <a:lvl2pPr marL="914400" lvl="1" indent="-228600" algn="l">
              <a:lnSpc>
                <a:spcPct val="100000"/>
              </a:lnSpc>
              <a:spcBef>
                <a:spcPts val="0"/>
              </a:spcBef>
              <a:spcAft>
                <a:spcPts val="0"/>
              </a:spcAft>
              <a:buClr>
                <a:schemeClr val="dk1"/>
              </a:buClr>
              <a:buSzPts val="1000"/>
              <a:buFont typeface="Arial"/>
              <a:buNone/>
              <a:defRPr sz="1000">
                <a:solidFill>
                  <a:schemeClr val="dk1"/>
                </a:solidFill>
              </a:defRPr>
            </a:lvl2pPr>
            <a:lvl3pPr marL="1371600" lvl="2" indent="-342900" algn="l">
              <a:lnSpc>
                <a:spcPct val="95000"/>
              </a:lnSpc>
              <a:spcBef>
                <a:spcPts val="600"/>
              </a:spcBef>
              <a:spcAft>
                <a:spcPts val="0"/>
              </a:spcAft>
              <a:buSzPts val="1800"/>
              <a:buChar char="•"/>
              <a:defRPr/>
            </a:lvl3pPr>
            <a:lvl4pPr marL="1828800" lvl="3" indent="-342900" algn="l">
              <a:lnSpc>
                <a:spcPct val="95000"/>
              </a:lnSpc>
              <a:spcBef>
                <a:spcPts val="600"/>
              </a:spcBef>
              <a:spcAft>
                <a:spcPts val="0"/>
              </a:spcAft>
              <a:buSzPts val="1800"/>
              <a:buChar char="–"/>
              <a:defRPr/>
            </a:lvl4pPr>
            <a:lvl5pPr marL="2286000" lvl="4" indent="-342900" algn="l">
              <a:lnSpc>
                <a:spcPct val="95000"/>
              </a:lnSpc>
              <a:spcBef>
                <a:spcPts val="6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0" name="Google Shape;200;p46"/>
          <p:cNvSpPr>
            <a:spLocks noGrp="1"/>
          </p:cNvSpPr>
          <p:nvPr>
            <p:ph type="pic" idx="4"/>
          </p:nvPr>
        </p:nvSpPr>
        <p:spPr>
          <a:xfrm>
            <a:off x="604838" y="2073275"/>
            <a:ext cx="5465762" cy="3190875"/>
          </a:xfrm>
          <a:prstGeom prst="rect">
            <a:avLst/>
          </a:prstGeom>
          <a:noFill/>
          <a:ln>
            <a:noFill/>
          </a:ln>
        </p:spPr>
      </p:sp>
      <p:sp>
        <p:nvSpPr>
          <p:cNvPr id="201" name="Google Shape;201;p46"/>
          <p:cNvSpPr>
            <a:spLocks noGrp="1"/>
          </p:cNvSpPr>
          <p:nvPr>
            <p:ph type="pic" idx="5"/>
          </p:nvPr>
        </p:nvSpPr>
        <p:spPr>
          <a:xfrm>
            <a:off x="6310313" y="2073275"/>
            <a:ext cx="5465762" cy="3190875"/>
          </a:xfrm>
          <a:prstGeom prst="rect">
            <a:avLst/>
          </a:prstGeom>
          <a:noFill/>
          <a:ln>
            <a:noFill/>
          </a:ln>
        </p:spPr>
      </p:sp>
      <p:sp>
        <p:nvSpPr>
          <p:cNvPr id="202" name="Google Shape;202;p46"/>
          <p:cNvSpPr txBox="1">
            <a:spLocks noGrp="1"/>
          </p:cNvSpPr>
          <p:nvPr>
            <p:ph type="body" idx="6"/>
          </p:nvPr>
        </p:nvSpPr>
        <p:spPr>
          <a:xfrm>
            <a:off x="604838" y="5359139"/>
            <a:ext cx="3582988" cy="692412"/>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1000"/>
              <a:buFont typeface="Arial"/>
              <a:buNone/>
              <a:defRPr sz="1000">
                <a:solidFill>
                  <a:schemeClr val="dk1"/>
                </a:solidFill>
              </a:defRPr>
            </a:lvl1pPr>
            <a:lvl2pPr marL="914400" lvl="1" indent="-228600" algn="l">
              <a:lnSpc>
                <a:spcPct val="100000"/>
              </a:lnSpc>
              <a:spcBef>
                <a:spcPts val="0"/>
              </a:spcBef>
              <a:spcAft>
                <a:spcPts val="0"/>
              </a:spcAft>
              <a:buClr>
                <a:schemeClr val="dk1"/>
              </a:buClr>
              <a:buSzPts val="1000"/>
              <a:buFont typeface="Arial"/>
              <a:buNone/>
              <a:defRPr sz="1000">
                <a:solidFill>
                  <a:schemeClr val="dk1"/>
                </a:solidFill>
              </a:defRPr>
            </a:lvl2pPr>
            <a:lvl3pPr marL="1371600" lvl="2" indent="-342900" algn="l">
              <a:lnSpc>
                <a:spcPct val="95000"/>
              </a:lnSpc>
              <a:spcBef>
                <a:spcPts val="600"/>
              </a:spcBef>
              <a:spcAft>
                <a:spcPts val="0"/>
              </a:spcAft>
              <a:buSzPts val="1800"/>
              <a:buChar char="•"/>
              <a:defRPr/>
            </a:lvl3pPr>
            <a:lvl4pPr marL="1828800" lvl="3" indent="-342900" algn="l">
              <a:lnSpc>
                <a:spcPct val="95000"/>
              </a:lnSpc>
              <a:spcBef>
                <a:spcPts val="600"/>
              </a:spcBef>
              <a:spcAft>
                <a:spcPts val="0"/>
              </a:spcAft>
              <a:buSzPts val="1800"/>
              <a:buChar char="–"/>
              <a:defRPr/>
            </a:lvl4pPr>
            <a:lvl5pPr marL="2286000" lvl="4" indent="-342900" algn="l">
              <a:lnSpc>
                <a:spcPct val="95000"/>
              </a:lnSpc>
              <a:spcBef>
                <a:spcPts val="6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03" name="Google Shape;203;p46"/>
          <p:cNvPicPr preferRelativeResize="0"/>
          <p:nvPr/>
        </p:nvPicPr>
        <p:blipFill rotWithShape="1">
          <a:blip r:embed="rId2">
            <a:alphaModFix/>
          </a:blip>
          <a:srcRect/>
          <a:stretch/>
        </p:blipFill>
        <p:spPr>
          <a:xfrm>
            <a:off x="413385" y="6132510"/>
            <a:ext cx="3438000" cy="640936"/>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Three Images">
  <p:cSld name="Title and Three Images">
    <p:spTree>
      <p:nvGrpSpPr>
        <p:cNvPr id="1" name="Shape 204"/>
        <p:cNvGrpSpPr/>
        <p:nvPr/>
      </p:nvGrpSpPr>
      <p:grpSpPr>
        <a:xfrm>
          <a:off x="0" y="0"/>
          <a:ext cx="0" cy="0"/>
          <a:chOff x="0" y="0"/>
          <a:chExt cx="0" cy="0"/>
        </a:xfrm>
      </p:grpSpPr>
      <p:sp>
        <p:nvSpPr>
          <p:cNvPr id="205" name="Google Shape;205;p47"/>
          <p:cNvSpPr txBox="1">
            <a:spLocks noGrp="1"/>
          </p:cNvSpPr>
          <p:nvPr>
            <p:ph type="title"/>
          </p:nvPr>
        </p:nvSpPr>
        <p:spPr>
          <a:xfrm>
            <a:off x="604838" y="311086"/>
            <a:ext cx="7364412" cy="1065278"/>
          </a:xfrm>
          <a:prstGeom prst="rect">
            <a:avLst/>
          </a:prstGeom>
          <a:noFill/>
          <a:ln>
            <a:noFill/>
          </a:ln>
        </p:spPr>
        <p:txBody>
          <a:bodyPr spcFirstLastPara="1" wrap="square" lIns="0" tIns="0" rIns="0" bIns="0" anchor="t" anchorCtr="0">
            <a:noAutofit/>
          </a:bodyPr>
          <a:lstStyle>
            <a:lvl1pPr lvl="0" algn="l">
              <a:lnSpc>
                <a:spcPct val="95000"/>
              </a:lnSpc>
              <a:spcBef>
                <a:spcPts val="0"/>
              </a:spcBef>
              <a:spcAft>
                <a:spcPts val="0"/>
              </a:spcAft>
              <a:buClr>
                <a:srgbClr val="002068"/>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6" name="Google Shape;206;p47"/>
          <p:cNvSpPr txBox="1">
            <a:spLocks noGrp="1"/>
          </p:cNvSpPr>
          <p:nvPr>
            <p:ph type="body" idx="1"/>
          </p:nvPr>
        </p:nvSpPr>
        <p:spPr>
          <a:xfrm>
            <a:off x="604839" y="1573620"/>
            <a:ext cx="3562349" cy="355738"/>
          </a:xfrm>
          <a:prstGeom prst="rect">
            <a:avLst/>
          </a:prstGeom>
          <a:noFill/>
          <a:ln>
            <a:noFill/>
          </a:ln>
        </p:spPr>
        <p:txBody>
          <a:bodyPr spcFirstLastPara="1" wrap="square" lIns="0" tIns="0" rIns="0" bIns="0" anchor="t" anchorCtr="0">
            <a:noAutofit/>
          </a:bodyPr>
          <a:lstStyle>
            <a:lvl1pPr marL="457200" lvl="0" indent="-228600" algn="l">
              <a:lnSpc>
                <a:spcPct val="95000"/>
              </a:lnSpc>
              <a:spcBef>
                <a:spcPts val="1000"/>
              </a:spcBef>
              <a:spcAft>
                <a:spcPts val="0"/>
              </a:spcAft>
              <a:buClr>
                <a:srgbClr val="0460A9"/>
              </a:buClr>
              <a:buSzPts val="1800"/>
              <a:buNone/>
              <a:defRPr/>
            </a:lvl1pPr>
            <a:lvl2pPr marL="914400" lvl="1" indent="-228600" algn="l">
              <a:lnSpc>
                <a:spcPct val="95000"/>
              </a:lnSpc>
              <a:spcBef>
                <a:spcPts val="700"/>
              </a:spcBef>
              <a:spcAft>
                <a:spcPts val="0"/>
              </a:spcAft>
              <a:buClr>
                <a:schemeClr val="dk1"/>
              </a:buClr>
              <a:buSzPts val="1800"/>
              <a:buNone/>
              <a:defRPr/>
            </a:lvl2pPr>
            <a:lvl3pPr marL="1371600" lvl="2" indent="-342900" algn="l">
              <a:lnSpc>
                <a:spcPct val="95000"/>
              </a:lnSpc>
              <a:spcBef>
                <a:spcPts val="600"/>
              </a:spcBef>
              <a:spcAft>
                <a:spcPts val="0"/>
              </a:spcAft>
              <a:buSzPts val="1800"/>
              <a:buChar char="•"/>
              <a:defRPr/>
            </a:lvl3pPr>
            <a:lvl4pPr marL="1828800" lvl="3" indent="-342900" algn="l">
              <a:lnSpc>
                <a:spcPct val="95000"/>
              </a:lnSpc>
              <a:spcBef>
                <a:spcPts val="600"/>
              </a:spcBef>
              <a:spcAft>
                <a:spcPts val="0"/>
              </a:spcAft>
              <a:buSzPts val="1800"/>
              <a:buChar char="–"/>
              <a:defRPr/>
            </a:lvl4pPr>
            <a:lvl5pPr marL="2286000" lvl="4" indent="-342900" algn="l">
              <a:lnSpc>
                <a:spcPct val="95000"/>
              </a:lnSpc>
              <a:spcBef>
                <a:spcPts val="6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7" name="Google Shape;207;p47"/>
          <p:cNvSpPr txBox="1">
            <a:spLocks noGrp="1"/>
          </p:cNvSpPr>
          <p:nvPr>
            <p:ph type="ftr" idx="11"/>
          </p:nvPr>
        </p:nvSpPr>
        <p:spPr>
          <a:xfrm>
            <a:off x="8197850" y="6449644"/>
            <a:ext cx="2880000" cy="180000"/>
          </a:xfrm>
          <a:prstGeom prst="rect">
            <a:avLst/>
          </a:prstGeom>
          <a:noFill/>
          <a:ln>
            <a:noFill/>
          </a:ln>
        </p:spPr>
        <p:txBody>
          <a:bodyPr spcFirstLastPara="1" wrap="square" lIns="0" tIns="0" rIns="0" bIns="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8" name="Google Shape;208;p47"/>
          <p:cNvSpPr txBox="1">
            <a:spLocks noGrp="1"/>
          </p:cNvSpPr>
          <p:nvPr>
            <p:ph type="sldNum" idx="12"/>
          </p:nvPr>
        </p:nvSpPr>
        <p:spPr>
          <a:xfrm>
            <a:off x="11307726" y="6449644"/>
            <a:ext cx="465174" cy="180000"/>
          </a:xfrm>
          <a:prstGeom prst="rect">
            <a:avLst/>
          </a:prstGeom>
          <a:noFill/>
          <a:ln>
            <a:noFill/>
          </a:ln>
        </p:spPr>
        <p:txBody>
          <a:bodyPr spcFirstLastPara="1" wrap="square" lIns="0" tIns="0" rIns="0" bIns="0"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09" name="Google Shape;209;p47"/>
          <p:cNvSpPr>
            <a:spLocks noGrp="1"/>
          </p:cNvSpPr>
          <p:nvPr>
            <p:ph type="pic" idx="2"/>
          </p:nvPr>
        </p:nvSpPr>
        <p:spPr>
          <a:xfrm>
            <a:off x="604838" y="2073275"/>
            <a:ext cx="3562349" cy="3190875"/>
          </a:xfrm>
          <a:prstGeom prst="rect">
            <a:avLst/>
          </a:prstGeom>
          <a:noFill/>
          <a:ln>
            <a:noFill/>
          </a:ln>
        </p:spPr>
      </p:sp>
      <p:sp>
        <p:nvSpPr>
          <p:cNvPr id="210" name="Google Shape;210;p47"/>
          <p:cNvSpPr txBox="1">
            <a:spLocks noGrp="1"/>
          </p:cNvSpPr>
          <p:nvPr>
            <p:ph type="body" idx="3"/>
          </p:nvPr>
        </p:nvSpPr>
        <p:spPr>
          <a:xfrm>
            <a:off x="604838" y="5359139"/>
            <a:ext cx="3562349" cy="692412"/>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1000"/>
              <a:buFont typeface="Arial"/>
              <a:buNone/>
              <a:defRPr sz="1000">
                <a:solidFill>
                  <a:schemeClr val="dk1"/>
                </a:solidFill>
              </a:defRPr>
            </a:lvl1pPr>
            <a:lvl2pPr marL="914400" lvl="1" indent="-228600" algn="l">
              <a:lnSpc>
                <a:spcPct val="100000"/>
              </a:lnSpc>
              <a:spcBef>
                <a:spcPts val="0"/>
              </a:spcBef>
              <a:spcAft>
                <a:spcPts val="0"/>
              </a:spcAft>
              <a:buClr>
                <a:schemeClr val="dk1"/>
              </a:buClr>
              <a:buSzPts val="1000"/>
              <a:buFont typeface="Arial"/>
              <a:buNone/>
              <a:defRPr sz="1000">
                <a:solidFill>
                  <a:schemeClr val="dk1"/>
                </a:solidFill>
              </a:defRPr>
            </a:lvl2pPr>
            <a:lvl3pPr marL="1371600" lvl="2" indent="-342900" algn="l">
              <a:lnSpc>
                <a:spcPct val="95000"/>
              </a:lnSpc>
              <a:spcBef>
                <a:spcPts val="600"/>
              </a:spcBef>
              <a:spcAft>
                <a:spcPts val="0"/>
              </a:spcAft>
              <a:buSzPts val="1800"/>
              <a:buChar char="•"/>
              <a:defRPr/>
            </a:lvl3pPr>
            <a:lvl4pPr marL="1828800" lvl="3" indent="-342900" algn="l">
              <a:lnSpc>
                <a:spcPct val="95000"/>
              </a:lnSpc>
              <a:spcBef>
                <a:spcPts val="600"/>
              </a:spcBef>
              <a:spcAft>
                <a:spcPts val="0"/>
              </a:spcAft>
              <a:buSzPts val="1800"/>
              <a:buChar char="–"/>
              <a:defRPr/>
            </a:lvl4pPr>
            <a:lvl5pPr marL="2286000" lvl="4" indent="-342900" algn="l">
              <a:lnSpc>
                <a:spcPct val="95000"/>
              </a:lnSpc>
              <a:spcBef>
                <a:spcPts val="6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1" name="Google Shape;211;p47"/>
          <p:cNvSpPr txBox="1">
            <a:spLocks noGrp="1"/>
          </p:cNvSpPr>
          <p:nvPr>
            <p:ph type="body" idx="4"/>
          </p:nvPr>
        </p:nvSpPr>
        <p:spPr>
          <a:xfrm>
            <a:off x="4406901" y="1573620"/>
            <a:ext cx="3562349" cy="355738"/>
          </a:xfrm>
          <a:prstGeom prst="rect">
            <a:avLst/>
          </a:prstGeom>
          <a:noFill/>
          <a:ln>
            <a:noFill/>
          </a:ln>
        </p:spPr>
        <p:txBody>
          <a:bodyPr spcFirstLastPara="1" wrap="square" lIns="0" tIns="0" rIns="0" bIns="0" anchor="t" anchorCtr="0">
            <a:noAutofit/>
          </a:bodyPr>
          <a:lstStyle>
            <a:lvl1pPr marL="457200" lvl="0" indent="-228600" algn="l">
              <a:lnSpc>
                <a:spcPct val="95000"/>
              </a:lnSpc>
              <a:spcBef>
                <a:spcPts val="1000"/>
              </a:spcBef>
              <a:spcAft>
                <a:spcPts val="0"/>
              </a:spcAft>
              <a:buClr>
                <a:srgbClr val="0460A9"/>
              </a:buClr>
              <a:buSzPts val="1800"/>
              <a:buNone/>
              <a:defRPr/>
            </a:lvl1pPr>
            <a:lvl2pPr marL="914400" lvl="1" indent="-228600" algn="l">
              <a:lnSpc>
                <a:spcPct val="95000"/>
              </a:lnSpc>
              <a:spcBef>
                <a:spcPts val="700"/>
              </a:spcBef>
              <a:spcAft>
                <a:spcPts val="0"/>
              </a:spcAft>
              <a:buClr>
                <a:schemeClr val="dk1"/>
              </a:buClr>
              <a:buSzPts val="1800"/>
              <a:buNone/>
              <a:defRPr/>
            </a:lvl2pPr>
            <a:lvl3pPr marL="1371600" lvl="2" indent="-342900" algn="l">
              <a:lnSpc>
                <a:spcPct val="95000"/>
              </a:lnSpc>
              <a:spcBef>
                <a:spcPts val="600"/>
              </a:spcBef>
              <a:spcAft>
                <a:spcPts val="0"/>
              </a:spcAft>
              <a:buSzPts val="1800"/>
              <a:buChar char="•"/>
              <a:defRPr/>
            </a:lvl3pPr>
            <a:lvl4pPr marL="1828800" lvl="3" indent="-342900" algn="l">
              <a:lnSpc>
                <a:spcPct val="95000"/>
              </a:lnSpc>
              <a:spcBef>
                <a:spcPts val="600"/>
              </a:spcBef>
              <a:spcAft>
                <a:spcPts val="0"/>
              </a:spcAft>
              <a:buSzPts val="1800"/>
              <a:buChar char="–"/>
              <a:defRPr/>
            </a:lvl4pPr>
            <a:lvl5pPr marL="2286000" lvl="4" indent="-342900" algn="l">
              <a:lnSpc>
                <a:spcPct val="95000"/>
              </a:lnSpc>
              <a:spcBef>
                <a:spcPts val="6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2" name="Google Shape;212;p47"/>
          <p:cNvSpPr>
            <a:spLocks noGrp="1"/>
          </p:cNvSpPr>
          <p:nvPr>
            <p:ph type="pic" idx="5"/>
          </p:nvPr>
        </p:nvSpPr>
        <p:spPr>
          <a:xfrm>
            <a:off x="4406900" y="2073275"/>
            <a:ext cx="3562349" cy="3190875"/>
          </a:xfrm>
          <a:prstGeom prst="rect">
            <a:avLst/>
          </a:prstGeom>
          <a:noFill/>
          <a:ln>
            <a:noFill/>
          </a:ln>
        </p:spPr>
      </p:sp>
      <p:sp>
        <p:nvSpPr>
          <p:cNvPr id="213" name="Google Shape;213;p47"/>
          <p:cNvSpPr txBox="1">
            <a:spLocks noGrp="1"/>
          </p:cNvSpPr>
          <p:nvPr>
            <p:ph type="body" idx="6"/>
          </p:nvPr>
        </p:nvSpPr>
        <p:spPr>
          <a:xfrm>
            <a:off x="4406900" y="5359139"/>
            <a:ext cx="3562349" cy="692412"/>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1000"/>
              <a:buFont typeface="Arial"/>
              <a:buNone/>
              <a:defRPr sz="1000">
                <a:solidFill>
                  <a:schemeClr val="dk1"/>
                </a:solidFill>
              </a:defRPr>
            </a:lvl1pPr>
            <a:lvl2pPr marL="914400" lvl="1" indent="-228600" algn="l">
              <a:lnSpc>
                <a:spcPct val="100000"/>
              </a:lnSpc>
              <a:spcBef>
                <a:spcPts val="0"/>
              </a:spcBef>
              <a:spcAft>
                <a:spcPts val="0"/>
              </a:spcAft>
              <a:buClr>
                <a:schemeClr val="dk1"/>
              </a:buClr>
              <a:buSzPts val="1000"/>
              <a:buFont typeface="Arial"/>
              <a:buNone/>
              <a:defRPr sz="1000">
                <a:solidFill>
                  <a:schemeClr val="dk1"/>
                </a:solidFill>
              </a:defRPr>
            </a:lvl2pPr>
            <a:lvl3pPr marL="1371600" lvl="2" indent="-342900" algn="l">
              <a:lnSpc>
                <a:spcPct val="95000"/>
              </a:lnSpc>
              <a:spcBef>
                <a:spcPts val="600"/>
              </a:spcBef>
              <a:spcAft>
                <a:spcPts val="0"/>
              </a:spcAft>
              <a:buSzPts val="1800"/>
              <a:buChar char="•"/>
              <a:defRPr/>
            </a:lvl3pPr>
            <a:lvl4pPr marL="1828800" lvl="3" indent="-342900" algn="l">
              <a:lnSpc>
                <a:spcPct val="95000"/>
              </a:lnSpc>
              <a:spcBef>
                <a:spcPts val="600"/>
              </a:spcBef>
              <a:spcAft>
                <a:spcPts val="0"/>
              </a:spcAft>
              <a:buSzPts val="1800"/>
              <a:buChar char="–"/>
              <a:defRPr/>
            </a:lvl4pPr>
            <a:lvl5pPr marL="2286000" lvl="4" indent="-342900" algn="l">
              <a:lnSpc>
                <a:spcPct val="95000"/>
              </a:lnSpc>
              <a:spcBef>
                <a:spcPts val="6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4" name="Google Shape;214;p47"/>
          <p:cNvSpPr txBox="1">
            <a:spLocks noGrp="1"/>
          </p:cNvSpPr>
          <p:nvPr>
            <p:ph type="body" idx="7"/>
          </p:nvPr>
        </p:nvSpPr>
        <p:spPr>
          <a:xfrm>
            <a:off x="8210552" y="1573620"/>
            <a:ext cx="3562349" cy="355738"/>
          </a:xfrm>
          <a:prstGeom prst="rect">
            <a:avLst/>
          </a:prstGeom>
          <a:noFill/>
          <a:ln>
            <a:noFill/>
          </a:ln>
        </p:spPr>
        <p:txBody>
          <a:bodyPr spcFirstLastPara="1" wrap="square" lIns="0" tIns="0" rIns="0" bIns="0" anchor="t" anchorCtr="0">
            <a:noAutofit/>
          </a:bodyPr>
          <a:lstStyle>
            <a:lvl1pPr marL="457200" lvl="0" indent="-228600" algn="l">
              <a:lnSpc>
                <a:spcPct val="95000"/>
              </a:lnSpc>
              <a:spcBef>
                <a:spcPts val="1000"/>
              </a:spcBef>
              <a:spcAft>
                <a:spcPts val="0"/>
              </a:spcAft>
              <a:buClr>
                <a:srgbClr val="0460A9"/>
              </a:buClr>
              <a:buSzPts val="1800"/>
              <a:buNone/>
              <a:defRPr/>
            </a:lvl1pPr>
            <a:lvl2pPr marL="914400" lvl="1" indent="-228600" algn="l">
              <a:lnSpc>
                <a:spcPct val="95000"/>
              </a:lnSpc>
              <a:spcBef>
                <a:spcPts val="700"/>
              </a:spcBef>
              <a:spcAft>
                <a:spcPts val="0"/>
              </a:spcAft>
              <a:buClr>
                <a:schemeClr val="dk1"/>
              </a:buClr>
              <a:buSzPts val="1800"/>
              <a:buNone/>
              <a:defRPr/>
            </a:lvl2pPr>
            <a:lvl3pPr marL="1371600" lvl="2" indent="-342900" algn="l">
              <a:lnSpc>
                <a:spcPct val="95000"/>
              </a:lnSpc>
              <a:spcBef>
                <a:spcPts val="600"/>
              </a:spcBef>
              <a:spcAft>
                <a:spcPts val="0"/>
              </a:spcAft>
              <a:buSzPts val="1800"/>
              <a:buChar char="•"/>
              <a:defRPr/>
            </a:lvl3pPr>
            <a:lvl4pPr marL="1828800" lvl="3" indent="-342900" algn="l">
              <a:lnSpc>
                <a:spcPct val="95000"/>
              </a:lnSpc>
              <a:spcBef>
                <a:spcPts val="600"/>
              </a:spcBef>
              <a:spcAft>
                <a:spcPts val="0"/>
              </a:spcAft>
              <a:buSzPts val="1800"/>
              <a:buChar char="–"/>
              <a:defRPr/>
            </a:lvl4pPr>
            <a:lvl5pPr marL="2286000" lvl="4" indent="-342900" algn="l">
              <a:lnSpc>
                <a:spcPct val="95000"/>
              </a:lnSpc>
              <a:spcBef>
                <a:spcPts val="6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5" name="Google Shape;215;p47"/>
          <p:cNvSpPr>
            <a:spLocks noGrp="1"/>
          </p:cNvSpPr>
          <p:nvPr>
            <p:ph type="pic" idx="8"/>
          </p:nvPr>
        </p:nvSpPr>
        <p:spPr>
          <a:xfrm>
            <a:off x="8210551" y="2073275"/>
            <a:ext cx="3562349" cy="3190875"/>
          </a:xfrm>
          <a:prstGeom prst="rect">
            <a:avLst/>
          </a:prstGeom>
          <a:noFill/>
          <a:ln>
            <a:noFill/>
          </a:ln>
        </p:spPr>
      </p:sp>
      <p:sp>
        <p:nvSpPr>
          <p:cNvPr id="216" name="Google Shape;216;p47"/>
          <p:cNvSpPr txBox="1">
            <a:spLocks noGrp="1"/>
          </p:cNvSpPr>
          <p:nvPr>
            <p:ph type="body" idx="9"/>
          </p:nvPr>
        </p:nvSpPr>
        <p:spPr>
          <a:xfrm>
            <a:off x="8210551" y="5359139"/>
            <a:ext cx="3562349" cy="692412"/>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1000"/>
              <a:buFont typeface="Arial"/>
              <a:buNone/>
              <a:defRPr sz="1000">
                <a:solidFill>
                  <a:schemeClr val="dk1"/>
                </a:solidFill>
              </a:defRPr>
            </a:lvl1pPr>
            <a:lvl2pPr marL="914400" lvl="1" indent="-228600" algn="l">
              <a:lnSpc>
                <a:spcPct val="100000"/>
              </a:lnSpc>
              <a:spcBef>
                <a:spcPts val="0"/>
              </a:spcBef>
              <a:spcAft>
                <a:spcPts val="0"/>
              </a:spcAft>
              <a:buClr>
                <a:schemeClr val="dk1"/>
              </a:buClr>
              <a:buSzPts val="1000"/>
              <a:buFont typeface="Arial"/>
              <a:buNone/>
              <a:defRPr sz="1000">
                <a:solidFill>
                  <a:schemeClr val="dk1"/>
                </a:solidFill>
              </a:defRPr>
            </a:lvl2pPr>
            <a:lvl3pPr marL="1371600" lvl="2" indent="-342900" algn="l">
              <a:lnSpc>
                <a:spcPct val="95000"/>
              </a:lnSpc>
              <a:spcBef>
                <a:spcPts val="600"/>
              </a:spcBef>
              <a:spcAft>
                <a:spcPts val="0"/>
              </a:spcAft>
              <a:buSzPts val="1800"/>
              <a:buChar char="•"/>
              <a:defRPr/>
            </a:lvl3pPr>
            <a:lvl4pPr marL="1828800" lvl="3" indent="-342900" algn="l">
              <a:lnSpc>
                <a:spcPct val="95000"/>
              </a:lnSpc>
              <a:spcBef>
                <a:spcPts val="600"/>
              </a:spcBef>
              <a:spcAft>
                <a:spcPts val="0"/>
              </a:spcAft>
              <a:buSzPts val="1800"/>
              <a:buChar char="–"/>
              <a:defRPr/>
            </a:lvl4pPr>
            <a:lvl5pPr marL="2286000" lvl="4" indent="-342900" algn="l">
              <a:lnSpc>
                <a:spcPct val="95000"/>
              </a:lnSpc>
              <a:spcBef>
                <a:spcPts val="6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17" name="Google Shape;217;p47"/>
          <p:cNvPicPr preferRelativeResize="0"/>
          <p:nvPr/>
        </p:nvPicPr>
        <p:blipFill rotWithShape="1">
          <a:blip r:embed="rId2">
            <a:alphaModFix/>
          </a:blip>
          <a:srcRect/>
          <a:stretch/>
        </p:blipFill>
        <p:spPr>
          <a:xfrm>
            <a:off x="413385" y="6132510"/>
            <a:ext cx="3438000" cy="640936"/>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Full bleed image [Light] + Gradient">
  <p:cSld name="Full bleed image [Light] + Gradient">
    <p:bg>
      <p:bgPr>
        <a:blipFill>
          <a:blip r:embed="rId2">
            <a:alphaModFix/>
          </a:blip>
          <a:stretch>
            <a:fillRect/>
          </a:stretch>
        </a:blipFill>
        <a:effectLst/>
      </p:bgPr>
    </p:bg>
    <p:spTree>
      <p:nvGrpSpPr>
        <p:cNvPr id="1" name="Shape 218"/>
        <p:cNvGrpSpPr/>
        <p:nvPr/>
      </p:nvGrpSpPr>
      <p:grpSpPr>
        <a:xfrm>
          <a:off x="0" y="0"/>
          <a:ext cx="0" cy="0"/>
          <a:chOff x="0" y="0"/>
          <a:chExt cx="0" cy="0"/>
        </a:xfrm>
      </p:grpSpPr>
      <p:pic>
        <p:nvPicPr>
          <p:cNvPr id="219" name="Google Shape;219;p48" descr="A purple and pink gradient&#10;&#10;Description automatically generated"/>
          <p:cNvPicPr preferRelativeResize="0"/>
          <p:nvPr/>
        </p:nvPicPr>
        <p:blipFill rotWithShape="1">
          <a:blip r:embed="rId3">
            <a:alphaModFix/>
          </a:blip>
          <a:srcRect/>
          <a:stretch/>
        </p:blipFill>
        <p:spPr>
          <a:xfrm>
            <a:off x="7491025" y="0"/>
            <a:ext cx="4700975" cy="6858000"/>
          </a:xfrm>
          <a:prstGeom prst="rect">
            <a:avLst/>
          </a:prstGeom>
          <a:noFill/>
          <a:ln>
            <a:noFill/>
          </a:ln>
        </p:spPr>
      </p:pic>
      <p:sp>
        <p:nvSpPr>
          <p:cNvPr id="220" name="Google Shape;220;p48"/>
          <p:cNvSpPr txBox="1">
            <a:spLocks noGrp="1"/>
          </p:cNvSpPr>
          <p:nvPr>
            <p:ph type="title"/>
          </p:nvPr>
        </p:nvSpPr>
        <p:spPr>
          <a:xfrm>
            <a:off x="604838" y="311086"/>
            <a:ext cx="7364412" cy="1065278"/>
          </a:xfrm>
          <a:prstGeom prst="rect">
            <a:avLst/>
          </a:prstGeom>
          <a:noFill/>
          <a:ln>
            <a:noFill/>
          </a:ln>
        </p:spPr>
        <p:txBody>
          <a:bodyPr spcFirstLastPara="1" wrap="square" lIns="0" tIns="0" rIns="0" bIns="0" anchor="t" anchorCtr="0">
            <a:noAutofit/>
          </a:bodyPr>
          <a:lstStyle>
            <a:lvl1pPr lvl="0" algn="l">
              <a:lnSpc>
                <a:spcPct val="95000"/>
              </a:lnSpc>
              <a:spcBef>
                <a:spcPts val="0"/>
              </a:spcBef>
              <a:spcAft>
                <a:spcPts val="0"/>
              </a:spcAft>
              <a:buClr>
                <a:srgbClr val="002068"/>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1" name="Google Shape;221;p48"/>
          <p:cNvSpPr txBox="1">
            <a:spLocks noGrp="1"/>
          </p:cNvSpPr>
          <p:nvPr>
            <p:ph type="ftr" idx="11"/>
          </p:nvPr>
        </p:nvSpPr>
        <p:spPr>
          <a:xfrm>
            <a:off x="8197850" y="6449644"/>
            <a:ext cx="2880000" cy="180000"/>
          </a:xfrm>
          <a:prstGeom prst="rect">
            <a:avLst/>
          </a:prstGeom>
          <a:noFill/>
          <a:ln>
            <a:noFill/>
          </a:ln>
        </p:spPr>
        <p:txBody>
          <a:bodyPr spcFirstLastPara="1" wrap="square" lIns="0" tIns="0" rIns="0" bIns="0" anchor="t" anchorCtr="0">
            <a:noAutofit/>
          </a:bodyPr>
          <a:lstStyle>
            <a:lvl1pPr lvl="0" algn="r">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2" name="Google Shape;222;p48"/>
          <p:cNvSpPr txBox="1">
            <a:spLocks noGrp="1"/>
          </p:cNvSpPr>
          <p:nvPr>
            <p:ph type="sldNum" idx="12"/>
          </p:nvPr>
        </p:nvSpPr>
        <p:spPr>
          <a:xfrm>
            <a:off x="11307726" y="6449644"/>
            <a:ext cx="465174" cy="180000"/>
          </a:xfrm>
          <a:prstGeom prst="rect">
            <a:avLst/>
          </a:prstGeom>
          <a:noFill/>
          <a:ln>
            <a:noFill/>
          </a:ln>
        </p:spPr>
        <p:txBody>
          <a:bodyPr spcFirstLastPara="1" wrap="square" lIns="0" tIns="0" rIns="0" bIns="0" anchor="t" anchorCtr="0">
            <a:noAutofit/>
          </a:bodyPr>
          <a:lstStyle>
            <a:lvl1pPr marL="0" lvl="0" indent="0" algn="r">
              <a:spcBef>
                <a:spcPts val="0"/>
              </a:spcBef>
              <a:buNone/>
              <a:defRPr sz="900" b="1">
                <a:solidFill>
                  <a:schemeClr val="lt1"/>
                </a:solidFill>
                <a:latin typeface="Arial"/>
                <a:ea typeface="Arial"/>
                <a:cs typeface="Arial"/>
                <a:sym typeface="Arial"/>
              </a:defRPr>
            </a:lvl1pPr>
            <a:lvl2pPr marL="0" lvl="1" indent="0" algn="r">
              <a:spcBef>
                <a:spcPts val="0"/>
              </a:spcBef>
              <a:buNone/>
              <a:defRPr sz="900" b="1">
                <a:solidFill>
                  <a:schemeClr val="lt1"/>
                </a:solidFill>
                <a:latin typeface="Arial"/>
                <a:ea typeface="Arial"/>
                <a:cs typeface="Arial"/>
                <a:sym typeface="Arial"/>
              </a:defRPr>
            </a:lvl2pPr>
            <a:lvl3pPr marL="0" lvl="2" indent="0" algn="r">
              <a:spcBef>
                <a:spcPts val="0"/>
              </a:spcBef>
              <a:buNone/>
              <a:defRPr sz="900" b="1">
                <a:solidFill>
                  <a:schemeClr val="lt1"/>
                </a:solidFill>
                <a:latin typeface="Arial"/>
                <a:ea typeface="Arial"/>
                <a:cs typeface="Arial"/>
                <a:sym typeface="Arial"/>
              </a:defRPr>
            </a:lvl3pPr>
            <a:lvl4pPr marL="0" lvl="3" indent="0" algn="r">
              <a:spcBef>
                <a:spcPts val="0"/>
              </a:spcBef>
              <a:buNone/>
              <a:defRPr sz="900" b="1">
                <a:solidFill>
                  <a:schemeClr val="lt1"/>
                </a:solidFill>
                <a:latin typeface="Arial"/>
                <a:ea typeface="Arial"/>
                <a:cs typeface="Arial"/>
                <a:sym typeface="Arial"/>
              </a:defRPr>
            </a:lvl4pPr>
            <a:lvl5pPr marL="0" lvl="4" indent="0" algn="r">
              <a:spcBef>
                <a:spcPts val="0"/>
              </a:spcBef>
              <a:buNone/>
              <a:defRPr sz="900" b="1">
                <a:solidFill>
                  <a:schemeClr val="lt1"/>
                </a:solidFill>
                <a:latin typeface="Arial"/>
                <a:ea typeface="Arial"/>
                <a:cs typeface="Arial"/>
                <a:sym typeface="Arial"/>
              </a:defRPr>
            </a:lvl5pPr>
            <a:lvl6pPr marL="0" lvl="5" indent="0" algn="r">
              <a:spcBef>
                <a:spcPts val="0"/>
              </a:spcBef>
              <a:buNone/>
              <a:defRPr sz="900" b="1">
                <a:solidFill>
                  <a:schemeClr val="lt1"/>
                </a:solidFill>
                <a:latin typeface="Arial"/>
                <a:ea typeface="Arial"/>
                <a:cs typeface="Arial"/>
                <a:sym typeface="Arial"/>
              </a:defRPr>
            </a:lvl6pPr>
            <a:lvl7pPr marL="0" lvl="6" indent="0" algn="r">
              <a:spcBef>
                <a:spcPts val="0"/>
              </a:spcBef>
              <a:buNone/>
              <a:defRPr sz="900" b="1">
                <a:solidFill>
                  <a:schemeClr val="lt1"/>
                </a:solidFill>
                <a:latin typeface="Arial"/>
                <a:ea typeface="Arial"/>
                <a:cs typeface="Arial"/>
                <a:sym typeface="Arial"/>
              </a:defRPr>
            </a:lvl7pPr>
            <a:lvl8pPr marL="0" lvl="7" indent="0" algn="r">
              <a:spcBef>
                <a:spcPts val="0"/>
              </a:spcBef>
              <a:buNone/>
              <a:defRPr sz="900" b="1">
                <a:solidFill>
                  <a:schemeClr val="lt1"/>
                </a:solidFill>
                <a:latin typeface="Arial"/>
                <a:ea typeface="Arial"/>
                <a:cs typeface="Arial"/>
                <a:sym typeface="Arial"/>
              </a:defRPr>
            </a:lvl8pPr>
            <a:lvl9pPr marL="0" lvl="8" indent="0" algn="r">
              <a:spcBef>
                <a:spcPts val="0"/>
              </a:spcBef>
              <a:buNone/>
              <a:defRPr sz="900" b="1">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223" name="Google Shape;223;p48"/>
          <p:cNvSpPr txBox="1">
            <a:spLocks noGrp="1"/>
          </p:cNvSpPr>
          <p:nvPr>
            <p:ph type="body" idx="1"/>
          </p:nvPr>
        </p:nvSpPr>
        <p:spPr>
          <a:xfrm>
            <a:off x="8201025" y="5229371"/>
            <a:ext cx="1900238" cy="692412"/>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lt1"/>
              </a:buClr>
              <a:buSzPts val="1000"/>
              <a:buFont typeface="Arial"/>
              <a:buNone/>
              <a:defRPr sz="1000">
                <a:solidFill>
                  <a:schemeClr val="lt1"/>
                </a:solidFill>
              </a:defRPr>
            </a:lvl1pPr>
            <a:lvl2pPr marL="914400" lvl="1" indent="-228600" algn="l">
              <a:lnSpc>
                <a:spcPct val="100000"/>
              </a:lnSpc>
              <a:spcBef>
                <a:spcPts val="0"/>
              </a:spcBef>
              <a:spcAft>
                <a:spcPts val="0"/>
              </a:spcAft>
              <a:buClr>
                <a:schemeClr val="lt1"/>
              </a:buClr>
              <a:buSzPts val="1000"/>
              <a:buFont typeface="Arial"/>
              <a:buNone/>
              <a:defRPr sz="1000">
                <a:solidFill>
                  <a:schemeClr val="lt1"/>
                </a:solidFill>
              </a:defRPr>
            </a:lvl2pPr>
            <a:lvl3pPr marL="1371600" lvl="2" indent="-342900" algn="l">
              <a:lnSpc>
                <a:spcPct val="95000"/>
              </a:lnSpc>
              <a:spcBef>
                <a:spcPts val="600"/>
              </a:spcBef>
              <a:spcAft>
                <a:spcPts val="0"/>
              </a:spcAft>
              <a:buSzPts val="1800"/>
              <a:buChar char="•"/>
              <a:defRPr/>
            </a:lvl3pPr>
            <a:lvl4pPr marL="1828800" lvl="3" indent="-342900" algn="l">
              <a:lnSpc>
                <a:spcPct val="95000"/>
              </a:lnSpc>
              <a:spcBef>
                <a:spcPts val="600"/>
              </a:spcBef>
              <a:spcAft>
                <a:spcPts val="0"/>
              </a:spcAft>
              <a:buSzPts val="1800"/>
              <a:buChar char="–"/>
              <a:defRPr/>
            </a:lvl4pPr>
            <a:lvl5pPr marL="2286000" lvl="4" indent="-342900" algn="l">
              <a:lnSpc>
                <a:spcPct val="95000"/>
              </a:lnSpc>
              <a:spcBef>
                <a:spcPts val="6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24" name="Google Shape;224;p48"/>
          <p:cNvPicPr preferRelativeResize="0"/>
          <p:nvPr/>
        </p:nvPicPr>
        <p:blipFill rotWithShape="1">
          <a:blip r:embed="rId4">
            <a:alphaModFix/>
          </a:blip>
          <a:srcRect/>
          <a:stretch/>
        </p:blipFill>
        <p:spPr>
          <a:xfrm>
            <a:off x="413385" y="6132510"/>
            <a:ext cx="3438000" cy="640936"/>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Full bleed image [Light] Black Logo + Gradient">
  <p:cSld name="Full bleed image [Light] Black Logo + Gradient">
    <p:bg>
      <p:bgPr>
        <a:blipFill>
          <a:blip r:embed="rId2">
            <a:alphaModFix/>
          </a:blip>
          <a:stretch>
            <a:fillRect/>
          </a:stretch>
        </a:blipFill>
        <a:effectLst/>
      </p:bgPr>
    </p:bg>
    <p:spTree>
      <p:nvGrpSpPr>
        <p:cNvPr id="1" name="Shape 225"/>
        <p:cNvGrpSpPr/>
        <p:nvPr/>
      </p:nvGrpSpPr>
      <p:grpSpPr>
        <a:xfrm>
          <a:off x="0" y="0"/>
          <a:ext cx="0" cy="0"/>
          <a:chOff x="0" y="0"/>
          <a:chExt cx="0" cy="0"/>
        </a:xfrm>
      </p:grpSpPr>
      <p:pic>
        <p:nvPicPr>
          <p:cNvPr id="226" name="Google Shape;226;p49" descr="A purple and pink gradient&#10;&#10;Description automatically generated"/>
          <p:cNvPicPr preferRelativeResize="0"/>
          <p:nvPr/>
        </p:nvPicPr>
        <p:blipFill rotWithShape="1">
          <a:blip r:embed="rId3">
            <a:alphaModFix/>
          </a:blip>
          <a:srcRect/>
          <a:stretch/>
        </p:blipFill>
        <p:spPr>
          <a:xfrm>
            <a:off x="7491025" y="0"/>
            <a:ext cx="4700975" cy="6858000"/>
          </a:xfrm>
          <a:prstGeom prst="rect">
            <a:avLst/>
          </a:prstGeom>
          <a:noFill/>
          <a:ln>
            <a:noFill/>
          </a:ln>
        </p:spPr>
      </p:pic>
      <p:sp>
        <p:nvSpPr>
          <p:cNvPr id="227" name="Google Shape;227;p49"/>
          <p:cNvSpPr txBox="1">
            <a:spLocks noGrp="1"/>
          </p:cNvSpPr>
          <p:nvPr>
            <p:ph type="title"/>
          </p:nvPr>
        </p:nvSpPr>
        <p:spPr>
          <a:xfrm>
            <a:off x="604838" y="311086"/>
            <a:ext cx="7364412" cy="1065278"/>
          </a:xfrm>
          <a:prstGeom prst="rect">
            <a:avLst/>
          </a:prstGeom>
          <a:noFill/>
          <a:ln>
            <a:noFill/>
          </a:ln>
        </p:spPr>
        <p:txBody>
          <a:bodyPr spcFirstLastPara="1" wrap="square" lIns="0" tIns="0" rIns="0" bIns="0" anchor="t" anchorCtr="0">
            <a:noAutofit/>
          </a:bodyPr>
          <a:lstStyle>
            <a:lvl1pPr lvl="0" algn="l">
              <a:lnSpc>
                <a:spcPct val="95000"/>
              </a:lnSpc>
              <a:spcBef>
                <a:spcPts val="0"/>
              </a:spcBef>
              <a:spcAft>
                <a:spcPts val="0"/>
              </a:spcAft>
              <a:buClr>
                <a:srgbClr val="002068"/>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8" name="Google Shape;228;p49"/>
          <p:cNvSpPr txBox="1">
            <a:spLocks noGrp="1"/>
          </p:cNvSpPr>
          <p:nvPr>
            <p:ph type="ftr" idx="11"/>
          </p:nvPr>
        </p:nvSpPr>
        <p:spPr>
          <a:xfrm>
            <a:off x="8197850" y="6449644"/>
            <a:ext cx="2880000" cy="180000"/>
          </a:xfrm>
          <a:prstGeom prst="rect">
            <a:avLst/>
          </a:prstGeom>
          <a:noFill/>
          <a:ln>
            <a:noFill/>
          </a:ln>
        </p:spPr>
        <p:txBody>
          <a:bodyPr spcFirstLastPara="1" wrap="square" lIns="0" tIns="0" rIns="0" bIns="0" anchor="t" anchorCtr="0">
            <a:noAutofit/>
          </a:bodyPr>
          <a:lstStyle>
            <a:lvl1pPr lvl="0" algn="r">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9" name="Google Shape;229;p49"/>
          <p:cNvSpPr txBox="1">
            <a:spLocks noGrp="1"/>
          </p:cNvSpPr>
          <p:nvPr>
            <p:ph type="sldNum" idx="12"/>
          </p:nvPr>
        </p:nvSpPr>
        <p:spPr>
          <a:xfrm>
            <a:off x="11307726" y="6449644"/>
            <a:ext cx="465174" cy="180000"/>
          </a:xfrm>
          <a:prstGeom prst="rect">
            <a:avLst/>
          </a:prstGeom>
          <a:noFill/>
          <a:ln>
            <a:noFill/>
          </a:ln>
        </p:spPr>
        <p:txBody>
          <a:bodyPr spcFirstLastPara="1" wrap="square" lIns="0" tIns="0" rIns="0" bIns="0" anchor="t" anchorCtr="0">
            <a:noAutofit/>
          </a:bodyPr>
          <a:lstStyle>
            <a:lvl1pPr marL="0" lvl="0" indent="0" algn="r">
              <a:spcBef>
                <a:spcPts val="0"/>
              </a:spcBef>
              <a:buNone/>
              <a:defRPr sz="900" b="1">
                <a:solidFill>
                  <a:schemeClr val="lt1"/>
                </a:solidFill>
                <a:latin typeface="Arial"/>
                <a:ea typeface="Arial"/>
                <a:cs typeface="Arial"/>
                <a:sym typeface="Arial"/>
              </a:defRPr>
            </a:lvl1pPr>
            <a:lvl2pPr marL="0" lvl="1" indent="0" algn="r">
              <a:spcBef>
                <a:spcPts val="0"/>
              </a:spcBef>
              <a:buNone/>
              <a:defRPr sz="900" b="1">
                <a:solidFill>
                  <a:schemeClr val="lt1"/>
                </a:solidFill>
                <a:latin typeface="Arial"/>
                <a:ea typeface="Arial"/>
                <a:cs typeface="Arial"/>
                <a:sym typeface="Arial"/>
              </a:defRPr>
            </a:lvl2pPr>
            <a:lvl3pPr marL="0" lvl="2" indent="0" algn="r">
              <a:spcBef>
                <a:spcPts val="0"/>
              </a:spcBef>
              <a:buNone/>
              <a:defRPr sz="900" b="1">
                <a:solidFill>
                  <a:schemeClr val="lt1"/>
                </a:solidFill>
                <a:latin typeface="Arial"/>
                <a:ea typeface="Arial"/>
                <a:cs typeface="Arial"/>
                <a:sym typeface="Arial"/>
              </a:defRPr>
            </a:lvl3pPr>
            <a:lvl4pPr marL="0" lvl="3" indent="0" algn="r">
              <a:spcBef>
                <a:spcPts val="0"/>
              </a:spcBef>
              <a:buNone/>
              <a:defRPr sz="900" b="1">
                <a:solidFill>
                  <a:schemeClr val="lt1"/>
                </a:solidFill>
                <a:latin typeface="Arial"/>
                <a:ea typeface="Arial"/>
                <a:cs typeface="Arial"/>
                <a:sym typeface="Arial"/>
              </a:defRPr>
            </a:lvl4pPr>
            <a:lvl5pPr marL="0" lvl="4" indent="0" algn="r">
              <a:spcBef>
                <a:spcPts val="0"/>
              </a:spcBef>
              <a:buNone/>
              <a:defRPr sz="900" b="1">
                <a:solidFill>
                  <a:schemeClr val="lt1"/>
                </a:solidFill>
                <a:latin typeface="Arial"/>
                <a:ea typeface="Arial"/>
                <a:cs typeface="Arial"/>
                <a:sym typeface="Arial"/>
              </a:defRPr>
            </a:lvl5pPr>
            <a:lvl6pPr marL="0" lvl="5" indent="0" algn="r">
              <a:spcBef>
                <a:spcPts val="0"/>
              </a:spcBef>
              <a:buNone/>
              <a:defRPr sz="900" b="1">
                <a:solidFill>
                  <a:schemeClr val="lt1"/>
                </a:solidFill>
                <a:latin typeface="Arial"/>
                <a:ea typeface="Arial"/>
                <a:cs typeface="Arial"/>
                <a:sym typeface="Arial"/>
              </a:defRPr>
            </a:lvl6pPr>
            <a:lvl7pPr marL="0" lvl="6" indent="0" algn="r">
              <a:spcBef>
                <a:spcPts val="0"/>
              </a:spcBef>
              <a:buNone/>
              <a:defRPr sz="900" b="1">
                <a:solidFill>
                  <a:schemeClr val="lt1"/>
                </a:solidFill>
                <a:latin typeface="Arial"/>
                <a:ea typeface="Arial"/>
                <a:cs typeface="Arial"/>
                <a:sym typeface="Arial"/>
              </a:defRPr>
            </a:lvl7pPr>
            <a:lvl8pPr marL="0" lvl="7" indent="0" algn="r">
              <a:spcBef>
                <a:spcPts val="0"/>
              </a:spcBef>
              <a:buNone/>
              <a:defRPr sz="900" b="1">
                <a:solidFill>
                  <a:schemeClr val="lt1"/>
                </a:solidFill>
                <a:latin typeface="Arial"/>
                <a:ea typeface="Arial"/>
                <a:cs typeface="Arial"/>
                <a:sym typeface="Arial"/>
              </a:defRPr>
            </a:lvl8pPr>
            <a:lvl9pPr marL="0" lvl="8" indent="0" algn="r">
              <a:spcBef>
                <a:spcPts val="0"/>
              </a:spcBef>
              <a:buNone/>
              <a:defRPr sz="900" b="1">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230" name="Google Shape;230;p49"/>
          <p:cNvSpPr txBox="1">
            <a:spLocks noGrp="1"/>
          </p:cNvSpPr>
          <p:nvPr>
            <p:ph type="body" idx="1"/>
          </p:nvPr>
        </p:nvSpPr>
        <p:spPr>
          <a:xfrm>
            <a:off x="8201025" y="5229371"/>
            <a:ext cx="1900238" cy="692412"/>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lt1"/>
              </a:buClr>
              <a:buSzPts val="1000"/>
              <a:buFont typeface="Arial"/>
              <a:buNone/>
              <a:defRPr sz="1000">
                <a:solidFill>
                  <a:schemeClr val="lt1"/>
                </a:solidFill>
              </a:defRPr>
            </a:lvl1pPr>
            <a:lvl2pPr marL="914400" lvl="1" indent="-228600" algn="l">
              <a:lnSpc>
                <a:spcPct val="100000"/>
              </a:lnSpc>
              <a:spcBef>
                <a:spcPts val="0"/>
              </a:spcBef>
              <a:spcAft>
                <a:spcPts val="0"/>
              </a:spcAft>
              <a:buClr>
                <a:schemeClr val="lt1"/>
              </a:buClr>
              <a:buSzPts val="1000"/>
              <a:buFont typeface="Arial"/>
              <a:buNone/>
              <a:defRPr sz="1000">
                <a:solidFill>
                  <a:schemeClr val="lt1"/>
                </a:solidFill>
              </a:defRPr>
            </a:lvl2pPr>
            <a:lvl3pPr marL="1371600" lvl="2" indent="-342900" algn="l">
              <a:lnSpc>
                <a:spcPct val="95000"/>
              </a:lnSpc>
              <a:spcBef>
                <a:spcPts val="600"/>
              </a:spcBef>
              <a:spcAft>
                <a:spcPts val="0"/>
              </a:spcAft>
              <a:buSzPts val="1800"/>
              <a:buChar char="•"/>
              <a:defRPr/>
            </a:lvl3pPr>
            <a:lvl4pPr marL="1828800" lvl="3" indent="-342900" algn="l">
              <a:lnSpc>
                <a:spcPct val="95000"/>
              </a:lnSpc>
              <a:spcBef>
                <a:spcPts val="600"/>
              </a:spcBef>
              <a:spcAft>
                <a:spcPts val="0"/>
              </a:spcAft>
              <a:buSzPts val="1800"/>
              <a:buChar char="–"/>
              <a:defRPr/>
            </a:lvl4pPr>
            <a:lvl5pPr marL="2286000" lvl="4" indent="-342900" algn="l">
              <a:lnSpc>
                <a:spcPct val="95000"/>
              </a:lnSpc>
              <a:spcBef>
                <a:spcPts val="6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31" name="Google Shape;231;p49"/>
          <p:cNvPicPr preferRelativeResize="0"/>
          <p:nvPr/>
        </p:nvPicPr>
        <p:blipFill rotWithShape="1">
          <a:blip r:embed="rId4">
            <a:alphaModFix/>
          </a:blip>
          <a:srcRect/>
          <a:stretch/>
        </p:blipFill>
        <p:spPr>
          <a:xfrm>
            <a:off x="414000" y="6134400"/>
            <a:ext cx="3438000" cy="641849"/>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Full bleed image + Shape">
  <p:cSld name="Full bleed image + Shape">
    <p:bg>
      <p:bgPr>
        <a:blipFill>
          <a:blip r:embed="rId2">
            <a:alphaModFix/>
          </a:blip>
          <a:stretch>
            <a:fillRect/>
          </a:stretch>
        </a:blipFill>
        <a:effectLst/>
      </p:bgPr>
    </p:bg>
    <p:spTree>
      <p:nvGrpSpPr>
        <p:cNvPr id="1" name="Shape 232"/>
        <p:cNvGrpSpPr/>
        <p:nvPr/>
      </p:nvGrpSpPr>
      <p:grpSpPr>
        <a:xfrm>
          <a:off x="0" y="0"/>
          <a:ext cx="0" cy="0"/>
          <a:chOff x="0" y="0"/>
          <a:chExt cx="0" cy="0"/>
        </a:xfrm>
      </p:grpSpPr>
      <p:pic>
        <p:nvPicPr>
          <p:cNvPr id="233" name="Google Shape;233;p50"/>
          <p:cNvPicPr preferRelativeResize="0"/>
          <p:nvPr/>
        </p:nvPicPr>
        <p:blipFill rotWithShape="1">
          <a:blip r:embed="rId3">
            <a:alphaModFix/>
          </a:blip>
          <a:srcRect/>
          <a:stretch/>
        </p:blipFill>
        <p:spPr>
          <a:xfrm>
            <a:off x="1" y="5276289"/>
            <a:ext cx="4892510" cy="1591137"/>
          </a:xfrm>
          <a:prstGeom prst="rect">
            <a:avLst/>
          </a:prstGeom>
          <a:noFill/>
          <a:ln>
            <a:noFill/>
          </a:ln>
        </p:spPr>
      </p:pic>
      <p:sp>
        <p:nvSpPr>
          <p:cNvPr id="234" name="Google Shape;234;p50"/>
          <p:cNvSpPr txBox="1">
            <a:spLocks noGrp="1"/>
          </p:cNvSpPr>
          <p:nvPr>
            <p:ph type="title"/>
          </p:nvPr>
        </p:nvSpPr>
        <p:spPr>
          <a:xfrm>
            <a:off x="604838" y="311086"/>
            <a:ext cx="7364412" cy="1065278"/>
          </a:xfrm>
          <a:prstGeom prst="rect">
            <a:avLst/>
          </a:prstGeom>
          <a:noFill/>
          <a:ln>
            <a:noFill/>
          </a:ln>
        </p:spPr>
        <p:txBody>
          <a:bodyPr spcFirstLastPara="1" wrap="square" lIns="0" tIns="0" rIns="0" bIns="0" anchor="t" anchorCtr="0">
            <a:noAutofit/>
          </a:bodyPr>
          <a:lstStyle>
            <a:lvl1pPr lvl="0" algn="l">
              <a:lnSpc>
                <a:spcPct val="95000"/>
              </a:lnSpc>
              <a:spcBef>
                <a:spcPts val="0"/>
              </a:spcBef>
              <a:spcAft>
                <a:spcPts val="0"/>
              </a:spcAft>
              <a:buClr>
                <a:schemeClr val="lt1"/>
              </a:buClr>
              <a:buSzPts val="3000"/>
              <a:buFont typeface="Arial"/>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5" name="Google Shape;235;p50"/>
          <p:cNvSpPr txBox="1">
            <a:spLocks noGrp="1"/>
          </p:cNvSpPr>
          <p:nvPr>
            <p:ph type="ftr" idx="11"/>
          </p:nvPr>
        </p:nvSpPr>
        <p:spPr>
          <a:xfrm>
            <a:off x="8197850" y="6449644"/>
            <a:ext cx="2880000" cy="180000"/>
          </a:xfrm>
          <a:prstGeom prst="rect">
            <a:avLst/>
          </a:prstGeom>
          <a:noFill/>
          <a:ln>
            <a:noFill/>
          </a:ln>
        </p:spPr>
        <p:txBody>
          <a:bodyPr spcFirstLastPara="1" wrap="square" lIns="0" tIns="0" rIns="0" bIns="0" anchor="t" anchorCtr="0">
            <a:noAutofit/>
          </a:bodyPr>
          <a:lstStyle>
            <a:lvl1pPr lvl="0" algn="r">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6" name="Google Shape;236;p50"/>
          <p:cNvSpPr txBox="1">
            <a:spLocks noGrp="1"/>
          </p:cNvSpPr>
          <p:nvPr>
            <p:ph type="sldNum" idx="12"/>
          </p:nvPr>
        </p:nvSpPr>
        <p:spPr>
          <a:xfrm>
            <a:off x="11307726" y="6449644"/>
            <a:ext cx="465174" cy="180000"/>
          </a:xfrm>
          <a:prstGeom prst="rect">
            <a:avLst/>
          </a:prstGeom>
          <a:noFill/>
          <a:ln>
            <a:noFill/>
          </a:ln>
        </p:spPr>
        <p:txBody>
          <a:bodyPr spcFirstLastPara="1" wrap="square" lIns="0" tIns="0" rIns="0" bIns="0" anchor="t" anchorCtr="0">
            <a:noAutofit/>
          </a:bodyPr>
          <a:lstStyle>
            <a:lvl1pPr marL="0" lvl="0" indent="0" algn="r">
              <a:spcBef>
                <a:spcPts val="0"/>
              </a:spcBef>
              <a:buNone/>
              <a:defRPr sz="900" b="1">
                <a:solidFill>
                  <a:schemeClr val="lt1"/>
                </a:solidFill>
                <a:latin typeface="Arial"/>
                <a:ea typeface="Arial"/>
                <a:cs typeface="Arial"/>
                <a:sym typeface="Arial"/>
              </a:defRPr>
            </a:lvl1pPr>
            <a:lvl2pPr marL="0" lvl="1" indent="0" algn="r">
              <a:spcBef>
                <a:spcPts val="0"/>
              </a:spcBef>
              <a:buNone/>
              <a:defRPr sz="900" b="1">
                <a:solidFill>
                  <a:schemeClr val="lt1"/>
                </a:solidFill>
                <a:latin typeface="Arial"/>
                <a:ea typeface="Arial"/>
                <a:cs typeface="Arial"/>
                <a:sym typeface="Arial"/>
              </a:defRPr>
            </a:lvl2pPr>
            <a:lvl3pPr marL="0" lvl="2" indent="0" algn="r">
              <a:spcBef>
                <a:spcPts val="0"/>
              </a:spcBef>
              <a:buNone/>
              <a:defRPr sz="900" b="1">
                <a:solidFill>
                  <a:schemeClr val="lt1"/>
                </a:solidFill>
                <a:latin typeface="Arial"/>
                <a:ea typeface="Arial"/>
                <a:cs typeface="Arial"/>
                <a:sym typeface="Arial"/>
              </a:defRPr>
            </a:lvl3pPr>
            <a:lvl4pPr marL="0" lvl="3" indent="0" algn="r">
              <a:spcBef>
                <a:spcPts val="0"/>
              </a:spcBef>
              <a:buNone/>
              <a:defRPr sz="900" b="1">
                <a:solidFill>
                  <a:schemeClr val="lt1"/>
                </a:solidFill>
                <a:latin typeface="Arial"/>
                <a:ea typeface="Arial"/>
                <a:cs typeface="Arial"/>
                <a:sym typeface="Arial"/>
              </a:defRPr>
            </a:lvl4pPr>
            <a:lvl5pPr marL="0" lvl="4" indent="0" algn="r">
              <a:spcBef>
                <a:spcPts val="0"/>
              </a:spcBef>
              <a:buNone/>
              <a:defRPr sz="900" b="1">
                <a:solidFill>
                  <a:schemeClr val="lt1"/>
                </a:solidFill>
                <a:latin typeface="Arial"/>
                <a:ea typeface="Arial"/>
                <a:cs typeface="Arial"/>
                <a:sym typeface="Arial"/>
              </a:defRPr>
            </a:lvl5pPr>
            <a:lvl6pPr marL="0" lvl="5" indent="0" algn="r">
              <a:spcBef>
                <a:spcPts val="0"/>
              </a:spcBef>
              <a:buNone/>
              <a:defRPr sz="900" b="1">
                <a:solidFill>
                  <a:schemeClr val="lt1"/>
                </a:solidFill>
                <a:latin typeface="Arial"/>
                <a:ea typeface="Arial"/>
                <a:cs typeface="Arial"/>
                <a:sym typeface="Arial"/>
              </a:defRPr>
            </a:lvl6pPr>
            <a:lvl7pPr marL="0" lvl="6" indent="0" algn="r">
              <a:spcBef>
                <a:spcPts val="0"/>
              </a:spcBef>
              <a:buNone/>
              <a:defRPr sz="900" b="1">
                <a:solidFill>
                  <a:schemeClr val="lt1"/>
                </a:solidFill>
                <a:latin typeface="Arial"/>
                <a:ea typeface="Arial"/>
                <a:cs typeface="Arial"/>
                <a:sym typeface="Arial"/>
              </a:defRPr>
            </a:lvl7pPr>
            <a:lvl8pPr marL="0" lvl="7" indent="0" algn="r">
              <a:spcBef>
                <a:spcPts val="0"/>
              </a:spcBef>
              <a:buNone/>
              <a:defRPr sz="900" b="1">
                <a:solidFill>
                  <a:schemeClr val="lt1"/>
                </a:solidFill>
                <a:latin typeface="Arial"/>
                <a:ea typeface="Arial"/>
                <a:cs typeface="Arial"/>
                <a:sym typeface="Arial"/>
              </a:defRPr>
            </a:lvl8pPr>
            <a:lvl9pPr marL="0" lvl="8" indent="0" algn="r">
              <a:spcBef>
                <a:spcPts val="0"/>
              </a:spcBef>
              <a:buNone/>
              <a:defRPr sz="900" b="1">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237" name="Google Shape;237;p50"/>
          <p:cNvPicPr preferRelativeResize="0"/>
          <p:nvPr/>
        </p:nvPicPr>
        <p:blipFill rotWithShape="1">
          <a:blip r:embed="rId4">
            <a:alphaModFix/>
          </a:blip>
          <a:srcRect/>
          <a:stretch/>
        </p:blipFill>
        <p:spPr>
          <a:xfrm>
            <a:off x="413385" y="6132510"/>
            <a:ext cx="3438000" cy="640936"/>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Title Only" type="titleOnly">
  <p:cSld name="TITLE_ONLY">
    <p:spTree>
      <p:nvGrpSpPr>
        <p:cNvPr id="1" name="Shape 25"/>
        <p:cNvGrpSpPr/>
        <p:nvPr/>
      </p:nvGrpSpPr>
      <p:grpSpPr>
        <a:xfrm>
          <a:off x="0" y="0"/>
          <a:ext cx="0" cy="0"/>
          <a:chOff x="0" y="0"/>
          <a:chExt cx="0" cy="0"/>
        </a:xfrm>
      </p:grpSpPr>
      <p:sp>
        <p:nvSpPr>
          <p:cNvPr id="26" name="Google Shape;26;p24"/>
          <p:cNvSpPr txBox="1">
            <a:spLocks noGrp="1"/>
          </p:cNvSpPr>
          <p:nvPr>
            <p:ph type="title"/>
          </p:nvPr>
        </p:nvSpPr>
        <p:spPr>
          <a:xfrm>
            <a:off x="604838" y="311086"/>
            <a:ext cx="11168062" cy="1065278"/>
          </a:xfrm>
          <a:prstGeom prst="rect">
            <a:avLst/>
          </a:prstGeom>
          <a:noFill/>
          <a:ln>
            <a:noFill/>
          </a:ln>
        </p:spPr>
        <p:txBody>
          <a:bodyPr spcFirstLastPara="1" wrap="square" lIns="0" tIns="0" rIns="0" bIns="0" anchor="t" anchorCtr="0">
            <a:noAutofit/>
          </a:bodyPr>
          <a:lstStyle>
            <a:lvl1pPr lvl="0" algn="l">
              <a:lnSpc>
                <a:spcPct val="95000"/>
              </a:lnSpc>
              <a:spcBef>
                <a:spcPts val="0"/>
              </a:spcBef>
              <a:spcAft>
                <a:spcPts val="0"/>
              </a:spcAft>
              <a:buClr>
                <a:srgbClr val="002068"/>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24"/>
          <p:cNvSpPr txBox="1">
            <a:spLocks noGrp="1"/>
          </p:cNvSpPr>
          <p:nvPr>
            <p:ph type="ftr" idx="11"/>
          </p:nvPr>
        </p:nvSpPr>
        <p:spPr>
          <a:xfrm>
            <a:off x="8197850" y="6449644"/>
            <a:ext cx="2880000" cy="180000"/>
          </a:xfrm>
          <a:prstGeom prst="rect">
            <a:avLst/>
          </a:prstGeom>
          <a:noFill/>
          <a:ln>
            <a:noFill/>
          </a:ln>
        </p:spPr>
        <p:txBody>
          <a:bodyPr spcFirstLastPara="1" wrap="square" lIns="0" tIns="0" rIns="0" bIns="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24"/>
          <p:cNvSpPr txBox="1">
            <a:spLocks noGrp="1"/>
          </p:cNvSpPr>
          <p:nvPr>
            <p:ph type="sldNum" idx="12"/>
          </p:nvPr>
        </p:nvSpPr>
        <p:spPr>
          <a:xfrm>
            <a:off x="11307726" y="6449644"/>
            <a:ext cx="465174" cy="180000"/>
          </a:xfrm>
          <a:prstGeom prst="rect">
            <a:avLst/>
          </a:prstGeom>
          <a:noFill/>
          <a:ln>
            <a:noFill/>
          </a:ln>
        </p:spPr>
        <p:txBody>
          <a:bodyPr spcFirstLastPara="1" wrap="square" lIns="0" tIns="0" rIns="0" bIns="0"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Image/Caption + Large Copy [Light]">
  <p:cSld name="Image/Caption + Large Copy [Light]">
    <p:spTree>
      <p:nvGrpSpPr>
        <p:cNvPr id="1" name="Shape 238"/>
        <p:cNvGrpSpPr/>
        <p:nvPr/>
      </p:nvGrpSpPr>
      <p:grpSpPr>
        <a:xfrm>
          <a:off x="0" y="0"/>
          <a:ext cx="0" cy="0"/>
          <a:chOff x="0" y="0"/>
          <a:chExt cx="0" cy="0"/>
        </a:xfrm>
      </p:grpSpPr>
      <p:sp>
        <p:nvSpPr>
          <p:cNvPr id="239" name="Google Shape;239;p51"/>
          <p:cNvSpPr>
            <a:spLocks noGrp="1"/>
          </p:cNvSpPr>
          <p:nvPr>
            <p:ph type="pic" idx="2"/>
          </p:nvPr>
        </p:nvSpPr>
        <p:spPr>
          <a:xfrm>
            <a:off x="0" y="0"/>
            <a:ext cx="6070600" cy="6858000"/>
          </a:xfrm>
          <a:prstGeom prst="rect">
            <a:avLst/>
          </a:prstGeom>
          <a:noFill/>
          <a:ln>
            <a:noFill/>
          </a:ln>
        </p:spPr>
      </p:sp>
      <p:sp>
        <p:nvSpPr>
          <p:cNvPr id="240" name="Google Shape;240;p51"/>
          <p:cNvSpPr txBox="1">
            <a:spLocks noGrp="1"/>
          </p:cNvSpPr>
          <p:nvPr>
            <p:ph type="body" idx="1"/>
          </p:nvPr>
        </p:nvSpPr>
        <p:spPr>
          <a:xfrm>
            <a:off x="6551628" y="278092"/>
            <a:ext cx="5221272" cy="5773458"/>
          </a:xfrm>
          <a:prstGeom prst="rect">
            <a:avLst/>
          </a:prstGeom>
          <a:noFill/>
          <a:ln>
            <a:noFill/>
          </a:ln>
        </p:spPr>
        <p:txBody>
          <a:bodyPr spcFirstLastPara="1" wrap="square" lIns="0" tIns="0" rIns="0" bIns="0" anchor="t" anchorCtr="0">
            <a:noAutofit/>
          </a:bodyPr>
          <a:lstStyle>
            <a:lvl1pPr marL="457200" lvl="0" indent="-228600" algn="l">
              <a:lnSpc>
                <a:spcPct val="95000"/>
              </a:lnSpc>
              <a:spcBef>
                <a:spcPts val="1000"/>
              </a:spcBef>
              <a:spcAft>
                <a:spcPts val="0"/>
              </a:spcAft>
              <a:buClr>
                <a:srgbClr val="002068"/>
              </a:buClr>
              <a:buSzPts val="4000"/>
              <a:buFont typeface="Arial"/>
              <a:buNone/>
              <a:defRPr sz="4000" b="0">
                <a:solidFill>
                  <a:srgbClr val="002068"/>
                </a:solidFill>
              </a:defRPr>
            </a:lvl1pPr>
            <a:lvl2pPr marL="914400" lvl="1" indent="-228600" algn="l">
              <a:lnSpc>
                <a:spcPct val="95000"/>
              </a:lnSpc>
              <a:spcBef>
                <a:spcPts val="700"/>
              </a:spcBef>
              <a:spcAft>
                <a:spcPts val="0"/>
              </a:spcAft>
              <a:buClr>
                <a:schemeClr val="dk1"/>
              </a:buClr>
              <a:buSzPts val="1800"/>
              <a:buNone/>
              <a:defRPr/>
            </a:lvl2pPr>
            <a:lvl3pPr marL="1371600" lvl="2" indent="-342900" algn="l">
              <a:lnSpc>
                <a:spcPct val="95000"/>
              </a:lnSpc>
              <a:spcBef>
                <a:spcPts val="600"/>
              </a:spcBef>
              <a:spcAft>
                <a:spcPts val="0"/>
              </a:spcAft>
              <a:buSzPts val="1800"/>
              <a:buChar char="•"/>
              <a:defRPr/>
            </a:lvl3pPr>
            <a:lvl4pPr marL="1828800" lvl="3" indent="-342900" algn="l">
              <a:lnSpc>
                <a:spcPct val="95000"/>
              </a:lnSpc>
              <a:spcBef>
                <a:spcPts val="600"/>
              </a:spcBef>
              <a:spcAft>
                <a:spcPts val="0"/>
              </a:spcAft>
              <a:buSzPts val="1800"/>
              <a:buChar char="–"/>
              <a:defRPr/>
            </a:lvl4pPr>
            <a:lvl5pPr marL="2286000" lvl="4" indent="-342900" algn="l">
              <a:lnSpc>
                <a:spcPct val="95000"/>
              </a:lnSpc>
              <a:spcBef>
                <a:spcPts val="6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1" name="Google Shape;241;p51"/>
          <p:cNvSpPr txBox="1">
            <a:spLocks noGrp="1"/>
          </p:cNvSpPr>
          <p:nvPr>
            <p:ph type="ftr" idx="11"/>
          </p:nvPr>
        </p:nvSpPr>
        <p:spPr>
          <a:xfrm>
            <a:off x="8197850" y="6449644"/>
            <a:ext cx="2880000" cy="180000"/>
          </a:xfrm>
          <a:prstGeom prst="rect">
            <a:avLst/>
          </a:prstGeom>
          <a:noFill/>
          <a:ln>
            <a:noFill/>
          </a:ln>
        </p:spPr>
        <p:txBody>
          <a:bodyPr spcFirstLastPara="1" wrap="square" lIns="0" tIns="0" rIns="0" bIns="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2" name="Google Shape;242;p51"/>
          <p:cNvSpPr txBox="1">
            <a:spLocks noGrp="1"/>
          </p:cNvSpPr>
          <p:nvPr>
            <p:ph type="sldNum" idx="12"/>
          </p:nvPr>
        </p:nvSpPr>
        <p:spPr>
          <a:xfrm>
            <a:off x="11307726" y="6449644"/>
            <a:ext cx="465174" cy="180000"/>
          </a:xfrm>
          <a:prstGeom prst="rect">
            <a:avLst/>
          </a:prstGeom>
          <a:noFill/>
          <a:ln>
            <a:noFill/>
          </a:ln>
        </p:spPr>
        <p:txBody>
          <a:bodyPr spcFirstLastPara="1" wrap="square" lIns="0" tIns="0" rIns="0" bIns="0"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43" name="Google Shape;243;p51"/>
          <p:cNvSpPr txBox="1">
            <a:spLocks noGrp="1"/>
          </p:cNvSpPr>
          <p:nvPr>
            <p:ph type="body" idx="3"/>
          </p:nvPr>
        </p:nvSpPr>
        <p:spPr>
          <a:xfrm>
            <a:off x="604838" y="5233035"/>
            <a:ext cx="3562390" cy="81851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1000"/>
              <a:buFont typeface="Arial"/>
              <a:buNone/>
              <a:defRPr sz="1000">
                <a:solidFill>
                  <a:schemeClr val="dk1"/>
                </a:solidFill>
              </a:defRPr>
            </a:lvl1pPr>
            <a:lvl2pPr marL="914400" lvl="1" indent="-228600" algn="l">
              <a:lnSpc>
                <a:spcPct val="100000"/>
              </a:lnSpc>
              <a:spcBef>
                <a:spcPts val="0"/>
              </a:spcBef>
              <a:spcAft>
                <a:spcPts val="0"/>
              </a:spcAft>
              <a:buClr>
                <a:schemeClr val="dk1"/>
              </a:buClr>
              <a:buSzPts val="1000"/>
              <a:buFont typeface="Arial"/>
              <a:buNone/>
              <a:defRPr sz="1000">
                <a:solidFill>
                  <a:schemeClr val="dk1"/>
                </a:solidFill>
              </a:defRPr>
            </a:lvl2pPr>
            <a:lvl3pPr marL="1371600" lvl="2" indent="-342900" algn="l">
              <a:lnSpc>
                <a:spcPct val="95000"/>
              </a:lnSpc>
              <a:spcBef>
                <a:spcPts val="600"/>
              </a:spcBef>
              <a:spcAft>
                <a:spcPts val="0"/>
              </a:spcAft>
              <a:buSzPts val="1800"/>
              <a:buChar char="•"/>
              <a:defRPr/>
            </a:lvl3pPr>
            <a:lvl4pPr marL="1828800" lvl="3" indent="-342900" algn="l">
              <a:lnSpc>
                <a:spcPct val="95000"/>
              </a:lnSpc>
              <a:spcBef>
                <a:spcPts val="600"/>
              </a:spcBef>
              <a:spcAft>
                <a:spcPts val="0"/>
              </a:spcAft>
              <a:buSzPts val="1800"/>
              <a:buChar char="–"/>
              <a:defRPr/>
            </a:lvl4pPr>
            <a:lvl5pPr marL="2286000" lvl="4" indent="-342900" algn="l">
              <a:lnSpc>
                <a:spcPct val="95000"/>
              </a:lnSpc>
              <a:spcBef>
                <a:spcPts val="6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44" name="Google Shape;244;p51"/>
          <p:cNvPicPr preferRelativeResize="0"/>
          <p:nvPr/>
        </p:nvPicPr>
        <p:blipFill rotWithShape="1">
          <a:blip r:embed="rId2">
            <a:alphaModFix/>
          </a:blip>
          <a:srcRect/>
          <a:stretch/>
        </p:blipFill>
        <p:spPr>
          <a:xfrm>
            <a:off x="413385" y="6132510"/>
            <a:ext cx="3438000" cy="640936"/>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Image/Caption + Large Copy [Shape]">
  <p:cSld name="Image/Caption + Large Copy [Shape]">
    <p:spTree>
      <p:nvGrpSpPr>
        <p:cNvPr id="1" name="Shape 245"/>
        <p:cNvGrpSpPr/>
        <p:nvPr/>
      </p:nvGrpSpPr>
      <p:grpSpPr>
        <a:xfrm>
          <a:off x="0" y="0"/>
          <a:ext cx="0" cy="0"/>
          <a:chOff x="0" y="0"/>
          <a:chExt cx="0" cy="0"/>
        </a:xfrm>
      </p:grpSpPr>
      <p:sp>
        <p:nvSpPr>
          <p:cNvPr id="246" name="Google Shape;246;p52"/>
          <p:cNvSpPr>
            <a:spLocks noGrp="1"/>
          </p:cNvSpPr>
          <p:nvPr>
            <p:ph type="pic" idx="2"/>
          </p:nvPr>
        </p:nvSpPr>
        <p:spPr>
          <a:xfrm>
            <a:off x="-3811" y="0"/>
            <a:ext cx="6092517" cy="6858000"/>
          </a:xfrm>
          <a:prstGeom prst="rect">
            <a:avLst/>
          </a:prstGeom>
          <a:noFill/>
          <a:ln>
            <a:noFill/>
          </a:ln>
        </p:spPr>
      </p:sp>
      <p:sp>
        <p:nvSpPr>
          <p:cNvPr id="247" name="Google Shape;247;p52"/>
          <p:cNvSpPr txBox="1">
            <a:spLocks noGrp="1"/>
          </p:cNvSpPr>
          <p:nvPr>
            <p:ph type="body" idx="1"/>
          </p:nvPr>
        </p:nvSpPr>
        <p:spPr>
          <a:xfrm>
            <a:off x="6551628" y="278092"/>
            <a:ext cx="5221272" cy="5773458"/>
          </a:xfrm>
          <a:prstGeom prst="rect">
            <a:avLst/>
          </a:prstGeom>
          <a:noFill/>
          <a:ln>
            <a:noFill/>
          </a:ln>
        </p:spPr>
        <p:txBody>
          <a:bodyPr spcFirstLastPara="1" wrap="square" lIns="0" tIns="0" rIns="0" bIns="0" anchor="t" anchorCtr="0">
            <a:noAutofit/>
          </a:bodyPr>
          <a:lstStyle>
            <a:lvl1pPr marL="457200" lvl="0" indent="-228600" algn="l">
              <a:lnSpc>
                <a:spcPct val="95000"/>
              </a:lnSpc>
              <a:spcBef>
                <a:spcPts val="1000"/>
              </a:spcBef>
              <a:spcAft>
                <a:spcPts val="0"/>
              </a:spcAft>
              <a:buClr>
                <a:srgbClr val="002068"/>
              </a:buClr>
              <a:buSzPts val="4000"/>
              <a:buFont typeface="Arial"/>
              <a:buNone/>
              <a:defRPr sz="4000" b="0">
                <a:solidFill>
                  <a:srgbClr val="002068"/>
                </a:solidFill>
              </a:defRPr>
            </a:lvl1pPr>
            <a:lvl2pPr marL="914400" lvl="1" indent="-228600" algn="l">
              <a:lnSpc>
                <a:spcPct val="95000"/>
              </a:lnSpc>
              <a:spcBef>
                <a:spcPts val="700"/>
              </a:spcBef>
              <a:spcAft>
                <a:spcPts val="0"/>
              </a:spcAft>
              <a:buClr>
                <a:schemeClr val="dk1"/>
              </a:buClr>
              <a:buSzPts val="1800"/>
              <a:buNone/>
              <a:defRPr/>
            </a:lvl2pPr>
            <a:lvl3pPr marL="1371600" lvl="2" indent="-342900" algn="l">
              <a:lnSpc>
                <a:spcPct val="95000"/>
              </a:lnSpc>
              <a:spcBef>
                <a:spcPts val="600"/>
              </a:spcBef>
              <a:spcAft>
                <a:spcPts val="0"/>
              </a:spcAft>
              <a:buSzPts val="1800"/>
              <a:buChar char="•"/>
              <a:defRPr/>
            </a:lvl3pPr>
            <a:lvl4pPr marL="1828800" lvl="3" indent="-342900" algn="l">
              <a:lnSpc>
                <a:spcPct val="95000"/>
              </a:lnSpc>
              <a:spcBef>
                <a:spcPts val="600"/>
              </a:spcBef>
              <a:spcAft>
                <a:spcPts val="0"/>
              </a:spcAft>
              <a:buSzPts val="1800"/>
              <a:buChar char="–"/>
              <a:defRPr/>
            </a:lvl4pPr>
            <a:lvl5pPr marL="2286000" lvl="4" indent="-342900" algn="l">
              <a:lnSpc>
                <a:spcPct val="95000"/>
              </a:lnSpc>
              <a:spcBef>
                <a:spcPts val="6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8" name="Google Shape;248;p52"/>
          <p:cNvSpPr txBox="1">
            <a:spLocks noGrp="1"/>
          </p:cNvSpPr>
          <p:nvPr>
            <p:ph type="ftr" idx="11"/>
          </p:nvPr>
        </p:nvSpPr>
        <p:spPr>
          <a:xfrm>
            <a:off x="8197850" y="6449644"/>
            <a:ext cx="2880000" cy="180000"/>
          </a:xfrm>
          <a:prstGeom prst="rect">
            <a:avLst/>
          </a:prstGeom>
          <a:noFill/>
          <a:ln>
            <a:noFill/>
          </a:ln>
        </p:spPr>
        <p:txBody>
          <a:bodyPr spcFirstLastPara="1" wrap="square" lIns="0" tIns="0" rIns="0" bIns="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9" name="Google Shape;249;p52"/>
          <p:cNvSpPr txBox="1">
            <a:spLocks noGrp="1"/>
          </p:cNvSpPr>
          <p:nvPr>
            <p:ph type="sldNum" idx="12"/>
          </p:nvPr>
        </p:nvSpPr>
        <p:spPr>
          <a:xfrm>
            <a:off x="11307726" y="6449644"/>
            <a:ext cx="465174" cy="180000"/>
          </a:xfrm>
          <a:prstGeom prst="rect">
            <a:avLst/>
          </a:prstGeom>
          <a:noFill/>
          <a:ln>
            <a:noFill/>
          </a:ln>
        </p:spPr>
        <p:txBody>
          <a:bodyPr spcFirstLastPara="1" wrap="square" lIns="0" tIns="0" rIns="0" bIns="0"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250" name="Google Shape;250;p52"/>
          <p:cNvPicPr preferRelativeResize="0"/>
          <p:nvPr/>
        </p:nvPicPr>
        <p:blipFill rotWithShape="1">
          <a:blip r:embed="rId2">
            <a:alphaModFix/>
          </a:blip>
          <a:srcRect/>
          <a:stretch/>
        </p:blipFill>
        <p:spPr>
          <a:xfrm>
            <a:off x="413385" y="6132510"/>
            <a:ext cx="3438000" cy="640936"/>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matchingName="Image/Caption + Large Copy [Dark]">
  <p:cSld name="Image/Caption + Large Copy [Dark]">
    <p:spTree>
      <p:nvGrpSpPr>
        <p:cNvPr id="1" name="Shape 251"/>
        <p:cNvGrpSpPr/>
        <p:nvPr/>
      </p:nvGrpSpPr>
      <p:grpSpPr>
        <a:xfrm>
          <a:off x="0" y="0"/>
          <a:ext cx="0" cy="0"/>
          <a:chOff x="0" y="0"/>
          <a:chExt cx="0" cy="0"/>
        </a:xfrm>
      </p:grpSpPr>
      <p:sp>
        <p:nvSpPr>
          <p:cNvPr id="252" name="Google Shape;252;p53"/>
          <p:cNvSpPr>
            <a:spLocks noGrp="1"/>
          </p:cNvSpPr>
          <p:nvPr>
            <p:ph type="pic" idx="2"/>
          </p:nvPr>
        </p:nvSpPr>
        <p:spPr>
          <a:xfrm>
            <a:off x="0" y="0"/>
            <a:ext cx="6070600" cy="6858000"/>
          </a:xfrm>
          <a:prstGeom prst="rect">
            <a:avLst/>
          </a:prstGeom>
          <a:solidFill>
            <a:schemeClr val="dk1"/>
          </a:solidFill>
          <a:ln>
            <a:noFill/>
          </a:ln>
        </p:spPr>
      </p:sp>
      <p:sp>
        <p:nvSpPr>
          <p:cNvPr id="253" name="Google Shape;253;p53"/>
          <p:cNvSpPr txBox="1">
            <a:spLocks noGrp="1"/>
          </p:cNvSpPr>
          <p:nvPr>
            <p:ph type="body" idx="1"/>
          </p:nvPr>
        </p:nvSpPr>
        <p:spPr>
          <a:xfrm>
            <a:off x="6551628" y="278092"/>
            <a:ext cx="5221272" cy="5773458"/>
          </a:xfrm>
          <a:prstGeom prst="rect">
            <a:avLst/>
          </a:prstGeom>
          <a:noFill/>
          <a:ln>
            <a:noFill/>
          </a:ln>
        </p:spPr>
        <p:txBody>
          <a:bodyPr spcFirstLastPara="1" wrap="square" lIns="0" tIns="0" rIns="0" bIns="0" anchor="t" anchorCtr="0">
            <a:noAutofit/>
          </a:bodyPr>
          <a:lstStyle>
            <a:lvl1pPr marL="457200" lvl="0" indent="-228600" algn="l">
              <a:lnSpc>
                <a:spcPct val="95000"/>
              </a:lnSpc>
              <a:spcBef>
                <a:spcPts val="1000"/>
              </a:spcBef>
              <a:spcAft>
                <a:spcPts val="0"/>
              </a:spcAft>
              <a:buClr>
                <a:srgbClr val="002068"/>
              </a:buClr>
              <a:buSzPts val="4000"/>
              <a:buFont typeface="Arial"/>
              <a:buNone/>
              <a:defRPr sz="4000" b="0">
                <a:solidFill>
                  <a:srgbClr val="002068"/>
                </a:solidFill>
              </a:defRPr>
            </a:lvl1pPr>
            <a:lvl2pPr marL="914400" lvl="1" indent="-228600" algn="l">
              <a:lnSpc>
                <a:spcPct val="95000"/>
              </a:lnSpc>
              <a:spcBef>
                <a:spcPts val="700"/>
              </a:spcBef>
              <a:spcAft>
                <a:spcPts val="0"/>
              </a:spcAft>
              <a:buClr>
                <a:schemeClr val="dk1"/>
              </a:buClr>
              <a:buSzPts val="1800"/>
              <a:buNone/>
              <a:defRPr/>
            </a:lvl2pPr>
            <a:lvl3pPr marL="1371600" lvl="2" indent="-342900" algn="l">
              <a:lnSpc>
                <a:spcPct val="95000"/>
              </a:lnSpc>
              <a:spcBef>
                <a:spcPts val="600"/>
              </a:spcBef>
              <a:spcAft>
                <a:spcPts val="0"/>
              </a:spcAft>
              <a:buSzPts val="1800"/>
              <a:buChar char="•"/>
              <a:defRPr/>
            </a:lvl3pPr>
            <a:lvl4pPr marL="1828800" lvl="3" indent="-342900" algn="l">
              <a:lnSpc>
                <a:spcPct val="95000"/>
              </a:lnSpc>
              <a:spcBef>
                <a:spcPts val="600"/>
              </a:spcBef>
              <a:spcAft>
                <a:spcPts val="0"/>
              </a:spcAft>
              <a:buSzPts val="1800"/>
              <a:buChar char="–"/>
              <a:defRPr/>
            </a:lvl4pPr>
            <a:lvl5pPr marL="2286000" lvl="4" indent="-342900" algn="l">
              <a:lnSpc>
                <a:spcPct val="95000"/>
              </a:lnSpc>
              <a:spcBef>
                <a:spcPts val="6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4" name="Google Shape;254;p53"/>
          <p:cNvSpPr txBox="1">
            <a:spLocks noGrp="1"/>
          </p:cNvSpPr>
          <p:nvPr>
            <p:ph type="ftr" idx="11"/>
          </p:nvPr>
        </p:nvSpPr>
        <p:spPr>
          <a:xfrm>
            <a:off x="8197850" y="6449644"/>
            <a:ext cx="2880000" cy="180000"/>
          </a:xfrm>
          <a:prstGeom prst="rect">
            <a:avLst/>
          </a:prstGeom>
          <a:noFill/>
          <a:ln>
            <a:noFill/>
          </a:ln>
        </p:spPr>
        <p:txBody>
          <a:bodyPr spcFirstLastPara="1" wrap="square" lIns="0" tIns="0" rIns="0" bIns="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5" name="Google Shape;255;p53"/>
          <p:cNvSpPr txBox="1">
            <a:spLocks noGrp="1"/>
          </p:cNvSpPr>
          <p:nvPr>
            <p:ph type="sldNum" idx="12"/>
          </p:nvPr>
        </p:nvSpPr>
        <p:spPr>
          <a:xfrm>
            <a:off x="11307726" y="6449644"/>
            <a:ext cx="465174" cy="180000"/>
          </a:xfrm>
          <a:prstGeom prst="rect">
            <a:avLst/>
          </a:prstGeom>
          <a:noFill/>
          <a:ln>
            <a:noFill/>
          </a:ln>
        </p:spPr>
        <p:txBody>
          <a:bodyPr spcFirstLastPara="1" wrap="square" lIns="0" tIns="0" rIns="0" bIns="0"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56" name="Google Shape;256;p53"/>
          <p:cNvSpPr txBox="1">
            <a:spLocks noGrp="1"/>
          </p:cNvSpPr>
          <p:nvPr>
            <p:ph type="body" idx="3"/>
          </p:nvPr>
        </p:nvSpPr>
        <p:spPr>
          <a:xfrm>
            <a:off x="604838" y="5233035"/>
            <a:ext cx="3562390" cy="81851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lt1"/>
              </a:buClr>
              <a:buSzPts val="1000"/>
              <a:buFont typeface="Arial"/>
              <a:buNone/>
              <a:defRPr sz="1000">
                <a:solidFill>
                  <a:schemeClr val="lt1"/>
                </a:solidFill>
              </a:defRPr>
            </a:lvl1pPr>
            <a:lvl2pPr marL="914400" lvl="1" indent="-228600" algn="l">
              <a:lnSpc>
                <a:spcPct val="100000"/>
              </a:lnSpc>
              <a:spcBef>
                <a:spcPts val="0"/>
              </a:spcBef>
              <a:spcAft>
                <a:spcPts val="0"/>
              </a:spcAft>
              <a:buClr>
                <a:schemeClr val="lt1"/>
              </a:buClr>
              <a:buSzPts val="1000"/>
              <a:buFont typeface="Arial"/>
              <a:buNone/>
              <a:defRPr sz="1000">
                <a:solidFill>
                  <a:schemeClr val="lt1"/>
                </a:solidFill>
              </a:defRPr>
            </a:lvl2pPr>
            <a:lvl3pPr marL="1371600" lvl="2" indent="-342900" algn="l">
              <a:lnSpc>
                <a:spcPct val="95000"/>
              </a:lnSpc>
              <a:spcBef>
                <a:spcPts val="600"/>
              </a:spcBef>
              <a:spcAft>
                <a:spcPts val="0"/>
              </a:spcAft>
              <a:buSzPts val="1800"/>
              <a:buChar char="•"/>
              <a:defRPr/>
            </a:lvl3pPr>
            <a:lvl4pPr marL="1828800" lvl="3" indent="-342900" algn="l">
              <a:lnSpc>
                <a:spcPct val="95000"/>
              </a:lnSpc>
              <a:spcBef>
                <a:spcPts val="600"/>
              </a:spcBef>
              <a:spcAft>
                <a:spcPts val="0"/>
              </a:spcAft>
              <a:buSzPts val="1800"/>
              <a:buChar char="–"/>
              <a:defRPr/>
            </a:lvl4pPr>
            <a:lvl5pPr marL="2286000" lvl="4" indent="-342900" algn="l">
              <a:lnSpc>
                <a:spcPct val="95000"/>
              </a:lnSpc>
              <a:spcBef>
                <a:spcPts val="6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57" name="Google Shape;257;p53"/>
          <p:cNvPicPr preferRelativeResize="0"/>
          <p:nvPr/>
        </p:nvPicPr>
        <p:blipFill rotWithShape="1">
          <a:blip r:embed="rId2">
            <a:alphaModFix/>
          </a:blip>
          <a:srcRect/>
          <a:stretch/>
        </p:blipFill>
        <p:spPr>
          <a:xfrm>
            <a:off x="414000" y="6134400"/>
            <a:ext cx="3438000" cy="641849"/>
          </a:xfrm>
          <a:prstGeom prst="rect">
            <a:avLst/>
          </a:prstGeom>
          <a:noFill/>
          <a:ln>
            <a:noFill/>
          </a:ln>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Quote Slide 1">
  <p:cSld name="Quote Slide 1">
    <p:spTree>
      <p:nvGrpSpPr>
        <p:cNvPr id="1" name="Shape 258"/>
        <p:cNvGrpSpPr/>
        <p:nvPr/>
      </p:nvGrpSpPr>
      <p:grpSpPr>
        <a:xfrm>
          <a:off x="0" y="0"/>
          <a:ext cx="0" cy="0"/>
          <a:chOff x="0" y="0"/>
          <a:chExt cx="0" cy="0"/>
        </a:xfrm>
      </p:grpSpPr>
      <p:pic>
        <p:nvPicPr>
          <p:cNvPr id="259" name="Google Shape;259;p54" descr="A colorful background with a white background&#10;&#10;Description automatically generated"/>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260" name="Google Shape;260;p54"/>
          <p:cNvSpPr txBox="1">
            <a:spLocks noGrp="1"/>
          </p:cNvSpPr>
          <p:nvPr>
            <p:ph type="ftr" idx="11"/>
          </p:nvPr>
        </p:nvSpPr>
        <p:spPr>
          <a:xfrm>
            <a:off x="8197850" y="6449644"/>
            <a:ext cx="2880000" cy="180000"/>
          </a:xfrm>
          <a:prstGeom prst="rect">
            <a:avLst/>
          </a:prstGeom>
          <a:noFill/>
          <a:ln>
            <a:noFill/>
          </a:ln>
        </p:spPr>
        <p:txBody>
          <a:bodyPr spcFirstLastPara="1" wrap="square" lIns="0" tIns="0" rIns="0" bIns="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1" name="Google Shape;261;p54"/>
          <p:cNvSpPr txBox="1">
            <a:spLocks noGrp="1"/>
          </p:cNvSpPr>
          <p:nvPr>
            <p:ph type="sldNum" idx="12"/>
          </p:nvPr>
        </p:nvSpPr>
        <p:spPr>
          <a:xfrm>
            <a:off x="11307726" y="6449644"/>
            <a:ext cx="465174" cy="180000"/>
          </a:xfrm>
          <a:prstGeom prst="rect">
            <a:avLst/>
          </a:prstGeom>
          <a:noFill/>
          <a:ln>
            <a:noFill/>
          </a:ln>
        </p:spPr>
        <p:txBody>
          <a:bodyPr spcFirstLastPara="1" wrap="square" lIns="0" tIns="0" rIns="0" bIns="0"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62" name="Google Shape;262;p54"/>
          <p:cNvSpPr txBox="1">
            <a:spLocks noGrp="1"/>
          </p:cNvSpPr>
          <p:nvPr>
            <p:ph type="body" idx="1"/>
          </p:nvPr>
        </p:nvSpPr>
        <p:spPr>
          <a:xfrm>
            <a:off x="4238623" y="300038"/>
            <a:ext cx="7519987" cy="4738687"/>
          </a:xfrm>
          <a:prstGeom prst="rect">
            <a:avLst/>
          </a:prstGeom>
          <a:noFill/>
          <a:ln>
            <a:noFill/>
          </a:ln>
        </p:spPr>
        <p:txBody>
          <a:bodyPr spcFirstLastPara="1" wrap="square" lIns="0" tIns="0" rIns="0" bIns="0" anchor="t" anchorCtr="0">
            <a:noAutofit/>
          </a:bodyPr>
          <a:lstStyle>
            <a:lvl1pPr marL="457200" lvl="0" indent="-228600" algn="l">
              <a:lnSpc>
                <a:spcPct val="95000"/>
              </a:lnSpc>
              <a:spcBef>
                <a:spcPts val="1000"/>
              </a:spcBef>
              <a:spcAft>
                <a:spcPts val="0"/>
              </a:spcAft>
              <a:buClr>
                <a:schemeClr val="lt1"/>
              </a:buClr>
              <a:buSzPts val="4000"/>
              <a:buFont typeface="Arial"/>
              <a:buNone/>
              <a:defRPr sz="4000" b="0">
                <a:solidFill>
                  <a:schemeClr val="lt1"/>
                </a:solidFill>
              </a:defRPr>
            </a:lvl1pPr>
            <a:lvl2pPr marL="914400" lvl="1" indent="-228600" algn="l">
              <a:lnSpc>
                <a:spcPct val="95000"/>
              </a:lnSpc>
              <a:spcBef>
                <a:spcPts val="2400"/>
              </a:spcBef>
              <a:spcAft>
                <a:spcPts val="0"/>
              </a:spcAft>
              <a:buClr>
                <a:schemeClr val="lt1"/>
              </a:buClr>
              <a:buSzPts val="1800"/>
              <a:buFont typeface="Arial"/>
              <a:buNone/>
              <a:defRPr sz="1800" b="1">
                <a:solidFill>
                  <a:schemeClr val="lt1"/>
                </a:solidFill>
              </a:defRPr>
            </a:lvl2pPr>
            <a:lvl3pPr marL="1371600" lvl="2" indent="-228600" algn="l">
              <a:lnSpc>
                <a:spcPct val="95000"/>
              </a:lnSpc>
              <a:spcBef>
                <a:spcPts val="0"/>
              </a:spcBef>
              <a:spcAft>
                <a:spcPts val="0"/>
              </a:spcAft>
              <a:buSzPts val="1800"/>
              <a:buFont typeface="Arial"/>
              <a:buNone/>
              <a:defRPr sz="1800" b="1">
                <a:solidFill>
                  <a:schemeClr val="lt1"/>
                </a:solidFill>
              </a:defRPr>
            </a:lvl3pPr>
            <a:lvl4pPr marL="1828800" lvl="3" indent="-228600" algn="l">
              <a:lnSpc>
                <a:spcPct val="95000"/>
              </a:lnSpc>
              <a:spcBef>
                <a:spcPts val="0"/>
              </a:spcBef>
              <a:spcAft>
                <a:spcPts val="0"/>
              </a:spcAft>
              <a:buSzPts val="1800"/>
              <a:buFont typeface="Arial"/>
              <a:buNone/>
              <a:defRPr sz="1800" b="1">
                <a:solidFill>
                  <a:schemeClr val="lt1"/>
                </a:solidFill>
              </a:defRPr>
            </a:lvl4pPr>
            <a:lvl5pPr marL="2286000" lvl="4" indent="-228600" algn="l">
              <a:lnSpc>
                <a:spcPct val="95000"/>
              </a:lnSpc>
              <a:spcBef>
                <a:spcPts val="0"/>
              </a:spcBef>
              <a:spcAft>
                <a:spcPts val="0"/>
              </a:spcAft>
              <a:buSzPts val="1800"/>
              <a:buFont typeface="Arial"/>
              <a:buNone/>
              <a:defRPr sz="1800" b="1">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63" name="Google Shape;263;p54"/>
          <p:cNvPicPr preferRelativeResize="0"/>
          <p:nvPr/>
        </p:nvPicPr>
        <p:blipFill rotWithShape="1">
          <a:blip r:embed="rId3">
            <a:alphaModFix/>
          </a:blip>
          <a:srcRect/>
          <a:stretch/>
        </p:blipFill>
        <p:spPr>
          <a:xfrm>
            <a:off x="413385" y="6132510"/>
            <a:ext cx="3438000" cy="640936"/>
          </a:xfrm>
          <a:prstGeom prst="rect">
            <a:avLst/>
          </a:prstGeom>
          <a:noFill/>
          <a:ln>
            <a:noFill/>
          </a:ln>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Quote Slide 2">
  <p:cSld name="Quote Slide 2">
    <p:spTree>
      <p:nvGrpSpPr>
        <p:cNvPr id="1" name="Shape 264"/>
        <p:cNvGrpSpPr/>
        <p:nvPr/>
      </p:nvGrpSpPr>
      <p:grpSpPr>
        <a:xfrm>
          <a:off x="0" y="0"/>
          <a:ext cx="0" cy="0"/>
          <a:chOff x="0" y="0"/>
          <a:chExt cx="0" cy="0"/>
        </a:xfrm>
      </p:grpSpPr>
      <p:pic>
        <p:nvPicPr>
          <p:cNvPr id="265" name="Google Shape;265;p55" descr="A colorful background with a white circle&#10;&#10;Description automatically generated"/>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266" name="Google Shape;266;p55"/>
          <p:cNvSpPr txBox="1">
            <a:spLocks noGrp="1"/>
          </p:cNvSpPr>
          <p:nvPr>
            <p:ph type="ftr" idx="11"/>
          </p:nvPr>
        </p:nvSpPr>
        <p:spPr>
          <a:xfrm>
            <a:off x="8197850" y="6449644"/>
            <a:ext cx="2880000" cy="180000"/>
          </a:xfrm>
          <a:prstGeom prst="rect">
            <a:avLst/>
          </a:prstGeom>
          <a:noFill/>
          <a:ln>
            <a:noFill/>
          </a:ln>
        </p:spPr>
        <p:txBody>
          <a:bodyPr spcFirstLastPara="1" wrap="square" lIns="0" tIns="0" rIns="0" bIns="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7" name="Google Shape;267;p55"/>
          <p:cNvSpPr txBox="1">
            <a:spLocks noGrp="1"/>
          </p:cNvSpPr>
          <p:nvPr>
            <p:ph type="sldNum" idx="12"/>
          </p:nvPr>
        </p:nvSpPr>
        <p:spPr>
          <a:xfrm>
            <a:off x="11307726" y="6449644"/>
            <a:ext cx="465174" cy="180000"/>
          </a:xfrm>
          <a:prstGeom prst="rect">
            <a:avLst/>
          </a:prstGeom>
          <a:noFill/>
          <a:ln>
            <a:noFill/>
          </a:ln>
        </p:spPr>
        <p:txBody>
          <a:bodyPr spcFirstLastPara="1" wrap="square" lIns="0" tIns="0" rIns="0" bIns="0"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68" name="Google Shape;268;p55"/>
          <p:cNvSpPr txBox="1">
            <a:spLocks noGrp="1"/>
          </p:cNvSpPr>
          <p:nvPr>
            <p:ph type="body" idx="1"/>
          </p:nvPr>
        </p:nvSpPr>
        <p:spPr>
          <a:xfrm>
            <a:off x="6143625" y="300038"/>
            <a:ext cx="5614985" cy="5751511"/>
          </a:xfrm>
          <a:prstGeom prst="rect">
            <a:avLst/>
          </a:prstGeom>
          <a:noFill/>
          <a:ln>
            <a:noFill/>
          </a:ln>
        </p:spPr>
        <p:txBody>
          <a:bodyPr spcFirstLastPara="1" wrap="square" lIns="0" tIns="0" rIns="0" bIns="0" anchor="t" anchorCtr="0">
            <a:noAutofit/>
          </a:bodyPr>
          <a:lstStyle>
            <a:lvl1pPr marL="457200" lvl="0" indent="-228600" algn="l">
              <a:lnSpc>
                <a:spcPct val="95000"/>
              </a:lnSpc>
              <a:spcBef>
                <a:spcPts val="1000"/>
              </a:spcBef>
              <a:spcAft>
                <a:spcPts val="0"/>
              </a:spcAft>
              <a:buClr>
                <a:srgbClr val="002068"/>
              </a:buClr>
              <a:buSzPts val="4000"/>
              <a:buFont typeface="Arial"/>
              <a:buNone/>
              <a:defRPr sz="4000" b="0">
                <a:solidFill>
                  <a:srgbClr val="002068"/>
                </a:solidFill>
              </a:defRPr>
            </a:lvl1pPr>
            <a:lvl2pPr marL="914400" lvl="1" indent="-228600" algn="l">
              <a:lnSpc>
                <a:spcPct val="95000"/>
              </a:lnSpc>
              <a:spcBef>
                <a:spcPts val="2400"/>
              </a:spcBef>
              <a:spcAft>
                <a:spcPts val="0"/>
              </a:spcAft>
              <a:buClr>
                <a:srgbClr val="002068"/>
              </a:buClr>
              <a:buSzPts val="1800"/>
              <a:buFont typeface="Arial"/>
              <a:buNone/>
              <a:defRPr sz="1800" b="1">
                <a:solidFill>
                  <a:srgbClr val="002068"/>
                </a:solidFill>
              </a:defRPr>
            </a:lvl2pPr>
            <a:lvl3pPr marL="1371600" lvl="2" indent="-228600" algn="l">
              <a:lnSpc>
                <a:spcPct val="95000"/>
              </a:lnSpc>
              <a:spcBef>
                <a:spcPts val="0"/>
              </a:spcBef>
              <a:spcAft>
                <a:spcPts val="0"/>
              </a:spcAft>
              <a:buSzPts val="1800"/>
              <a:buFont typeface="Arial"/>
              <a:buNone/>
              <a:defRPr sz="1800" b="1">
                <a:solidFill>
                  <a:srgbClr val="002068"/>
                </a:solidFill>
              </a:defRPr>
            </a:lvl3pPr>
            <a:lvl4pPr marL="1828800" lvl="3" indent="-228600" algn="l">
              <a:lnSpc>
                <a:spcPct val="95000"/>
              </a:lnSpc>
              <a:spcBef>
                <a:spcPts val="0"/>
              </a:spcBef>
              <a:spcAft>
                <a:spcPts val="0"/>
              </a:spcAft>
              <a:buSzPts val="1800"/>
              <a:buFont typeface="Arial"/>
              <a:buNone/>
              <a:defRPr sz="1800" b="1">
                <a:solidFill>
                  <a:srgbClr val="002068"/>
                </a:solidFill>
              </a:defRPr>
            </a:lvl4pPr>
            <a:lvl5pPr marL="2286000" lvl="4" indent="-228600" algn="l">
              <a:lnSpc>
                <a:spcPct val="95000"/>
              </a:lnSpc>
              <a:spcBef>
                <a:spcPts val="0"/>
              </a:spcBef>
              <a:spcAft>
                <a:spcPts val="0"/>
              </a:spcAft>
              <a:buSzPts val="1800"/>
              <a:buFont typeface="Arial"/>
              <a:buNone/>
              <a:defRPr sz="1800" b="1">
                <a:solidFill>
                  <a:srgbClr val="002068"/>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69" name="Google Shape;269;p55"/>
          <p:cNvPicPr preferRelativeResize="0"/>
          <p:nvPr/>
        </p:nvPicPr>
        <p:blipFill rotWithShape="1">
          <a:blip r:embed="rId3">
            <a:alphaModFix/>
          </a:blip>
          <a:srcRect/>
          <a:stretch/>
        </p:blipFill>
        <p:spPr>
          <a:xfrm>
            <a:off x="413385" y="6132510"/>
            <a:ext cx="3438000" cy="640936"/>
          </a:xfrm>
          <a:prstGeom prst="rect">
            <a:avLst/>
          </a:prstGeom>
          <a:noFill/>
          <a:ln>
            <a:noFill/>
          </a:ln>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Quote Slide 3">
  <p:cSld name="Quote Slide 3">
    <p:spTree>
      <p:nvGrpSpPr>
        <p:cNvPr id="1" name="Shape 270"/>
        <p:cNvGrpSpPr/>
        <p:nvPr/>
      </p:nvGrpSpPr>
      <p:grpSpPr>
        <a:xfrm>
          <a:off x="0" y="0"/>
          <a:ext cx="0" cy="0"/>
          <a:chOff x="0" y="0"/>
          <a:chExt cx="0" cy="0"/>
        </a:xfrm>
      </p:grpSpPr>
      <p:pic>
        <p:nvPicPr>
          <p:cNvPr id="271" name="Google Shape;271;p56" descr="A blue and orange background&#10;&#10;Description automatically generated"/>
          <p:cNvPicPr preferRelativeResize="0"/>
          <p:nvPr/>
        </p:nvPicPr>
        <p:blipFill rotWithShape="1">
          <a:blip r:embed="rId2">
            <a:alphaModFix/>
          </a:blip>
          <a:srcRect/>
          <a:stretch/>
        </p:blipFill>
        <p:spPr>
          <a:xfrm>
            <a:off x="1054608" y="0"/>
            <a:ext cx="11137392" cy="6858000"/>
          </a:xfrm>
          <a:prstGeom prst="rect">
            <a:avLst/>
          </a:prstGeom>
          <a:noFill/>
          <a:ln>
            <a:noFill/>
          </a:ln>
        </p:spPr>
      </p:pic>
      <p:sp>
        <p:nvSpPr>
          <p:cNvPr id="272" name="Google Shape;272;p56"/>
          <p:cNvSpPr txBox="1">
            <a:spLocks noGrp="1"/>
          </p:cNvSpPr>
          <p:nvPr>
            <p:ph type="ftr" idx="11"/>
          </p:nvPr>
        </p:nvSpPr>
        <p:spPr>
          <a:xfrm>
            <a:off x="8197850" y="6449644"/>
            <a:ext cx="2880000" cy="180000"/>
          </a:xfrm>
          <a:prstGeom prst="rect">
            <a:avLst/>
          </a:prstGeom>
          <a:noFill/>
          <a:ln>
            <a:noFill/>
          </a:ln>
        </p:spPr>
        <p:txBody>
          <a:bodyPr spcFirstLastPara="1" wrap="square" lIns="0" tIns="0" rIns="0" bIns="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3" name="Google Shape;273;p56"/>
          <p:cNvSpPr txBox="1">
            <a:spLocks noGrp="1"/>
          </p:cNvSpPr>
          <p:nvPr>
            <p:ph type="sldNum" idx="12"/>
          </p:nvPr>
        </p:nvSpPr>
        <p:spPr>
          <a:xfrm>
            <a:off x="11307726" y="6449644"/>
            <a:ext cx="465174" cy="180000"/>
          </a:xfrm>
          <a:prstGeom prst="rect">
            <a:avLst/>
          </a:prstGeom>
          <a:noFill/>
          <a:ln>
            <a:noFill/>
          </a:ln>
        </p:spPr>
        <p:txBody>
          <a:bodyPr spcFirstLastPara="1" wrap="square" lIns="0" tIns="0" rIns="0" bIns="0"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74" name="Google Shape;274;p56"/>
          <p:cNvSpPr txBox="1">
            <a:spLocks noGrp="1"/>
          </p:cNvSpPr>
          <p:nvPr>
            <p:ph type="body" idx="1"/>
          </p:nvPr>
        </p:nvSpPr>
        <p:spPr>
          <a:xfrm>
            <a:off x="6143625" y="300038"/>
            <a:ext cx="5614985" cy="5751512"/>
          </a:xfrm>
          <a:prstGeom prst="rect">
            <a:avLst/>
          </a:prstGeom>
          <a:noFill/>
          <a:ln>
            <a:noFill/>
          </a:ln>
        </p:spPr>
        <p:txBody>
          <a:bodyPr spcFirstLastPara="1" wrap="square" lIns="0" tIns="0" rIns="0" bIns="0" anchor="t" anchorCtr="0">
            <a:noAutofit/>
          </a:bodyPr>
          <a:lstStyle>
            <a:lvl1pPr marL="457200" lvl="0" indent="-228600" algn="l">
              <a:lnSpc>
                <a:spcPct val="95000"/>
              </a:lnSpc>
              <a:spcBef>
                <a:spcPts val="1000"/>
              </a:spcBef>
              <a:spcAft>
                <a:spcPts val="0"/>
              </a:spcAft>
              <a:buClr>
                <a:schemeClr val="lt1"/>
              </a:buClr>
              <a:buSzPts val="4000"/>
              <a:buFont typeface="Arial"/>
              <a:buNone/>
              <a:defRPr sz="4000" b="0">
                <a:solidFill>
                  <a:schemeClr val="lt1"/>
                </a:solidFill>
              </a:defRPr>
            </a:lvl1pPr>
            <a:lvl2pPr marL="914400" lvl="1" indent="-228600" algn="l">
              <a:lnSpc>
                <a:spcPct val="95000"/>
              </a:lnSpc>
              <a:spcBef>
                <a:spcPts val="2400"/>
              </a:spcBef>
              <a:spcAft>
                <a:spcPts val="0"/>
              </a:spcAft>
              <a:buClr>
                <a:schemeClr val="lt1"/>
              </a:buClr>
              <a:buSzPts val="1800"/>
              <a:buFont typeface="Arial"/>
              <a:buNone/>
              <a:defRPr sz="1800" b="1">
                <a:solidFill>
                  <a:schemeClr val="lt1"/>
                </a:solidFill>
              </a:defRPr>
            </a:lvl2pPr>
            <a:lvl3pPr marL="1371600" lvl="2" indent="-228600" algn="l">
              <a:lnSpc>
                <a:spcPct val="95000"/>
              </a:lnSpc>
              <a:spcBef>
                <a:spcPts val="0"/>
              </a:spcBef>
              <a:spcAft>
                <a:spcPts val="0"/>
              </a:spcAft>
              <a:buSzPts val="1800"/>
              <a:buFont typeface="Arial"/>
              <a:buNone/>
              <a:defRPr sz="1800" b="1">
                <a:solidFill>
                  <a:schemeClr val="lt1"/>
                </a:solidFill>
              </a:defRPr>
            </a:lvl3pPr>
            <a:lvl4pPr marL="1828800" lvl="3" indent="-228600" algn="l">
              <a:lnSpc>
                <a:spcPct val="95000"/>
              </a:lnSpc>
              <a:spcBef>
                <a:spcPts val="0"/>
              </a:spcBef>
              <a:spcAft>
                <a:spcPts val="0"/>
              </a:spcAft>
              <a:buSzPts val="1800"/>
              <a:buFont typeface="Arial"/>
              <a:buNone/>
              <a:defRPr sz="1800" b="1">
                <a:solidFill>
                  <a:schemeClr val="lt1"/>
                </a:solidFill>
              </a:defRPr>
            </a:lvl4pPr>
            <a:lvl5pPr marL="2286000" lvl="4" indent="-228600" algn="l">
              <a:lnSpc>
                <a:spcPct val="95000"/>
              </a:lnSpc>
              <a:spcBef>
                <a:spcPts val="0"/>
              </a:spcBef>
              <a:spcAft>
                <a:spcPts val="0"/>
              </a:spcAft>
              <a:buSzPts val="1800"/>
              <a:buFont typeface="Arial"/>
              <a:buNone/>
              <a:defRPr sz="1800" b="1">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75" name="Google Shape;275;p56"/>
          <p:cNvPicPr preferRelativeResize="0"/>
          <p:nvPr/>
        </p:nvPicPr>
        <p:blipFill rotWithShape="1">
          <a:blip r:embed="rId3">
            <a:alphaModFix/>
          </a:blip>
          <a:srcRect/>
          <a:stretch/>
        </p:blipFill>
        <p:spPr>
          <a:xfrm>
            <a:off x="413385" y="6132510"/>
            <a:ext cx="3438000" cy="640936"/>
          </a:xfrm>
          <a:prstGeom prst="rect">
            <a:avLst/>
          </a:prstGeom>
          <a:noFill/>
          <a:ln>
            <a:noFill/>
          </a:ln>
        </p:spPr>
      </p:pic>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Quote Slide 4">
  <p:cSld name="Quote Slide 4">
    <p:spTree>
      <p:nvGrpSpPr>
        <p:cNvPr id="1" name="Shape 276"/>
        <p:cNvGrpSpPr/>
        <p:nvPr/>
      </p:nvGrpSpPr>
      <p:grpSpPr>
        <a:xfrm>
          <a:off x="0" y="0"/>
          <a:ext cx="0" cy="0"/>
          <a:chOff x="0" y="0"/>
          <a:chExt cx="0" cy="0"/>
        </a:xfrm>
      </p:grpSpPr>
      <p:pic>
        <p:nvPicPr>
          <p:cNvPr id="277" name="Google Shape;277;p57" descr="A colorful gradient on a white background&#10;&#10;Description automatically generated"/>
          <p:cNvPicPr preferRelativeResize="0"/>
          <p:nvPr/>
        </p:nvPicPr>
        <p:blipFill rotWithShape="1">
          <a:blip r:embed="rId2">
            <a:alphaModFix/>
          </a:blip>
          <a:srcRect/>
          <a:stretch/>
        </p:blipFill>
        <p:spPr>
          <a:xfrm>
            <a:off x="0" y="0"/>
            <a:ext cx="6086856" cy="6858000"/>
          </a:xfrm>
          <a:prstGeom prst="rect">
            <a:avLst/>
          </a:prstGeom>
          <a:noFill/>
          <a:ln>
            <a:noFill/>
          </a:ln>
        </p:spPr>
      </p:pic>
      <p:sp>
        <p:nvSpPr>
          <p:cNvPr id="278" name="Google Shape;278;p57"/>
          <p:cNvSpPr txBox="1">
            <a:spLocks noGrp="1"/>
          </p:cNvSpPr>
          <p:nvPr>
            <p:ph type="ftr" idx="11"/>
          </p:nvPr>
        </p:nvSpPr>
        <p:spPr>
          <a:xfrm>
            <a:off x="8197850" y="6449644"/>
            <a:ext cx="2880000" cy="180000"/>
          </a:xfrm>
          <a:prstGeom prst="rect">
            <a:avLst/>
          </a:prstGeom>
          <a:noFill/>
          <a:ln>
            <a:noFill/>
          </a:ln>
        </p:spPr>
        <p:txBody>
          <a:bodyPr spcFirstLastPara="1" wrap="square" lIns="0" tIns="0" rIns="0" bIns="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9" name="Google Shape;279;p57"/>
          <p:cNvSpPr txBox="1">
            <a:spLocks noGrp="1"/>
          </p:cNvSpPr>
          <p:nvPr>
            <p:ph type="sldNum" idx="12"/>
          </p:nvPr>
        </p:nvSpPr>
        <p:spPr>
          <a:xfrm>
            <a:off x="11307726" y="6449644"/>
            <a:ext cx="465174" cy="180000"/>
          </a:xfrm>
          <a:prstGeom prst="rect">
            <a:avLst/>
          </a:prstGeom>
          <a:noFill/>
          <a:ln>
            <a:noFill/>
          </a:ln>
        </p:spPr>
        <p:txBody>
          <a:bodyPr spcFirstLastPara="1" wrap="square" lIns="0" tIns="0" rIns="0" bIns="0"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80" name="Google Shape;280;p57"/>
          <p:cNvSpPr txBox="1">
            <a:spLocks noGrp="1"/>
          </p:cNvSpPr>
          <p:nvPr>
            <p:ph type="body" idx="1"/>
          </p:nvPr>
        </p:nvSpPr>
        <p:spPr>
          <a:xfrm>
            <a:off x="6143625" y="300038"/>
            <a:ext cx="5614985" cy="5751512"/>
          </a:xfrm>
          <a:prstGeom prst="rect">
            <a:avLst/>
          </a:prstGeom>
          <a:noFill/>
          <a:ln>
            <a:noFill/>
          </a:ln>
        </p:spPr>
        <p:txBody>
          <a:bodyPr spcFirstLastPara="1" wrap="square" lIns="0" tIns="0" rIns="0" bIns="0" anchor="t" anchorCtr="0">
            <a:noAutofit/>
          </a:bodyPr>
          <a:lstStyle>
            <a:lvl1pPr marL="457200" lvl="0" indent="-228600" algn="l">
              <a:lnSpc>
                <a:spcPct val="95000"/>
              </a:lnSpc>
              <a:spcBef>
                <a:spcPts val="1000"/>
              </a:spcBef>
              <a:spcAft>
                <a:spcPts val="0"/>
              </a:spcAft>
              <a:buClr>
                <a:srgbClr val="002068"/>
              </a:buClr>
              <a:buSzPts val="4000"/>
              <a:buFont typeface="Arial"/>
              <a:buNone/>
              <a:defRPr sz="4000" b="0">
                <a:solidFill>
                  <a:srgbClr val="002068"/>
                </a:solidFill>
              </a:defRPr>
            </a:lvl1pPr>
            <a:lvl2pPr marL="914400" lvl="1" indent="-228600" algn="l">
              <a:lnSpc>
                <a:spcPct val="95000"/>
              </a:lnSpc>
              <a:spcBef>
                <a:spcPts val="2400"/>
              </a:spcBef>
              <a:spcAft>
                <a:spcPts val="0"/>
              </a:spcAft>
              <a:buClr>
                <a:srgbClr val="0460A9"/>
              </a:buClr>
              <a:buSzPts val="1800"/>
              <a:buFont typeface="Arial"/>
              <a:buNone/>
              <a:defRPr sz="1800" b="1">
                <a:solidFill>
                  <a:srgbClr val="0460A9"/>
                </a:solidFill>
              </a:defRPr>
            </a:lvl2pPr>
            <a:lvl3pPr marL="1371600" lvl="2" indent="-228600" algn="l">
              <a:lnSpc>
                <a:spcPct val="95000"/>
              </a:lnSpc>
              <a:spcBef>
                <a:spcPts val="0"/>
              </a:spcBef>
              <a:spcAft>
                <a:spcPts val="0"/>
              </a:spcAft>
              <a:buSzPts val="1800"/>
              <a:buFont typeface="Arial"/>
              <a:buNone/>
              <a:defRPr sz="1800" b="1">
                <a:solidFill>
                  <a:srgbClr val="0460A9"/>
                </a:solidFill>
              </a:defRPr>
            </a:lvl3pPr>
            <a:lvl4pPr marL="1828800" lvl="3" indent="-228600" algn="l">
              <a:lnSpc>
                <a:spcPct val="95000"/>
              </a:lnSpc>
              <a:spcBef>
                <a:spcPts val="0"/>
              </a:spcBef>
              <a:spcAft>
                <a:spcPts val="0"/>
              </a:spcAft>
              <a:buSzPts val="1800"/>
              <a:buFont typeface="Arial"/>
              <a:buNone/>
              <a:defRPr sz="1800" b="1">
                <a:solidFill>
                  <a:srgbClr val="0460A9"/>
                </a:solidFill>
              </a:defRPr>
            </a:lvl4pPr>
            <a:lvl5pPr marL="2286000" lvl="4" indent="-228600" algn="l">
              <a:lnSpc>
                <a:spcPct val="95000"/>
              </a:lnSpc>
              <a:spcBef>
                <a:spcPts val="0"/>
              </a:spcBef>
              <a:spcAft>
                <a:spcPts val="0"/>
              </a:spcAft>
              <a:buSzPts val="1800"/>
              <a:buFont typeface="Arial"/>
              <a:buNone/>
              <a:defRPr sz="1800" b="1">
                <a:solidFill>
                  <a:srgbClr val="0460A9"/>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1" name="Google Shape;281;p57"/>
          <p:cNvSpPr>
            <a:spLocks noGrp="1"/>
          </p:cNvSpPr>
          <p:nvPr>
            <p:ph type="pic" idx="2"/>
          </p:nvPr>
        </p:nvSpPr>
        <p:spPr>
          <a:xfrm>
            <a:off x="0" y="0"/>
            <a:ext cx="5814479" cy="5895975"/>
          </a:xfrm>
          <a:prstGeom prst="rect">
            <a:avLst/>
          </a:prstGeom>
          <a:noFill/>
          <a:ln>
            <a:noFill/>
          </a:ln>
        </p:spPr>
      </p:sp>
      <p:pic>
        <p:nvPicPr>
          <p:cNvPr id="282" name="Google Shape;282;p57"/>
          <p:cNvPicPr preferRelativeResize="0"/>
          <p:nvPr/>
        </p:nvPicPr>
        <p:blipFill rotWithShape="1">
          <a:blip r:embed="rId3">
            <a:alphaModFix/>
          </a:blip>
          <a:srcRect/>
          <a:stretch/>
        </p:blipFill>
        <p:spPr>
          <a:xfrm>
            <a:off x="413385" y="6132510"/>
            <a:ext cx="3438000" cy="640936"/>
          </a:xfrm>
          <a:prstGeom prst="rect">
            <a:avLst/>
          </a:prstGeom>
          <a:noFill/>
          <a:ln>
            <a:noFill/>
          </a:ln>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Quote Slide 5">
  <p:cSld name="Quote Slide 5">
    <p:spTree>
      <p:nvGrpSpPr>
        <p:cNvPr id="1" name="Shape 283"/>
        <p:cNvGrpSpPr/>
        <p:nvPr/>
      </p:nvGrpSpPr>
      <p:grpSpPr>
        <a:xfrm>
          <a:off x="0" y="0"/>
          <a:ext cx="0" cy="0"/>
          <a:chOff x="0" y="0"/>
          <a:chExt cx="0" cy="0"/>
        </a:xfrm>
      </p:grpSpPr>
      <p:pic>
        <p:nvPicPr>
          <p:cNvPr id="284" name="Google Shape;284;p58" descr="A colorful liquid shapes on a white background&#10;&#10;Description automatically generated"/>
          <p:cNvPicPr preferRelativeResize="0"/>
          <p:nvPr/>
        </p:nvPicPr>
        <p:blipFill rotWithShape="1">
          <a:blip r:embed="rId2">
            <a:alphaModFix/>
          </a:blip>
          <a:srcRect/>
          <a:stretch/>
        </p:blipFill>
        <p:spPr>
          <a:xfrm>
            <a:off x="5940552" y="0"/>
            <a:ext cx="6251448" cy="6858000"/>
          </a:xfrm>
          <a:prstGeom prst="rect">
            <a:avLst/>
          </a:prstGeom>
          <a:noFill/>
          <a:ln>
            <a:noFill/>
          </a:ln>
        </p:spPr>
      </p:pic>
      <p:sp>
        <p:nvSpPr>
          <p:cNvPr id="285" name="Google Shape;285;p58"/>
          <p:cNvSpPr txBox="1">
            <a:spLocks noGrp="1"/>
          </p:cNvSpPr>
          <p:nvPr>
            <p:ph type="ftr" idx="11"/>
          </p:nvPr>
        </p:nvSpPr>
        <p:spPr>
          <a:xfrm>
            <a:off x="8197850" y="6449644"/>
            <a:ext cx="2880000" cy="180000"/>
          </a:xfrm>
          <a:prstGeom prst="rect">
            <a:avLst/>
          </a:prstGeom>
          <a:noFill/>
          <a:ln>
            <a:noFill/>
          </a:ln>
        </p:spPr>
        <p:txBody>
          <a:bodyPr spcFirstLastPara="1" wrap="square" lIns="0" tIns="0" rIns="0" bIns="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6" name="Google Shape;286;p58"/>
          <p:cNvSpPr txBox="1">
            <a:spLocks noGrp="1"/>
          </p:cNvSpPr>
          <p:nvPr>
            <p:ph type="sldNum" idx="12"/>
          </p:nvPr>
        </p:nvSpPr>
        <p:spPr>
          <a:xfrm>
            <a:off x="11307726" y="6449644"/>
            <a:ext cx="465174" cy="180000"/>
          </a:xfrm>
          <a:prstGeom prst="rect">
            <a:avLst/>
          </a:prstGeom>
          <a:noFill/>
          <a:ln>
            <a:noFill/>
          </a:ln>
        </p:spPr>
        <p:txBody>
          <a:bodyPr spcFirstLastPara="1" wrap="square" lIns="0" tIns="0" rIns="0" bIns="0"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87" name="Google Shape;287;p58"/>
          <p:cNvSpPr txBox="1">
            <a:spLocks noGrp="1"/>
          </p:cNvSpPr>
          <p:nvPr>
            <p:ph type="body" idx="1"/>
          </p:nvPr>
        </p:nvSpPr>
        <p:spPr>
          <a:xfrm>
            <a:off x="442913" y="1514474"/>
            <a:ext cx="7272337" cy="4537075"/>
          </a:xfrm>
          <a:prstGeom prst="rect">
            <a:avLst/>
          </a:prstGeom>
          <a:noFill/>
          <a:ln>
            <a:noFill/>
          </a:ln>
        </p:spPr>
        <p:txBody>
          <a:bodyPr spcFirstLastPara="1" wrap="square" lIns="0" tIns="0" rIns="0" bIns="0" anchor="t" anchorCtr="0">
            <a:noAutofit/>
          </a:bodyPr>
          <a:lstStyle>
            <a:lvl1pPr marL="457200" lvl="0" indent="-228600" algn="l">
              <a:lnSpc>
                <a:spcPct val="95000"/>
              </a:lnSpc>
              <a:spcBef>
                <a:spcPts val="1000"/>
              </a:spcBef>
              <a:spcAft>
                <a:spcPts val="0"/>
              </a:spcAft>
              <a:buClr>
                <a:srgbClr val="002068"/>
              </a:buClr>
              <a:buSzPts val="4000"/>
              <a:buFont typeface="Arial"/>
              <a:buNone/>
              <a:defRPr sz="4000" b="0">
                <a:solidFill>
                  <a:srgbClr val="002068"/>
                </a:solidFill>
              </a:defRPr>
            </a:lvl1pPr>
            <a:lvl2pPr marL="914400" lvl="1" indent="-228600" algn="l">
              <a:lnSpc>
                <a:spcPct val="95000"/>
              </a:lnSpc>
              <a:spcBef>
                <a:spcPts val="2400"/>
              </a:spcBef>
              <a:spcAft>
                <a:spcPts val="0"/>
              </a:spcAft>
              <a:buClr>
                <a:srgbClr val="0460A9"/>
              </a:buClr>
              <a:buSzPts val="1800"/>
              <a:buFont typeface="Arial"/>
              <a:buNone/>
              <a:defRPr sz="1800" b="1">
                <a:solidFill>
                  <a:srgbClr val="0460A9"/>
                </a:solidFill>
              </a:defRPr>
            </a:lvl2pPr>
            <a:lvl3pPr marL="1371600" lvl="2" indent="-228600" algn="l">
              <a:lnSpc>
                <a:spcPct val="95000"/>
              </a:lnSpc>
              <a:spcBef>
                <a:spcPts val="0"/>
              </a:spcBef>
              <a:spcAft>
                <a:spcPts val="0"/>
              </a:spcAft>
              <a:buSzPts val="1800"/>
              <a:buFont typeface="Arial"/>
              <a:buNone/>
              <a:defRPr sz="1800" b="1">
                <a:solidFill>
                  <a:srgbClr val="0460A9"/>
                </a:solidFill>
              </a:defRPr>
            </a:lvl3pPr>
            <a:lvl4pPr marL="1828800" lvl="3" indent="-228600" algn="l">
              <a:lnSpc>
                <a:spcPct val="95000"/>
              </a:lnSpc>
              <a:spcBef>
                <a:spcPts val="0"/>
              </a:spcBef>
              <a:spcAft>
                <a:spcPts val="0"/>
              </a:spcAft>
              <a:buSzPts val="1800"/>
              <a:buFont typeface="Arial"/>
              <a:buNone/>
              <a:defRPr sz="1800" b="1">
                <a:solidFill>
                  <a:srgbClr val="0460A9"/>
                </a:solidFill>
              </a:defRPr>
            </a:lvl4pPr>
            <a:lvl5pPr marL="2286000" lvl="4" indent="-228600" algn="l">
              <a:lnSpc>
                <a:spcPct val="95000"/>
              </a:lnSpc>
              <a:spcBef>
                <a:spcPts val="0"/>
              </a:spcBef>
              <a:spcAft>
                <a:spcPts val="0"/>
              </a:spcAft>
              <a:buSzPts val="1800"/>
              <a:buFont typeface="Arial"/>
              <a:buNone/>
              <a:defRPr sz="1800" b="1">
                <a:solidFill>
                  <a:srgbClr val="0460A9"/>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8" name="Google Shape;288;p58"/>
          <p:cNvSpPr>
            <a:spLocks noGrp="1"/>
          </p:cNvSpPr>
          <p:nvPr>
            <p:ph type="pic" idx="2"/>
          </p:nvPr>
        </p:nvSpPr>
        <p:spPr>
          <a:xfrm>
            <a:off x="604838" y="385763"/>
            <a:ext cx="990600" cy="990600"/>
          </a:xfrm>
          <a:prstGeom prst="ellipse">
            <a:avLst/>
          </a:prstGeom>
          <a:solidFill>
            <a:srgbClr val="F2F2F2"/>
          </a:solidFill>
          <a:ln>
            <a:noFill/>
          </a:ln>
        </p:spPr>
      </p:sp>
      <p:pic>
        <p:nvPicPr>
          <p:cNvPr id="289" name="Google Shape;289;p58"/>
          <p:cNvPicPr preferRelativeResize="0"/>
          <p:nvPr/>
        </p:nvPicPr>
        <p:blipFill rotWithShape="1">
          <a:blip r:embed="rId3">
            <a:alphaModFix/>
          </a:blip>
          <a:srcRect/>
          <a:stretch/>
        </p:blipFill>
        <p:spPr>
          <a:xfrm>
            <a:off x="413385" y="6132510"/>
            <a:ext cx="3438000" cy="640936"/>
          </a:xfrm>
          <a:prstGeom prst="rect">
            <a:avLst/>
          </a:prstGeom>
          <a:noFill/>
          <a:ln>
            <a:noFill/>
          </a:ln>
        </p:spPr>
      </p:pic>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hree Icons">
  <p:cSld name="Three Icons">
    <p:spTree>
      <p:nvGrpSpPr>
        <p:cNvPr id="1" name="Shape 290"/>
        <p:cNvGrpSpPr/>
        <p:nvPr/>
      </p:nvGrpSpPr>
      <p:grpSpPr>
        <a:xfrm>
          <a:off x="0" y="0"/>
          <a:ext cx="0" cy="0"/>
          <a:chOff x="0" y="0"/>
          <a:chExt cx="0" cy="0"/>
        </a:xfrm>
      </p:grpSpPr>
      <p:sp>
        <p:nvSpPr>
          <p:cNvPr id="291" name="Google Shape;291;p59"/>
          <p:cNvSpPr txBox="1">
            <a:spLocks noGrp="1"/>
          </p:cNvSpPr>
          <p:nvPr>
            <p:ph type="title"/>
          </p:nvPr>
        </p:nvSpPr>
        <p:spPr>
          <a:xfrm>
            <a:off x="604838" y="311086"/>
            <a:ext cx="7364412" cy="1065278"/>
          </a:xfrm>
          <a:prstGeom prst="rect">
            <a:avLst/>
          </a:prstGeom>
          <a:noFill/>
          <a:ln>
            <a:noFill/>
          </a:ln>
        </p:spPr>
        <p:txBody>
          <a:bodyPr spcFirstLastPara="1" wrap="square" lIns="0" tIns="0" rIns="0" bIns="0" anchor="t" anchorCtr="0">
            <a:noAutofit/>
          </a:bodyPr>
          <a:lstStyle>
            <a:lvl1pPr lvl="0" algn="l">
              <a:lnSpc>
                <a:spcPct val="95000"/>
              </a:lnSpc>
              <a:spcBef>
                <a:spcPts val="0"/>
              </a:spcBef>
              <a:spcAft>
                <a:spcPts val="0"/>
              </a:spcAft>
              <a:buClr>
                <a:srgbClr val="002068"/>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2" name="Google Shape;292;p59"/>
          <p:cNvSpPr txBox="1">
            <a:spLocks noGrp="1"/>
          </p:cNvSpPr>
          <p:nvPr>
            <p:ph type="ftr" idx="11"/>
          </p:nvPr>
        </p:nvSpPr>
        <p:spPr>
          <a:xfrm>
            <a:off x="8197850" y="6449644"/>
            <a:ext cx="2880000" cy="180000"/>
          </a:xfrm>
          <a:prstGeom prst="rect">
            <a:avLst/>
          </a:prstGeom>
          <a:noFill/>
          <a:ln>
            <a:noFill/>
          </a:ln>
        </p:spPr>
        <p:txBody>
          <a:bodyPr spcFirstLastPara="1" wrap="square" lIns="0" tIns="0" rIns="0" bIns="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3" name="Google Shape;293;p59"/>
          <p:cNvSpPr txBox="1">
            <a:spLocks noGrp="1"/>
          </p:cNvSpPr>
          <p:nvPr>
            <p:ph type="sldNum" idx="12"/>
          </p:nvPr>
        </p:nvSpPr>
        <p:spPr>
          <a:xfrm>
            <a:off x="11307726" y="6449644"/>
            <a:ext cx="465174" cy="180000"/>
          </a:xfrm>
          <a:prstGeom prst="rect">
            <a:avLst/>
          </a:prstGeom>
          <a:noFill/>
          <a:ln>
            <a:noFill/>
          </a:ln>
        </p:spPr>
        <p:txBody>
          <a:bodyPr spcFirstLastPara="1" wrap="square" lIns="0" tIns="0" rIns="0" bIns="0"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94" name="Google Shape;294;p59"/>
          <p:cNvSpPr txBox="1">
            <a:spLocks noGrp="1"/>
          </p:cNvSpPr>
          <p:nvPr>
            <p:ph type="body" idx="1"/>
          </p:nvPr>
        </p:nvSpPr>
        <p:spPr>
          <a:xfrm>
            <a:off x="604839" y="3026004"/>
            <a:ext cx="3562350" cy="3025546"/>
          </a:xfrm>
          <a:prstGeom prst="rect">
            <a:avLst/>
          </a:prstGeom>
          <a:noFill/>
          <a:ln>
            <a:noFill/>
          </a:ln>
        </p:spPr>
        <p:txBody>
          <a:bodyPr spcFirstLastPara="1" wrap="square" lIns="0" tIns="0" rIns="0" bIns="0" anchor="t" anchorCtr="0">
            <a:noAutofit/>
          </a:bodyPr>
          <a:lstStyle>
            <a:lvl1pPr marL="457200" lvl="0" indent="-228600" algn="l">
              <a:lnSpc>
                <a:spcPct val="95000"/>
              </a:lnSpc>
              <a:spcBef>
                <a:spcPts val="800"/>
              </a:spcBef>
              <a:spcAft>
                <a:spcPts val="0"/>
              </a:spcAft>
              <a:buClr>
                <a:srgbClr val="0460A9"/>
              </a:buClr>
              <a:buSzPts val="1800"/>
              <a:buFont typeface="Arial"/>
              <a:buNone/>
              <a:defRPr sz="1800"/>
            </a:lvl1pPr>
            <a:lvl2pPr marL="914400" lvl="1" indent="-228600" algn="l">
              <a:lnSpc>
                <a:spcPct val="95000"/>
              </a:lnSpc>
              <a:spcBef>
                <a:spcPts val="600"/>
              </a:spcBef>
              <a:spcAft>
                <a:spcPts val="0"/>
              </a:spcAft>
              <a:buClr>
                <a:schemeClr val="dk1"/>
              </a:buClr>
              <a:buSzPts val="1800"/>
              <a:buFont typeface="Arial"/>
              <a:buNone/>
              <a:defRPr sz="1800"/>
            </a:lvl2pPr>
            <a:lvl3pPr marL="1371600" lvl="2" indent="-342900" algn="l">
              <a:lnSpc>
                <a:spcPct val="95000"/>
              </a:lnSpc>
              <a:spcBef>
                <a:spcPts val="500"/>
              </a:spcBef>
              <a:spcAft>
                <a:spcPts val="0"/>
              </a:spcAft>
              <a:buSzPts val="1800"/>
              <a:buChar char="•"/>
              <a:defRPr sz="1800"/>
            </a:lvl3pPr>
            <a:lvl4pPr marL="1828800" lvl="3" indent="-330200" algn="l">
              <a:lnSpc>
                <a:spcPct val="95000"/>
              </a:lnSpc>
              <a:spcBef>
                <a:spcPts val="500"/>
              </a:spcBef>
              <a:spcAft>
                <a:spcPts val="0"/>
              </a:spcAft>
              <a:buSzPts val="1600"/>
              <a:buChar char="–"/>
              <a:defRPr sz="1600"/>
            </a:lvl4pPr>
            <a:lvl5pPr marL="2286000" lvl="4" indent="-330200" algn="l">
              <a:lnSpc>
                <a:spcPct val="95000"/>
              </a:lnSpc>
              <a:spcBef>
                <a:spcPts val="500"/>
              </a:spcBef>
              <a:spcAft>
                <a:spcPts val="0"/>
              </a:spcAft>
              <a:buSzPts val="1600"/>
              <a:buChar char="–"/>
              <a:defRPr sz="16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5" name="Google Shape;295;p59"/>
          <p:cNvSpPr txBox="1">
            <a:spLocks noGrp="1"/>
          </p:cNvSpPr>
          <p:nvPr>
            <p:ph type="body" idx="2"/>
          </p:nvPr>
        </p:nvSpPr>
        <p:spPr>
          <a:xfrm>
            <a:off x="4406900" y="3026004"/>
            <a:ext cx="3562350" cy="3025546"/>
          </a:xfrm>
          <a:prstGeom prst="rect">
            <a:avLst/>
          </a:prstGeom>
          <a:noFill/>
          <a:ln>
            <a:noFill/>
          </a:ln>
        </p:spPr>
        <p:txBody>
          <a:bodyPr spcFirstLastPara="1" wrap="square" lIns="0" tIns="0" rIns="0" bIns="0" anchor="t" anchorCtr="0">
            <a:noAutofit/>
          </a:bodyPr>
          <a:lstStyle>
            <a:lvl1pPr marL="457200" lvl="0" indent="-228600" algn="l">
              <a:lnSpc>
                <a:spcPct val="95000"/>
              </a:lnSpc>
              <a:spcBef>
                <a:spcPts val="800"/>
              </a:spcBef>
              <a:spcAft>
                <a:spcPts val="0"/>
              </a:spcAft>
              <a:buClr>
                <a:srgbClr val="0460A9"/>
              </a:buClr>
              <a:buSzPts val="1800"/>
              <a:buFont typeface="Arial"/>
              <a:buNone/>
              <a:defRPr sz="1800"/>
            </a:lvl1pPr>
            <a:lvl2pPr marL="914400" lvl="1" indent="-228600" algn="l">
              <a:lnSpc>
                <a:spcPct val="95000"/>
              </a:lnSpc>
              <a:spcBef>
                <a:spcPts val="600"/>
              </a:spcBef>
              <a:spcAft>
                <a:spcPts val="0"/>
              </a:spcAft>
              <a:buClr>
                <a:schemeClr val="dk1"/>
              </a:buClr>
              <a:buSzPts val="1800"/>
              <a:buFont typeface="Arial"/>
              <a:buNone/>
              <a:defRPr sz="1800"/>
            </a:lvl2pPr>
            <a:lvl3pPr marL="1371600" lvl="2" indent="-342900" algn="l">
              <a:lnSpc>
                <a:spcPct val="95000"/>
              </a:lnSpc>
              <a:spcBef>
                <a:spcPts val="500"/>
              </a:spcBef>
              <a:spcAft>
                <a:spcPts val="0"/>
              </a:spcAft>
              <a:buSzPts val="1800"/>
              <a:buChar char="•"/>
              <a:defRPr sz="1800"/>
            </a:lvl3pPr>
            <a:lvl4pPr marL="1828800" lvl="3" indent="-330200" algn="l">
              <a:lnSpc>
                <a:spcPct val="95000"/>
              </a:lnSpc>
              <a:spcBef>
                <a:spcPts val="500"/>
              </a:spcBef>
              <a:spcAft>
                <a:spcPts val="0"/>
              </a:spcAft>
              <a:buSzPts val="1600"/>
              <a:buChar char="–"/>
              <a:defRPr sz="1600"/>
            </a:lvl4pPr>
            <a:lvl5pPr marL="2286000" lvl="4" indent="-330200" algn="l">
              <a:lnSpc>
                <a:spcPct val="95000"/>
              </a:lnSpc>
              <a:spcBef>
                <a:spcPts val="500"/>
              </a:spcBef>
              <a:spcAft>
                <a:spcPts val="0"/>
              </a:spcAft>
              <a:buSzPts val="1600"/>
              <a:buChar char="–"/>
              <a:defRPr sz="16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6" name="Google Shape;296;p59"/>
          <p:cNvSpPr txBox="1">
            <a:spLocks noGrp="1"/>
          </p:cNvSpPr>
          <p:nvPr>
            <p:ph type="body" idx="3"/>
          </p:nvPr>
        </p:nvSpPr>
        <p:spPr>
          <a:xfrm>
            <a:off x="8204626" y="3026004"/>
            <a:ext cx="3562350" cy="3025546"/>
          </a:xfrm>
          <a:prstGeom prst="rect">
            <a:avLst/>
          </a:prstGeom>
          <a:noFill/>
          <a:ln>
            <a:noFill/>
          </a:ln>
        </p:spPr>
        <p:txBody>
          <a:bodyPr spcFirstLastPara="1" wrap="square" lIns="0" tIns="0" rIns="0" bIns="0" anchor="t" anchorCtr="0">
            <a:noAutofit/>
          </a:bodyPr>
          <a:lstStyle>
            <a:lvl1pPr marL="457200" lvl="0" indent="-228600" algn="l">
              <a:lnSpc>
                <a:spcPct val="95000"/>
              </a:lnSpc>
              <a:spcBef>
                <a:spcPts val="800"/>
              </a:spcBef>
              <a:spcAft>
                <a:spcPts val="0"/>
              </a:spcAft>
              <a:buClr>
                <a:srgbClr val="0460A9"/>
              </a:buClr>
              <a:buSzPts val="1800"/>
              <a:buFont typeface="Arial"/>
              <a:buNone/>
              <a:defRPr sz="1800"/>
            </a:lvl1pPr>
            <a:lvl2pPr marL="914400" lvl="1" indent="-228600" algn="l">
              <a:lnSpc>
                <a:spcPct val="95000"/>
              </a:lnSpc>
              <a:spcBef>
                <a:spcPts val="600"/>
              </a:spcBef>
              <a:spcAft>
                <a:spcPts val="0"/>
              </a:spcAft>
              <a:buClr>
                <a:schemeClr val="dk1"/>
              </a:buClr>
              <a:buSzPts val="1800"/>
              <a:buFont typeface="Arial"/>
              <a:buNone/>
              <a:defRPr sz="1800"/>
            </a:lvl2pPr>
            <a:lvl3pPr marL="1371600" lvl="2" indent="-342900" algn="l">
              <a:lnSpc>
                <a:spcPct val="95000"/>
              </a:lnSpc>
              <a:spcBef>
                <a:spcPts val="500"/>
              </a:spcBef>
              <a:spcAft>
                <a:spcPts val="0"/>
              </a:spcAft>
              <a:buSzPts val="1800"/>
              <a:buChar char="•"/>
              <a:defRPr sz="1800"/>
            </a:lvl3pPr>
            <a:lvl4pPr marL="1828800" lvl="3" indent="-330200" algn="l">
              <a:lnSpc>
                <a:spcPct val="95000"/>
              </a:lnSpc>
              <a:spcBef>
                <a:spcPts val="500"/>
              </a:spcBef>
              <a:spcAft>
                <a:spcPts val="0"/>
              </a:spcAft>
              <a:buSzPts val="1600"/>
              <a:buChar char="–"/>
              <a:defRPr sz="1600"/>
            </a:lvl4pPr>
            <a:lvl5pPr marL="2286000" lvl="4" indent="-330200" algn="l">
              <a:lnSpc>
                <a:spcPct val="95000"/>
              </a:lnSpc>
              <a:spcBef>
                <a:spcPts val="500"/>
              </a:spcBef>
              <a:spcAft>
                <a:spcPts val="0"/>
              </a:spcAft>
              <a:buSzPts val="1600"/>
              <a:buChar char="–"/>
              <a:defRPr sz="16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7" name="Google Shape;297;p59"/>
          <p:cNvSpPr>
            <a:spLocks noGrp="1"/>
          </p:cNvSpPr>
          <p:nvPr>
            <p:ph type="pic" idx="4"/>
          </p:nvPr>
        </p:nvSpPr>
        <p:spPr>
          <a:xfrm>
            <a:off x="532800" y="1497600"/>
            <a:ext cx="1173600" cy="1173600"/>
          </a:xfrm>
          <a:prstGeom prst="rect">
            <a:avLst/>
          </a:prstGeom>
          <a:noFill/>
          <a:ln>
            <a:noFill/>
          </a:ln>
        </p:spPr>
      </p:sp>
      <p:sp>
        <p:nvSpPr>
          <p:cNvPr id="298" name="Google Shape;298;p59"/>
          <p:cNvSpPr>
            <a:spLocks noGrp="1"/>
          </p:cNvSpPr>
          <p:nvPr>
            <p:ph type="pic" idx="5"/>
          </p:nvPr>
        </p:nvSpPr>
        <p:spPr>
          <a:xfrm>
            <a:off x="4326163" y="1497600"/>
            <a:ext cx="1173600" cy="1173600"/>
          </a:xfrm>
          <a:prstGeom prst="rect">
            <a:avLst/>
          </a:prstGeom>
          <a:noFill/>
          <a:ln>
            <a:noFill/>
          </a:ln>
        </p:spPr>
      </p:sp>
      <p:sp>
        <p:nvSpPr>
          <p:cNvPr id="299" name="Google Shape;299;p59"/>
          <p:cNvSpPr>
            <a:spLocks noGrp="1"/>
          </p:cNvSpPr>
          <p:nvPr>
            <p:ph type="pic" idx="6"/>
          </p:nvPr>
        </p:nvSpPr>
        <p:spPr>
          <a:xfrm>
            <a:off x="8119526" y="1497600"/>
            <a:ext cx="1173600" cy="1173600"/>
          </a:xfrm>
          <a:prstGeom prst="rect">
            <a:avLst/>
          </a:prstGeom>
          <a:noFill/>
          <a:ln>
            <a:noFill/>
          </a:ln>
        </p:spPr>
      </p:sp>
      <p:pic>
        <p:nvPicPr>
          <p:cNvPr id="300" name="Google Shape;300;p59"/>
          <p:cNvPicPr preferRelativeResize="0"/>
          <p:nvPr/>
        </p:nvPicPr>
        <p:blipFill rotWithShape="1">
          <a:blip r:embed="rId2">
            <a:alphaModFix/>
          </a:blip>
          <a:srcRect/>
          <a:stretch/>
        </p:blipFill>
        <p:spPr>
          <a:xfrm>
            <a:off x="413385" y="6132510"/>
            <a:ext cx="3438000" cy="640936"/>
          </a:xfrm>
          <a:prstGeom prst="rect">
            <a:avLst/>
          </a:prstGeom>
          <a:noFill/>
          <a:ln>
            <a:noFill/>
          </a:ln>
        </p:spPr>
      </p:pic>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Six Icons">
  <p:cSld name="Six Icons">
    <p:spTree>
      <p:nvGrpSpPr>
        <p:cNvPr id="1" name="Shape 301"/>
        <p:cNvGrpSpPr/>
        <p:nvPr/>
      </p:nvGrpSpPr>
      <p:grpSpPr>
        <a:xfrm>
          <a:off x="0" y="0"/>
          <a:ext cx="0" cy="0"/>
          <a:chOff x="0" y="0"/>
          <a:chExt cx="0" cy="0"/>
        </a:xfrm>
      </p:grpSpPr>
      <p:sp>
        <p:nvSpPr>
          <p:cNvPr id="302" name="Google Shape;302;p60"/>
          <p:cNvSpPr txBox="1">
            <a:spLocks noGrp="1"/>
          </p:cNvSpPr>
          <p:nvPr>
            <p:ph type="title"/>
          </p:nvPr>
        </p:nvSpPr>
        <p:spPr>
          <a:xfrm>
            <a:off x="604838" y="311086"/>
            <a:ext cx="7364412" cy="1065278"/>
          </a:xfrm>
          <a:prstGeom prst="rect">
            <a:avLst/>
          </a:prstGeom>
          <a:noFill/>
          <a:ln>
            <a:noFill/>
          </a:ln>
        </p:spPr>
        <p:txBody>
          <a:bodyPr spcFirstLastPara="1" wrap="square" lIns="0" tIns="0" rIns="0" bIns="0" anchor="t" anchorCtr="0">
            <a:noAutofit/>
          </a:bodyPr>
          <a:lstStyle>
            <a:lvl1pPr lvl="0" algn="l">
              <a:lnSpc>
                <a:spcPct val="95000"/>
              </a:lnSpc>
              <a:spcBef>
                <a:spcPts val="0"/>
              </a:spcBef>
              <a:spcAft>
                <a:spcPts val="0"/>
              </a:spcAft>
              <a:buClr>
                <a:srgbClr val="002068"/>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3" name="Google Shape;303;p60"/>
          <p:cNvSpPr txBox="1">
            <a:spLocks noGrp="1"/>
          </p:cNvSpPr>
          <p:nvPr>
            <p:ph type="ftr" idx="11"/>
          </p:nvPr>
        </p:nvSpPr>
        <p:spPr>
          <a:xfrm>
            <a:off x="8197850" y="6449644"/>
            <a:ext cx="2880000" cy="180000"/>
          </a:xfrm>
          <a:prstGeom prst="rect">
            <a:avLst/>
          </a:prstGeom>
          <a:noFill/>
          <a:ln>
            <a:noFill/>
          </a:ln>
        </p:spPr>
        <p:txBody>
          <a:bodyPr spcFirstLastPara="1" wrap="square" lIns="0" tIns="0" rIns="0" bIns="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4" name="Google Shape;304;p60"/>
          <p:cNvSpPr txBox="1">
            <a:spLocks noGrp="1"/>
          </p:cNvSpPr>
          <p:nvPr>
            <p:ph type="sldNum" idx="12"/>
          </p:nvPr>
        </p:nvSpPr>
        <p:spPr>
          <a:xfrm>
            <a:off x="11307726" y="6449644"/>
            <a:ext cx="465174" cy="180000"/>
          </a:xfrm>
          <a:prstGeom prst="rect">
            <a:avLst/>
          </a:prstGeom>
          <a:noFill/>
          <a:ln>
            <a:noFill/>
          </a:ln>
        </p:spPr>
        <p:txBody>
          <a:bodyPr spcFirstLastPara="1" wrap="square" lIns="0" tIns="0" rIns="0" bIns="0"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305" name="Google Shape;305;p60"/>
          <p:cNvSpPr txBox="1">
            <a:spLocks noGrp="1"/>
          </p:cNvSpPr>
          <p:nvPr>
            <p:ph type="body" idx="1"/>
          </p:nvPr>
        </p:nvSpPr>
        <p:spPr>
          <a:xfrm>
            <a:off x="1830324" y="1564849"/>
            <a:ext cx="3562350" cy="1262489"/>
          </a:xfrm>
          <a:prstGeom prst="rect">
            <a:avLst/>
          </a:prstGeom>
          <a:noFill/>
          <a:ln>
            <a:noFill/>
          </a:ln>
        </p:spPr>
        <p:txBody>
          <a:bodyPr spcFirstLastPara="1" wrap="square" lIns="0" tIns="0" rIns="0" bIns="0" anchor="t" anchorCtr="0">
            <a:noAutofit/>
          </a:bodyPr>
          <a:lstStyle>
            <a:lvl1pPr marL="457200" lvl="0" indent="-228600" algn="l">
              <a:lnSpc>
                <a:spcPct val="95000"/>
              </a:lnSpc>
              <a:spcBef>
                <a:spcPts val="800"/>
              </a:spcBef>
              <a:spcAft>
                <a:spcPts val="0"/>
              </a:spcAft>
              <a:buClr>
                <a:srgbClr val="0460A9"/>
              </a:buClr>
              <a:buSzPts val="1800"/>
              <a:buFont typeface="Arial"/>
              <a:buNone/>
              <a:defRPr sz="1800"/>
            </a:lvl1pPr>
            <a:lvl2pPr marL="914400" lvl="1" indent="-228600" algn="l">
              <a:lnSpc>
                <a:spcPct val="95000"/>
              </a:lnSpc>
              <a:spcBef>
                <a:spcPts val="600"/>
              </a:spcBef>
              <a:spcAft>
                <a:spcPts val="0"/>
              </a:spcAft>
              <a:buClr>
                <a:schemeClr val="dk1"/>
              </a:buClr>
              <a:buSzPts val="1800"/>
              <a:buFont typeface="Arial"/>
              <a:buNone/>
              <a:defRPr sz="1800"/>
            </a:lvl2pPr>
            <a:lvl3pPr marL="1371600" lvl="2" indent="-342900" algn="l">
              <a:lnSpc>
                <a:spcPct val="95000"/>
              </a:lnSpc>
              <a:spcBef>
                <a:spcPts val="500"/>
              </a:spcBef>
              <a:spcAft>
                <a:spcPts val="0"/>
              </a:spcAft>
              <a:buSzPts val="1800"/>
              <a:buChar char="•"/>
              <a:defRPr sz="1800"/>
            </a:lvl3pPr>
            <a:lvl4pPr marL="1828800" lvl="3" indent="-330200" algn="l">
              <a:lnSpc>
                <a:spcPct val="95000"/>
              </a:lnSpc>
              <a:spcBef>
                <a:spcPts val="500"/>
              </a:spcBef>
              <a:spcAft>
                <a:spcPts val="0"/>
              </a:spcAft>
              <a:buSzPts val="1600"/>
              <a:buChar char="–"/>
              <a:defRPr sz="1600"/>
            </a:lvl4pPr>
            <a:lvl5pPr marL="2286000" lvl="4" indent="-330200" algn="l">
              <a:lnSpc>
                <a:spcPct val="95000"/>
              </a:lnSpc>
              <a:spcBef>
                <a:spcPts val="500"/>
              </a:spcBef>
              <a:spcAft>
                <a:spcPts val="0"/>
              </a:spcAft>
              <a:buSzPts val="1600"/>
              <a:buChar char="–"/>
              <a:defRPr sz="16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6" name="Google Shape;306;p60"/>
          <p:cNvSpPr txBox="1">
            <a:spLocks noGrp="1"/>
          </p:cNvSpPr>
          <p:nvPr>
            <p:ph type="body" idx="2"/>
          </p:nvPr>
        </p:nvSpPr>
        <p:spPr>
          <a:xfrm>
            <a:off x="1830324" y="3040144"/>
            <a:ext cx="3562350" cy="1262489"/>
          </a:xfrm>
          <a:prstGeom prst="rect">
            <a:avLst/>
          </a:prstGeom>
          <a:noFill/>
          <a:ln>
            <a:noFill/>
          </a:ln>
        </p:spPr>
        <p:txBody>
          <a:bodyPr spcFirstLastPara="1" wrap="square" lIns="0" tIns="0" rIns="0" bIns="0" anchor="t" anchorCtr="0">
            <a:noAutofit/>
          </a:bodyPr>
          <a:lstStyle>
            <a:lvl1pPr marL="457200" lvl="0" indent="-228600" algn="l">
              <a:lnSpc>
                <a:spcPct val="95000"/>
              </a:lnSpc>
              <a:spcBef>
                <a:spcPts val="800"/>
              </a:spcBef>
              <a:spcAft>
                <a:spcPts val="0"/>
              </a:spcAft>
              <a:buClr>
                <a:srgbClr val="0460A9"/>
              </a:buClr>
              <a:buSzPts val="1800"/>
              <a:buFont typeface="Arial"/>
              <a:buNone/>
              <a:defRPr sz="1800"/>
            </a:lvl1pPr>
            <a:lvl2pPr marL="914400" lvl="1" indent="-228600" algn="l">
              <a:lnSpc>
                <a:spcPct val="95000"/>
              </a:lnSpc>
              <a:spcBef>
                <a:spcPts val="600"/>
              </a:spcBef>
              <a:spcAft>
                <a:spcPts val="0"/>
              </a:spcAft>
              <a:buClr>
                <a:schemeClr val="dk1"/>
              </a:buClr>
              <a:buSzPts val="1800"/>
              <a:buFont typeface="Arial"/>
              <a:buNone/>
              <a:defRPr sz="1800"/>
            </a:lvl2pPr>
            <a:lvl3pPr marL="1371600" lvl="2" indent="-342900" algn="l">
              <a:lnSpc>
                <a:spcPct val="95000"/>
              </a:lnSpc>
              <a:spcBef>
                <a:spcPts val="500"/>
              </a:spcBef>
              <a:spcAft>
                <a:spcPts val="0"/>
              </a:spcAft>
              <a:buSzPts val="1800"/>
              <a:buChar char="•"/>
              <a:defRPr sz="1800"/>
            </a:lvl3pPr>
            <a:lvl4pPr marL="1828800" lvl="3" indent="-330200" algn="l">
              <a:lnSpc>
                <a:spcPct val="95000"/>
              </a:lnSpc>
              <a:spcBef>
                <a:spcPts val="500"/>
              </a:spcBef>
              <a:spcAft>
                <a:spcPts val="0"/>
              </a:spcAft>
              <a:buSzPts val="1600"/>
              <a:buChar char="–"/>
              <a:defRPr sz="1600"/>
            </a:lvl4pPr>
            <a:lvl5pPr marL="2286000" lvl="4" indent="-330200" algn="l">
              <a:lnSpc>
                <a:spcPct val="95000"/>
              </a:lnSpc>
              <a:spcBef>
                <a:spcPts val="500"/>
              </a:spcBef>
              <a:spcAft>
                <a:spcPts val="0"/>
              </a:spcAft>
              <a:buSzPts val="1600"/>
              <a:buChar char="–"/>
              <a:defRPr sz="16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7" name="Google Shape;307;p60"/>
          <p:cNvSpPr txBox="1">
            <a:spLocks noGrp="1"/>
          </p:cNvSpPr>
          <p:nvPr>
            <p:ph type="body" idx="3"/>
          </p:nvPr>
        </p:nvSpPr>
        <p:spPr>
          <a:xfrm>
            <a:off x="1830324" y="4688498"/>
            <a:ext cx="3562350" cy="1262489"/>
          </a:xfrm>
          <a:prstGeom prst="rect">
            <a:avLst/>
          </a:prstGeom>
          <a:noFill/>
          <a:ln>
            <a:noFill/>
          </a:ln>
        </p:spPr>
        <p:txBody>
          <a:bodyPr spcFirstLastPara="1" wrap="square" lIns="0" tIns="0" rIns="0" bIns="0" anchor="t" anchorCtr="0">
            <a:noAutofit/>
          </a:bodyPr>
          <a:lstStyle>
            <a:lvl1pPr marL="457200" lvl="0" indent="-228600" algn="l">
              <a:lnSpc>
                <a:spcPct val="95000"/>
              </a:lnSpc>
              <a:spcBef>
                <a:spcPts val="800"/>
              </a:spcBef>
              <a:spcAft>
                <a:spcPts val="0"/>
              </a:spcAft>
              <a:buClr>
                <a:srgbClr val="0460A9"/>
              </a:buClr>
              <a:buSzPts val="1800"/>
              <a:buFont typeface="Arial"/>
              <a:buNone/>
              <a:defRPr sz="1800"/>
            </a:lvl1pPr>
            <a:lvl2pPr marL="914400" lvl="1" indent="-228600" algn="l">
              <a:lnSpc>
                <a:spcPct val="95000"/>
              </a:lnSpc>
              <a:spcBef>
                <a:spcPts val="600"/>
              </a:spcBef>
              <a:spcAft>
                <a:spcPts val="0"/>
              </a:spcAft>
              <a:buClr>
                <a:schemeClr val="dk1"/>
              </a:buClr>
              <a:buSzPts val="1800"/>
              <a:buFont typeface="Arial"/>
              <a:buNone/>
              <a:defRPr sz="1800"/>
            </a:lvl2pPr>
            <a:lvl3pPr marL="1371600" lvl="2" indent="-342900" algn="l">
              <a:lnSpc>
                <a:spcPct val="95000"/>
              </a:lnSpc>
              <a:spcBef>
                <a:spcPts val="500"/>
              </a:spcBef>
              <a:spcAft>
                <a:spcPts val="0"/>
              </a:spcAft>
              <a:buSzPts val="1800"/>
              <a:buChar char="•"/>
              <a:defRPr sz="1800"/>
            </a:lvl3pPr>
            <a:lvl4pPr marL="1828800" lvl="3" indent="-330200" algn="l">
              <a:lnSpc>
                <a:spcPct val="95000"/>
              </a:lnSpc>
              <a:spcBef>
                <a:spcPts val="500"/>
              </a:spcBef>
              <a:spcAft>
                <a:spcPts val="0"/>
              </a:spcAft>
              <a:buSzPts val="1600"/>
              <a:buChar char="–"/>
              <a:defRPr sz="1600"/>
            </a:lvl4pPr>
            <a:lvl5pPr marL="2286000" lvl="4" indent="-330200" algn="l">
              <a:lnSpc>
                <a:spcPct val="95000"/>
              </a:lnSpc>
              <a:spcBef>
                <a:spcPts val="500"/>
              </a:spcBef>
              <a:spcAft>
                <a:spcPts val="0"/>
              </a:spcAft>
              <a:buSzPts val="1600"/>
              <a:buChar char="–"/>
              <a:defRPr sz="16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8" name="Google Shape;308;p60"/>
          <p:cNvSpPr txBox="1">
            <a:spLocks noGrp="1"/>
          </p:cNvSpPr>
          <p:nvPr>
            <p:ph type="body" idx="4"/>
          </p:nvPr>
        </p:nvSpPr>
        <p:spPr>
          <a:xfrm>
            <a:off x="7542968" y="1564849"/>
            <a:ext cx="3562350" cy="1262489"/>
          </a:xfrm>
          <a:prstGeom prst="rect">
            <a:avLst/>
          </a:prstGeom>
          <a:noFill/>
          <a:ln>
            <a:noFill/>
          </a:ln>
        </p:spPr>
        <p:txBody>
          <a:bodyPr spcFirstLastPara="1" wrap="square" lIns="0" tIns="0" rIns="0" bIns="0" anchor="t" anchorCtr="0">
            <a:noAutofit/>
          </a:bodyPr>
          <a:lstStyle>
            <a:lvl1pPr marL="457200" lvl="0" indent="-228600" algn="l">
              <a:lnSpc>
                <a:spcPct val="95000"/>
              </a:lnSpc>
              <a:spcBef>
                <a:spcPts val="800"/>
              </a:spcBef>
              <a:spcAft>
                <a:spcPts val="0"/>
              </a:spcAft>
              <a:buClr>
                <a:srgbClr val="0460A9"/>
              </a:buClr>
              <a:buSzPts val="1800"/>
              <a:buFont typeface="Arial"/>
              <a:buNone/>
              <a:defRPr sz="1800"/>
            </a:lvl1pPr>
            <a:lvl2pPr marL="914400" lvl="1" indent="-228600" algn="l">
              <a:lnSpc>
                <a:spcPct val="95000"/>
              </a:lnSpc>
              <a:spcBef>
                <a:spcPts val="600"/>
              </a:spcBef>
              <a:spcAft>
                <a:spcPts val="0"/>
              </a:spcAft>
              <a:buClr>
                <a:schemeClr val="dk1"/>
              </a:buClr>
              <a:buSzPts val="1800"/>
              <a:buFont typeface="Arial"/>
              <a:buNone/>
              <a:defRPr sz="1800"/>
            </a:lvl2pPr>
            <a:lvl3pPr marL="1371600" lvl="2" indent="-342900" algn="l">
              <a:lnSpc>
                <a:spcPct val="95000"/>
              </a:lnSpc>
              <a:spcBef>
                <a:spcPts val="500"/>
              </a:spcBef>
              <a:spcAft>
                <a:spcPts val="0"/>
              </a:spcAft>
              <a:buSzPts val="1800"/>
              <a:buChar char="•"/>
              <a:defRPr sz="1800"/>
            </a:lvl3pPr>
            <a:lvl4pPr marL="1828800" lvl="3" indent="-330200" algn="l">
              <a:lnSpc>
                <a:spcPct val="95000"/>
              </a:lnSpc>
              <a:spcBef>
                <a:spcPts val="500"/>
              </a:spcBef>
              <a:spcAft>
                <a:spcPts val="0"/>
              </a:spcAft>
              <a:buSzPts val="1600"/>
              <a:buChar char="–"/>
              <a:defRPr sz="1600"/>
            </a:lvl4pPr>
            <a:lvl5pPr marL="2286000" lvl="4" indent="-330200" algn="l">
              <a:lnSpc>
                <a:spcPct val="95000"/>
              </a:lnSpc>
              <a:spcBef>
                <a:spcPts val="500"/>
              </a:spcBef>
              <a:spcAft>
                <a:spcPts val="0"/>
              </a:spcAft>
              <a:buSzPts val="1600"/>
              <a:buChar char="–"/>
              <a:defRPr sz="16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9" name="Google Shape;309;p60"/>
          <p:cNvSpPr txBox="1">
            <a:spLocks noGrp="1"/>
          </p:cNvSpPr>
          <p:nvPr>
            <p:ph type="body" idx="5"/>
          </p:nvPr>
        </p:nvSpPr>
        <p:spPr>
          <a:xfrm>
            <a:off x="7542968" y="3040144"/>
            <a:ext cx="3562350" cy="1262489"/>
          </a:xfrm>
          <a:prstGeom prst="rect">
            <a:avLst/>
          </a:prstGeom>
          <a:noFill/>
          <a:ln>
            <a:noFill/>
          </a:ln>
        </p:spPr>
        <p:txBody>
          <a:bodyPr spcFirstLastPara="1" wrap="square" lIns="0" tIns="0" rIns="0" bIns="0" anchor="t" anchorCtr="0">
            <a:noAutofit/>
          </a:bodyPr>
          <a:lstStyle>
            <a:lvl1pPr marL="457200" lvl="0" indent="-228600" algn="l">
              <a:lnSpc>
                <a:spcPct val="95000"/>
              </a:lnSpc>
              <a:spcBef>
                <a:spcPts val="800"/>
              </a:spcBef>
              <a:spcAft>
                <a:spcPts val="0"/>
              </a:spcAft>
              <a:buClr>
                <a:srgbClr val="0460A9"/>
              </a:buClr>
              <a:buSzPts val="1800"/>
              <a:buFont typeface="Arial"/>
              <a:buNone/>
              <a:defRPr sz="1800"/>
            </a:lvl1pPr>
            <a:lvl2pPr marL="914400" lvl="1" indent="-228600" algn="l">
              <a:lnSpc>
                <a:spcPct val="95000"/>
              </a:lnSpc>
              <a:spcBef>
                <a:spcPts val="600"/>
              </a:spcBef>
              <a:spcAft>
                <a:spcPts val="0"/>
              </a:spcAft>
              <a:buClr>
                <a:schemeClr val="dk1"/>
              </a:buClr>
              <a:buSzPts val="1800"/>
              <a:buFont typeface="Arial"/>
              <a:buNone/>
              <a:defRPr sz="1800"/>
            </a:lvl2pPr>
            <a:lvl3pPr marL="1371600" lvl="2" indent="-342900" algn="l">
              <a:lnSpc>
                <a:spcPct val="95000"/>
              </a:lnSpc>
              <a:spcBef>
                <a:spcPts val="500"/>
              </a:spcBef>
              <a:spcAft>
                <a:spcPts val="0"/>
              </a:spcAft>
              <a:buSzPts val="1800"/>
              <a:buChar char="•"/>
              <a:defRPr sz="1800"/>
            </a:lvl3pPr>
            <a:lvl4pPr marL="1828800" lvl="3" indent="-330200" algn="l">
              <a:lnSpc>
                <a:spcPct val="95000"/>
              </a:lnSpc>
              <a:spcBef>
                <a:spcPts val="500"/>
              </a:spcBef>
              <a:spcAft>
                <a:spcPts val="0"/>
              </a:spcAft>
              <a:buSzPts val="1600"/>
              <a:buChar char="–"/>
              <a:defRPr sz="1600"/>
            </a:lvl4pPr>
            <a:lvl5pPr marL="2286000" lvl="4" indent="-330200" algn="l">
              <a:lnSpc>
                <a:spcPct val="95000"/>
              </a:lnSpc>
              <a:spcBef>
                <a:spcPts val="500"/>
              </a:spcBef>
              <a:spcAft>
                <a:spcPts val="0"/>
              </a:spcAft>
              <a:buSzPts val="1600"/>
              <a:buChar char="–"/>
              <a:defRPr sz="16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0" name="Google Shape;310;p60"/>
          <p:cNvSpPr txBox="1">
            <a:spLocks noGrp="1"/>
          </p:cNvSpPr>
          <p:nvPr>
            <p:ph type="body" idx="6"/>
          </p:nvPr>
        </p:nvSpPr>
        <p:spPr>
          <a:xfrm>
            <a:off x="7542968" y="4688498"/>
            <a:ext cx="3562350" cy="1262489"/>
          </a:xfrm>
          <a:prstGeom prst="rect">
            <a:avLst/>
          </a:prstGeom>
          <a:noFill/>
          <a:ln>
            <a:noFill/>
          </a:ln>
        </p:spPr>
        <p:txBody>
          <a:bodyPr spcFirstLastPara="1" wrap="square" lIns="0" tIns="0" rIns="0" bIns="0" anchor="t" anchorCtr="0">
            <a:noAutofit/>
          </a:bodyPr>
          <a:lstStyle>
            <a:lvl1pPr marL="457200" lvl="0" indent="-228600" algn="l">
              <a:lnSpc>
                <a:spcPct val="95000"/>
              </a:lnSpc>
              <a:spcBef>
                <a:spcPts val="800"/>
              </a:spcBef>
              <a:spcAft>
                <a:spcPts val="0"/>
              </a:spcAft>
              <a:buClr>
                <a:srgbClr val="0460A9"/>
              </a:buClr>
              <a:buSzPts val="1800"/>
              <a:buFont typeface="Arial"/>
              <a:buNone/>
              <a:defRPr sz="1800"/>
            </a:lvl1pPr>
            <a:lvl2pPr marL="914400" lvl="1" indent="-228600" algn="l">
              <a:lnSpc>
                <a:spcPct val="95000"/>
              </a:lnSpc>
              <a:spcBef>
                <a:spcPts val="600"/>
              </a:spcBef>
              <a:spcAft>
                <a:spcPts val="0"/>
              </a:spcAft>
              <a:buClr>
                <a:schemeClr val="dk1"/>
              </a:buClr>
              <a:buSzPts val="1800"/>
              <a:buFont typeface="Arial"/>
              <a:buNone/>
              <a:defRPr sz="1800"/>
            </a:lvl2pPr>
            <a:lvl3pPr marL="1371600" lvl="2" indent="-342900" algn="l">
              <a:lnSpc>
                <a:spcPct val="95000"/>
              </a:lnSpc>
              <a:spcBef>
                <a:spcPts val="500"/>
              </a:spcBef>
              <a:spcAft>
                <a:spcPts val="0"/>
              </a:spcAft>
              <a:buSzPts val="1800"/>
              <a:buChar char="•"/>
              <a:defRPr sz="1800"/>
            </a:lvl3pPr>
            <a:lvl4pPr marL="1828800" lvl="3" indent="-330200" algn="l">
              <a:lnSpc>
                <a:spcPct val="95000"/>
              </a:lnSpc>
              <a:spcBef>
                <a:spcPts val="500"/>
              </a:spcBef>
              <a:spcAft>
                <a:spcPts val="0"/>
              </a:spcAft>
              <a:buSzPts val="1600"/>
              <a:buChar char="–"/>
              <a:defRPr sz="1600"/>
            </a:lvl4pPr>
            <a:lvl5pPr marL="2286000" lvl="4" indent="-330200" algn="l">
              <a:lnSpc>
                <a:spcPct val="95000"/>
              </a:lnSpc>
              <a:spcBef>
                <a:spcPts val="500"/>
              </a:spcBef>
              <a:spcAft>
                <a:spcPts val="0"/>
              </a:spcAft>
              <a:buSzPts val="1600"/>
              <a:buChar char="–"/>
              <a:defRPr sz="16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1" name="Google Shape;311;p60"/>
          <p:cNvSpPr>
            <a:spLocks noGrp="1"/>
          </p:cNvSpPr>
          <p:nvPr>
            <p:ph type="pic" idx="7"/>
          </p:nvPr>
        </p:nvSpPr>
        <p:spPr>
          <a:xfrm>
            <a:off x="536400" y="1540800"/>
            <a:ext cx="1008000" cy="1008000"/>
          </a:xfrm>
          <a:prstGeom prst="rect">
            <a:avLst/>
          </a:prstGeom>
          <a:noFill/>
          <a:ln>
            <a:noFill/>
          </a:ln>
        </p:spPr>
      </p:sp>
      <p:sp>
        <p:nvSpPr>
          <p:cNvPr id="312" name="Google Shape;312;p60"/>
          <p:cNvSpPr>
            <a:spLocks noGrp="1"/>
          </p:cNvSpPr>
          <p:nvPr>
            <p:ph type="pic" idx="8"/>
          </p:nvPr>
        </p:nvSpPr>
        <p:spPr>
          <a:xfrm>
            <a:off x="536400" y="3016800"/>
            <a:ext cx="1008000" cy="1008000"/>
          </a:xfrm>
          <a:prstGeom prst="rect">
            <a:avLst/>
          </a:prstGeom>
          <a:noFill/>
          <a:ln>
            <a:noFill/>
          </a:ln>
        </p:spPr>
      </p:sp>
      <p:sp>
        <p:nvSpPr>
          <p:cNvPr id="313" name="Google Shape;313;p60"/>
          <p:cNvSpPr>
            <a:spLocks noGrp="1"/>
          </p:cNvSpPr>
          <p:nvPr>
            <p:ph type="pic" idx="9"/>
          </p:nvPr>
        </p:nvSpPr>
        <p:spPr>
          <a:xfrm>
            <a:off x="536400" y="4662000"/>
            <a:ext cx="1008000" cy="1008000"/>
          </a:xfrm>
          <a:prstGeom prst="rect">
            <a:avLst/>
          </a:prstGeom>
          <a:noFill/>
          <a:ln>
            <a:noFill/>
          </a:ln>
        </p:spPr>
      </p:sp>
      <p:sp>
        <p:nvSpPr>
          <p:cNvPr id="314" name="Google Shape;314;p60"/>
          <p:cNvSpPr>
            <a:spLocks noGrp="1"/>
          </p:cNvSpPr>
          <p:nvPr>
            <p:ph type="pic" idx="13"/>
          </p:nvPr>
        </p:nvSpPr>
        <p:spPr>
          <a:xfrm>
            <a:off x="6238800" y="1540800"/>
            <a:ext cx="1008000" cy="1008000"/>
          </a:xfrm>
          <a:prstGeom prst="rect">
            <a:avLst/>
          </a:prstGeom>
          <a:noFill/>
          <a:ln>
            <a:noFill/>
          </a:ln>
        </p:spPr>
      </p:sp>
      <p:sp>
        <p:nvSpPr>
          <p:cNvPr id="315" name="Google Shape;315;p60"/>
          <p:cNvSpPr>
            <a:spLocks noGrp="1"/>
          </p:cNvSpPr>
          <p:nvPr>
            <p:ph type="pic" idx="14"/>
          </p:nvPr>
        </p:nvSpPr>
        <p:spPr>
          <a:xfrm>
            <a:off x="6238800" y="3016800"/>
            <a:ext cx="1008000" cy="1008000"/>
          </a:xfrm>
          <a:prstGeom prst="rect">
            <a:avLst/>
          </a:prstGeom>
          <a:noFill/>
          <a:ln>
            <a:noFill/>
          </a:ln>
        </p:spPr>
      </p:sp>
      <p:sp>
        <p:nvSpPr>
          <p:cNvPr id="316" name="Google Shape;316;p60"/>
          <p:cNvSpPr>
            <a:spLocks noGrp="1"/>
          </p:cNvSpPr>
          <p:nvPr>
            <p:ph type="pic" idx="15"/>
          </p:nvPr>
        </p:nvSpPr>
        <p:spPr>
          <a:xfrm>
            <a:off x="6238800" y="4662000"/>
            <a:ext cx="1008000" cy="1008000"/>
          </a:xfrm>
          <a:prstGeom prst="rect">
            <a:avLst/>
          </a:prstGeom>
          <a:noFill/>
          <a:ln>
            <a:noFill/>
          </a:ln>
        </p:spPr>
      </p:sp>
      <p:pic>
        <p:nvPicPr>
          <p:cNvPr id="317" name="Google Shape;317;p60"/>
          <p:cNvPicPr preferRelativeResize="0"/>
          <p:nvPr/>
        </p:nvPicPr>
        <p:blipFill rotWithShape="1">
          <a:blip r:embed="rId2">
            <a:alphaModFix/>
          </a:blip>
          <a:srcRect/>
          <a:stretch/>
        </p:blipFill>
        <p:spPr>
          <a:xfrm>
            <a:off x="413385" y="6132510"/>
            <a:ext cx="3438000" cy="640936"/>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2_Section Divider 1">
  <p:cSld name="2_Section Divider 1">
    <p:spTree>
      <p:nvGrpSpPr>
        <p:cNvPr id="1" name="Shape 29"/>
        <p:cNvGrpSpPr/>
        <p:nvPr/>
      </p:nvGrpSpPr>
      <p:grpSpPr>
        <a:xfrm>
          <a:off x="0" y="0"/>
          <a:ext cx="0" cy="0"/>
          <a:chOff x="0" y="0"/>
          <a:chExt cx="0" cy="0"/>
        </a:xfrm>
      </p:grpSpPr>
      <p:pic>
        <p:nvPicPr>
          <p:cNvPr id="30" name="Google Shape;30;p25" descr="A colorful blots on a white background&#10;&#10;Description automatically generated"/>
          <p:cNvPicPr preferRelativeResize="0"/>
          <p:nvPr/>
        </p:nvPicPr>
        <p:blipFill rotWithShape="1">
          <a:blip r:embed="rId2">
            <a:alphaModFix/>
          </a:blip>
          <a:srcRect l="31784" t="2925" r="9123" b="488"/>
          <a:stretch/>
        </p:blipFill>
        <p:spPr>
          <a:xfrm>
            <a:off x="4734046" y="-1"/>
            <a:ext cx="7457955" cy="6858001"/>
          </a:xfrm>
          <a:prstGeom prst="rect">
            <a:avLst/>
          </a:prstGeom>
          <a:noFill/>
          <a:ln>
            <a:noFill/>
          </a:ln>
        </p:spPr>
      </p:pic>
      <p:sp>
        <p:nvSpPr>
          <p:cNvPr id="31" name="Google Shape;31;p25"/>
          <p:cNvSpPr txBox="1">
            <a:spLocks noGrp="1"/>
          </p:cNvSpPr>
          <p:nvPr>
            <p:ph type="ftr" idx="11"/>
          </p:nvPr>
        </p:nvSpPr>
        <p:spPr>
          <a:xfrm>
            <a:off x="8197850" y="6449644"/>
            <a:ext cx="2880000" cy="180000"/>
          </a:xfrm>
          <a:prstGeom prst="rect">
            <a:avLst/>
          </a:prstGeom>
          <a:noFill/>
          <a:ln>
            <a:noFill/>
          </a:ln>
        </p:spPr>
        <p:txBody>
          <a:bodyPr spcFirstLastPara="1" wrap="square" lIns="0" tIns="0" rIns="0" bIns="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25"/>
          <p:cNvSpPr txBox="1">
            <a:spLocks noGrp="1"/>
          </p:cNvSpPr>
          <p:nvPr>
            <p:ph type="sldNum" idx="12"/>
          </p:nvPr>
        </p:nvSpPr>
        <p:spPr>
          <a:xfrm>
            <a:off x="11307726" y="6449644"/>
            <a:ext cx="465174" cy="180000"/>
          </a:xfrm>
          <a:prstGeom prst="rect">
            <a:avLst/>
          </a:prstGeom>
          <a:noFill/>
          <a:ln>
            <a:noFill/>
          </a:ln>
        </p:spPr>
        <p:txBody>
          <a:bodyPr spcFirstLastPara="1" wrap="square" lIns="0" tIns="0" rIns="0" bIns="0"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33" name="Google Shape;33;p25"/>
          <p:cNvSpPr txBox="1">
            <a:spLocks noGrp="1"/>
          </p:cNvSpPr>
          <p:nvPr>
            <p:ph type="ctrTitle"/>
          </p:nvPr>
        </p:nvSpPr>
        <p:spPr>
          <a:xfrm>
            <a:off x="604838" y="2758439"/>
            <a:ext cx="3562350" cy="2280285"/>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rgbClr val="002068"/>
              </a:buClr>
              <a:buSzPts val="4000"/>
              <a:buFont typeface="Arial"/>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25"/>
          <p:cNvSpPr txBox="1">
            <a:spLocks noGrp="1"/>
          </p:cNvSpPr>
          <p:nvPr>
            <p:ph type="body" idx="1"/>
          </p:nvPr>
        </p:nvSpPr>
        <p:spPr>
          <a:xfrm>
            <a:off x="604838" y="338018"/>
            <a:ext cx="3802062" cy="1253173"/>
          </a:xfrm>
          <a:prstGeom prst="rect">
            <a:avLst/>
          </a:prstGeom>
          <a:noFill/>
          <a:ln>
            <a:noFill/>
          </a:ln>
        </p:spPr>
        <p:txBody>
          <a:bodyPr spcFirstLastPara="1" wrap="square" lIns="0" tIns="0" rIns="0" bIns="0" anchor="t" anchorCtr="0">
            <a:noAutofit/>
          </a:bodyPr>
          <a:lstStyle>
            <a:lvl1pPr marL="457200" lvl="0" indent="-228600" algn="l">
              <a:lnSpc>
                <a:spcPct val="95000"/>
              </a:lnSpc>
              <a:spcBef>
                <a:spcPts val="1000"/>
              </a:spcBef>
              <a:spcAft>
                <a:spcPts val="0"/>
              </a:spcAft>
              <a:buClr>
                <a:srgbClr val="0460A9"/>
              </a:buClr>
              <a:buSzPts val="2000"/>
              <a:buFont typeface="Arial"/>
              <a:buNone/>
              <a:defRPr sz="2000"/>
            </a:lvl1pPr>
            <a:lvl2pPr marL="914400" lvl="1" indent="-228600" algn="l">
              <a:lnSpc>
                <a:spcPct val="95000"/>
              </a:lnSpc>
              <a:spcBef>
                <a:spcPts val="0"/>
              </a:spcBef>
              <a:spcAft>
                <a:spcPts val="0"/>
              </a:spcAft>
              <a:buClr>
                <a:srgbClr val="0460A9"/>
              </a:buClr>
              <a:buSzPts val="2000"/>
              <a:buFont typeface="Arial"/>
              <a:buNone/>
              <a:defRPr sz="2000">
                <a:solidFill>
                  <a:srgbClr val="0460A9"/>
                </a:solidFill>
              </a:defRPr>
            </a:lvl2pPr>
            <a:lvl3pPr marL="1371600" lvl="2" indent="-355600" algn="l">
              <a:lnSpc>
                <a:spcPct val="95000"/>
              </a:lnSpc>
              <a:spcBef>
                <a:spcPts val="600"/>
              </a:spcBef>
              <a:spcAft>
                <a:spcPts val="0"/>
              </a:spcAft>
              <a:buSzPts val="2000"/>
              <a:buChar char="•"/>
              <a:defRPr sz="2000">
                <a:solidFill>
                  <a:schemeClr val="dk1"/>
                </a:solidFill>
                <a:latin typeface="Arial"/>
                <a:ea typeface="Arial"/>
                <a:cs typeface="Arial"/>
                <a:sym typeface="Arial"/>
              </a:defRPr>
            </a:lvl3pPr>
            <a:lvl4pPr marL="1828800" lvl="3" indent="-342900" algn="l">
              <a:lnSpc>
                <a:spcPct val="95000"/>
              </a:lnSpc>
              <a:spcBef>
                <a:spcPts val="600"/>
              </a:spcBef>
              <a:spcAft>
                <a:spcPts val="0"/>
              </a:spcAft>
              <a:buSzPts val="1800"/>
              <a:buChar char="–"/>
              <a:defRPr/>
            </a:lvl4pPr>
            <a:lvl5pPr marL="2286000" lvl="4" indent="-342900" algn="l">
              <a:lnSpc>
                <a:spcPct val="95000"/>
              </a:lnSpc>
              <a:spcBef>
                <a:spcPts val="6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35" name="Google Shape;35;p25"/>
          <p:cNvPicPr preferRelativeResize="0"/>
          <p:nvPr/>
        </p:nvPicPr>
        <p:blipFill rotWithShape="1">
          <a:blip r:embed="rId3">
            <a:alphaModFix/>
          </a:blip>
          <a:srcRect/>
          <a:stretch/>
        </p:blipFill>
        <p:spPr>
          <a:xfrm>
            <a:off x="413385" y="6132510"/>
            <a:ext cx="3438000" cy="640936"/>
          </a:xfrm>
          <a:prstGeom prst="rect">
            <a:avLst/>
          </a:prstGeom>
          <a:noFill/>
          <a:ln>
            <a:noFill/>
          </a:ln>
        </p:spPr>
      </p:pic>
    </p:spTree>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Text &amp; Chart">
  <p:cSld name="Title, Text &amp; Chart">
    <p:spTree>
      <p:nvGrpSpPr>
        <p:cNvPr id="1" name="Shape 318"/>
        <p:cNvGrpSpPr/>
        <p:nvPr/>
      </p:nvGrpSpPr>
      <p:grpSpPr>
        <a:xfrm>
          <a:off x="0" y="0"/>
          <a:ext cx="0" cy="0"/>
          <a:chOff x="0" y="0"/>
          <a:chExt cx="0" cy="0"/>
        </a:xfrm>
      </p:grpSpPr>
      <p:sp>
        <p:nvSpPr>
          <p:cNvPr id="319" name="Google Shape;319;p61"/>
          <p:cNvSpPr txBox="1">
            <a:spLocks noGrp="1"/>
          </p:cNvSpPr>
          <p:nvPr>
            <p:ph type="title"/>
          </p:nvPr>
        </p:nvSpPr>
        <p:spPr>
          <a:xfrm>
            <a:off x="604838" y="311086"/>
            <a:ext cx="4770000" cy="1065278"/>
          </a:xfrm>
          <a:prstGeom prst="rect">
            <a:avLst/>
          </a:prstGeom>
          <a:noFill/>
          <a:ln>
            <a:noFill/>
          </a:ln>
        </p:spPr>
        <p:txBody>
          <a:bodyPr spcFirstLastPara="1" wrap="square" lIns="0" tIns="0" rIns="0" bIns="0" anchor="t" anchorCtr="0">
            <a:noAutofit/>
          </a:bodyPr>
          <a:lstStyle>
            <a:lvl1pPr lvl="0" algn="l">
              <a:lnSpc>
                <a:spcPct val="95000"/>
              </a:lnSpc>
              <a:spcBef>
                <a:spcPts val="0"/>
              </a:spcBef>
              <a:spcAft>
                <a:spcPts val="0"/>
              </a:spcAft>
              <a:buClr>
                <a:srgbClr val="002068"/>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0" name="Google Shape;320;p61"/>
          <p:cNvSpPr txBox="1">
            <a:spLocks noGrp="1"/>
          </p:cNvSpPr>
          <p:nvPr>
            <p:ph type="body" idx="1"/>
          </p:nvPr>
        </p:nvSpPr>
        <p:spPr>
          <a:xfrm>
            <a:off x="604839" y="1573619"/>
            <a:ext cx="4770000" cy="4477931"/>
          </a:xfrm>
          <a:prstGeom prst="rect">
            <a:avLst/>
          </a:prstGeom>
          <a:noFill/>
          <a:ln>
            <a:noFill/>
          </a:ln>
        </p:spPr>
        <p:txBody>
          <a:bodyPr spcFirstLastPara="1" wrap="square" lIns="0" tIns="0" rIns="0" bIns="0" anchor="t" anchorCtr="0">
            <a:noAutofit/>
          </a:bodyPr>
          <a:lstStyle>
            <a:lvl1pPr marL="457200" lvl="0" indent="-228600" algn="l">
              <a:lnSpc>
                <a:spcPct val="95000"/>
              </a:lnSpc>
              <a:spcBef>
                <a:spcPts val="1000"/>
              </a:spcBef>
              <a:spcAft>
                <a:spcPts val="0"/>
              </a:spcAft>
              <a:buClr>
                <a:srgbClr val="0460A9"/>
              </a:buClr>
              <a:buSzPts val="1800"/>
              <a:buNone/>
              <a:defRPr/>
            </a:lvl1pPr>
            <a:lvl2pPr marL="914400" lvl="1" indent="-228600" algn="l">
              <a:lnSpc>
                <a:spcPct val="95000"/>
              </a:lnSpc>
              <a:spcBef>
                <a:spcPts val="700"/>
              </a:spcBef>
              <a:spcAft>
                <a:spcPts val="0"/>
              </a:spcAft>
              <a:buClr>
                <a:schemeClr val="dk1"/>
              </a:buClr>
              <a:buSzPts val="1800"/>
              <a:buNone/>
              <a:defRPr/>
            </a:lvl2pPr>
            <a:lvl3pPr marL="1371600" lvl="2" indent="-342900" algn="l">
              <a:lnSpc>
                <a:spcPct val="95000"/>
              </a:lnSpc>
              <a:spcBef>
                <a:spcPts val="600"/>
              </a:spcBef>
              <a:spcAft>
                <a:spcPts val="0"/>
              </a:spcAft>
              <a:buSzPts val="1800"/>
              <a:buChar char="•"/>
              <a:defRPr/>
            </a:lvl3pPr>
            <a:lvl4pPr marL="1828800" lvl="3" indent="-342900" algn="l">
              <a:lnSpc>
                <a:spcPct val="95000"/>
              </a:lnSpc>
              <a:spcBef>
                <a:spcPts val="600"/>
              </a:spcBef>
              <a:spcAft>
                <a:spcPts val="0"/>
              </a:spcAft>
              <a:buSzPts val="1800"/>
              <a:buChar char="–"/>
              <a:defRPr/>
            </a:lvl4pPr>
            <a:lvl5pPr marL="2286000" lvl="4" indent="-342900" algn="l">
              <a:lnSpc>
                <a:spcPct val="95000"/>
              </a:lnSpc>
              <a:spcBef>
                <a:spcPts val="6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1" name="Google Shape;321;p61"/>
          <p:cNvSpPr txBox="1">
            <a:spLocks noGrp="1"/>
          </p:cNvSpPr>
          <p:nvPr>
            <p:ph type="ftr" idx="11"/>
          </p:nvPr>
        </p:nvSpPr>
        <p:spPr>
          <a:xfrm>
            <a:off x="8197850" y="6449644"/>
            <a:ext cx="2880000" cy="180000"/>
          </a:xfrm>
          <a:prstGeom prst="rect">
            <a:avLst/>
          </a:prstGeom>
          <a:noFill/>
          <a:ln>
            <a:noFill/>
          </a:ln>
        </p:spPr>
        <p:txBody>
          <a:bodyPr spcFirstLastPara="1" wrap="square" lIns="0" tIns="0" rIns="0" bIns="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2" name="Google Shape;322;p61"/>
          <p:cNvSpPr txBox="1">
            <a:spLocks noGrp="1"/>
          </p:cNvSpPr>
          <p:nvPr>
            <p:ph type="sldNum" idx="12"/>
          </p:nvPr>
        </p:nvSpPr>
        <p:spPr>
          <a:xfrm>
            <a:off x="11307726" y="6449644"/>
            <a:ext cx="465174" cy="180000"/>
          </a:xfrm>
          <a:prstGeom prst="rect">
            <a:avLst/>
          </a:prstGeom>
          <a:noFill/>
          <a:ln>
            <a:noFill/>
          </a:ln>
        </p:spPr>
        <p:txBody>
          <a:bodyPr spcFirstLastPara="1" wrap="square" lIns="0" tIns="0" rIns="0" bIns="0"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323" name="Google Shape;323;p61"/>
          <p:cNvSpPr>
            <a:spLocks noGrp="1"/>
          </p:cNvSpPr>
          <p:nvPr>
            <p:ph type="chart" idx="2"/>
          </p:nvPr>
        </p:nvSpPr>
        <p:spPr>
          <a:xfrm>
            <a:off x="6310313" y="385763"/>
            <a:ext cx="5462587" cy="5665787"/>
          </a:xfrm>
          <a:prstGeom prst="rect">
            <a:avLst/>
          </a:prstGeom>
          <a:noFill/>
          <a:ln>
            <a:noFill/>
          </a:ln>
        </p:spPr>
        <p:txBody>
          <a:bodyPr spcFirstLastPara="1" wrap="square" lIns="0" tIns="0" rIns="0" bIns="0" anchor="t" anchorCtr="0">
            <a:noAutofit/>
          </a:bodyPr>
          <a:lstStyle>
            <a:lvl1pPr marR="0" lvl="0" algn="l" rtl="0">
              <a:lnSpc>
                <a:spcPct val="95000"/>
              </a:lnSpc>
              <a:spcBef>
                <a:spcPts val="1000"/>
              </a:spcBef>
              <a:spcAft>
                <a:spcPts val="0"/>
              </a:spcAft>
              <a:buClr>
                <a:srgbClr val="0460A9"/>
              </a:buClr>
              <a:buSzPts val="1400"/>
              <a:buFont typeface="Arial"/>
              <a:buNone/>
              <a:defRPr sz="1400" b="0" i="0" u="none" strike="noStrike" cap="none">
                <a:solidFill>
                  <a:srgbClr val="0460A9"/>
                </a:solidFill>
                <a:latin typeface="Arial"/>
                <a:ea typeface="Arial"/>
                <a:cs typeface="Arial"/>
                <a:sym typeface="Arial"/>
              </a:defRPr>
            </a:lvl1pPr>
            <a:lvl2pPr marR="0" lvl="1" algn="l" rtl="0">
              <a:lnSpc>
                <a:spcPct val="95000"/>
              </a:lnSpc>
              <a:spcBef>
                <a:spcPts val="7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2pPr>
            <a:lvl3pPr marR="0" lvl="2" algn="l" rtl="0">
              <a:lnSpc>
                <a:spcPct val="95000"/>
              </a:lnSpc>
              <a:spcBef>
                <a:spcPts val="600"/>
              </a:spcBef>
              <a:spcAft>
                <a:spcPts val="0"/>
              </a:spcAft>
              <a:buClr>
                <a:srgbClr val="0460A9"/>
              </a:buClr>
              <a:buSzPts val="2000"/>
              <a:buFont typeface="Arial"/>
              <a:buChar char="•"/>
              <a:defRPr sz="2000" b="0" i="0" u="none" strike="noStrike" cap="none">
                <a:solidFill>
                  <a:schemeClr val="dk1"/>
                </a:solidFill>
                <a:latin typeface="Arial"/>
                <a:ea typeface="Arial"/>
                <a:cs typeface="Arial"/>
                <a:sym typeface="Arial"/>
              </a:defRPr>
            </a:lvl3pPr>
            <a:lvl4pPr marR="0" lvl="3" algn="l" rtl="0">
              <a:lnSpc>
                <a:spcPct val="95000"/>
              </a:lnSpc>
              <a:spcBef>
                <a:spcPts val="600"/>
              </a:spcBef>
              <a:spcAft>
                <a:spcPts val="0"/>
              </a:spcAft>
              <a:buClr>
                <a:srgbClr val="0460A9"/>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95000"/>
              </a:lnSpc>
              <a:spcBef>
                <a:spcPts val="600"/>
              </a:spcBef>
              <a:spcAft>
                <a:spcPts val="0"/>
              </a:spcAft>
              <a:buClr>
                <a:srgbClr val="0460A9"/>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324" name="Google Shape;324;p61"/>
          <p:cNvSpPr txBox="1">
            <a:spLocks noGrp="1"/>
          </p:cNvSpPr>
          <p:nvPr>
            <p:ph type="body" idx="3"/>
          </p:nvPr>
        </p:nvSpPr>
        <p:spPr>
          <a:xfrm>
            <a:off x="604839" y="5464175"/>
            <a:ext cx="4770000" cy="587375"/>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0"/>
              </a:spcBef>
              <a:spcAft>
                <a:spcPts val="0"/>
              </a:spcAft>
              <a:buClr>
                <a:schemeClr val="dk1"/>
              </a:buClr>
              <a:buSzPts val="900"/>
              <a:buFont typeface="Arial"/>
              <a:buNone/>
              <a:defRPr sz="900" b="0">
                <a:solidFill>
                  <a:schemeClr val="dk1"/>
                </a:solidFill>
              </a:defRPr>
            </a:lvl1pPr>
            <a:lvl2pPr marL="914400" lvl="1" indent="-228600" algn="l">
              <a:lnSpc>
                <a:spcPct val="100000"/>
              </a:lnSpc>
              <a:spcBef>
                <a:spcPts val="0"/>
              </a:spcBef>
              <a:spcAft>
                <a:spcPts val="0"/>
              </a:spcAft>
              <a:buClr>
                <a:schemeClr val="dk1"/>
              </a:buClr>
              <a:buSzPts val="900"/>
              <a:buFont typeface="Arial"/>
              <a:buNone/>
              <a:defRPr sz="900" b="0">
                <a:solidFill>
                  <a:schemeClr val="dk1"/>
                </a:solidFill>
              </a:defRPr>
            </a:lvl2pPr>
            <a:lvl3pPr marL="1371600" lvl="2" indent="-228600" algn="l">
              <a:lnSpc>
                <a:spcPct val="100000"/>
              </a:lnSpc>
              <a:spcBef>
                <a:spcPts val="0"/>
              </a:spcBef>
              <a:spcAft>
                <a:spcPts val="0"/>
              </a:spcAft>
              <a:buSzPts val="900"/>
              <a:buFont typeface="Arial"/>
              <a:buNone/>
              <a:defRPr sz="900" b="0">
                <a:solidFill>
                  <a:schemeClr val="dk1"/>
                </a:solidFill>
              </a:defRPr>
            </a:lvl3pPr>
            <a:lvl4pPr marL="1828800" lvl="3" indent="-228600" algn="l">
              <a:lnSpc>
                <a:spcPct val="100000"/>
              </a:lnSpc>
              <a:spcBef>
                <a:spcPts val="0"/>
              </a:spcBef>
              <a:spcAft>
                <a:spcPts val="0"/>
              </a:spcAft>
              <a:buSzPts val="900"/>
              <a:buFont typeface="Arial"/>
              <a:buNone/>
              <a:defRPr sz="900" b="0">
                <a:solidFill>
                  <a:schemeClr val="dk1"/>
                </a:solidFill>
              </a:defRPr>
            </a:lvl4pPr>
            <a:lvl5pPr marL="2286000" lvl="4" indent="-228600" algn="l">
              <a:lnSpc>
                <a:spcPct val="100000"/>
              </a:lnSpc>
              <a:spcBef>
                <a:spcPts val="0"/>
              </a:spcBef>
              <a:spcAft>
                <a:spcPts val="0"/>
              </a:spcAft>
              <a:buSzPts val="900"/>
              <a:buFont typeface="Arial"/>
              <a:buNone/>
              <a:defRPr sz="900" b="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325" name="Google Shape;325;p61"/>
          <p:cNvPicPr preferRelativeResize="0"/>
          <p:nvPr/>
        </p:nvPicPr>
        <p:blipFill rotWithShape="1">
          <a:blip r:embed="rId2">
            <a:alphaModFix/>
          </a:blip>
          <a:srcRect/>
          <a:stretch/>
        </p:blipFill>
        <p:spPr>
          <a:xfrm>
            <a:off x="413385" y="6132510"/>
            <a:ext cx="3438000" cy="640936"/>
          </a:xfrm>
          <a:prstGeom prst="rect">
            <a:avLst/>
          </a:prstGeom>
          <a:noFill/>
          <a:ln>
            <a:noFill/>
          </a:ln>
        </p:spPr>
      </p:pic>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Text &amp; Table">
  <p:cSld name="Title, Text &amp; Table">
    <p:spTree>
      <p:nvGrpSpPr>
        <p:cNvPr id="1" name="Shape 326"/>
        <p:cNvGrpSpPr/>
        <p:nvPr/>
      </p:nvGrpSpPr>
      <p:grpSpPr>
        <a:xfrm>
          <a:off x="0" y="0"/>
          <a:ext cx="0" cy="0"/>
          <a:chOff x="0" y="0"/>
          <a:chExt cx="0" cy="0"/>
        </a:xfrm>
      </p:grpSpPr>
      <p:sp>
        <p:nvSpPr>
          <p:cNvPr id="327" name="Google Shape;327;p62"/>
          <p:cNvSpPr txBox="1">
            <a:spLocks noGrp="1"/>
          </p:cNvSpPr>
          <p:nvPr>
            <p:ph type="title"/>
          </p:nvPr>
        </p:nvSpPr>
        <p:spPr>
          <a:xfrm>
            <a:off x="604838" y="311086"/>
            <a:ext cx="4770000" cy="1065278"/>
          </a:xfrm>
          <a:prstGeom prst="rect">
            <a:avLst/>
          </a:prstGeom>
          <a:noFill/>
          <a:ln>
            <a:noFill/>
          </a:ln>
        </p:spPr>
        <p:txBody>
          <a:bodyPr spcFirstLastPara="1" wrap="square" lIns="0" tIns="0" rIns="0" bIns="0" anchor="t" anchorCtr="0">
            <a:noAutofit/>
          </a:bodyPr>
          <a:lstStyle>
            <a:lvl1pPr lvl="0" algn="l">
              <a:lnSpc>
                <a:spcPct val="95000"/>
              </a:lnSpc>
              <a:spcBef>
                <a:spcPts val="0"/>
              </a:spcBef>
              <a:spcAft>
                <a:spcPts val="0"/>
              </a:spcAft>
              <a:buClr>
                <a:srgbClr val="002068"/>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8" name="Google Shape;328;p62"/>
          <p:cNvSpPr txBox="1">
            <a:spLocks noGrp="1"/>
          </p:cNvSpPr>
          <p:nvPr>
            <p:ph type="body" idx="1"/>
          </p:nvPr>
        </p:nvSpPr>
        <p:spPr>
          <a:xfrm>
            <a:off x="604839" y="1573619"/>
            <a:ext cx="4770000" cy="4477931"/>
          </a:xfrm>
          <a:prstGeom prst="rect">
            <a:avLst/>
          </a:prstGeom>
          <a:noFill/>
          <a:ln>
            <a:noFill/>
          </a:ln>
        </p:spPr>
        <p:txBody>
          <a:bodyPr spcFirstLastPara="1" wrap="square" lIns="0" tIns="0" rIns="0" bIns="0" anchor="t" anchorCtr="0">
            <a:noAutofit/>
          </a:bodyPr>
          <a:lstStyle>
            <a:lvl1pPr marL="457200" lvl="0" indent="-228600" algn="l">
              <a:lnSpc>
                <a:spcPct val="95000"/>
              </a:lnSpc>
              <a:spcBef>
                <a:spcPts val="1000"/>
              </a:spcBef>
              <a:spcAft>
                <a:spcPts val="0"/>
              </a:spcAft>
              <a:buClr>
                <a:srgbClr val="0460A9"/>
              </a:buClr>
              <a:buSzPts val="1800"/>
              <a:buNone/>
              <a:defRPr/>
            </a:lvl1pPr>
            <a:lvl2pPr marL="914400" lvl="1" indent="-228600" algn="l">
              <a:lnSpc>
                <a:spcPct val="95000"/>
              </a:lnSpc>
              <a:spcBef>
                <a:spcPts val="700"/>
              </a:spcBef>
              <a:spcAft>
                <a:spcPts val="0"/>
              </a:spcAft>
              <a:buClr>
                <a:schemeClr val="dk1"/>
              </a:buClr>
              <a:buSzPts val="1800"/>
              <a:buNone/>
              <a:defRPr/>
            </a:lvl2pPr>
            <a:lvl3pPr marL="1371600" lvl="2" indent="-342900" algn="l">
              <a:lnSpc>
                <a:spcPct val="95000"/>
              </a:lnSpc>
              <a:spcBef>
                <a:spcPts val="600"/>
              </a:spcBef>
              <a:spcAft>
                <a:spcPts val="0"/>
              </a:spcAft>
              <a:buSzPts val="1800"/>
              <a:buChar char="•"/>
              <a:defRPr/>
            </a:lvl3pPr>
            <a:lvl4pPr marL="1828800" lvl="3" indent="-342900" algn="l">
              <a:lnSpc>
                <a:spcPct val="95000"/>
              </a:lnSpc>
              <a:spcBef>
                <a:spcPts val="600"/>
              </a:spcBef>
              <a:spcAft>
                <a:spcPts val="0"/>
              </a:spcAft>
              <a:buSzPts val="1800"/>
              <a:buChar char="–"/>
              <a:defRPr/>
            </a:lvl4pPr>
            <a:lvl5pPr marL="2286000" lvl="4" indent="-342900" algn="l">
              <a:lnSpc>
                <a:spcPct val="95000"/>
              </a:lnSpc>
              <a:spcBef>
                <a:spcPts val="6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9" name="Google Shape;329;p62"/>
          <p:cNvSpPr txBox="1">
            <a:spLocks noGrp="1"/>
          </p:cNvSpPr>
          <p:nvPr>
            <p:ph type="ftr" idx="11"/>
          </p:nvPr>
        </p:nvSpPr>
        <p:spPr>
          <a:xfrm>
            <a:off x="8197850" y="6449644"/>
            <a:ext cx="2880000" cy="180000"/>
          </a:xfrm>
          <a:prstGeom prst="rect">
            <a:avLst/>
          </a:prstGeom>
          <a:noFill/>
          <a:ln>
            <a:noFill/>
          </a:ln>
        </p:spPr>
        <p:txBody>
          <a:bodyPr spcFirstLastPara="1" wrap="square" lIns="0" tIns="0" rIns="0" bIns="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0" name="Google Shape;330;p62"/>
          <p:cNvSpPr txBox="1">
            <a:spLocks noGrp="1"/>
          </p:cNvSpPr>
          <p:nvPr>
            <p:ph type="sldNum" idx="12"/>
          </p:nvPr>
        </p:nvSpPr>
        <p:spPr>
          <a:xfrm>
            <a:off x="11307726" y="6449644"/>
            <a:ext cx="465174" cy="180000"/>
          </a:xfrm>
          <a:prstGeom prst="rect">
            <a:avLst/>
          </a:prstGeom>
          <a:noFill/>
          <a:ln>
            <a:noFill/>
          </a:ln>
        </p:spPr>
        <p:txBody>
          <a:bodyPr spcFirstLastPara="1" wrap="square" lIns="0" tIns="0" rIns="0" bIns="0"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331" name="Google Shape;331;p62"/>
          <p:cNvSpPr txBox="1">
            <a:spLocks noGrp="1"/>
          </p:cNvSpPr>
          <p:nvPr>
            <p:ph type="body" idx="2"/>
          </p:nvPr>
        </p:nvSpPr>
        <p:spPr>
          <a:xfrm>
            <a:off x="6313051" y="1573620"/>
            <a:ext cx="4770000" cy="336144"/>
          </a:xfrm>
          <a:prstGeom prst="rect">
            <a:avLst/>
          </a:prstGeom>
          <a:noFill/>
          <a:ln>
            <a:noFill/>
          </a:ln>
        </p:spPr>
        <p:txBody>
          <a:bodyPr spcFirstLastPara="1" wrap="square" lIns="0" tIns="0" rIns="0" bIns="0" anchor="t" anchorCtr="0">
            <a:noAutofit/>
          </a:bodyPr>
          <a:lstStyle>
            <a:lvl1pPr marL="457200" lvl="0" indent="-228600" algn="l">
              <a:lnSpc>
                <a:spcPct val="95000"/>
              </a:lnSpc>
              <a:spcBef>
                <a:spcPts val="1000"/>
              </a:spcBef>
              <a:spcAft>
                <a:spcPts val="0"/>
              </a:spcAft>
              <a:buClr>
                <a:srgbClr val="0460A9"/>
              </a:buClr>
              <a:buSzPts val="1800"/>
              <a:buNone/>
              <a:defRPr/>
            </a:lvl1pPr>
            <a:lvl2pPr marL="914400" lvl="1" indent="-228600" algn="l">
              <a:lnSpc>
                <a:spcPct val="95000"/>
              </a:lnSpc>
              <a:spcBef>
                <a:spcPts val="700"/>
              </a:spcBef>
              <a:spcAft>
                <a:spcPts val="0"/>
              </a:spcAft>
              <a:buClr>
                <a:schemeClr val="dk1"/>
              </a:buClr>
              <a:buSzPts val="1800"/>
              <a:buNone/>
              <a:defRPr/>
            </a:lvl2pPr>
            <a:lvl3pPr marL="1371600" lvl="2" indent="-342900" algn="l">
              <a:lnSpc>
                <a:spcPct val="95000"/>
              </a:lnSpc>
              <a:spcBef>
                <a:spcPts val="600"/>
              </a:spcBef>
              <a:spcAft>
                <a:spcPts val="0"/>
              </a:spcAft>
              <a:buSzPts val="1800"/>
              <a:buChar char="•"/>
              <a:defRPr/>
            </a:lvl3pPr>
            <a:lvl4pPr marL="1828800" lvl="3" indent="-342900" algn="l">
              <a:lnSpc>
                <a:spcPct val="95000"/>
              </a:lnSpc>
              <a:spcBef>
                <a:spcPts val="600"/>
              </a:spcBef>
              <a:spcAft>
                <a:spcPts val="0"/>
              </a:spcAft>
              <a:buSzPts val="1800"/>
              <a:buChar char="–"/>
              <a:defRPr/>
            </a:lvl4pPr>
            <a:lvl5pPr marL="2286000" lvl="4" indent="-342900" algn="l">
              <a:lnSpc>
                <a:spcPct val="95000"/>
              </a:lnSpc>
              <a:spcBef>
                <a:spcPts val="6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2" name="Google Shape;332;p62"/>
          <p:cNvSpPr txBox="1">
            <a:spLocks noGrp="1"/>
          </p:cNvSpPr>
          <p:nvPr>
            <p:ph type="body" idx="3"/>
          </p:nvPr>
        </p:nvSpPr>
        <p:spPr>
          <a:xfrm>
            <a:off x="604839" y="5464175"/>
            <a:ext cx="4770000" cy="587375"/>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0"/>
              </a:spcBef>
              <a:spcAft>
                <a:spcPts val="0"/>
              </a:spcAft>
              <a:buClr>
                <a:schemeClr val="dk1"/>
              </a:buClr>
              <a:buSzPts val="900"/>
              <a:buFont typeface="Arial"/>
              <a:buNone/>
              <a:defRPr sz="900" b="0">
                <a:solidFill>
                  <a:schemeClr val="dk1"/>
                </a:solidFill>
              </a:defRPr>
            </a:lvl1pPr>
            <a:lvl2pPr marL="914400" lvl="1" indent="-228600" algn="l">
              <a:lnSpc>
                <a:spcPct val="100000"/>
              </a:lnSpc>
              <a:spcBef>
                <a:spcPts val="0"/>
              </a:spcBef>
              <a:spcAft>
                <a:spcPts val="0"/>
              </a:spcAft>
              <a:buClr>
                <a:schemeClr val="dk1"/>
              </a:buClr>
              <a:buSzPts val="900"/>
              <a:buFont typeface="Arial"/>
              <a:buNone/>
              <a:defRPr sz="900" b="0">
                <a:solidFill>
                  <a:schemeClr val="dk1"/>
                </a:solidFill>
              </a:defRPr>
            </a:lvl2pPr>
            <a:lvl3pPr marL="1371600" lvl="2" indent="-228600" algn="l">
              <a:lnSpc>
                <a:spcPct val="100000"/>
              </a:lnSpc>
              <a:spcBef>
                <a:spcPts val="0"/>
              </a:spcBef>
              <a:spcAft>
                <a:spcPts val="0"/>
              </a:spcAft>
              <a:buSzPts val="900"/>
              <a:buFont typeface="Arial"/>
              <a:buNone/>
              <a:defRPr sz="900" b="0">
                <a:solidFill>
                  <a:schemeClr val="dk1"/>
                </a:solidFill>
              </a:defRPr>
            </a:lvl3pPr>
            <a:lvl4pPr marL="1828800" lvl="3" indent="-228600" algn="l">
              <a:lnSpc>
                <a:spcPct val="100000"/>
              </a:lnSpc>
              <a:spcBef>
                <a:spcPts val="0"/>
              </a:spcBef>
              <a:spcAft>
                <a:spcPts val="0"/>
              </a:spcAft>
              <a:buSzPts val="900"/>
              <a:buFont typeface="Arial"/>
              <a:buNone/>
              <a:defRPr sz="900" b="0">
                <a:solidFill>
                  <a:schemeClr val="dk1"/>
                </a:solidFill>
              </a:defRPr>
            </a:lvl4pPr>
            <a:lvl5pPr marL="2286000" lvl="4" indent="-228600" algn="l">
              <a:lnSpc>
                <a:spcPct val="100000"/>
              </a:lnSpc>
              <a:spcBef>
                <a:spcPts val="0"/>
              </a:spcBef>
              <a:spcAft>
                <a:spcPts val="0"/>
              </a:spcAft>
              <a:buSzPts val="900"/>
              <a:buFont typeface="Arial"/>
              <a:buNone/>
              <a:defRPr sz="900" b="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333" name="Google Shape;333;p62"/>
          <p:cNvPicPr preferRelativeResize="0"/>
          <p:nvPr/>
        </p:nvPicPr>
        <p:blipFill rotWithShape="1">
          <a:blip r:embed="rId2">
            <a:alphaModFix/>
          </a:blip>
          <a:srcRect/>
          <a:stretch/>
        </p:blipFill>
        <p:spPr>
          <a:xfrm>
            <a:off x="413385" y="6132510"/>
            <a:ext cx="3438000" cy="640936"/>
          </a:xfrm>
          <a:prstGeom prst="rect">
            <a:avLst/>
          </a:prstGeom>
          <a:noFill/>
          <a:ln>
            <a:noFill/>
          </a:ln>
        </p:spPr>
      </p:pic>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Text &amp; Blank">
  <p:cSld name="Title, Text &amp; Blank">
    <p:spTree>
      <p:nvGrpSpPr>
        <p:cNvPr id="1" name="Shape 334"/>
        <p:cNvGrpSpPr/>
        <p:nvPr/>
      </p:nvGrpSpPr>
      <p:grpSpPr>
        <a:xfrm>
          <a:off x="0" y="0"/>
          <a:ext cx="0" cy="0"/>
          <a:chOff x="0" y="0"/>
          <a:chExt cx="0" cy="0"/>
        </a:xfrm>
      </p:grpSpPr>
      <p:sp>
        <p:nvSpPr>
          <p:cNvPr id="335" name="Google Shape;335;p63"/>
          <p:cNvSpPr txBox="1">
            <a:spLocks noGrp="1"/>
          </p:cNvSpPr>
          <p:nvPr>
            <p:ph type="title"/>
          </p:nvPr>
        </p:nvSpPr>
        <p:spPr>
          <a:xfrm>
            <a:off x="604838" y="311086"/>
            <a:ext cx="4770000" cy="1065278"/>
          </a:xfrm>
          <a:prstGeom prst="rect">
            <a:avLst/>
          </a:prstGeom>
          <a:noFill/>
          <a:ln>
            <a:noFill/>
          </a:ln>
        </p:spPr>
        <p:txBody>
          <a:bodyPr spcFirstLastPara="1" wrap="square" lIns="0" tIns="0" rIns="0" bIns="0" anchor="t" anchorCtr="0">
            <a:noAutofit/>
          </a:bodyPr>
          <a:lstStyle>
            <a:lvl1pPr lvl="0" algn="l">
              <a:lnSpc>
                <a:spcPct val="95000"/>
              </a:lnSpc>
              <a:spcBef>
                <a:spcPts val="0"/>
              </a:spcBef>
              <a:spcAft>
                <a:spcPts val="0"/>
              </a:spcAft>
              <a:buClr>
                <a:srgbClr val="002068"/>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6" name="Google Shape;336;p63"/>
          <p:cNvSpPr txBox="1">
            <a:spLocks noGrp="1"/>
          </p:cNvSpPr>
          <p:nvPr>
            <p:ph type="body" idx="1"/>
          </p:nvPr>
        </p:nvSpPr>
        <p:spPr>
          <a:xfrm>
            <a:off x="604839" y="1573619"/>
            <a:ext cx="4770000" cy="4477931"/>
          </a:xfrm>
          <a:prstGeom prst="rect">
            <a:avLst/>
          </a:prstGeom>
          <a:noFill/>
          <a:ln>
            <a:noFill/>
          </a:ln>
        </p:spPr>
        <p:txBody>
          <a:bodyPr spcFirstLastPara="1" wrap="square" lIns="0" tIns="0" rIns="0" bIns="0" anchor="t" anchorCtr="0">
            <a:noAutofit/>
          </a:bodyPr>
          <a:lstStyle>
            <a:lvl1pPr marL="457200" lvl="0" indent="-228600" algn="l">
              <a:lnSpc>
                <a:spcPct val="95000"/>
              </a:lnSpc>
              <a:spcBef>
                <a:spcPts val="1000"/>
              </a:spcBef>
              <a:spcAft>
                <a:spcPts val="0"/>
              </a:spcAft>
              <a:buClr>
                <a:srgbClr val="0460A9"/>
              </a:buClr>
              <a:buSzPts val="1800"/>
              <a:buNone/>
              <a:defRPr/>
            </a:lvl1pPr>
            <a:lvl2pPr marL="914400" lvl="1" indent="-228600" algn="l">
              <a:lnSpc>
                <a:spcPct val="95000"/>
              </a:lnSpc>
              <a:spcBef>
                <a:spcPts val="700"/>
              </a:spcBef>
              <a:spcAft>
                <a:spcPts val="0"/>
              </a:spcAft>
              <a:buClr>
                <a:schemeClr val="dk1"/>
              </a:buClr>
              <a:buSzPts val="1800"/>
              <a:buNone/>
              <a:defRPr/>
            </a:lvl2pPr>
            <a:lvl3pPr marL="1371600" lvl="2" indent="-342900" algn="l">
              <a:lnSpc>
                <a:spcPct val="95000"/>
              </a:lnSpc>
              <a:spcBef>
                <a:spcPts val="600"/>
              </a:spcBef>
              <a:spcAft>
                <a:spcPts val="0"/>
              </a:spcAft>
              <a:buSzPts val="1800"/>
              <a:buChar char="•"/>
              <a:defRPr/>
            </a:lvl3pPr>
            <a:lvl4pPr marL="1828800" lvl="3" indent="-342900" algn="l">
              <a:lnSpc>
                <a:spcPct val="95000"/>
              </a:lnSpc>
              <a:spcBef>
                <a:spcPts val="600"/>
              </a:spcBef>
              <a:spcAft>
                <a:spcPts val="0"/>
              </a:spcAft>
              <a:buSzPts val="1800"/>
              <a:buChar char="–"/>
              <a:defRPr/>
            </a:lvl4pPr>
            <a:lvl5pPr marL="2286000" lvl="4" indent="-342900" algn="l">
              <a:lnSpc>
                <a:spcPct val="95000"/>
              </a:lnSpc>
              <a:spcBef>
                <a:spcPts val="6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7" name="Google Shape;337;p63"/>
          <p:cNvSpPr txBox="1">
            <a:spLocks noGrp="1"/>
          </p:cNvSpPr>
          <p:nvPr>
            <p:ph type="ftr" idx="11"/>
          </p:nvPr>
        </p:nvSpPr>
        <p:spPr>
          <a:xfrm>
            <a:off x="8197850" y="6449644"/>
            <a:ext cx="2880000" cy="180000"/>
          </a:xfrm>
          <a:prstGeom prst="rect">
            <a:avLst/>
          </a:prstGeom>
          <a:noFill/>
          <a:ln>
            <a:noFill/>
          </a:ln>
        </p:spPr>
        <p:txBody>
          <a:bodyPr spcFirstLastPara="1" wrap="square" lIns="0" tIns="0" rIns="0" bIns="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8" name="Google Shape;338;p63"/>
          <p:cNvSpPr txBox="1">
            <a:spLocks noGrp="1"/>
          </p:cNvSpPr>
          <p:nvPr>
            <p:ph type="sldNum" idx="12"/>
          </p:nvPr>
        </p:nvSpPr>
        <p:spPr>
          <a:xfrm>
            <a:off x="11307726" y="6449644"/>
            <a:ext cx="465174" cy="180000"/>
          </a:xfrm>
          <a:prstGeom prst="rect">
            <a:avLst/>
          </a:prstGeom>
          <a:noFill/>
          <a:ln>
            <a:noFill/>
          </a:ln>
        </p:spPr>
        <p:txBody>
          <a:bodyPr spcFirstLastPara="1" wrap="square" lIns="0" tIns="0" rIns="0" bIns="0"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339" name="Google Shape;339;p63"/>
          <p:cNvSpPr txBox="1">
            <a:spLocks noGrp="1"/>
          </p:cNvSpPr>
          <p:nvPr>
            <p:ph type="body" idx="2"/>
          </p:nvPr>
        </p:nvSpPr>
        <p:spPr>
          <a:xfrm>
            <a:off x="604839" y="5464175"/>
            <a:ext cx="4770000" cy="587375"/>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0"/>
              </a:spcBef>
              <a:spcAft>
                <a:spcPts val="0"/>
              </a:spcAft>
              <a:buClr>
                <a:schemeClr val="dk1"/>
              </a:buClr>
              <a:buSzPts val="900"/>
              <a:buFont typeface="Arial"/>
              <a:buNone/>
              <a:defRPr sz="900" b="0">
                <a:solidFill>
                  <a:schemeClr val="dk1"/>
                </a:solidFill>
              </a:defRPr>
            </a:lvl1pPr>
            <a:lvl2pPr marL="914400" lvl="1" indent="-228600" algn="l">
              <a:lnSpc>
                <a:spcPct val="100000"/>
              </a:lnSpc>
              <a:spcBef>
                <a:spcPts val="0"/>
              </a:spcBef>
              <a:spcAft>
                <a:spcPts val="0"/>
              </a:spcAft>
              <a:buClr>
                <a:schemeClr val="dk1"/>
              </a:buClr>
              <a:buSzPts val="900"/>
              <a:buFont typeface="Arial"/>
              <a:buNone/>
              <a:defRPr sz="900" b="0">
                <a:solidFill>
                  <a:schemeClr val="dk1"/>
                </a:solidFill>
              </a:defRPr>
            </a:lvl2pPr>
            <a:lvl3pPr marL="1371600" lvl="2" indent="-228600" algn="l">
              <a:lnSpc>
                <a:spcPct val="100000"/>
              </a:lnSpc>
              <a:spcBef>
                <a:spcPts val="0"/>
              </a:spcBef>
              <a:spcAft>
                <a:spcPts val="0"/>
              </a:spcAft>
              <a:buSzPts val="900"/>
              <a:buFont typeface="Arial"/>
              <a:buNone/>
              <a:defRPr sz="900" b="0">
                <a:solidFill>
                  <a:schemeClr val="dk1"/>
                </a:solidFill>
              </a:defRPr>
            </a:lvl3pPr>
            <a:lvl4pPr marL="1828800" lvl="3" indent="-228600" algn="l">
              <a:lnSpc>
                <a:spcPct val="100000"/>
              </a:lnSpc>
              <a:spcBef>
                <a:spcPts val="0"/>
              </a:spcBef>
              <a:spcAft>
                <a:spcPts val="0"/>
              </a:spcAft>
              <a:buSzPts val="900"/>
              <a:buFont typeface="Arial"/>
              <a:buNone/>
              <a:defRPr sz="900" b="0">
                <a:solidFill>
                  <a:schemeClr val="dk1"/>
                </a:solidFill>
              </a:defRPr>
            </a:lvl4pPr>
            <a:lvl5pPr marL="2286000" lvl="4" indent="-228600" algn="l">
              <a:lnSpc>
                <a:spcPct val="100000"/>
              </a:lnSpc>
              <a:spcBef>
                <a:spcPts val="0"/>
              </a:spcBef>
              <a:spcAft>
                <a:spcPts val="0"/>
              </a:spcAft>
              <a:buSzPts val="900"/>
              <a:buFont typeface="Arial"/>
              <a:buNone/>
              <a:defRPr sz="900" b="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340" name="Google Shape;340;p63"/>
          <p:cNvPicPr preferRelativeResize="0"/>
          <p:nvPr/>
        </p:nvPicPr>
        <p:blipFill rotWithShape="1">
          <a:blip r:embed="rId2">
            <a:alphaModFix/>
          </a:blip>
          <a:srcRect/>
          <a:stretch/>
        </p:blipFill>
        <p:spPr>
          <a:xfrm>
            <a:off x="413385" y="6132510"/>
            <a:ext cx="3438000" cy="640936"/>
          </a:xfrm>
          <a:prstGeom prst="rect">
            <a:avLst/>
          </a:prstGeom>
          <a:noFill/>
          <a:ln>
            <a:noFill/>
          </a:ln>
        </p:spPr>
      </p:pic>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341"/>
        <p:cNvGrpSpPr/>
        <p:nvPr/>
      </p:nvGrpSpPr>
      <p:grpSpPr>
        <a:xfrm>
          <a:off x="0" y="0"/>
          <a:ext cx="0" cy="0"/>
          <a:chOff x="0" y="0"/>
          <a:chExt cx="0" cy="0"/>
        </a:xfrm>
      </p:grpSpPr>
      <p:sp>
        <p:nvSpPr>
          <p:cNvPr id="342" name="Google Shape;342;p64"/>
          <p:cNvSpPr txBox="1">
            <a:spLocks noGrp="1"/>
          </p:cNvSpPr>
          <p:nvPr>
            <p:ph type="title"/>
          </p:nvPr>
        </p:nvSpPr>
        <p:spPr>
          <a:xfrm>
            <a:off x="604838" y="311086"/>
            <a:ext cx="7364412" cy="1065278"/>
          </a:xfrm>
          <a:prstGeom prst="rect">
            <a:avLst/>
          </a:prstGeom>
          <a:noFill/>
          <a:ln>
            <a:noFill/>
          </a:ln>
        </p:spPr>
        <p:txBody>
          <a:bodyPr spcFirstLastPara="1" wrap="square" lIns="0" tIns="0" rIns="0" bIns="0" anchor="t" anchorCtr="0">
            <a:noAutofit/>
          </a:bodyPr>
          <a:lstStyle>
            <a:lvl1pPr lvl="0" algn="l">
              <a:lnSpc>
                <a:spcPct val="95000"/>
              </a:lnSpc>
              <a:spcBef>
                <a:spcPts val="0"/>
              </a:spcBef>
              <a:spcAft>
                <a:spcPts val="0"/>
              </a:spcAft>
              <a:buClr>
                <a:srgbClr val="002068"/>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3" name="Google Shape;343;p64"/>
          <p:cNvSpPr txBox="1">
            <a:spLocks noGrp="1"/>
          </p:cNvSpPr>
          <p:nvPr>
            <p:ph type="ftr" idx="11"/>
          </p:nvPr>
        </p:nvSpPr>
        <p:spPr>
          <a:xfrm>
            <a:off x="8197850" y="6449644"/>
            <a:ext cx="2880000" cy="180000"/>
          </a:xfrm>
          <a:prstGeom prst="rect">
            <a:avLst/>
          </a:prstGeom>
          <a:noFill/>
          <a:ln>
            <a:noFill/>
          </a:ln>
        </p:spPr>
        <p:txBody>
          <a:bodyPr spcFirstLastPara="1" wrap="square" lIns="0" tIns="0" rIns="0" bIns="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4" name="Google Shape;344;p64"/>
          <p:cNvSpPr txBox="1">
            <a:spLocks noGrp="1"/>
          </p:cNvSpPr>
          <p:nvPr>
            <p:ph type="sldNum" idx="12"/>
          </p:nvPr>
        </p:nvSpPr>
        <p:spPr>
          <a:xfrm>
            <a:off x="11307726" y="6449644"/>
            <a:ext cx="465174" cy="180000"/>
          </a:xfrm>
          <a:prstGeom prst="rect">
            <a:avLst/>
          </a:prstGeom>
          <a:noFill/>
          <a:ln>
            <a:noFill/>
          </a:ln>
        </p:spPr>
        <p:txBody>
          <a:bodyPr spcFirstLastPara="1" wrap="square" lIns="0" tIns="0" rIns="0" bIns="0"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345" name="Google Shape;345;p64"/>
          <p:cNvSpPr txBox="1">
            <a:spLocks noGrp="1"/>
          </p:cNvSpPr>
          <p:nvPr>
            <p:ph type="body" idx="1"/>
          </p:nvPr>
        </p:nvSpPr>
        <p:spPr>
          <a:xfrm>
            <a:off x="604838" y="5464175"/>
            <a:ext cx="9267825" cy="587375"/>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0"/>
              </a:spcBef>
              <a:spcAft>
                <a:spcPts val="0"/>
              </a:spcAft>
              <a:buClr>
                <a:schemeClr val="dk1"/>
              </a:buClr>
              <a:buSzPts val="900"/>
              <a:buFont typeface="Arial"/>
              <a:buNone/>
              <a:defRPr sz="900" b="0">
                <a:solidFill>
                  <a:schemeClr val="dk1"/>
                </a:solidFill>
              </a:defRPr>
            </a:lvl1pPr>
            <a:lvl2pPr marL="914400" lvl="1" indent="-228600" algn="l">
              <a:lnSpc>
                <a:spcPct val="100000"/>
              </a:lnSpc>
              <a:spcBef>
                <a:spcPts val="0"/>
              </a:spcBef>
              <a:spcAft>
                <a:spcPts val="0"/>
              </a:spcAft>
              <a:buClr>
                <a:schemeClr val="dk1"/>
              </a:buClr>
              <a:buSzPts val="900"/>
              <a:buFont typeface="Arial"/>
              <a:buNone/>
              <a:defRPr sz="900" b="0">
                <a:solidFill>
                  <a:schemeClr val="dk1"/>
                </a:solidFill>
              </a:defRPr>
            </a:lvl2pPr>
            <a:lvl3pPr marL="1371600" lvl="2" indent="-228600" algn="l">
              <a:lnSpc>
                <a:spcPct val="100000"/>
              </a:lnSpc>
              <a:spcBef>
                <a:spcPts val="0"/>
              </a:spcBef>
              <a:spcAft>
                <a:spcPts val="0"/>
              </a:spcAft>
              <a:buSzPts val="900"/>
              <a:buFont typeface="Arial"/>
              <a:buNone/>
              <a:defRPr sz="900" b="0">
                <a:solidFill>
                  <a:schemeClr val="dk1"/>
                </a:solidFill>
              </a:defRPr>
            </a:lvl3pPr>
            <a:lvl4pPr marL="1828800" lvl="3" indent="-228600" algn="l">
              <a:lnSpc>
                <a:spcPct val="100000"/>
              </a:lnSpc>
              <a:spcBef>
                <a:spcPts val="0"/>
              </a:spcBef>
              <a:spcAft>
                <a:spcPts val="0"/>
              </a:spcAft>
              <a:buSzPts val="900"/>
              <a:buFont typeface="Arial"/>
              <a:buNone/>
              <a:defRPr sz="900" b="0">
                <a:solidFill>
                  <a:schemeClr val="dk1"/>
                </a:solidFill>
              </a:defRPr>
            </a:lvl4pPr>
            <a:lvl5pPr marL="2286000" lvl="4" indent="-228600" algn="l">
              <a:lnSpc>
                <a:spcPct val="100000"/>
              </a:lnSpc>
              <a:spcBef>
                <a:spcPts val="0"/>
              </a:spcBef>
              <a:spcAft>
                <a:spcPts val="0"/>
              </a:spcAft>
              <a:buSzPts val="900"/>
              <a:buFont typeface="Arial"/>
              <a:buNone/>
              <a:defRPr sz="900" b="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346" name="Google Shape;346;p64"/>
          <p:cNvPicPr preferRelativeResize="0"/>
          <p:nvPr/>
        </p:nvPicPr>
        <p:blipFill rotWithShape="1">
          <a:blip r:embed="rId2">
            <a:alphaModFix/>
          </a:blip>
          <a:srcRect/>
          <a:stretch/>
        </p:blipFill>
        <p:spPr>
          <a:xfrm>
            <a:off x="413385" y="6132510"/>
            <a:ext cx="3438000" cy="640936"/>
          </a:xfrm>
          <a:prstGeom prst="rect">
            <a:avLst/>
          </a:prstGeom>
          <a:noFill/>
          <a:ln>
            <a:noFill/>
          </a:ln>
        </p:spPr>
      </p:pic>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347"/>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Full Width Content" type="obj">
  <p:cSld name="OBJECT">
    <p:spTree>
      <p:nvGrpSpPr>
        <p:cNvPr id="1" name="Shape 36"/>
        <p:cNvGrpSpPr/>
        <p:nvPr/>
      </p:nvGrpSpPr>
      <p:grpSpPr>
        <a:xfrm>
          <a:off x="0" y="0"/>
          <a:ext cx="0" cy="0"/>
          <a:chOff x="0" y="0"/>
          <a:chExt cx="0" cy="0"/>
        </a:xfrm>
      </p:grpSpPr>
      <p:sp>
        <p:nvSpPr>
          <p:cNvPr id="37" name="Google Shape;37;p26"/>
          <p:cNvSpPr txBox="1">
            <a:spLocks noGrp="1"/>
          </p:cNvSpPr>
          <p:nvPr>
            <p:ph type="title"/>
          </p:nvPr>
        </p:nvSpPr>
        <p:spPr>
          <a:xfrm>
            <a:off x="604838" y="311086"/>
            <a:ext cx="7364412" cy="1065278"/>
          </a:xfrm>
          <a:prstGeom prst="rect">
            <a:avLst/>
          </a:prstGeom>
          <a:noFill/>
          <a:ln>
            <a:noFill/>
          </a:ln>
        </p:spPr>
        <p:txBody>
          <a:bodyPr spcFirstLastPara="1" wrap="square" lIns="0" tIns="0" rIns="0" bIns="0" anchor="t" anchorCtr="0">
            <a:noAutofit/>
          </a:bodyPr>
          <a:lstStyle>
            <a:lvl1pPr lvl="0" algn="l">
              <a:lnSpc>
                <a:spcPct val="95000"/>
              </a:lnSpc>
              <a:spcBef>
                <a:spcPts val="0"/>
              </a:spcBef>
              <a:spcAft>
                <a:spcPts val="0"/>
              </a:spcAft>
              <a:buClr>
                <a:srgbClr val="002068"/>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26"/>
          <p:cNvSpPr txBox="1">
            <a:spLocks noGrp="1"/>
          </p:cNvSpPr>
          <p:nvPr>
            <p:ph type="body" idx="1"/>
          </p:nvPr>
        </p:nvSpPr>
        <p:spPr>
          <a:xfrm>
            <a:off x="604838" y="1573619"/>
            <a:ext cx="11168062" cy="4477931"/>
          </a:xfrm>
          <a:prstGeom prst="rect">
            <a:avLst/>
          </a:prstGeom>
          <a:noFill/>
          <a:ln>
            <a:noFill/>
          </a:ln>
        </p:spPr>
        <p:txBody>
          <a:bodyPr spcFirstLastPara="1" wrap="square" lIns="0" tIns="0" rIns="0" bIns="0" anchor="t" anchorCtr="0">
            <a:noAutofit/>
          </a:bodyPr>
          <a:lstStyle>
            <a:lvl1pPr marL="457200" lvl="0" indent="-228600" algn="l">
              <a:lnSpc>
                <a:spcPct val="95000"/>
              </a:lnSpc>
              <a:spcBef>
                <a:spcPts val="1000"/>
              </a:spcBef>
              <a:spcAft>
                <a:spcPts val="0"/>
              </a:spcAft>
              <a:buClr>
                <a:srgbClr val="0460A9"/>
              </a:buClr>
              <a:buSzPts val="1800"/>
              <a:buNone/>
              <a:defRPr/>
            </a:lvl1pPr>
            <a:lvl2pPr marL="914400" lvl="1" indent="-228600" algn="l">
              <a:lnSpc>
                <a:spcPct val="95000"/>
              </a:lnSpc>
              <a:spcBef>
                <a:spcPts val="700"/>
              </a:spcBef>
              <a:spcAft>
                <a:spcPts val="0"/>
              </a:spcAft>
              <a:buClr>
                <a:schemeClr val="dk1"/>
              </a:buClr>
              <a:buSzPts val="1800"/>
              <a:buNone/>
              <a:defRPr/>
            </a:lvl2pPr>
            <a:lvl3pPr marL="1371600" lvl="2" indent="-342900" algn="l">
              <a:lnSpc>
                <a:spcPct val="95000"/>
              </a:lnSpc>
              <a:spcBef>
                <a:spcPts val="600"/>
              </a:spcBef>
              <a:spcAft>
                <a:spcPts val="0"/>
              </a:spcAft>
              <a:buSzPts val="1800"/>
              <a:buChar char="•"/>
              <a:defRPr/>
            </a:lvl3pPr>
            <a:lvl4pPr marL="1828800" lvl="3" indent="-342900" algn="l">
              <a:lnSpc>
                <a:spcPct val="95000"/>
              </a:lnSpc>
              <a:spcBef>
                <a:spcPts val="600"/>
              </a:spcBef>
              <a:spcAft>
                <a:spcPts val="0"/>
              </a:spcAft>
              <a:buSzPts val="1800"/>
              <a:buChar char="–"/>
              <a:defRPr/>
            </a:lvl4pPr>
            <a:lvl5pPr marL="2286000" lvl="4" indent="-342900" algn="l">
              <a:lnSpc>
                <a:spcPct val="95000"/>
              </a:lnSpc>
              <a:spcBef>
                <a:spcPts val="6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 name="Google Shape;39;p26"/>
          <p:cNvSpPr txBox="1">
            <a:spLocks noGrp="1"/>
          </p:cNvSpPr>
          <p:nvPr>
            <p:ph type="ftr" idx="11"/>
          </p:nvPr>
        </p:nvSpPr>
        <p:spPr>
          <a:xfrm>
            <a:off x="8197850" y="6449644"/>
            <a:ext cx="2880000" cy="180000"/>
          </a:xfrm>
          <a:prstGeom prst="rect">
            <a:avLst/>
          </a:prstGeom>
          <a:noFill/>
          <a:ln>
            <a:noFill/>
          </a:ln>
        </p:spPr>
        <p:txBody>
          <a:bodyPr spcFirstLastPara="1" wrap="square" lIns="0" tIns="0" rIns="0" bIns="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26"/>
          <p:cNvSpPr txBox="1">
            <a:spLocks noGrp="1"/>
          </p:cNvSpPr>
          <p:nvPr>
            <p:ph type="sldNum" idx="12"/>
          </p:nvPr>
        </p:nvSpPr>
        <p:spPr>
          <a:xfrm>
            <a:off x="11307726" y="6449644"/>
            <a:ext cx="465174" cy="180000"/>
          </a:xfrm>
          <a:prstGeom prst="rect">
            <a:avLst/>
          </a:prstGeom>
          <a:noFill/>
          <a:ln>
            <a:noFill/>
          </a:ln>
        </p:spPr>
        <p:txBody>
          <a:bodyPr spcFirstLastPara="1" wrap="square" lIns="0" tIns="0" rIns="0" bIns="0"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41" name="Google Shape;41;p26"/>
          <p:cNvPicPr preferRelativeResize="0"/>
          <p:nvPr/>
        </p:nvPicPr>
        <p:blipFill rotWithShape="1">
          <a:blip r:embed="rId2">
            <a:alphaModFix/>
          </a:blip>
          <a:srcRect/>
          <a:stretch/>
        </p:blipFill>
        <p:spPr>
          <a:xfrm>
            <a:off x="413385" y="6132510"/>
            <a:ext cx="3438000" cy="640936"/>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42"/>
        <p:cNvGrpSpPr/>
        <p:nvPr/>
      </p:nvGrpSpPr>
      <p:grpSpPr>
        <a:xfrm>
          <a:off x="0" y="0"/>
          <a:ext cx="0" cy="0"/>
          <a:chOff x="0" y="0"/>
          <a:chExt cx="0" cy="0"/>
        </a:xfrm>
      </p:grpSpPr>
      <p:sp>
        <p:nvSpPr>
          <p:cNvPr id="43" name="Google Shape;43;p27"/>
          <p:cNvSpPr txBox="1">
            <a:spLocks noGrp="1"/>
          </p:cNvSpPr>
          <p:nvPr>
            <p:ph type="title"/>
          </p:nvPr>
        </p:nvSpPr>
        <p:spPr>
          <a:xfrm>
            <a:off x="609600" y="432004"/>
            <a:ext cx="10972800" cy="1281225"/>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dk1"/>
              </a:buClr>
              <a:buSzPts val="18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 name="Google Shape;44;p27"/>
          <p:cNvSpPr txBox="1">
            <a:spLocks noGrp="1"/>
          </p:cNvSpPr>
          <p:nvPr>
            <p:ph type="body" idx="1"/>
          </p:nvPr>
        </p:nvSpPr>
        <p:spPr>
          <a:xfrm>
            <a:off x="609600" y="1828503"/>
            <a:ext cx="10972800" cy="4140500"/>
          </a:xfrm>
          <a:prstGeom prst="rect">
            <a:avLst/>
          </a:prstGeom>
          <a:noFill/>
          <a:ln>
            <a:noFill/>
          </a:ln>
        </p:spPr>
        <p:txBody>
          <a:bodyPr spcFirstLastPara="1" wrap="square" lIns="0" tIns="0" rIns="0" bIns="0" anchor="t" anchorCtr="0">
            <a:normAutofit/>
          </a:bodyPr>
          <a:lstStyle>
            <a:lvl1pPr marL="457200" lvl="0" indent="-342900" algn="l">
              <a:lnSpc>
                <a:spcPct val="95000"/>
              </a:lnSpc>
              <a:spcBef>
                <a:spcPts val="1200"/>
              </a:spcBef>
              <a:spcAft>
                <a:spcPts val="0"/>
              </a:spcAft>
              <a:buClr>
                <a:schemeClr val="dk1"/>
              </a:buClr>
              <a:buSzPts val="1800"/>
              <a:buFont typeface="Noto Sans Symbols"/>
              <a:buChar char="▪"/>
              <a:defRPr/>
            </a:lvl1pPr>
            <a:lvl2pPr marL="914400" lvl="1" indent="-330200" algn="l">
              <a:lnSpc>
                <a:spcPct val="95000"/>
              </a:lnSpc>
              <a:spcBef>
                <a:spcPts val="400"/>
              </a:spcBef>
              <a:spcAft>
                <a:spcPts val="0"/>
              </a:spcAft>
              <a:buClr>
                <a:schemeClr val="dk1"/>
              </a:buClr>
              <a:buSzPts val="1600"/>
              <a:buFont typeface="Arial"/>
              <a:buChar char="–"/>
              <a:defRPr/>
            </a:lvl2pPr>
            <a:lvl3pPr marL="1371600" lvl="2" indent="-330200" algn="l">
              <a:lnSpc>
                <a:spcPct val="95000"/>
              </a:lnSpc>
              <a:spcBef>
                <a:spcPts val="400"/>
              </a:spcBef>
              <a:spcAft>
                <a:spcPts val="0"/>
              </a:spcAft>
              <a:buClr>
                <a:schemeClr val="dk1"/>
              </a:buClr>
              <a:buSzPts val="1600"/>
              <a:buChar char="–"/>
              <a:defRPr/>
            </a:lvl3pPr>
            <a:lvl4pPr marL="1828800" lvl="3" indent="-330200" algn="l">
              <a:lnSpc>
                <a:spcPct val="95000"/>
              </a:lnSpc>
              <a:spcBef>
                <a:spcPts val="400"/>
              </a:spcBef>
              <a:spcAft>
                <a:spcPts val="0"/>
              </a:spcAft>
              <a:buClr>
                <a:schemeClr val="dk1"/>
              </a:buClr>
              <a:buSzPts val="1600"/>
              <a:buChar char="–"/>
              <a:defRPr/>
            </a:lvl4pPr>
            <a:lvl5pPr marL="2286000" lvl="4" indent="-330200" algn="l">
              <a:lnSpc>
                <a:spcPct val="95000"/>
              </a:lnSpc>
              <a:spcBef>
                <a:spcPts val="400"/>
              </a:spcBef>
              <a:spcAft>
                <a:spcPts val="0"/>
              </a:spcAft>
              <a:buClr>
                <a:schemeClr val="dk1"/>
              </a:buClr>
              <a:buSzPts val="1600"/>
              <a:buChar char="–"/>
              <a:defRPr/>
            </a:lvl5pPr>
            <a:lvl6pPr marL="2743200" lvl="5" indent="-342900" algn="l">
              <a:lnSpc>
                <a:spcPct val="90000"/>
              </a:lnSpc>
              <a:spcBef>
                <a:spcPts val="480"/>
              </a:spcBef>
              <a:spcAft>
                <a:spcPts val="0"/>
              </a:spcAft>
              <a:buClr>
                <a:schemeClr val="dk1"/>
              </a:buClr>
              <a:buSzPts val="1800"/>
              <a:buChar char="•"/>
              <a:defRPr/>
            </a:lvl6pPr>
            <a:lvl7pPr marL="3200400" lvl="6" indent="-342900" algn="l">
              <a:lnSpc>
                <a:spcPct val="90000"/>
              </a:lnSpc>
              <a:spcBef>
                <a:spcPts val="480"/>
              </a:spcBef>
              <a:spcAft>
                <a:spcPts val="0"/>
              </a:spcAft>
              <a:buClr>
                <a:schemeClr val="dk1"/>
              </a:buClr>
              <a:buSzPts val="1800"/>
              <a:buChar char="•"/>
              <a:defRPr/>
            </a:lvl7pPr>
            <a:lvl8pPr marL="3657600" lvl="7" indent="-342900" algn="l">
              <a:lnSpc>
                <a:spcPct val="90000"/>
              </a:lnSpc>
              <a:spcBef>
                <a:spcPts val="480"/>
              </a:spcBef>
              <a:spcAft>
                <a:spcPts val="0"/>
              </a:spcAft>
              <a:buClr>
                <a:schemeClr val="dk1"/>
              </a:buClr>
              <a:buSzPts val="1800"/>
              <a:buChar char="•"/>
              <a:defRPr/>
            </a:lvl8pPr>
            <a:lvl9pPr marL="4114800" lvl="8" indent="-342900" algn="l">
              <a:lnSpc>
                <a:spcPct val="90000"/>
              </a:lnSpc>
              <a:spcBef>
                <a:spcPts val="480"/>
              </a:spcBef>
              <a:spcAft>
                <a:spcPts val="0"/>
              </a:spcAft>
              <a:buClr>
                <a:schemeClr val="dk1"/>
              </a:buClr>
              <a:buSzPts val="1800"/>
              <a:buChar char="•"/>
              <a:defRPr/>
            </a:lvl9pPr>
          </a:lstStyle>
          <a:p>
            <a:endParaRPr/>
          </a:p>
        </p:txBody>
      </p:sp>
      <p:sp>
        <p:nvSpPr>
          <p:cNvPr id="45" name="Google Shape;45;p27"/>
          <p:cNvSpPr txBox="1">
            <a:spLocks noGrp="1"/>
          </p:cNvSpPr>
          <p:nvPr>
            <p:ph type="ftr" idx="11"/>
          </p:nvPr>
        </p:nvSpPr>
        <p:spPr>
          <a:xfrm>
            <a:off x="917362" y="6375400"/>
            <a:ext cx="5056719" cy="304800"/>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1400"/>
              <a:buFont typeface="Arial"/>
              <a:buNone/>
              <a:defRPr/>
            </a:lvl1pPr>
            <a:lvl2pPr lvl="1" algn="l">
              <a:spcBef>
                <a:spcPts val="0"/>
              </a:spcBef>
              <a:spcAft>
                <a:spcPts val="0"/>
              </a:spcAft>
              <a:buClr>
                <a:schemeClr val="dk1"/>
              </a:buClr>
              <a:buSzPts val="1400"/>
              <a:buFont typeface="Arial"/>
              <a:buNone/>
              <a:defRPr/>
            </a:lvl2pPr>
            <a:lvl3pPr lvl="2" algn="l">
              <a:spcBef>
                <a:spcPts val="0"/>
              </a:spcBef>
              <a:spcAft>
                <a:spcPts val="0"/>
              </a:spcAft>
              <a:buClr>
                <a:schemeClr val="dk1"/>
              </a:buClr>
              <a:buSzPts val="1400"/>
              <a:buFont typeface="Arial"/>
              <a:buNone/>
              <a:defRPr/>
            </a:lvl3pPr>
            <a:lvl4pPr lvl="3" algn="l">
              <a:spcBef>
                <a:spcPts val="0"/>
              </a:spcBef>
              <a:spcAft>
                <a:spcPts val="0"/>
              </a:spcAft>
              <a:buClr>
                <a:schemeClr val="dk1"/>
              </a:buClr>
              <a:buSzPts val="1400"/>
              <a:buFont typeface="Arial"/>
              <a:buNone/>
              <a:defRPr/>
            </a:lvl4pPr>
            <a:lvl5pPr lvl="4" algn="l">
              <a:spcBef>
                <a:spcPts val="0"/>
              </a:spcBef>
              <a:spcAft>
                <a:spcPts val="0"/>
              </a:spcAft>
              <a:buClr>
                <a:schemeClr val="dk1"/>
              </a:buClr>
              <a:buSzPts val="1400"/>
              <a:buFont typeface="Arial"/>
              <a:buNone/>
              <a:defRPr/>
            </a:lvl5pPr>
            <a:lvl6pPr lvl="5" algn="l">
              <a:spcBef>
                <a:spcPts val="0"/>
              </a:spcBef>
              <a:spcAft>
                <a:spcPts val="0"/>
              </a:spcAft>
              <a:buClr>
                <a:schemeClr val="dk1"/>
              </a:buClr>
              <a:buSzPts val="1400"/>
              <a:buFont typeface="Arial"/>
              <a:buNone/>
              <a:defRPr/>
            </a:lvl6pPr>
            <a:lvl7pPr lvl="6" algn="l">
              <a:spcBef>
                <a:spcPts val="0"/>
              </a:spcBef>
              <a:spcAft>
                <a:spcPts val="0"/>
              </a:spcAft>
              <a:buClr>
                <a:schemeClr val="dk1"/>
              </a:buClr>
              <a:buSzPts val="1400"/>
              <a:buFont typeface="Arial"/>
              <a:buNone/>
              <a:defRPr/>
            </a:lvl7pPr>
            <a:lvl8pPr lvl="7" algn="l">
              <a:spcBef>
                <a:spcPts val="0"/>
              </a:spcBef>
              <a:spcAft>
                <a:spcPts val="0"/>
              </a:spcAft>
              <a:buClr>
                <a:schemeClr val="dk1"/>
              </a:buClr>
              <a:buSzPts val="1400"/>
              <a:buFont typeface="Arial"/>
              <a:buNone/>
              <a:defRPr/>
            </a:lvl8pPr>
            <a:lvl9pPr lvl="8" algn="l">
              <a:spcBef>
                <a:spcPts val="0"/>
              </a:spcBef>
              <a:spcAft>
                <a:spcPts val="0"/>
              </a:spcAft>
              <a:buClr>
                <a:schemeClr val="dk1"/>
              </a:buClr>
              <a:buSzPts val="1400"/>
              <a:buFont typeface="Arial"/>
              <a:buNone/>
              <a:defRPr/>
            </a:lvl9pPr>
          </a:lstStyle>
          <a:p>
            <a:endParaRPr/>
          </a:p>
        </p:txBody>
      </p:sp>
      <p:sp>
        <p:nvSpPr>
          <p:cNvPr id="46" name="Google Shape;46;p27"/>
          <p:cNvSpPr txBox="1">
            <a:spLocks noGrp="1"/>
          </p:cNvSpPr>
          <p:nvPr>
            <p:ph type="sldNum" idx="12"/>
          </p:nvPr>
        </p:nvSpPr>
        <p:spPr>
          <a:xfrm>
            <a:off x="612564" y="6375400"/>
            <a:ext cx="304800" cy="304800"/>
          </a:xfrm>
          <a:prstGeom prst="rect">
            <a:avLst/>
          </a:prstGeom>
          <a:noFill/>
          <a:ln>
            <a:noFill/>
          </a:ln>
        </p:spPr>
        <p:txBody>
          <a:bodyPr spcFirstLastPara="1" wrap="square" lIns="0" tIns="0" rIns="0" bIns="0" anchor="t" anchorCtr="0">
            <a:noAutofit/>
          </a:bodyPr>
          <a:lstStyle>
            <a:lvl1pPr marL="0" lvl="0" indent="0" algn="l">
              <a:spcBef>
                <a:spcPts val="0"/>
              </a:spcBef>
              <a:buClr>
                <a:schemeClr val="dk1"/>
              </a:buClr>
              <a:buSzPts val="900"/>
              <a:buFont typeface="Arial"/>
              <a:buNone/>
              <a:defRPr sz="900" b="1">
                <a:solidFill>
                  <a:schemeClr val="dk1"/>
                </a:solidFill>
                <a:latin typeface="Arial"/>
                <a:ea typeface="Arial"/>
                <a:cs typeface="Arial"/>
                <a:sym typeface="Arial"/>
              </a:defRPr>
            </a:lvl1pPr>
            <a:lvl2pPr marL="0" lvl="1" indent="0" algn="l">
              <a:spcBef>
                <a:spcPts val="0"/>
              </a:spcBef>
              <a:buClr>
                <a:schemeClr val="dk1"/>
              </a:buClr>
              <a:buSzPts val="900"/>
              <a:buFont typeface="Arial"/>
              <a:buNone/>
              <a:defRPr sz="900" b="1">
                <a:solidFill>
                  <a:schemeClr val="dk1"/>
                </a:solidFill>
                <a:latin typeface="Arial"/>
                <a:ea typeface="Arial"/>
                <a:cs typeface="Arial"/>
                <a:sym typeface="Arial"/>
              </a:defRPr>
            </a:lvl2pPr>
            <a:lvl3pPr marL="0" lvl="2" indent="0" algn="l">
              <a:spcBef>
                <a:spcPts val="0"/>
              </a:spcBef>
              <a:buClr>
                <a:schemeClr val="dk1"/>
              </a:buClr>
              <a:buSzPts val="900"/>
              <a:buFont typeface="Arial"/>
              <a:buNone/>
              <a:defRPr sz="900" b="1">
                <a:solidFill>
                  <a:schemeClr val="dk1"/>
                </a:solidFill>
                <a:latin typeface="Arial"/>
                <a:ea typeface="Arial"/>
                <a:cs typeface="Arial"/>
                <a:sym typeface="Arial"/>
              </a:defRPr>
            </a:lvl3pPr>
            <a:lvl4pPr marL="0" lvl="3" indent="0" algn="l">
              <a:spcBef>
                <a:spcPts val="0"/>
              </a:spcBef>
              <a:buClr>
                <a:schemeClr val="dk1"/>
              </a:buClr>
              <a:buSzPts val="900"/>
              <a:buFont typeface="Arial"/>
              <a:buNone/>
              <a:defRPr sz="900" b="1">
                <a:solidFill>
                  <a:schemeClr val="dk1"/>
                </a:solidFill>
                <a:latin typeface="Arial"/>
                <a:ea typeface="Arial"/>
                <a:cs typeface="Arial"/>
                <a:sym typeface="Arial"/>
              </a:defRPr>
            </a:lvl4pPr>
            <a:lvl5pPr marL="0" lvl="4" indent="0" algn="l">
              <a:spcBef>
                <a:spcPts val="0"/>
              </a:spcBef>
              <a:buClr>
                <a:schemeClr val="dk1"/>
              </a:buClr>
              <a:buSzPts val="900"/>
              <a:buFont typeface="Arial"/>
              <a:buNone/>
              <a:defRPr sz="900" b="1">
                <a:solidFill>
                  <a:schemeClr val="dk1"/>
                </a:solidFill>
                <a:latin typeface="Arial"/>
                <a:ea typeface="Arial"/>
                <a:cs typeface="Arial"/>
                <a:sym typeface="Arial"/>
              </a:defRPr>
            </a:lvl5pPr>
            <a:lvl6pPr marL="0" lvl="5" indent="0" algn="l">
              <a:spcBef>
                <a:spcPts val="0"/>
              </a:spcBef>
              <a:buClr>
                <a:schemeClr val="dk1"/>
              </a:buClr>
              <a:buSzPts val="900"/>
              <a:buFont typeface="Arial"/>
              <a:buNone/>
              <a:defRPr sz="900" b="1">
                <a:solidFill>
                  <a:schemeClr val="dk1"/>
                </a:solidFill>
                <a:latin typeface="Arial"/>
                <a:ea typeface="Arial"/>
                <a:cs typeface="Arial"/>
                <a:sym typeface="Arial"/>
              </a:defRPr>
            </a:lvl6pPr>
            <a:lvl7pPr marL="0" lvl="6" indent="0" algn="l">
              <a:spcBef>
                <a:spcPts val="0"/>
              </a:spcBef>
              <a:buClr>
                <a:schemeClr val="dk1"/>
              </a:buClr>
              <a:buSzPts val="900"/>
              <a:buFont typeface="Arial"/>
              <a:buNone/>
              <a:defRPr sz="900" b="1">
                <a:solidFill>
                  <a:schemeClr val="dk1"/>
                </a:solidFill>
                <a:latin typeface="Arial"/>
                <a:ea typeface="Arial"/>
                <a:cs typeface="Arial"/>
                <a:sym typeface="Arial"/>
              </a:defRPr>
            </a:lvl7pPr>
            <a:lvl8pPr marL="0" lvl="7" indent="0" algn="l">
              <a:spcBef>
                <a:spcPts val="0"/>
              </a:spcBef>
              <a:buClr>
                <a:schemeClr val="dk1"/>
              </a:buClr>
              <a:buSzPts val="900"/>
              <a:buFont typeface="Arial"/>
              <a:buNone/>
              <a:defRPr sz="900" b="1">
                <a:solidFill>
                  <a:schemeClr val="dk1"/>
                </a:solidFill>
                <a:latin typeface="Arial"/>
                <a:ea typeface="Arial"/>
                <a:cs typeface="Arial"/>
                <a:sym typeface="Arial"/>
              </a:defRPr>
            </a:lvl8pPr>
            <a:lvl9pPr marL="0" lvl="8" indent="0" algn="l">
              <a:spcBef>
                <a:spcPts val="0"/>
              </a:spcBef>
              <a:buClr>
                <a:schemeClr val="dk1"/>
              </a:buClr>
              <a:buSzPts val="900"/>
              <a:buFont typeface="Arial"/>
              <a:buNone/>
              <a:defRPr sz="900" b="1">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Text &amp; Image [Right] Alt">
  <p:cSld name="Title, Text &amp; Image [Right] Alt">
    <p:spTree>
      <p:nvGrpSpPr>
        <p:cNvPr id="1" name="Shape 47"/>
        <p:cNvGrpSpPr/>
        <p:nvPr/>
      </p:nvGrpSpPr>
      <p:grpSpPr>
        <a:xfrm>
          <a:off x="0" y="0"/>
          <a:ext cx="0" cy="0"/>
          <a:chOff x="0" y="0"/>
          <a:chExt cx="0" cy="0"/>
        </a:xfrm>
      </p:grpSpPr>
      <p:pic>
        <p:nvPicPr>
          <p:cNvPr id="48" name="Google Shape;48;p28" descr="A blue and white gradient&#10;&#10;Description automatically generated"/>
          <p:cNvPicPr preferRelativeResize="0"/>
          <p:nvPr/>
        </p:nvPicPr>
        <p:blipFill rotWithShape="1">
          <a:blip r:embed="rId2">
            <a:alphaModFix/>
          </a:blip>
          <a:srcRect/>
          <a:stretch/>
        </p:blipFill>
        <p:spPr>
          <a:xfrm>
            <a:off x="6296740" y="4761"/>
            <a:ext cx="5895260" cy="6858000"/>
          </a:xfrm>
          <a:prstGeom prst="rect">
            <a:avLst/>
          </a:prstGeom>
          <a:noFill/>
          <a:ln>
            <a:noFill/>
          </a:ln>
        </p:spPr>
      </p:pic>
      <p:sp>
        <p:nvSpPr>
          <p:cNvPr id="49" name="Google Shape;49;p28"/>
          <p:cNvSpPr txBox="1">
            <a:spLocks noGrp="1"/>
          </p:cNvSpPr>
          <p:nvPr>
            <p:ph type="title"/>
          </p:nvPr>
        </p:nvSpPr>
        <p:spPr>
          <a:xfrm>
            <a:off x="604838" y="311086"/>
            <a:ext cx="4770000" cy="1065278"/>
          </a:xfrm>
          <a:prstGeom prst="rect">
            <a:avLst/>
          </a:prstGeom>
          <a:noFill/>
          <a:ln>
            <a:noFill/>
          </a:ln>
        </p:spPr>
        <p:txBody>
          <a:bodyPr spcFirstLastPara="1" wrap="square" lIns="0" tIns="0" rIns="0" bIns="0" anchor="t" anchorCtr="0">
            <a:noAutofit/>
          </a:bodyPr>
          <a:lstStyle>
            <a:lvl1pPr lvl="0" algn="l">
              <a:lnSpc>
                <a:spcPct val="95000"/>
              </a:lnSpc>
              <a:spcBef>
                <a:spcPts val="0"/>
              </a:spcBef>
              <a:spcAft>
                <a:spcPts val="0"/>
              </a:spcAft>
              <a:buClr>
                <a:srgbClr val="002068"/>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0" name="Google Shape;50;p28"/>
          <p:cNvSpPr txBox="1">
            <a:spLocks noGrp="1"/>
          </p:cNvSpPr>
          <p:nvPr>
            <p:ph type="body" idx="1"/>
          </p:nvPr>
        </p:nvSpPr>
        <p:spPr>
          <a:xfrm>
            <a:off x="604839" y="1573619"/>
            <a:ext cx="4770000" cy="4477931"/>
          </a:xfrm>
          <a:prstGeom prst="rect">
            <a:avLst/>
          </a:prstGeom>
          <a:noFill/>
          <a:ln>
            <a:noFill/>
          </a:ln>
        </p:spPr>
        <p:txBody>
          <a:bodyPr spcFirstLastPara="1" wrap="square" lIns="0" tIns="0" rIns="0" bIns="0" anchor="t" anchorCtr="0">
            <a:noAutofit/>
          </a:bodyPr>
          <a:lstStyle>
            <a:lvl1pPr marL="457200" lvl="0" indent="-228600" algn="l">
              <a:lnSpc>
                <a:spcPct val="95000"/>
              </a:lnSpc>
              <a:spcBef>
                <a:spcPts val="1000"/>
              </a:spcBef>
              <a:spcAft>
                <a:spcPts val="0"/>
              </a:spcAft>
              <a:buClr>
                <a:srgbClr val="0460A9"/>
              </a:buClr>
              <a:buSzPts val="1800"/>
              <a:buNone/>
              <a:defRPr/>
            </a:lvl1pPr>
            <a:lvl2pPr marL="914400" lvl="1" indent="-228600" algn="l">
              <a:lnSpc>
                <a:spcPct val="95000"/>
              </a:lnSpc>
              <a:spcBef>
                <a:spcPts val="700"/>
              </a:spcBef>
              <a:spcAft>
                <a:spcPts val="0"/>
              </a:spcAft>
              <a:buClr>
                <a:schemeClr val="dk1"/>
              </a:buClr>
              <a:buSzPts val="1800"/>
              <a:buNone/>
              <a:defRPr/>
            </a:lvl2pPr>
            <a:lvl3pPr marL="1371600" lvl="2" indent="-342900" algn="l">
              <a:lnSpc>
                <a:spcPct val="95000"/>
              </a:lnSpc>
              <a:spcBef>
                <a:spcPts val="600"/>
              </a:spcBef>
              <a:spcAft>
                <a:spcPts val="0"/>
              </a:spcAft>
              <a:buSzPts val="1800"/>
              <a:buChar char="•"/>
              <a:defRPr/>
            </a:lvl3pPr>
            <a:lvl4pPr marL="1828800" lvl="3" indent="-342900" algn="l">
              <a:lnSpc>
                <a:spcPct val="95000"/>
              </a:lnSpc>
              <a:spcBef>
                <a:spcPts val="600"/>
              </a:spcBef>
              <a:spcAft>
                <a:spcPts val="0"/>
              </a:spcAft>
              <a:buSzPts val="1800"/>
              <a:buChar char="–"/>
              <a:defRPr/>
            </a:lvl4pPr>
            <a:lvl5pPr marL="2286000" lvl="4" indent="-342900" algn="l">
              <a:lnSpc>
                <a:spcPct val="95000"/>
              </a:lnSpc>
              <a:spcBef>
                <a:spcPts val="6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 name="Google Shape;51;p28"/>
          <p:cNvSpPr txBox="1">
            <a:spLocks noGrp="1"/>
          </p:cNvSpPr>
          <p:nvPr>
            <p:ph type="ftr" idx="11"/>
          </p:nvPr>
        </p:nvSpPr>
        <p:spPr>
          <a:xfrm>
            <a:off x="8197850" y="6449644"/>
            <a:ext cx="2880000" cy="180000"/>
          </a:xfrm>
          <a:prstGeom prst="rect">
            <a:avLst/>
          </a:prstGeom>
          <a:noFill/>
          <a:ln>
            <a:noFill/>
          </a:ln>
        </p:spPr>
        <p:txBody>
          <a:bodyPr spcFirstLastPara="1" wrap="square" lIns="0" tIns="0" rIns="0" bIns="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8"/>
          <p:cNvSpPr txBox="1">
            <a:spLocks noGrp="1"/>
          </p:cNvSpPr>
          <p:nvPr>
            <p:ph type="sldNum" idx="12"/>
          </p:nvPr>
        </p:nvSpPr>
        <p:spPr>
          <a:xfrm>
            <a:off x="11307726" y="6449644"/>
            <a:ext cx="465174" cy="180000"/>
          </a:xfrm>
          <a:prstGeom prst="rect">
            <a:avLst/>
          </a:prstGeom>
          <a:noFill/>
          <a:ln>
            <a:noFill/>
          </a:ln>
        </p:spPr>
        <p:txBody>
          <a:bodyPr spcFirstLastPara="1" wrap="square" lIns="0" tIns="0" rIns="0" bIns="0"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53" name="Google Shape;53;p28"/>
          <p:cNvSpPr>
            <a:spLocks noGrp="1"/>
          </p:cNvSpPr>
          <p:nvPr>
            <p:ph type="pic" idx="2"/>
          </p:nvPr>
        </p:nvSpPr>
        <p:spPr>
          <a:xfrm>
            <a:off x="6338292" y="-2"/>
            <a:ext cx="5853707" cy="6588000"/>
          </a:xfrm>
          <a:prstGeom prst="rect">
            <a:avLst/>
          </a:prstGeom>
          <a:noFill/>
          <a:ln>
            <a:noFill/>
          </a:ln>
        </p:spPr>
      </p:sp>
      <p:sp>
        <p:nvSpPr>
          <p:cNvPr id="54" name="Google Shape;54;p28"/>
          <p:cNvSpPr txBox="1">
            <a:spLocks noGrp="1"/>
          </p:cNvSpPr>
          <p:nvPr>
            <p:ph type="body" idx="3"/>
          </p:nvPr>
        </p:nvSpPr>
        <p:spPr>
          <a:xfrm>
            <a:off x="604839" y="5464175"/>
            <a:ext cx="4770000" cy="587375"/>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0"/>
              </a:spcBef>
              <a:spcAft>
                <a:spcPts val="0"/>
              </a:spcAft>
              <a:buClr>
                <a:schemeClr val="dk1"/>
              </a:buClr>
              <a:buSzPts val="900"/>
              <a:buFont typeface="Arial"/>
              <a:buNone/>
              <a:defRPr sz="900" b="0">
                <a:solidFill>
                  <a:schemeClr val="dk1"/>
                </a:solidFill>
              </a:defRPr>
            </a:lvl1pPr>
            <a:lvl2pPr marL="914400" lvl="1" indent="-228600" algn="l">
              <a:lnSpc>
                <a:spcPct val="100000"/>
              </a:lnSpc>
              <a:spcBef>
                <a:spcPts val="0"/>
              </a:spcBef>
              <a:spcAft>
                <a:spcPts val="0"/>
              </a:spcAft>
              <a:buClr>
                <a:schemeClr val="dk1"/>
              </a:buClr>
              <a:buSzPts val="900"/>
              <a:buFont typeface="Arial"/>
              <a:buNone/>
              <a:defRPr sz="900" b="0">
                <a:solidFill>
                  <a:schemeClr val="dk1"/>
                </a:solidFill>
              </a:defRPr>
            </a:lvl2pPr>
            <a:lvl3pPr marL="1371600" lvl="2" indent="-228600" algn="l">
              <a:lnSpc>
                <a:spcPct val="100000"/>
              </a:lnSpc>
              <a:spcBef>
                <a:spcPts val="0"/>
              </a:spcBef>
              <a:spcAft>
                <a:spcPts val="0"/>
              </a:spcAft>
              <a:buSzPts val="900"/>
              <a:buFont typeface="Arial"/>
              <a:buNone/>
              <a:defRPr sz="900" b="0">
                <a:solidFill>
                  <a:schemeClr val="dk1"/>
                </a:solidFill>
              </a:defRPr>
            </a:lvl3pPr>
            <a:lvl4pPr marL="1828800" lvl="3" indent="-228600" algn="l">
              <a:lnSpc>
                <a:spcPct val="100000"/>
              </a:lnSpc>
              <a:spcBef>
                <a:spcPts val="0"/>
              </a:spcBef>
              <a:spcAft>
                <a:spcPts val="0"/>
              </a:spcAft>
              <a:buSzPts val="900"/>
              <a:buFont typeface="Arial"/>
              <a:buNone/>
              <a:defRPr sz="900" b="0">
                <a:solidFill>
                  <a:schemeClr val="dk1"/>
                </a:solidFill>
              </a:defRPr>
            </a:lvl4pPr>
            <a:lvl5pPr marL="2286000" lvl="4" indent="-228600" algn="l">
              <a:lnSpc>
                <a:spcPct val="100000"/>
              </a:lnSpc>
              <a:spcBef>
                <a:spcPts val="0"/>
              </a:spcBef>
              <a:spcAft>
                <a:spcPts val="0"/>
              </a:spcAft>
              <a:buSzPts val="900"/>
              <a:buFont typeface="Arial"/>
              <a:buNone/>
              <a:defRPr sz="900" b="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55" name="Google Shape;55;p28"/>
          <p:cNvPicPr preferRelativeResize="0"/>
          <p:nvPr/>
        </p:nvPicPr>
        <p:blipFill rotWithShape="1">
          <a:blip r:embed="rId3">
            <a:alphaModFix/>
          </a:blip>
          <a:srcRect/>
          <a:stretch/>
        </p:blipFill>
        <p:spPr>
          <a:xfrm>
            <a:off x="413385" y="6132510"/>
            <a:ext cx="3438000" cy="640936"/>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Slide 2">
  <p:cSld name="Title Slide 2">
    <p:spTree>
      <p:nvGrpSpPr>
        <p:cNvPr id="1" name="Shape 56"/>
        <p:cNvGrpSpPr/>
        <p:nvPr/>
      </p:nvGrpSpPr>
      <p:grpSpPr>
        <a:xfrm>
          <a:off x="0" y="0"/>
          <a:ext cx="0" cy="0"/>
          <a:chOff x="0" y="0"/>
          <a:chExt cx="0" cy="0"/>
        </a:xfrm>
      </p:grpSpPr>
      <p:sp>
        <p:nvSpPr>
          <p:cNvPr id="57" name="Google Shape;57;p29"/>
          <p:cNvSpPr txBox="1">
            <a:spLocks noGrp="1"/>
          </p:cNvSpPr>
          <p:nvPr>
            <p:ph type="ctrTitle"/>
          </p:nvPr>
        </p:nvSpPr>
        <p:spPr>
          <a:xfrm>
            <a:off x="604837" y="1376363"/>
            <a:ext cx="4857995" cy="2276399"/>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rgbClr val="002068"/>
              </a:buClr>
              <a:buSzPts val="4000"/>
              <a:buFont typeface="Arial"/>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8" name="Google Shape;58;p29"/>
          <p:cNvSpPr txBox="1">
            <a:spLocks noGrp="1"/>
          </p:cNvSpPr>
          <p:nvPr>
            <p:ph type="subTitle" idx="1"/>
          </p:nvPr>
        </p:nvSpPr>
        <p:spPr>
          <a:xfrm>
            <a:off x="604838" y="3990974"/>
            <a:ext cx="4702062" cy="1047751"/>
          </a:xfrm>
          <a:prstGeom prst="rect">
            <a:avLst/>
          </a:prstGeom>
          <a:noFill/>
          <a:ln>
            <a:noFill/>
          </a:ln>
        </p:spPr>
        <p:txBody>
          <a:bodyPr spcFirstLastPara="1" wrap="square" lIns="0" tIns="0" rIns="0" bIns="0" anchor="t" anchorCtr="0">
            <a:noAutofit/>
          </a:bodyPr>
          <a:lstStyle>
            <a:lvl1pPr lvl="0" algn="l">
              <a:lnSpc>
                <a:spcPct val="95000"/>
              </a:lnSpc>
              <a:spcBef>
                <a:spcPts val="0"/>
              </a:spcBef>
              <a:spcAft>
                <a:spcPts val="0"/>
              </a:spcAft>
              <a:buClr>
                <a:srgbClr val="0460A9"/>
              </a:buClr>
              <a:buSzPts val="2000"/>
              <a:buFont typeface="Arial"/>
              <a:buNone/>
              <a:defRPr sz="2000"/>
            </a:lvl1pPr>
            <a:lvl2pPr lvl="1" algn="ctr">
              <a:lnSpc>
                <a:spcPct val="95000"/>
              </a:lnSpc>
              <a:spcBef>
                <a:spcPts val="700"/>
              </a:spcBef>
              <a:spcAft>
                <a:spcPts val="0"/>
              </a:spcAft>
              <a:buClr>
                <a:schemeClr val="dk1"/>
              </a:buClr>
              <a:buSzPts val="2000"/>
              <a:buFont typeface="Arial"/>
              <a:buNone/>
              <a:defRPr sz="2000"/>
            </a:lvl2pPr>
            <a:lvl3pPr lvl="2" algn="ctr">
              <a:lnSpc>
                <a:spcPct val="95000"/>
              </a:lnSpc>
              <a:spcBef>
                <a:spcPts val="600"/>
              </a:spcBef>
              <a:spcAft>
                <a:spcPts val="0"/>
              </a:spcAft>
              <a:buSzPts val="1800"/>
              <a:buNone/>
              <a:defRPr sz="1800"/>
            </a:lvl3pPr>
            <a:lvl4pPr lvl="3" algn="ctr">
              <a:lnSpc>
                <a:spcPct val="95000"/>
              </a:lnSpc>
              <a:spcBef>
                <a:spcPts val="600"/>
              </a:spcBef>
              <a:spcAft>
                <a:spcPts val="0"/>
              </a:spcAft>
              <a:buSzPts val="1600"/>
              <a:buNone/>
              <a:defRPr sz="1600"/>
            </a:lvl4pPr>
            <a:lvl5pPr lvl="4" algn="ctr">
              <a:lnSpc>
                <a:spcPct val="95000"/>
              </a:lnSpc>
              <a:spcBef>
                <a:spcPts val="6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59" name="Google Shape;59;p29"/>
          <p:cNvSpPr txBox="1">
            <a:spLocks noGrp="1"/>
          </p:cNvSpPr>
          <p:nvPr>
            <p:ph type="ftr" idx="11"/>
          </p:nvPr>
        </p:nvSpPr>
        <p:spPr>
          <a:xfrm>
            <a:off x="8197850" y="6449644"/>
            <a:ext cx="2880000" cy="180000"/>
          </a:xfrm>
          <a:prstGeom prst="rect">
            <a:avLst/>
          </a:prstGeom>
          <a:noFill/>
          <a:ln>
            <a:noFill/>
          </a:ln>
        </p:spPr>
        <p:txBody>
          <a:bodyPr spcFirstLastPara="1" wrap="square" lIns="0" tIns="0" rIns="0" bIns="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29"/>
          <p:cNvSpPr txBox="1">
            <a:spLocks noGrp="1"/>
          </p:cNvSpPr>
          <p:nvPr>
            <p:ph type="sldNum" idx="12"/>
          </p:nvPr>
        </p:nvSpPr>
        <p:spPr>
          <a:xfrm>
            <a:off x="11307726" y="6449644"/>
            <a:ext cx="465174" cy="180000"/>
          </a:xfrm>
          <a:prstGeom prst="rect">
            <a:avLst/>
          </a:prstGeom>
          <a:noFill/>
          <a:ln>
            <a:noFill/>
          </a:ln>
        </p:spPr>
        <p:txBody>
          <a:bodyPr spcFirstLastPara="1" wrap="square" lIns="0" tIns="0" rIns="0" bIns="0"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61" name="Google Shape;61;p29"/>
          <p:cNvSpPr>
            <a:spLocks noGrp="1"/>
          </p:cNvSpPr>
          <p:nvPr>
            <p:ph type="pic" idx="2"/>
          </p:nvPr>
        </p:nvSpPr>
        <p:spPr>
          <a:xfrm>
            <a:off x="5665509" y="184019"/>
            <a:ext cx="6526491" cy="6670835"/>
          </a:xfrm>
          <a:prstGeom prst="rect">
            <a:avLst/>
          </a:prstGeom>
          <a:noFill/>
          <a:ln>
            <a:noFill/>
          </a:ln>
        </p:spPr>
      </p:sp>
      <p:pic>
        <p:nvPicPr>
          <p:cNvPr id="62" name="Google Shape;62;p29"/>
          <p:cNvPicPr preferRelativeResize="0"/>
          <p:nvPr/>
        </p:nvPicPr>
        <p:blipFill rotWithShape="1">
          <a:blip r:embed="rId2">
            <a:alphaModFix/>
          </a:blip>
          <a:srcRect/>
          <a:stretch/>
        </p:blipFill>
        <p:spPr>
          <a:xfrm>
            <a:off x="330350" y="5643501"/>
            <a:ext cx="5004000" cy="932879"/>
          </a:xfrm>
          <a:prstGeom prst="rect">
            <a:avLst/>
          </a:prstGeom>
          <a:noFill/>
          <a:ln>
            <a:noFill/>
          </a:ln>
        </p:spPr>
      </p:pic>
    </p:spTree>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Slide 3">
  <p:cSld name="Title Slide 3">
    <p:spTree>
      <p:nvGrpSpPr>
        <p:cNvPr id="1" name="Shape 63"/>
        <p:cNvGrpSpPr/>
        <p:nvPr/>
      </p:nvGrpSpPr>
      <p:grpSpPr>
        <a:xfrm>
          <a:off x="0" y="0"/>
          <a:ext cx="0" cy="0"/>
          <a:chOff x="0" y="0"/>
          <a:chExt cx="0" cy="0"/>
        </a:xfrm>
      </p:grpSpPr>
      <p:sp>
        <p:nvSpPr>
          <p:cNvPr id="64" name="Google Shape;64;p30"/>
          <p:cNvSpPr>
            <a:spLocks noGrp="1"/>
          </p:cNvSpPr>
          <p:nvPr>
            <p:ph type="pic" idx="2"/>
          </p:nvPr>
        </p:nvSpPr>
        <p:spPr>
          <a:xfrm>
            <a:off x="4788530" y="-1"/>
            <a:ext cx="7403470" cy="6858000"/>
          </a:xfrm>
          <a:prstGeom prst="rect">
            <a:avLst/>
          </a:prstGeom>
          <a:noFill/>
          <a:ln>
            <a:noFill/>
          </a:ln>
        </p:spPr>
      </p:sp>
      <p:sp>
        <p:nvSpPr>
          <p:cNvPr id="65" name="Google Shape;65;p30"/>
          <p:cNvSpPr txBox="1">
            <a:spLocks noGrp="1"/>
          </p:cNvSpPr>
          <p:nvPr>
            <p:ph type="ctrTitle"/>
          </p:nvPr>
        </p:nvSpPr>
        <p:spPr>
          <a:xfrm>
            <a:off x="604837" y="1376363"/>
            <a:ext cx="4872135" cy="2276399"/>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rgbClr val="002068"/>
              </a:buClr>
              <a:buSzPts val="4000"/>
              <a:buFont typeface="Arial"/>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6" name="Google Shape;66;p30"/>
          <p:cNvSpPr txBox="1">
            <a:spLocks noGrp="1"/>
          </p:cNvSpPr>
          <p:nvPr>
            <p:ph type="subTitle" idx="1"/>
          </p:nvPr>
        </p:nvSpPr>
        <p:spPr>
          <a:xfrm>
            <a:off x="604838" y="3990974"/>
            <a:ext cx="5465762" cy="1047751"/>
          </a:xfrm>
          <a:prstGeom prst="rect">
            <a:avLst/>
          </a:prstGeom>
          <a:noFill/>
          <a:ln>
            <a:noFill/>
          </a:ln>
        </p:spPr>
        <p:txBody>
          <a:bodyPr spcFirstLastPara="1" wrap="square" lIns="0" tIns="0" rIns="0" bIns="0" anchor="t" anchorCtr="0">
            <a:noAutofit/>
          </a:bodyPr>
          <a:lstStyle>
            <a:lvl1pPr lvl="0" algn="l">
              <a:lnSpc>
                <a:spcPct val="95000"/>
              </a:lnSpc>
              <a:spcBef>
                <a:spcPts val="0"/>
              </a:spcBef>
              <a:spcAft>
                <a:spcPts val="0"/>
              </a:spcAft>
              <a:buClr>
                <a:srgbClr val="0460A9"/>
              </a:buClr>
              <a:buSzPts val="2000"/>
              <a:buFont typeface="Arial"/>
              <a:buNone/>
              <a:defRPr sz="2000"/>
            </a:lvl1pPr>
            <a:lvl2pPr lvl="1" algn="ctr">
              <a:lnSpc>
                <a:spcPct val="95000"/>
              </a:lnSpc>
              <a:spcBef>
                <a:spcPts val="700"/>
              </a:spcBef>
              <a:spcAft>
                <a:spcPts val="0"/>
              </a:spcAft>
              <a:buClr>
                <a:schemeClr val="dk1"/>
              </a:buClr>
              <a:buSzPts val="2000"/>
              <a:buFont typeface="Arial"/>
              <a:buNone/>
              <a:defRPr sz="2000"/>
            </a:lvl2pPr>
            <a:lvl3pPr lvl="2" algn="ctr">
              <a:lnSpc>
                <a:spcPct val="95000"/>
              </a:lnSpc>
              <a:spcBef>
                <a:spcPts val="600"/>
              </a:spcBef>
              <a:spcAft>
                <a:spcPts val="0"/>
              </a:spcAft>
              <a:buSzPts val="1800"/>
              <a:buNone/>
              <a:defRPr sz="1800"/>
            </a:lvl3pPr>
            <a:lvl4pPr lvl="3" algn="ctr">
              <a:lnSpc>
                <a:spcPct val="95000"/>
              </a:lnSpc>
              <a:spcBef>
                <a:spcPts val="600"/>
              </a:spcBef>
              <a:spcAft>
                <a:spcPts val="0"/>
              </a:spcAft>
              <a:buSzPts val="1600"/>
              <a:buNone/>
              <a:defRPr sz="1600"/>
            </a:lvl4pPr>
            <a:lvl5pPr lvl="4" algn="ctr">
              <a:lnSpc>
                <a:spcPct val="95000"/>
              </a:lnSpc>
              <a:spcBef>
                <a:spcPts val="6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67" name="Google Shape;67;p30"/>
          <p:cNvSpPr txBox="1">
            <a:spLocks noGrp="1"/>
          </p:cNvSpPr>
          <p:nvPr>
            <p:ph type="ftr" idx="11"/>
          </p:nvPr>
        </p:nvSpPr>
        <p:spPr>
          <a:xfrm>
            <a:off x="8197850" y="6449644"/>
            <a:ext cx="2880000" cy="180000"/>
          </a:xfrm>
          <a:prstGeom prst="rect">
            <a:avLst/>
          </a:prstGeom>
          <a:noFill/>
          <a:ln>
            <a:noFill/>
          </a:ln>
        </p:spPr>
        <p:txBody>
          <a:bodyPr spcFirstLastPara="1" wrap="square" lIns="0" tIns="0" rIns="0" bIns="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30"/>
          <p:cNvSpPr txBox="1">
            <a:spLocks noGrp="1"/>
          </p:cNvSpPr>
          <p:nvPr>
            <p:ph type="sldNum" idx="12"/>
          </p:nvPr>
        </p:nvSpPr>
        <p:spPr>
          <a:xfrm>
            <a:off x="11307726" y="6449644"/>
            <a:ext cx="465174" cy="180000"/>
          </a:xfrm>
          <a:prstGeom prst="rect">
            <a:avLst/>
          </a:prstGeom>
          <a:noFill/>
          <a:ln>
            <a:noFill/>
          </a:ln>
        </p:spPr>
        <p:txBody>
          <a:bodyPr spcFirstLastPara="1" wrap="square" lIns="0" tIns="0" rIns="0" bIns="0"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69" name="Google Shape;69;p30"/>
          <p:cNvPicPr preferRelativeResize="0"/>
          <p:nvPr/>
        </p:nvPicPr>
        <p:blipFill rotWithShape="1">
          <a:blip r:embed="rId2">
            <a:alphaModFix/>
          </a:blip>
          <a:srcRect/>
          <a:stretch/>
        </p:blipFill>
        <p:spPr>
          <a:xfrm>
            <a:off x="330350" y="5643501"/>
            <a:ext cx="5004000" cy="932879"/>
          </a:xfrm>
          <a:prstGeom prst="rect">
            <a:avLst/>
          </a:prstGeom>
          <a:noFill/>
          <a:ln>
            <a:noFill/>
          </a:ln>
        </p:spPr>
      </p:pic>
    </p:spTree>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1"/>
          <p:cNvSpPr txBox="1">
            <a:spLocks noGrp="1"/>
          </p:cNvSpPr>
          <p:nvPr>
            <p:ph type="title"/>
          </p:nvPr>
        </p:nvSpPr>
        <p:spPr>
          <a:xfrm>
            <a:off x="604838" y="311086"/>
            <a:ext cx="11168062" cy="1065278"/>
          </a:xfrm>
          <a:prstGeom prst="rect">
            <a:avLst/>
          </a:prstGeom>
          <a:noFill/>
          <a:ln>
            <a:noFill/>
          </a:ln>
        </p:spPr>
        <p:txBody>
          <a:bodyPr spcFirstLastPara="1" wrap="square" lIns="0" tIns="0" rIns="0" bIns="0" anchor="t" anchorCtr="0">
            <a:noAutofit/>
          </a:bodyPr>
          <a:lstStyle>
            <a:lvl1pPr marR="0" lvl="0" algn="l" rtl="0">
              <a:lnSpc>
                <a:spcPct val="95000"/>
              </a:lnSpc>
              <a:spcBef>
                <a:spcPts val="0"/>
              </a:spcBef>
              <a:spcAft>
                <a:spcPts val="0"/>
              </a:spcAft>
              <a:buClr>
                <a:srgbClr val="002068"/>
              </a:buClr>
              <a:buSzPts val="3000"/>
              <a:buFont typeface="Arial"/>
              <a:buNone/>
              <a:defRPr sz="3000" b="1" i="0" u="none" strike="noStrike" cap="none">
                <a:solidFill>
                  <a:srgbClr val="002068"/>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1"/>
          <p:cNvSpPr txBox="1">
            <a:spLocks noGrp="1"/>
          </p:cNvSpPr>
          <p:nvPr>
            <p:ph type="body" idx="1"/>
          </p:nvPr>
        </p:nvSpPr>
        <p:spPr>
          <a:xfrm>
            <a:off x="604838" y="1573619"/>
            <a:ext cx="11168062" cy="4477931"/>
          </a:xfrm>
          <a:prstGeom prst="rect">
            <a:avLst/>
          </a:prstGeom>
          <a:noFill/>
          <a:ln>
            <a:noFill/>
          </a:ln>
        </p:spPr>
        <p:txBody>
          <a:bodyPr spcFirstLastPara="1" wrap="square" lIns="0" tIns="0" rIns="0" bIns="0" anchor="t" anchorCtr="0">
            <a:noAutofit/>
          </a:bodyPr>
          <a:lstStyle>
            <a:lvl1pPr marL="457200" marR="0" lvl="0" indent="-228600" algn="l" rtl="0">
              <a:lnSpc>
                <a:spcPct val="95000"/>
              </a:lnSpc>
              <a:spcBef>
                <a:spcPts val="1000"/>
              </a:spcBef>
              <a:spcAft>
                <a:spcPts val="0"/>
              </a:spcAft>
              <a:buClr>
                <a:srgbClr val="0460A9"/>
              </a:buClr>
              <a:buSzPts val="2000"/>
              <a:buFont typeface="Arial"/>
              <a:buNone/>
              <a:defRPr sz="2000" b="1" i="0" u="none" strike="noStrike" cap="none">
                <a:solidFill>
                  <a:srgbClr val="0460A9"/>
                </a:solidFill>
                <a:latin typeface="Arial"/>
                <a:ea typeface="Arial"/>
                <a:cs typeface="Arial"/>
                <a:sym typeface="Arial"/>
              </a:defRPr>
            </a:lvl1pPr>
            <a:lvl2pPr marL="914400" marR="0" lvl="1" indent="-228600" algn="l" rtl="0">
              <a:lnSpc>
                <a:spcPct val="95000"/>
              </a:lnSpc>
              <a:spcBef>
                <a:spcPts val="7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2pPr>
            <a:lvl3pPr marL="1371600" marR="0" lvl="2" indent="-355600" algn="l" rtl="0">
              <a:lnSpc>
                <a:spcPct val="95000"/>
              </a:lnSpc>
              <a:spcBef>
                <a:spcPts val="600"/>
              </a:spcBef>
              <a:spcAft>
                <a:spcPts val="0"/>
              </a:spcAft>
              <a:buClr>
                <a:srgbClr val="0460A9"/>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5000"/>
              </a:lnSpc>
              <a:spcBef>
                <a:spcPts val="600"/>
              </a:spcBef>
              <a:spcAft>
                <a:spcPts val="0"/>
              </a:spcAft>
              <a:buClr>
                <a:srgbClr val="0460A9"/>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5000"/>
              </a:lnSpc>
              <a:spcBef>
                <a:spcPts val="600"/>
              </a:spcBef>
              <a:spcAft>
                <a:spcPts val="0"/>
              </a:spcAft>
              <a:buClr>
                <a:srgbClr val="0460A9"/>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21"/>
          <p:cNvSpPr txBox="1">
            <a:spLocks noGrp="1"/>
          </p:cNvSpPr>
          <p:nvPr>
            <p:ph type="ftr" idx="11"/>
          </p:nvPr>
        </p:nvSpPr>
        <p:spPr>
          <a:xfrm>
            <a:off x="8197850" y="6449644"/>
            <a:ext cx="2880000" cy="180000"/>
          </a:xfrm>
          <a:prstGeom prst="rect">
            <a:avLst/>
          </a:prstGeom>
          <a:noFill/>
          <a:ln>
            <a:noFill/>
          </a:ln>
        </p:spPr>
        <p:txBody>
          <a:bodyPr spcFirstLastPara="1" wrap="square" lIns="0" tIns="0" rIns="0" bIns="0" anchor="t" anchorCtr="0">
            <a:noAutofit/>
          </a:bodyPr>
          <a:lstStyle>
            <a:lvl1pPr marR="0" lvl="0" algn="r" rtl="0">
              <a:spcBef>
                <a:spcPts val="0"/>
              </a:spcBef>
              <a:spcAft>
                <a:spcPts val="0"/>
              </a:spcAft>
              <a:buSzPts val="1400"/>
              <a:buNone/>
              <a:defRPr sz="9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 name="Google Shape;13;p21"/>
          <p:cNvSpPr txBox="1">
            <a:spLocks noGrp="1"/>
          </p:cNvSpPr>
          <p:nvPr>
            <p:ph type="sldNum" idx="12"/>
          </p:nvPr>
        </p:nvSpPr>
        <p:spPr>
          <a:xfrm>
            <a:off x="11307726" y="6449644"/>
            <a:ext cx="465174" cy="180000"/>
          </a:xfrm>
          <a:prstGeom prst="rect">
            <a:avLst/>
          </a:prstGeom>
          <a:noFill/>
          <a:ln>
            <a:noFill/>
          </a:ln>
        </p:spPr>
        <p:txBody>
          <a:bodyPr spcFirstLastPara="1" wrap="square" lIns="0" tIns="0" rIns="0" bIns="0" anchor="t" anchorCtr="0">
            <a:noAutofit/>
          </a:bodyPr>
          <a:lstStyle>
            <a:lvl1pPr marL="0" marR="0" lvl="0" indent="0" algn="r" rtl="0">
              <a:spcBef>
                <a:spcPts val="0"/>
              </a:spcBef>
              <a:buNone/>
              <a:defRPr sz="900" b="1" i="0" u="none" strike="noStrike" cap="none">
                <a:solidFill>
                  <a:schemeClr val="dk1"/>
                </a:solidFill>
                <a:latin typeface="Arial"/>
                <a:ea typeface="Arial"/>
                <a:cs typeface="Arial"/>
                <a:sym typeface="Arial"/>
              </a:defRPr>
            </a:lvl1pPr>
            <a:lvl2pPr marL="0" marR="0" lvl="1" indent="0" algn="r" rtl="0">
              <a:spcBef>
                <a:spcPts val="0"/>
              </a:spcBef>
              <a:buNone/>
              <a:defRPr sz="900" b="1" i="0" u="none" strike="noStrike" cap="none">
                <a:solidFill>
                  <a:schemeClr val="dk1"/>
                </a:solidFill>
                <a:latin typeface="Arial"/>
                <a:ea typeface="Arial"/>
                <a:cs typeface="Arial"/>
                <a:sym typeface="Arial"/>
              </a:defRPr>
            </a:lvl2pPr>
            <a:lvl3pPr marL="0" marR="0" lvl="2" indent="0" algn="r" rtl="0">
              <a:spcBef>
                <a:spcPts val="0"/>
              </a:spcBef>
              <a:buNone/>
              <a:defRPr sz="900" b="1" i="0" u="none" strike="noStrike" cap="none">
                <a:solidFill>
                  <a:schemeClr val="dk1"/>
                </a:solidFill>
                <a:latin typeface="Arial"/>
                <a:ea typeface="Arial"/>
                <a:cs typeface="Arial"/>
                <a:sym typeface="Arial"/>
              </a:defRPr>
            </a:lvl3pPr>
            <a:lvl4pPr marL="0" marR="0" lvl="3" indent="0" algn="r" rtl="0">
              <a:spcBef>
                <a:spcPts val="0"/>
              </a:spcBef>
              <a:buNone/>
              <a:defRPr sz="900" b="1" i="0" u="none" strike="noStrike" cap="none">
                <a:solidFill>
                  <a:schemeClr val="dk1"/>
                </a:solidFill>
                <a:latin typeface="Arial"/>
                <a:ea typeface="Arial"/>
                <a:cs typeface="Arial"/>
                <a:sym typeface="Arial"/>
              </a:defRPr>
            </a:lvl4pPr>
            <a:lvl5pPr marL="0" marR="0" lvl="4" indent="0" algn="r" rtl="0">
              <a:spcBef>
                <a:spcPts val="0"/>
              </a:spcBef>
              <a:buNone/>
              <a:defRPr sz="900" b="1" i="0" u="none" strike="noStrike" cap="none">
                <a:solidFill>
                  <a:schemeClr val="dk1"/>
                </a:solidFill>
                <a:latin typeface="Arial"/>
                <a:ea typeface="Arial"/>
                <a:cs typeface="Arial"/>
                <a:sym typeface="Arial"/>
              </a:defRPr>
            </a:lvl5pPr>
            <a:lvl6pPr marL="0" marR="0" lvl="5" indent="0" algn="r" rtl="0">
              <a:spcBef>
                <a:spcPts val="0"/>
              </a:spcBef>
              <a:buNone/>
              <a:defRPr sz="900" b="1" i="0" u="none" strike="noStrike" cap="none">
                <a:solidFill>
                  <a:schemeClr val="dk1"/>
                </a:solidFill>
                <a:latin typeface="Arial"/>
                <a:ea typeface="Arial"/>
                <a:cs typeface="Arial"/>
                <a:sym typeface="Arial"/>
              </a:defRPr>
            </a:lvl6pPr>
            <a:lvl7pPr marL="0" marR="0" lvl="6" indent="0" algn="r" rtl="0">
              <a:spcBef>
                <a:spcPts val="0"/>
              </a:spcBef>
              <a:buNone/>
              <a:defRPr sz="900" b="1" i="0" u="none" strike="noStrike" cap="none">
                <a:solidFill>
                  <a:schemeClr val="dk1"/>
                </a:solidFill>
                <a:latin typeface="Arial"/>
                <a:ea typeface="Arial"/>
                <a:cs typeface="Arial"/>
                <a:sym typeface="Arial"/>
              </a:defRPr>
            </a:lvl7pPr>
            <a:lvl8pPr marL="0" marR="0" lvl="7" indent="0" algn="r" rtl="0">
              <a:spcBef>
                <a:spcPts val="0"/>
              </a:spcBef>
              <a:buNone/>
              <a:defRPr sz="900" b="1" i="0" u="none" strike="noStrike" cap="none">
                <a:solidFill>
                  <a:schemeClr val="dk1"/>
                </a:solidFill>
                <a:latin typeface="Arial"/>
                <a:ea typeface="Arial"/>
                <a:cs typeface="Arial"/>
                <a:sym typeface="Arial"/>
              </a:defRPr>
            </a:lvl8pPr>
            <a:lvl9pPr marL="0" marR="0" lvl="8" indent="0" algn="r" rtl="0">
              <a:spcBef>
                <a:spcPts val="0"/>
              </a:spcBef>
              <a:buNone/>
              <a:defRPr sz="900" b="1"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402">
          <p15:clr>
            <a:srgbClr val="F26B43"/>
          </p15:clr>
        </p15:guide>
        <p15:guide id="2" pos="3975">
          <p15:clr>
            <a:srgbClr val="F26B43"/>
          </p15:clr>
        </p15:guide>
        <p15:guide id="3" orient="horz" pos="243">
          <p15:clr>
            <a:srgbClr val="F26B43"/>
          </p15:clr>
        </p15:guide>
        <p15:guide id="4" orient="horz" pos="3812">
          <p15:clr>
            <a:srgbClr val="F26B43"/>
          </p15:clr>
        </p15:guide>
        <p15:guide id="5" orient="horz" pos="867">
          <p15:clr>
            <a:srgbClr val="F26B43"/>
          </p15:clr>
        </p15:guide>
        <p15:guide id="6" orient="horz" pos="1015">
          <p15:clr>
            <a:srgbClr val="F26B43"/>
          </p15:clr>
        </p15:guide>
        <p15:guide id="7" orient="horz" pos="1639">
          <p15:clr>
            <a:srgbClr val="F26B43"/>
          </p15:clr>
        </p15:guide>
        <p15:guide id="8" orient="horz" pos="1781">
          <p15:clr>
            <a:srgbClr val="F26B43"/>
          </p15:clr>
        </p15:guide>
        <p15:guide id="9" orient="horz" pos="2544">
          <p15:clr>
            <a:srgbClr val="F26B43"/>
          </p15:clr>
        </p15:guide>
        <p15:guide id="10" orient="horz" pos="3174">
          <p15:clr>
            <a:srgbClr val="F26B43"/>
          </p15:clr>
        </p15:guide>
        <p15:guide id="11" orient="horz" pos="3316">
          <p15:clr>
            <a:srgbClr val="F26B43"/>
          </p15:clr>
        </p15:guide>
        <p15:guide id="12" pos="7416">
          <p15:clr>
            <a:srgbClr val="F26B43"/>
          </p15:clr>
        </p15:guide>
        <p15:guide id="13" pos="381">
          <p15:clr>
            <a:srgbClr val="F26B43"/>
          </p15:clr>
        </p15:guide>
        <p15:guide id="14" pos="1434">
          <p15:clr>
            <a:srgbClr val="F26B43"/>
          </p15:clr>
        </p15:guide>
        <p15:guide id="15" pos="1581">
          <p15:clr>
            <a:srgbClr val="F26B43"/>
          </p15:clr>
        </p15:guide>
        <p15:guide id="16" pos="2625">
          <p15:clr>
            <a:srgbClr val="F26B43"/>
          </p15:clr>
        </p15:guide>
        <p15:guide id="17" pos="2776">
          <p15:clr>
            <a:srgbClr val="F26B43"/>
          </p15:clr>
        </p15:guide>
        <p15:guide id="18" pos="3824">
          <p15:clr>
            <a:srgbClr val="F26B43"/>
          </p15:clr>
        </p15:guide>
        <p15:guide id="19" pos="5020">
          <p15:clr>
            <a:srgbClr val="F26B43"/>
          </p15:clr>
        </p15:guide>
        <p15:guide id="20" pos="5166">
          <p15:clr>
            <a:srgbClr val="F26B43"/>
          </p15:clr>
        </p15:guide>
        <p15:guide id="21" pos="6219">
          <p15:clr>
            <a:srgbClr val="F26B43"/>
          </p15:clr>
        </p15:guide>
        <p15:guide id="22" pos="6363">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1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4.xml"/><Relationship Id="rId1" Type="http://schemas.openxmlformats.org/officeDocument/2006/relationships/slideLayout" Target="../slideLayouts/slideLayout5.xml"/><Relationship Id="rId5" Type="http://schemas.openxmlformats.org/officeDocument/2006/relationships/image" Target="../media/image47.png"/><Relationship Id="rId4" Type="http://schemas.openxmlformats.org/officeDocument/2006/relationships/image" Target="../media/image46.png"/></Relationships>
</file>

<file path=ppt/slides/_rels/slide15.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notesSlide" Target="../notesSlides/notesSlide15.xml"/><Relationship Id="rId1" Type="http://schemas.openxmlformats.org/officeDocument/2006/relationships/slideLayout" Target="../slideLayouts/slideLayout5.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7.xml"/><Relationship Id="rId1" Type="http://schemas.openxmlformats.org/officeDocument/2006/relationships/slideLayout" Target="../slideLayouts/slideLayout6.xml"/><Relationship Id="rId5" Type="http://schemas.openxmlformats.org/officeDocument/2006/relationships/image" Target="../media/image56.png"/><Relationship Id="rId4" Type="http://schemas.openxmlformats.org/officeDocument/2006/relationships/image" Target="../media/image55.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jp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png"/></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7" Type="http://schemas.openxmlformats.org/officeDocument/2006/relationships/image" Target="../media/image40.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39.png"/><Relationship Id="rId5" Type="http://schemas.openxmlformats.org/officeDocument/2006/relationships/chart" Target="../charts/chart4.xml"/><Relationship Id="rId4" Type="http://schemas.openxmlformats.org/officeDocument/2006/relationships/chart" Target="../charts/char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pic>
        <p:nvPicPr>
          <p:cNvPr id="352" name="Google Shape;352;p1" descr="A child smiling at a person and person eating&#10;&#10;Description automatically generated"/>
          <p:cNvPicPr preferRelativeResize="0">
            <a:picLocks noGrp="1"/>
          </p:cNvPicPr>
          <p:nvPr>
            <p:ph type="pic" idx="2"/>
          </p:nvPr>
        </p:nvPicPr>
        <p:blipFill rotWithShape="1">
          <a:blip r:embed="rId3">
            <a:alphaModFix/>
          </a:blip>
          <a:srcRect t="24" b="24"/>
          <a:stretch/>
        </p:blipFill>
        <p:spPr>
          <a:xfrm>
            <a:off x="5521619" y="0"/>
            <a:ext cx="6670381" cy="6858000"/>
          </a:xfrm>
          <a:prstGeom prst="rect">
            <a:avLst/>
          </a:prstGeom>
          <a:noFill/>
          <a:ln>
            <a:noFill/>
          </a:ln>
        </p:spPr>
      </p:pic>
      <p:sp>
        <p:nvSpPr>
          <p:cNvPr id="353" name="Google Shape;353;p1"/>
          <p:cNvSpPr txBox="1">
            <a:spLocks noGrp="1"/>
          </p:cNvSpPr>
          <p:nvPr>
            <p:ph type="ctrTitle"/>
          </p:nvPr>
        </p:nvSpPr>
        <p:spPr>
          <a:xfrm>
            <a:off x="604838" y="1376363"/>
            <a:ext cx="4848568" cy="2276399"/>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Clr>
                <a:srgbClr val="002068"/>
              </a:buClr>
              <a:buSzPts val="4000"/>
              <a:buFont typeface="Arial"/>
              <a:buNone/>
            </a:pPr>
            <a:r>
              <a:rPr lang="en-US"/>
              <a:t>Leveraging our Talent Marketplace to upskill our workforce</a:t>
            </a:r>
            <a:endParaRPr/>
          </a:p>
        </p:txBody>
      </p:sp>
      <p:sp>
        <p:nvSpPr>
          <p:cNvPr id="354" name="Google Shape;354;p1"/>
          <p:cNvSpPr txBox="1">
            <a:spLocks noGrp="1"/>
          </p:cNvSpPr>
          <p:nvPr>
            <p:ph type="subTitle" idx="1"/>
          </p:nvPr>
        </p:nvSpPr>
        <p:spPr>
          <a:xfrm>
            <a:off x="604838" y="3990974"/>
            <a:ext cx="4400795" cy="1047751"/>
          </a:xfrm>
          <a:prstGeom prst="rect">
            <a:avLst/>
          </a:prstGeom>
          <a:noFill/>
          <a:ln>
            <a:noFill/>
          </a:ln>
        </p:spPr>
        <p:txBody>
          <a:bodyPr spcFirstLastPara="1" wrap="square" lIns="0" tIns="0" rIns="0" bIns="0" anchor="t" anchorCtr="0">
            <a:noAutofit/>
          </a:bodyPr>
          <a:lstStyle/>
          <a:p>
            <a:pPr marL="0" lvl="0" indent="0" algn="l" rtl="0">
              <a:lnSpc>
                <a:spcPct val="95000"/>
              </a:lnSpc>
              <a:spcBef>
                <a:spcPts val="0"/>
              </a:spcBef>
              <a:spcAft>
                <a:spcPts val="0"/>
              </a:spcAft>
              <a:buClr>
                <a:srgbClr val="0460A9"/>
              </a:buClr>
              <a:buSzPts val="2000"/>
              <a:buFont typeface="Arial"/>
              <a:buNone/>
            </a:pPr>
            <a:r>
              <a:rPr lang="en-US"/>
              <a:t>Andrea Korcekova, AD Strategic Workforce Planning &amp; Insights</a:t>
            </a:r>
            <a:endParaRPr/>
          </a:p>
          <a:p>
            <a:pPr marL="0" lvl="0" indent="0" algn="l" rtl="0">
              <a:lnSpc>
                <a:spcPct val="95000"/>
              </a:lnSpc>
              <a:spcBef>
                <a:spcPts val="0"/>
              </a:spcBef>
              <a:spcAft>
                <a:spcPts val="0"/>
              </a:spcAft>
              <a:buClr>
                <a:srgbClr val="0460A9"/>
              </a:buClr>
              <a:buSzPts val="2000"/>
              <a:buFont typeface="Arial"/>
              <a:buNone/>
            </a:pPr>
            <a:r>
              <a:rPr lang="en-US"/>
              <a:t>Sara Steiner, Gl. Hd Performance &amp; Talent Development</a:t>
            </a:r>
            <a:endParaRPr/>
          </a:p>
          <a:p>
            <a:pPr marL="0" lvl="0" indent="0" algn="l" rtl="0">
              <a:lnSpc>
                <a:spcPct val="95000"/>
              </a:lnSpc>
              <a:spcBef>
                <a:spcPts val="0"/>
              </a:spcBef>
              <a:spcAft>
                <a:spcPts val="0"/>
              </a:spcAft>
              <a:buClr>
                <a:srgbClr val="0460A9"/>
              </a:buClr>
              <a:buSzPts val="2000"/>
              <a:buFont typeface="Arial"/>
              <a:buNone/>
            </a:pPr>
            <a:r>
              <a:rPr lang="en-US" b="0"/>
              <a:t>November 29, 2023 </a:t>
            </a:r>
            <a:endParaRPr/>
          </a:p>
        </p:txBody>
      </p:sp>
      <p:sp>
        <p:nvSpPr>
          <p:cNvPr id="355" name="Google Shape;355;p1"/>
          <p:cNvSpPr/>
          <p:nvPr/>
        </p:nvSpPr>
        <p:spPr>
          <a:xfrm>
            <a:off x="7351713" y="0"/>
            <a:ext cx="4840287" cy="6375400"/>
          </a:xfrm>
          <a:custGeom>
            <a:avLst/>
            <a:gdLst/>
            <a:ahLst/>
            <a:cxnLst/>
            <a:rect l="l" t="t" r="r" b="b"/>
            <a:pathLst>
              <a:path w="3048" h="4016" extrusionOk="0">
                <a:moveTo>
                  <a:pt x="3014" y="4002"/>
                </a:moveTo>
                <a:cubicBezTo>
                  <a:pt x="2941" y="3997"/>
                  <a:pt x="2868" y="3985"/>
                  <a:pt x="2798" y="3966"/>
                </a:cubicBezTo>
                <a:cubicBezTo>
                  <a:pt x="2704" y="3941"/>
                  <a:pt x="2613" y="3903"/>
                  <a:pt x="2528" y="3854"/>
                </a:cubicBezTo>
                <a:cubicBezTo>
                  <a:pt x="573" y="2726"/>
                  <a:pt x="573" y="2726"/>
                  <a:pt x="573" y="2726"/>
                </a:cubicBezTo>
                <a:cubicBezTo>
                  <a:pt x="489" y="2677"/>
                  <a:pt x="411" y="2617"/>
                  <a:pt x="341" y="2547"/>
                </a:cubicBezTo>
                <a:cubicBezTo>
                  <a:pt x="280" y="2486"/>
                  <a:pt x="225" y="2416"/>
                  <a:pt x="178" y="2340"/>
                </a:cubicBezTo>
                <a:cubicBezTo>
                  <a:pt x="176" y="2337"/>
                  <a:pt x="174" y="2334"/>
                  <a:pt x="172" y="2331"/>
                </a:cubicBezTo>
                <a:cubicBezTo>
                  <a:pt x="169" y="2326"/>
                  <a:pt x="166" y="2322"/>
                  <a:pt x="164" y="2317"/>
                </a:cubicBezTo>
                <a:cubicBezTo>
                  <a:pt x="161" y="2313"/>
                  <a:pt x="159" y="2309"/>
                  <a:pt x="157" y="2305"/>
                </a:cubicBezTo>
                <a:cubicBezTo>
                  <a:pt x="156" y="2302"/>
                  <a:pt x="154" y="2299"/>
                  <a:pt x="153" y="2297"/>
                </a:cubicBezTo>
                <a:cubicBezTo>
                  <a:pt x="108" y="2216"/>
                  <a:pt x="74" y="2131"/>
                  <a:pt x="50" y="2045"/>
                </a:cubicBezTo>
                <a:cubicBezTo>
                  <a:pt x="25" y="1950"/>
                  <a:pt x="12" y="1853"/>
                  <a:pt x="12" y="1754"/>
                </a:cubicBezTo>
                <a:cubicBezTo>
                  <a:pt x="12" y="1704"/>
                  <a:pt x="16" y="1655"/>
                  <a:pt x="22" y="1606"/>
                </a:cubicBezTo>
                <a:cubicBezTo>
                  <a:pt x="29" y="1558"/>
                  <a:pt x="38" y="1510"/>
                  <a:pt x="50" y="1464"/>
                </a:cubicBezTo>
                <a:cubicBezTo>
                  <a:pt x="54" y="1449"/>
                  <a:pt x="59" y="1434"/>
                  <a:pt x="64" y="1420"/>
                </a:cubicBezTo>
                <a:cubicBezTo>
                  <a:pt x="65" y="1414"/>
                  <a:pt x="65" y="1414"/>
                  <a:pt x="65" y="1414"/>
                </a:cubicBezTo>
                <a:cubicBezTo>
                  <a:pt x="88" y="1344"/>
                  <a:pt x="117" y="1276"/>
                  <a:pt x="152" y="1212"/>
                </a:cubicBezTo>
                <a:cubicBezTo>
                  <a:pt x="154" y="1210"/>
                  <a:pt x="155" y="1207"/>
                  <a:pt x="157" y="1204"/>
                </a:cubicBezTo>
                <a:cubicBezTo>
                  <a:pt x="159" y="1200"/>
                  <a:pt x="161" y="1196"/>
                  <a:pt x="163" y="1193"/>
                </a:cubicBezTo>
                <a:cubicBezTo>
                  <a:pt x="212" y="1107"/>
                  <a:pt x="250" y="1015"/>
                  <a:pt x="276" y="919"/>
                </a:cubicBezTo>
                <a:cubicBezTo>
                  <a:pt x="302" y="824"/>
                  <a:pt x="314" y="725"/>
                  <a:pt x="314" y="626"/>
                </a:cubicBezTo>
                <a:cubicBezTo>
                  <a:pt x="314" y="526"/>
                  <a:pt x="302" y="427"/>
                  <a:pt x="276" y="332"/>
                </a:cubicBezTo>
                <a:cubicBezTo>
                  <a:pt x="251" y="238"/>
                  <a:pt x="213" y="147"/>
                  <a:pt x="164" y="61"/>
                </a:cubicBezTo>
                <a:cubicBezTo>
                  <a:pt x="164" y="61"/>
                  <a:pt x="164" y="61"/>
                  <a:pt x="164" y="61"/>
                </a:cubicBezTo>
                <a:cubicBezTo>
                  <a:pt x="163" y="60"/>
                  <a:pt x="163" y="60"/>
                  <a:pt x="163" y="59"/>
                </a:cubicBezTo>
                <a:cubicBezTo>
                  <a:pt x="162" y="58"/>
                  <a:pt x="162" y="57"/>
                  <a:pt x="161" y="56"/>
                </a:cubicBezTo>
                <a:cubicBezTo>
                  <a:pt x="150" y="37"/>
                  <a:pt x="138" y="18"/>
                  <a:pt x="126" y="0"/>
                </a:cubicBezTo>
                <a:cubicBezTo>
                  <a:pt x="112" y="0"/>
                  <a:pt x="112" y="0"/>
                  <a:pt x="112" y="0"/>
                </a:cubicBezTo>
                <a:cubicBezTo>
                  <a:pt x="125" y="20"/>
                  <a:pt x="139" y="41"/>
                  <a:pt x="151" y="62"/>
                </a:cubicBezTo>
                <a:cubicBezTo>
                  <a:pt x="151" y="63"/>
                  <a:pt x="152" y="64"/>
                  <a:pt x="152" y="64"/>
                </a:cubicBezTo>
                <a:cubicBezTo>
                  <a:pt x="152" y="65"/>
                  <a:pt x="153" y="66"/>
                  <a:pt x="153" y="67"/>
                </a:cubicBezTo>
                <a:cubicBezTo>
                  <a:pt x="154" y="67"/>
                  <a:pt x="154" y="67"/>
                  <a:pt x="154" y="67"/>
                </a:cubicBezTo>
                <a:cubicBezTo>
                  <a:pt x="202" y="152"/>
                  <a:pt x="240" y="242"/>
                  <a:pt x="264" y="335"/>
                </a:cubicBezTo>
                <a:cubicBezTo>
                  <a:pt x="290" y="430"/>
                  <a:pt x="302" y="527"/>
                  <a:pt x="302" y="626"/>
                </a:cubicBezTo>
                <a:cubicBezTo>
                  <a:pt x="302" y="724"/>
                  <a:pt x="290" y="822"/>
                  <a:pt x="264" y="916"/>
                </a:cubicBezTo>
                <a:cubicBezTo>
                  <a:pt x="239" y="1011"/>
                  <a:pt x="201" y="1102"/>
                  <a:pt x="152" y="1187"/>
                </a:cubicBezTo>
                <a:cubicBezTo>
                  <a:pt x="150" y="1191"/>
                  <a:pt x="148" y="1195"/>
                  <a:pt x="146" y="1198"/>
                </a:cubicBezTo>
                <a:cubicBezTo>
                  <a:pt x="145" y="1201"/>
                  <a:pt x="143" y="1204"/>
                  <a:pt x="142" y="1207"/>
                </a:cubicBezTo>
                <a:cubicBezTo>
                  <a:pt x="106" y="1271"/>
                  <a:pt x="76" y="1340"/>
                  <a:pt x="54" y="1411"/>
                </a:cubicBezTo>
                <a:cubicBezTo>
                  <a:pt x="52" y="1416"/>
                  <a:pt x="52" y="1416"/>
                  <a:pt x="52" y="1416"/>
                </a:cubicBezTo>
                <a:cubicBezTo>
                  <a:pt x="48" y="1431"/>
                  <a:pt x="43" y="1446"/>
                  <a:pt x="39" y="1460"/>
                </a:cubicBezTo>
                <a:cubicBezTo>
                  <a:pt x="26" y="1507"/>
                  <a:pt x="17" y="1556"/>
                  <a:pt x="10" y="1604"/>
                </a:cubicBezTo>
                <a:cubicBezTo>
                  <a:pt x="4" y="1654"/>
                  <a:pt x="0" y="1704"/>
                  <a:pt x="0" y="1754"/>
                </a:cubicBezTo>
                <a:cubicBezTo>
                  <a:pt x="0" y="1854"/>
                  <a:pt x="13" y="1952"/>
                  <a:pt x="39" y="2048"/>
                </a:cubicBezTo>
                <a:cubicBezTo>
                  <a:pt x="62" y="2135"/>
                  <a:pt x="97" y="2221"/>
                  <a:pt x="142" y="2302"/>
                </a:cubicBezTo>
                <a:cubicBezTo>
                  <a:pt x="144" y="2305"/>
                  <a:pt x="145" y="2308"/>
                  <a:pt x="147" y="2311"/>
                </a:cubicBezTo>
                <a:cubicBezTo>
                  <a:pt x="149" y="2315"/>
                  <a:pt x="151" y="2319"/>
                  <a:pt x="153" y="2323"/>
                </a:cubicBezTo>
                <a:cubicBezTo>
                  <a:pt x="156" y="2328"/>
                  <a:pt x="159" y="2333"/>
                  <a:pt x="162" y="2337"/>
                </a:cubicBezTo>
                <a:cubicBezTo>
                  <a:pt x="164" y="2340"/>
                  <a:pt x="166" y="2343"/>
                  <a:pt x="168" y="2346"/>
                </a:cubicBezTo>
                <a:cubicBezTo>
                  <a:pt x="215" y="2424"/>
                  <a:pt x="271" y="2494"/>
                  <a:pt x="333" y="2556"/>
                </a:cubicBezTo>
                <a:cubicBezTo>
                  <a:pt x="403" y="2626"/>
                  <a:pt x="482" y="2687"/>
                  <a:pt x="567" y="2736"/>
                </a:cubicBezTo>
                <a:cubicBezTo>
                  <a:pt x="2522" y="3865"/>
                  <a:pt x="2522" y="3865"/>
                  <a:pt x="2522" y="3865"/>
                </a:cubicBezTo>
                <a:cubicBezTo>
                  <a:pt x="2607" y="3914"/>
                  <a:pt x="2699" y="3952"/>
                  <a:pt x="2795" y="3978"/>
                </a:cubicBezTo>
                <a:cubicBezTo>
                  <a:pt x="2866" y="3997"/>
                  <a:pt x="2939" y="4009"/>
                  <a:pt x="3013" y="4014"/>
                </a:cubicBezTo>
                <a:cubicBezTo>
                  <a:pt x="3025" y="4015"/>
                  <a:pt x="3036" y="4015"/>
                  <a:pt x="3048" y="4016"/>
                </a:cubicBezTo>
                <a:cubicBezTo>
                  <a:pt x="3048" y="4004"/>
                  <a:pt x="3048" y="4004"/>
                  <a:pt x="3048" y="4004"/>
                </a:cubicBezTo>
                <a:cubicBezTo>
                  <a:pt x="3037" y="4003"/>
                  <a:pt x="3025" y="4003"/>
                  <a:pt x="3014" y="4002"/>
                </a:cubicBezTo>
                <a:close/>
              </a:path>
            </a:pathLst>
          </a:custGeom>
          <a:solidFill>
            <a:srgbClr val="8DE1D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30"/>
        <p:cNvGrpSpPr/>
        <p:nvPr/>
      </p:nvGrpSpPr>
      <p:grpSpPr>
        <a:xfrm>
          <a:off x="0" y="0"/>
          <a:ext cx="0" cy="0"/>
          <a:chOff x="0" y="0"/>
          <a:chExt cx="0" cy="0"/>
        </a:xfrm>
      </p:grpSpPr>
      <p:sp>
        <p:nvSpPr>
          <p:cNvPr id="631" name="Google Shape;631;p10"/>
          <p:cNvSpPr txBox="1">
            <a:spLocks noGrp="1"/>
          </p:cNvSpPr>
          <p:nvPr>
            <p:ph type="ctrTitle"/>
          </p:nvPr>
        </p:nvSpPr>
        <p:spPr>
          <a:xfrm>
            <a:off x="604838" y="2758439"/>
            <a:ext cx="3978048" cy="2280285"/>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rgbClr val="002068"/>
              </a:buClr>
              <a:buSzPts val="4000"/>
              <a:buFont typeface="Arial"/>
              <a:buNone/>
            </a:pPr>
            <a:r>
              <a:rPr lang="en-US"/>
              <a:t>Zooming in on Skills &amp; our work with Finance</a:t>
            </a:r>
            <a:endParaRPr/>
          </a:p>
        </p:txBody>
      </p:sp>
      <p:sp>
        <p:nvSpPr>
          <p:cNvPr id="632" name="Google Shape;632;p10"/>
          <p:cNvSpPr txBox="1">
            <a:spLocks noGrp="1"/>
          </p:cNvSpPr>
          <p:nvPr>
            <p:ph type="ftr" idx="11"/>
          </p:nvPr>
        </p:nvSpPr>
        <p:spPr>
          <a:xfrm>
            <a:off x="8197850" y="6449644"/>
            <a:ext cx="2880000" cy="1800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None/>
            </a:pPr>
            <a:r>
              <a:rPr lang="en-US"/>
              <a:t>Talent Marketplace - Gloat Community Call</a:t>
            </a:r>
            <a:endParaRPr/>
          </a:p>
        </p:txBody>
      </p:sp>
      <p:sp>
        <p:nvSpPr>
          <p:cNvPr id="633" name="Google Shape;633;p10"/>
          <p:cNvSpPr txBox="1">
            <a:spLocks noGrp="1"/>
          </p:cNvSpPr>
          <p:nvPr>
            <p:ph type="sldNum" idx="12"/>
          </p:nvPr>
        </p:nvSpPr>
        <p:spPr>
          <a:xfrm>
            <a:off x="11307726" y="6449644"/>
            <a:ext cx="465174" cy="1800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38"/>
        <p:cNvGrpSpPr/>
        <p:nvPr/>
      </p:nvGrpSpPr>
      <p:grpSpPr>
        <a:xfrm>
          <a:off x="0" y="0"/>
          <a:ext cx="0" cy="0"/>
          <a:chOff x="0" y="0"/>
          <a:chExt cx="0" cy="0"/>
        </a:xfrm>
      </p:grpSpPr>
      <p:sp>
        <p:nvSpPr>
          <p:cNvPr id="639" name="Google Shape;639;p11"/>
          <p:cNvSpPr/>
          <p:nvPr/>
        </p:nvSpPr>
        <p:spPr>
          <a:xfrm>
            <a:off x="485774" y="1619117"/>
            <a:ext cx="11229975" cy="4499624"/>
          </a:xfrm>
          <a:prstGeom prst="rect">
            <a:avLst/>
          </a:prstGeom>
          <a:solidFill>
            <a:schemeClr val="lt1"/>
          </a:solidFill>
          <a:ln>
            <a:noFill/>
          </a:ln>
          <a:effectLst>
            <a:outerShdw blurRad="152400" dist="25400" dir="2700000" algn="tl" rotWithShape="0">
              <a:srgbClr val="000000">
                <a:alpha val="11764"/>
              </a:srgbClr>
            </a:outerShdw>
          </a:effectLst>
        </p:spPr>
        <p:txBody>
          <a:bodyPr spcFirstLastPara="1" wrap="square" lIns="192000" tIns="192000" rIns="0" bIns="0" anchor="t" anchorCtr="0">
            <a:noAutofit/>
          </a:bodyPr>
          <a:lstStyle/>
          <a:p>
            <a:pPr marL="0" marR="0" lvl="0" indent="0" algn="l" rtl="0">
              <a:lnSpc>
                <a:spcPct val="90000"/>
              </a:lnSpc>
              <a:spcBef>
                <a:spcPts val="0"/>
              </a:spcBef>
              <a:spcAft>
                <a:spcPts val="0"/>
              </a:spcAft>
              <a:buNone/>
            </a:pPr>
            <a:endParaRPr sz="1467" cap="none">
              <a:solidFill>
                <a:srgbClr val="EC9A1E"/>
              </a:solidFill>
              <a:latin typeface="Arial Black"/>
              <a:ea typeface="Arial Black"/>
              <a:cs typeface="Arial Black"/>
              <a:sym typeface="Arial Black"/>
            </a:endParaRPr>
          </a:p>
        </p:txBody>
      </p:sp>
      <p:sp>
        <p:nvSpPr>
          <p:cNvPr id="640" name="Google Shape;640;p11"/>
          <p:cNvSpPr/>
          <p:nvPr/>
        </p:nvSpPr>
        <p:spPr>
          <a:xfrm>
            <a:off x="609601" y="1828500"/>
            <a:ext cx="5450393" cy="4140501"/>
          </a:xfrm>
          <a:prstGeom prst="rect">
            <a:avLst/>
          </a:prstGeom>
          <a:solidFill>
            <a:srgbClr val="E2E2E2">
              <a:alpha val="49411"/>
            </a:srgbClr>
          </a:solidFill>
          <a:ln>
            <a:noFill/>
          </a:ln>
        </p:spPr>
        <p:txBody>
          <a:bodyPr spcFirstLastPara="1" wrap="square" lIns="192000" tIns="144000" rIns="96000" bIns="192000" anchor="t" anchorCtr="0">
            <a:noAutofit/>
          </a:bodyPr>
          <a:lstStyle/>
          <a:p>
            <a:pPr marL="0" marR="0" lvl="0" indent="0" algn="l" rtl="0">
              <a:lnSpc>
                <a:spcPct val="90000"/>
              </a:lnSpc>
              <a:spcBef>
                <a:spcPts val="0"/>
              </a:spcBef>
              <a:spcAft>
                <a:spcPts val="0"/>
              </a:spcAft>
              <a:buNone/>
            </a:pPr>
            <a:r>
              <a:rPr lang="en-US" sz="1200">
                <a:solidFill>
                  <a:srgbClr val="7F7F7F"/>
                </a:solidFill>
                <a:latin typeface="Arial Black"/>
                <a:ea typeface="Arial Black"/>
                <a:cs typeface="Arial Black"/>
                <a:sym typeface="Arial Black"/>
              </a:rPr>
              <a:t>Skills as currency for all building blocks of HR solutions...</a:t>
            </a:r>
            <a:endParaRPr sz="2400">
              <a:solidFill>
                <a:schemeClr val="dk1"/>
              </a:solidFill>
              <a:latin typeface="Arial"/>
              <a:ea typeface="Arial"/>
              <a:cs typeface="Arial"/>
              <a:sym typeface="Arial"/>
            </a:endParaRPr>
          </a:p>
        </p:txBody>
      </p:sp>
      <p:grpSp>
        <p:nvGrpSpPr>
          <p:cNvPr id="641" name="Google Shape;641;p11"/>
          <p:cNvGrpSpPr/>
          <p:nvPr/>
        </p:nvGrpSpPr>
        <p:grpSpPr>
          <a:xfrm>
            <a:off x="2590025" y="3148395"/>
            <a:ext cx="1487400" cy="1486885"/>
            <a:chOff x="1942519" y="2361296"/>
            <a:chExt cx="1115550" cy="1115164"/>
          </a:xfrm>
        </p:grpSpPr>
        <p:sp>
          <p:nvSpPr>
            <p:cNvPr id="642" name="Google Shape;642;p11"/>
            <p:cNvSpPr/>
            <p:nvPr/>
          </p:nvSpPr>
          <p:spPr>
            <a:xfrm>
              <a:off x="2514707" y="2361296"/>
              <a:ext cx="543362" cy="823864"/>
            </a:xfrm>
            <a:custGeom>
              <a:avLst/>
              <a:gdLst/>
              <a:ahLst/>
              <a:cxnLst/>
              <a:rect l="l" t="t" r="r" b="b"/>
              <a:pathLst>
                <a:path w="23539960" h="35692094" extrusionOk="0">
                  <a:moveTo>
                    <a:pt x="4890" y="1247530"/>
                  </a:moveTo>
                  <a:cubicBezTo>
                    <a:pt x="12352776" y="1580140"/>
                    <a:pt x="22295996" y="11721715"/>
                    <a:pt x="22295996" y="24152954"/>
                  </a:cubicBezTo>
                  <a:cubicBezTo>
                    <a:pt x="22301266" y="27964734"/>
                    <a:pt x="21349060" y="31716756"/>
                    <a:pt x="19527176" y="35065064"/>
                  </a:cubicBezTo>
                  <a:lnTo>
                    <a:pt x="20614516" y="35692548"/>
                  </a:lnTo>
                  <a:cubicBezTo>
                    <a:pt x="22543486" y="32151046"/>
                    <a:pt x="23550972" y="28181370"/>
                    <a:pt x="23544822" y="24148566"/>
                  </a:cubicBezTo>
                  <a:cubicBezTo>
                    <a:pt x="23544822" y="11012612"/>
                    <a:pt x="13060986" y="332189"/>
                    <a:pt x="4890" y="455"/>
                  </a:cubicBezTo>
                  <a:close/>
                </a:path>
              </a:pathLst>
            </a:custGeom>
            <a:solidFill>
              <a:srgbClr val="7F7F7F"/>
            </a:solidFill>
            <a:ln>
              <a:noFill/>
            </a:ln>
          </p:spPr>
          <p:txBody>
            <a:bodyPr spcFirstLastPara="1" wrap="square" lIns="121900" tIns="60925" rIns="121900" bIns="60925" anchor="ctr" anchorCtr="0">
              <a:noAutofit/>
            </a:bodyPr>
            <a:lstStyle/>
            <a:p>
              <a:pPr marL="0" marR="0" lvl="0" indent="0" algn="l" rtl="0">
                <a:spcBef>
                  <a:spcPts val="0"/>
                </a:spcBef>
                <a:spcAft>
                  <a:spcPts val="0"/>
                </a:spcAft>
                <a:buNone/>
              </a:pPr>
              <a:endParaRPr sz="2400">
                <a:solidFill>
                  <a:schemeClr val="dk1"/>
                </a:solidFill>
                <a:latin typeface="Arial"/>
                <a:ea typeface="Arial"/>
                <a:cs typeface="Arial"/>
                <a:sym typeface="Arial"/>
              </a:endParaRPr>
            </a:p>
          </p:txBody>
        </p:sp>
        <p:sp>
          <p:nvSpPr>
            <p:cNvPr id="643" name="Google Shape;643;p11"/>
            <p:cNvSpPr/>
            <p:nvPr/>
          </p:nvSpPr>
          <p:spPr>
            <a:xfrm>
              <a:off x="2024643" y="3195451"/>
              <a:ext cx="951404" cy="281009"/>
            </a:xfrm>
            <a:custGeom>
              <a:avLst/>
              <a:gdLst/>
              <a:ahLst/>
              <a:cxnLst/>
              <a:rect l="l" t="t" r="r" b="b"/>
              <a:pathLst>
                <a:path w="41217475" h="12174100" extrusionOk="0">
                  <a:moveTo>
                    <a:pt x="40133268" y="455"/>
                  </a:moveTo>
                  <a:cubicBezTo>
                    <a:pt x="36096296" y="6550880"/>
                    <a:pt x="28856932" y="10927483"/>
                    <a:pt x="20613638" y="10927483"/>
                  </a:cubicBezTo>
                  <a:cubicBezTo>
                    <a:pt x="12370302" y="10927483"/>
                    <a:pt x="5131838" y="6550880"/>
                    <a:pt x="1094009" y="455"/>
                  </a:cubicBezTo>
                  <a:lnTo>
                    <a:pt x="4890" y="629696"/>
                  </a:lnTo>
                  <a:cubicBezTo>
                    <a:pt x="4254235" y="7553979"/>
                    <a:pt x="11893791" y="12174556"/>
                    <a:pt x="20613638" y="12174556"/>
                  </a:cubicBezTo>
                  <a:cubicBezTo>
                    <a:pt x="29333486" y="12174556"/>
                    <a:pt x="36973020" y="7553979"/>
                    <a:pt x="41222364" y="629696"/>
                  </a:cubicBezTo>
                  <a:close/>
                </a:path>
              </a:pathLst>
            </a:custGeom>
            <a:solidFill>
              <a:srgbClr val="7F7F7F"/>
            </a:solidFill>
            <a:ln>
              <a:noFill/>
            </a:ln>
          </p:spPr>
          <p:txBody>
            <a:bodyPr spcFirstLastPara="1" wrap="square" lIns="121900" tIns="60925" rIns="121900" bIns="60925" anchor="ctr" anchorCtr="0">
              <a:noAutofit/>
            </a:bodyPr>
            <a:lstStyle/>
            <a:p>
              <a:pPr marL="0" marR="0" lvl="0" indent="0" algn="l" rtl="0">
                <a:spcBef>
                  <a:spcPts val="0"/>
                </a:spcBef>
                <a:spcAft>
                  <a:spcPts val="0"/>
                </a:spcAft>
                <a:buNone/>
              </a:pPr>
              <a:endParaRPr sz="2400">
                <a:solidFill>
                  <a:schemeClr val="dk1"/>
                </a:solidFill>
                <a:latin typeface="Arial"/>
                <a:ea typeface="Arial"/>
                <a:cs typeface="Arial"/>
                <a:sym typeface="Arial"/>
              </a:endParaRPr>
            </a:p>
          </p:txBody>
        </p:sp>
        <p:sp>
          <p:nvSpPr>
            <p:cNvPr id="644" name="Google Shape;644;p11"/>
            <p:cNvSpPr/>
            <p:nvPr/>
          </p:nvSpPr>
          <p:spPr>
            <a:xfrm>
              <a:off x="1942519" y="2361296"/>
              <a:ext cx="543383" cy="823864"/>
            </a:xfrm>
            <a:custGeom>
              <a:avLst/>
              <a:gdLst/>
              <a:ahLst/>
              <a:cxnLst/>
              <a:rect l="l" t="t" r="r" b="b"/>
              <a:pathLst>
                <a:path w="23540859" h="35692094" extrusionOk="0">
                  <a:moveTo>
                    <a:pt x="4023464" y="35060676"/>
                  </a:moveTo>
                  <a:cubicBezTo>
                    <a:pt x="2202438" y="31712218"/>
                    <a:pt x="1250231" y="27960292"/>
                    <a:pt x="1254645" y="24148566"/>
                  </a:cubicBezTo>
                  <a:cubicBezTo>
                    <a:pt x="1254645" y="11721715"/>
                    <a:pt x="11199622" y="1580140"/>
                    <a:pt x="23545750" y="1247530"/>
                  </a:cubicBezTo>
                  <a:lnTo>
                    <a:pt x="23545750" y="455"/>
                  </a:lnTo>
                  <a:cubicBezTo>
                    <a:pt x="10489655" y="332189"/>
                    <a:pt x="4918" y="11012612"/>
                    <a:pt x="4918" y="24148566"/>
                  </a:cubicBezTo>
                  <a:cubicBezTo>
                    <a:pt x="-1210" y="28181370"/>
                    <a:pt x="1006276" y="32151046"/>
                    <a:pt x="2935245" y="35692548"/>
                  </a:cubicBezTo>
                  <a:close/>
                </a:path>
              </a:pathLst>
            </a:custGeom>
            <a:solidFill>
              <a:srgbClr val="7F7F7F"/>
            </a:solidFill>
            <a:ln>
              <a:noFill/>
            </a:ln>
          </p:spPr>
          <p:txBody>
            <a:bodyPr spcFirstLastPara="1" wrap="square" lIns="121900" tIns="60925" rIns="121900" bIns="60925" anchor="ctr" anchorCtr="0">
              <a:noAutofit/>
            </a:bodyPr>
            <a:lstStyle/>
            <a:p>
              <a:pPr marL="0" marR="0" lvl="0" indent="0" algn="l" rtl="0">
                <a:spcBef>
                  <a:spcPts val="0"/>
                </a:spcBef>
                <a:spcAft>
                  <a:spcPts val="0"/>
                </a:spcAft>
                <a:buNone/>
              </a:pPr>
              <a:endParaRPr sz="2400">
                <a:solidFill>
                  <a:schemeClr val="dk1"/>
                </a:solidFill>
                <a:latin typeface="Arial"/>
                <a:ea typeface="Arial"/>
                <a:cs typeface="Arial"/>
                <a:sym typeface="Arial"/>
              </a:endParaRPr>
            </a:p>
          </p:txBody>
        </p:sp>
      </p:grpSp>
      <p:sp>
        <p:nvSpPr>
          <p:cNvPr id="645" name="Google Shape;645;p11"/>
          <p:cNvSpPr/>
          <p:nvPr/>
        </p:nvSpPr>
        <p:spPr>
          <a:xfrm>
            <a:off x="2662036" y="3219890"/>
            <a:ext cx="1343409" cy="1343409"/>
          </a:xfrm>
          <a:custGeom>
            <a:avLst/>
            <a:gdLst/>
            <a:ahLst/>
            <a:cxnLst/>
            <a:rect l="l" t="t" r="r" b="b"/>
            <a:pathLst>
              <a:path w="43650197" h="43650192" extrusionOk="0">
                <a:moveTo>
                  <a:pt x="43650196" y="21825096"/>
                </a:moveTo>
                <a:cubicBezTo>
                  <a:pt x="43650196" y="33878764"/>
                  <a:pt x="33878768" y="43650192"/>
                  <a:pt x="21825096" y="43650192"/>
                </a:cubicBezTo>
                <a:cubicBezTo>
                  <a:pt x="9771428" y="43650192"/>
                  <a:pt x="-2" y="33878764"/>
                  <a:pt x="-2" y="21825096"/>
                </a:cubicBezTo>
                <a:cubicBezTo>
                  <a:pt x="-2" y="9771428"/>
                  <a:pt x="9771428" y="-1"/>
                  <a:pt x="21825096" y="-1"/>
                </a:cubicBezTo>
                <a:cubicBezTo>
                  <a:pt x="33878768" y="-1"/>
                  <a:pt x="43650196" y="9771428"/>
                  <a:pt x="43650196" y="21825096"/>
                </a:cubicBezTo>
                <a:close/>
              </a:path>
            </a:pathLst>
          </a:custGeom>
          <a:solidFill>
            <a:schemeClr val="lt1"/>
          </a:solidFill>
          <a:ln>
            <a:noFill/>
          </a:ln>
        </p:spPr>
        <p:txBody>
          <a:bodyPr spcFirstLastPara="1" wrap="square" lIns="121900" tIns="60925" rIns="121900" bIns="60925" anchor="ctr" anchorCtr="0">
            <a:noAutofit/>
          </a:bodyPr>
          <a:lstStyle/>
          <a:p>
            <a:pPr marL="0" marR="0" lvl="0" indent="0" algn="l" rtl="0">
              <a:spcBef>
                <a:spcPts val="0"/>
              </a:spcBef>
              <a:spcAft>
                <a:spcPts val="0"/>
              </a:spcAft>
              <a:buNone/>
            </a:pPr>
            <a:endParaRPr sz="2400">
              <a:solidFill>
                <a:schemeClr val="dk1"/>
              </a:solidFill>
              <a:latin typeface="Arial"/>
              <a:ea typeface="Arial"/>
              <a:cs typeface="Arial"/>
              <a:sym typeface="Arial"/>
            </a:endParaRPr>
          </a:p>
        </p:txBody>
      </p:sp>
      <p:grpSp>
        <p:nvGrpSpPr>
          <p:cNvPr id="646" name="Google Shape;646;p11"/>
          <p:cNvGrpSpPr/>
          <p:nvPr/>
        </p:nvGrpSpPr>
        <p:grpSpPr>
          <a:xfrm>
            <a:off x="3934356" y="2690229"/>
            <a:ext cx="1084225" cy="1083792"/>
            <a:chOff x="2950766" y="2017672"/>
            <a:chExt cx="813169" cy="812844"/>
          </a:xfrm>
        </p:grpSpPr>
        <p:sp>
          <p:nvSpPr>
            <p:cNvPr id="647" name="Google Shape;647;p11"/>
            <p:cNvSpPr/>
            <p:nvPr/>
          </p:nvSpPr>
          <p:spPr>
            <a:xfrm>
              <a:off x="3371693" y="2017672"/>
              <a:ext cx="392242" cy="596901"/>
            </a:xfrm>
            <a:custGeom>
              <a:avLst/>
              <a:gdLst/>
              <a:ahLst/>
              <a:cxnLst/>
              <a:rect l="l" t="t" r="r" b="b"/>
              <a:pathLst>
                <a:path w="16993037" h="25859433" extrusionOk="0">
                  <a:moveTo>
                    <a:pt x="4890" y="935101"/>
                  </a:moveTo>
                  <a:cubicBezTo>
                    <a:pt x="8915192" y="1264202"/>
                    <a:pt x="16065017" y="8610612"/>
                    <a:pt x="16065017" y="17599896"/>
                  </a:cubicBezTo>
                  <a:cubicBezTo>
                    <a:pt x="16066774" y="20317126"/>
                    <a:pt x="15400666" y="22993112"/>
                    <a:pt x="14124650" y="25392126"/>
                  </a:cubicBezTo>
                  <a:lnTo>
                    <a:pt x="14935554" y="25859890"/>
                  </a:lnTo>
                  <a:cubicBezTo>
                    <a:pt x="16292324" y="23318528"/>
                    <a:pt x="17000534" y="20481590"/>
                    <a:pt x="16997920" y="17600772"/>
                  </a:cubicBezTo>
                  <a:cubicBezTo>
                    <a:pt x="16997920" y="8096339"/>
                    <a:pt x="9430355" y="330432"/>
                    <a:pt x="4890" y="455"/>
                  </a:cubicBezTo>
                  <a:close/>
                </a:path>
              </a:pathLst>
            </a:custGeom>
            <a:solidFill>
              <a:srgbClr val="7F7F7F"/>
            </a:solidFill>
            <a:ln>
              <a:noFill/>
            </a:ln>
          </p:spPr>
          <p:txBody>
            <a:bodyPr spcFirstLastPara="1" wrap="square" lIns="121900" tIns="60925" rIns="121900" bIns="60925" anchor="ctr" anchorCtr="0">
              <a:noAutofit/>
            </a:bodyPr>
            <a:lstStyle/>
            <a:p>
              <a:pPr marL="0" marR="0" lvl="0" indent="0" algn="l" rtl="0">
                <a:spcBef>
                  <a:spcPts val="0"/>
                </a:spcBef>
                <a:spcAft>
                  <a:spcPts val="0"/>
                </a:spcAft>
                <a:buNone/>
              </a:pPr>
              <a:endParaRPr sz="2400">
                <a:solidFill>
                  <a:schemeClr val="dk1"/>
                </a:solidFill>
                <a:latin typeface="Arial"/>
                <a:ea typeface="Arial"/>
                <a:cs typeface="Arial"/>
                <a:sym typeface="Arial"/>
              </a:endParaRPr>
            </a:p>
          </p:txBody>
        </p:sp>
        <p:sp>
          <p:nvSpPr>
            <p:cNvPr id="648" name="Google Shape;648;p11"/>
            <p:cNvSpPr/>
            <p:nvPr/>
          </p:nvSpPr>
          <p:spPr>
            <a:xfrm>
              <a:off x="3012754" y="2628652"/>
              <a:ext cx="689113" cy="201864"/>
            </a:xfrm>
            <a:custGeom>
              <a:avLst/>
              <a:gdLst/>
              <a:ahLst/>
              <a:cxnLst/>
              <a:rect l="l" t="t" r="r" b="b"/>
              <a:pathLst>
                <a:path w="29854278" h="8745308" extrusionOk="0">
                  <a:moveTo>
                    <a:pt x="29048264" y="455"/>
                  </a:moveTo>
                  <a:cubicBezTo>
                    <a:pt x="25999474" y="4858547"/>
                    <a:pt x="20668038" y="7808652"/>
                    <a:pt x="14932040" y="7811118"/>
                  </a:cubicBezTo>
                  <a:cubicBezTo>
                    <a:pt x="9196899" y="7807818"/>
                    <a:pt x="3865463" y="4857916"/>
                    <a:pt x="815794" y="455"/>
                  </a:cubicBezTo>
                  <a:lnTo>
                    <a:pt x="4890" y="468218"/>
                  </a:lnTo>
                  <a:cubicBezTo>
                    <a:pt x="3123893" y="5434570"/>
                    <a:pt x="8647519" y="8745764"/>
                    <a:pt x="14932040" y="8745764"/>
                  </a:cubicBezTo>
                  <a:cubicBezTo>
                    <a:pt x="21001532" y="8741982"/>
                    <a:pt x="26641006" y="5614400"/>
                    <a:pt x="29859168" y="468218"/>
                  </a:cubicBezTo>
                  <a:close/>
                </a:path>
              </a:pathLst>
            </a:custGeom>
            <a:solidFill>
              <a:srgbClr val="7F7F7F"/>
            </a:solidFill>
            <a:ln>
              <a:noFill/>
            </a:ln>
          </p:spPr>
          <p:txBody>
            <a:bodyPr spcFirstLastPara="1" wrap="square" lIns="121900" tIns="60925" rIns="121900" bIns="60925" anchor="ctr" anchorCtr="0">
              <a:noAutofit/>
            </a:bodyPr>
            <a:lstStyle/>
            <a:p>
              <a:pPr marL="0" marR="0" lvl="0" indent="0" algn="l" rtl="0">
                <a:spcBef>
                  <a:spcPts val="0"/>
                </a:spcBef>
                <a:spcAft>
                  <a:spcPts val="0"/>
                </a:spcAft>
                <a:buNone/>
              </a:pPr>
              <a:endParaRPr sz="2400">
                <a:solidFill>
                  <a:schemeClr val="dk1"/>
                </a:solidFill>
                <a:latin typeface="Arial"/>
                <a:ea typeface="Arial"/>
                <a:cs typeface="Arial"/>
                <a:sym typeface="Arial"/>
              </a:endParaRPr>
            </a:p>
          </p:txBody>
        </p:sp>
        <p:sp>
          <p:nvSpPr>
            <p:cNvPr id="649" name="Google Shape;649;p11"/>
            <p:cNvSpPr/>
            <p:nvPr/>
          </p:nvSpPr>
          <p:spPr>
            <a:xfrm>
              <a:off x="2950766" y="2017672"/>
              <a:ext cx="392222" cy="596901"/>
            </a:xfrm>
            <a:custGeom>
              <a:avLst/>
              <a:gdLst/>
              <a:ahLst/>
              <a:cxnLst/>
              <a:rect l="l" t="t" r="r" b="b"/>
              <a:pathLst>
                <a:path w="16992158" h="25859433" extrusionOk="0">
                  <a:moveTo>
                    <a:pt x="2874654" y="25392126"/>
                  </a:moveTo>
                  <a:cubicBezTo>
                    <a:pt x="1600395" y="22993024"/>
                    <a:pt x="934286" y="20317478"/>
                    <a:pt x="936922" y="17600772"/>
                  </a:cubicBezTo>
                  <a:cubicBezTo>
                    <a:pt x="936922" y="8611491"/>
                    <a:pt x="8084112" y="1265078"/>
                    <a:pt x="16997048" y="935977"/>
                  </a:cubicBezTo>
                  <a:lnTo>
                    <a:pt x="16997048" y="455"/>
                  </a:lnTo>
                  <a:cubicBezTo>
                    <a:pt x="7571585" y="330432"/>
                    <a:pt x="4898" y="8096339"/>
                    <a:pt x="4898" y="17600772"/>
                  </a:cubicBezTo>
                  <a:cubicBezTo>
                    <a:pt x="2262" y="20481590"/>
                    <a:pt x="710493" y="23318528"/>
                    <a:pt x="2067264" y="25859890"/>
                  </a:cubicBezTo>
                  <a:close/>
                </a:path>
              </a:pathLst>
            </a:custGeom>
            <a:solidFill>
              <a:srgbClr val="7F7F7F"/>
            </a:solidFill>
            <a:ln>
              <a:noFill/>
            </a:ln>
          </p:spPr>
          <p:txBody>
            <a:bodyPr spcFirstLastPara="1" wrap="square" lIns="121900" tIns="60925" rIns="121900" bIns="60925" anchor="ctr" anchorCtr="0">
              <a:noAutofit/>
            </a:bodyPr>
            <a:lstStyle/>
            <a:p>
              <a:pPr marL="0" marR="0" lvl="0" indent="0" algn="l" rtl="0">
                <a:spcBef>
                  <a:spcPts val="0"/>
                </a:spcBef>
                <a:spcAft>
                  <a:spcPts val="0"/>
                </a:spcAft>
                <a:buNone/>
              </a:pPr>
              <a:endParaRPr sz="2400">
                <a:solidFill>
                  <a:schemeClr val="dk1"/>
                </a:solidFill>
                <a:latin typeface="Arial"/>
                <a:ea typeface="Arial"/>
                <a:cs typeface="Arial"/>
                <a:sym typeface="Arial"/>
              </a:endParaRPr>
            </a:p>
          </p:txBody>
        </p:sp>
      </p:grpSp>
      <p:sp>
        <p:nvSpPr>
          <p:cNvPr id="650" name="Google Shape;650;p11"/>
          <p:cNvSpPr/>
          <p:nvPr/>
        </p:nvSpPr>
        <p:spPr>
          <a:xfrm>
            <a:off x="3984689" y="2740165"/>
            <a:ext cx="983424" cy="983424"/>
          </a:xfrm>
          <a:custGeom>
            <a:avLst/>
            <a:gdLst/>
            <a:ahLst/>
            <a:cxnLst/>
            <a:rect l="l" t="t" r="r" b="b"/>
            <a:pathLst>
              <a:path w="31953498" h="31953495" extrusionOk="0">
                <a:moveTo>
                  <a:pt x="31958382" y="15977204"/>
                </a:moveTo>
                <a:cubicBezTo>
                  <a:pt x="31958382" y="24800918"/>
                  <a:pt x="24805346" y="31953952"/>
                  <a:pt x="15981628" y="31953952"/>
                </a:cubicBezTo>
                <a:cubicBezTo>
                  <a:pt x="7157912" y="31953952"/>
                  <a:pt x="4875" y="24800918"/>
                  <a:pt x="4875" y="15977204"/>
                </a:cubicBezTo>
                <a:cubicBezTo>
                  <a:pt x="4875" y="7153489"/>
                  <a:pt x="7157912" y="456"/>
                  <a:pt x="15981628" y="456"/>
                </a:cubicBezTo>
                <a:cubicBezTo>
                  <a:pt x="24805346" y="456"/>
                  <a:pt x="31958382" y="7153489"/>
                  <a:pt x="31958382" y="15977204"/>
                </a:cubicBezTo>
                <a:close/>
              </a:path>
            </a:pathLst>
          </a:custGeom>
          <a:solidFill>
            <a:schemeClr val="lt1"/>
          </a:solidFill>
          <a:ln>
            <a:noFill/>
          </a:ln>
        </p:spPr>
        <p:txBody>
          <a:bodyPr spcFirstLastPara="1" wrap="square" lIns="121900" tIns="60925" rIns="121900" bIns="60925" anchor="ctr" anchorCtr="0">
            <a:noAutofit/>
          </a:bodyPr>
          <a:lstStyle/>
          <a:p>
            <a:pPr marL="0" marR="0" lvl="0" indent="0" algn="l" rtl="0">
              <a:spcBef>
                <a:spcPts val="0"/>
              </a:spcBef>
              <a:spcAft>
                <a:spcPts val="0"/>
              </a:spcAft>
              <a:buNone/>
            </a:pPr>
            <a:endParaRPr sz="2400">
              <a:solidFill>
                <a:schemeClr val="dk1"/>
              </a:solidFill>
              <a:latin typeface="Arial"/>
              <a:ea typeface="Arial"/>
              <a:cs typeface="Arial"/>
              <a:sym typeface="Arial"/>
            </a:endParaRPr>
          </a:p>
        </p:txBody>
      </p:sp>
      <p:grpSp>
        <p:nvGrpSpPr>
          <p:cNvPr id="651" name="Google Shape;651;p11"/>
          <p:cNvGrpSpPr/>
          <p:nvPr/>
        </p:nvGrpSpPr>
        <p:grpSpPr>
          <a:xfrm>
            <a:off x="2791574" y="4669340"/>
            <a:ext cx="1084332" cy="1083360"/>
            <a:chOff x="2093680" y="3502005"/>
            <a:chExt cx="813249" cy="812520"/>
          </a:xfrm>
        </p:grpSpPr>
        <p:sp>
          <p:nvSpPr>
            <p:cNvPr id="652" name="Google Shape;652;p11"/>
            <p:cNvSpPr/>
            <p:nvPr/>
          </p:nvSpPr>
          <p:spPr>
            <a:xfrm>
              <a:off x="2093680" y="3502005"/>
              <a:ext cx="392242" cy="812520"/>
            </a:xfrm>
            <a:custGeom>
              <a:avLst/>
              <a:gdLst/>
              <a:ahLst/>
              <a:cxnLst/>
              <a:rect l="l" t="t" r="r" b="b"/>
              <a:pathLst>
                <a:path w="16993008" h="35200636" extrusionOk="0">
                  <a:moveTo>
                    <a:pt x="16997898" y="34265564"/>
                  </a:moveTo>
                  <a:cubicBezTo>
                    <a:pt x="8087619" y="33936464"/>
                    <a:pt x="937772" y="26590056"/>
                    <a:pt x="937772" y="17601650"/>
                  </a:cubicBezTo>
                  <a:cubicBezTo>
                    <a:pt x="937772" y="8613245"/>
                    <a:pt x="8084962" y="1265957"/>
                    <a:pt x="16997898" y="935980"/>
                  </a:cubicBezTo>
                  <a:lnTo>
                    <a:pt x="16997898" y="455"/>
                  </a:lnTo>
                  <a:cubicBezTo>
                    <a:pt x="7572456" y="330435"/>
                    <a:pt x="4890" y="8097217"/>
                    <a:pt x="4890" y="17601650"/>
                  </a:cubicBezTo>
                  <a:cubicBezTo>
                    <a:pt x="4890" y="27106088"/>
                    <a:pt x="7572456" y="34871112"/>
                    <a:pt x="16997898" y="35201092"/>
                  </a:cubicBezTo>
                  <a:close/>
                </a:path>
              </a:pathLst>
            </a:custGeom>
            <a:solidFill>
              <a:srgbClr val="7F7F7F"/>
            </a:solidFill>
            <a:ln>
              <a:noFill/>
            </a:ln>
          </p:spPr>
          <p:txBody>
            <a:bodyPr spcFirstLastPara="1" wrap="square" lIns="121900" tIns="60925" rIns="121900" bIns="60925" anchor="ctr" anchorCtr="0">
              <a:noAutofit/>
            </a:bodyPr>
            <a:lstStyle/>
            <a:p>
              <a:pPr marL="0" marR="0" lvl="0" indent="0" algn="l" rtl="0">
                <a:spcBef>
                  <a:spcPts val="0"/>
                </a:spcBef>
                <a:spcAft>
                  <a:spcPts val="0"/>
                </a:spcAft>
                <a:buNone/>
              </a:pPr>
              <a:endParaRPr sz="2400">
                <a:solidFill>
                  <a:schemeClr val="dk1"/>
                </a:solidFill>
                <a:latin typeface="Arial"/>
                <a:ea typeface="Arial"/>
                <a:cs typeface="Arial"/>
                <a:sym typeface="Arial"/>
              </a:endParaRPr>
            </a:p>
          </p:txBody>
        </p:sp>
        <p:sp>
          <p:nvSpPr>
            <p:cNvPr id="653" name="Google Shape;653;p11"/>
            <p:cNvSpPr/>
            <p:nvPr/>
          </p:nvSpPr>
          <p:spPr>
            <a:xfrm>
              <a:off x="2514707" y="3502005"/>
              <a:ext cx="392222" cy="812520"/>
            </a:xfrm>
            <a:custGeom>
              <a:avLst/>
              <a:gdLst/>
              <a:ahLst/>
              <a:cxnLst/>
              <a:rect l="l" t="t" r="r" b="b"/>
              <a:pathLst>
                <a:path w="16992151" h="35200636" extrusionOk="0">
                  <a:moveTo>
                    <a:pt x="4890" y="455"/>
                  </a:moveTo>
                  <a:lnTo>
                    <a:pt x="4890" y="935980"/>
                  </a:lnTo>
                  <a:cubicBezTo>
                    <a:pt x="8914313" y="1265957"/>
                    <a:pt x="16065017" y="8612369"/>
                    <a:pt x="16065017" y="17601650"/>
                  </a:cubicBezTo>
                  <a:cubicBezTo>
                    <a:pt x="16065017" y="26590934"/>
                    <a:pt x="8917827" y="33936464"/>
                    <a:pt x="4890" y="34265564"/>
                  </a:cubicBezTo>
                  <a:lnTo>
                    <a:pt x="4890" y="35201092"/>
                  </a:lnTo>
                  <a:cubicBezTo>
                    <a:pt x="9430333" y="34871112"/>
                    <a:pt x="16997042" y="27105208"/>
                    <a:pt x="16997042" y="17601650"/>
                  </a:cubicBezTo>
                  <a:cubicBezTo>
                    <a:pt x="16997042" y="8098093"/>
                    <a:pt x="9430333" y="330435"/>
                    <a:pt x="4890" y="455"/>
                  </a:cubicBezTo>
                  <a:close/>
                </a:path>
              </a:pathLst>
            </a:custGeom>
            <a:solidFill>
              <a:srgbClr val="7F7F7F"/>
            </a:solidFill>
            <a:ln>
              <a:noFill/>
            </a:ln>
          </p:spPr>
          <p:txBody>
            <a:bodyPr spcFirstLastPara="1" wrap="square" lIns="121900" tIns="60925" rIns="121900" bIns="60925" anchor="ctr" anchorCtr="0">
              <a:noAutofit/>
            </a:bodyPr>
            <a:lstStyle/>
            <a:p>
              <a:pPr marL="0" marR="0" lvl="0" indent="0" algn="l" rtl="0">
                <a:spcBef>
                  <a:spcPts val="0"/>
                </a:spcBef>
                <a:spcAft>
                  <a:spcPts val="0"/>
                </a:spcAft>
                <a:buNone/>
              </a:pPr>
              <a:endParaRPr sz="2400">
                <a:solidFill>
                  <a:schemeClr val="dk1"/>
                </a:solidFill>
                <a:latin typeface="Arial"/>
                <a:ea typeface="Arial"/>
                <a:cs typeface="Arial"/>
                <a:sym typeface="Arial"/>
              </a:endParaRPr>
            </a:p>
          </p:txBody>
        </p:sp>
      </p:grpSp>
      <p:sp>
        <p:nvSpPr>
          <p:cNvPr id="654" name="Google Shape;654;p11"/>
          <p:cNvSpPr/>
          <p:nvPr/>
        </p:nvSpPr>
        <p:spPr>
          <a:xfrm>
            <a:off x="2841948" y="4719253"/>
            <a:ext cx="983585" cy="983587"/>
          </a:xfrm>
          <a:custGeom>
            <a:avLst/>
            <a:gdLst/>
            <a:ahLst/>
            <a:cxnLst/>
            <a:rect l="l" t="t" r="r" b="b"/>
            <a:pathLst>
              <a:path w="31958775" h="31958772" extrusionOk="0">
                <a:moveTo>
                  <a:pt x="31958776" y="15979386"/>
                </a:moveTo>
                <a:cubicBezTo>
                  <a:pt x="31958776" y="24804556"/>
                  <a:pt x="24804558" y="31958774"/>
                  <a:pt x="15979386" y="31958774"/>
                </a:cubicBezTo>
                <a:cubicBezTo>
                  <a:pt x="7154215" y="31958774"/>
                  <a:pt x="-1" y="24804556"/>
                  <a:pt x="-1" y="15979386"/>
                </a:cubicBezTo>
                <a:cubicBezTo>
                  <a:pt x="-1" y="7154216"/>
                  <a:pt x="7154215" y="-2"/>
                  <a:pt x="15979386" y="-2"/>
                </a:cubicBezTo>
                <a:cubicBezTo>
                  <a:pt x="24804558" y="-2"/>
                  <a:pt x="31958776" y="7154216"/>
                  <a:pt x="31958776" y="15979386"/>
                </a:cubicBezTo>
                <a:close/>
              </a:path>
            </a:pathLst>
          </a:custGeom>
          <a:solidFill>
            <a:schemeClr val="lt1"/>
          </a:solidFill>
          <a:ln>
            <a:noFill/>
          </a:ln>
        </p:spPr>
        <p:txBody>
          <a:bodyPr spcFirstLastPara="1" wrap="square" lIns="121900" tIns="60925" rIns="121900" bIns="60925" anchor="ctr" anchorCtr="0">
            <a:noAutofit/>
          </a:bodyPr>
          <a:lstStyle/>
          <a:p>
            <a:pPr marL="0" marR="0" lvl="0" indent="0" algn="l" rtl="0">
              <a:spcBef>
                <a:spcPts val="0"/>
              </a:spcBef>
              <a:spcAft>
                <a:spcPts val="0"/>
              </a:spcAft>
              <a:buNone/>
            </a:pPr>
            <a:endParaRPr sz="2400">
              <a:solidFill>
                <a:schemeClr val="dk1"/>
              </a:solidFill>
              <a:latin typeface="Arial"/>
              <a:ea typeface="Arial"/>
              <a:cs typeface="Arial"/>
              <a:sym typeface="Arial"/>
            </a:endParaRPr>
          </a:p>
        </p:txBody>
      </p:sp>
      <p:grpSp>
        <p:nvGrpSpPr>
          <p:cNvPr id="655" name="Google Shape;655;p11"/>
          <p:cNvGrpSpPr/>
          <p:nvPr/>
        </p:nvGrpSpPr>
        <p:grpSpPr>
          <a:xfrm>
            <a:off x="1648980" y="2690229"/>
            <a:ext cx="1084280" cy="1083819"/>
            <a:chOff x="1236735" y="2017672"/>
            <a:chExt cx="813210" cy="812864"/>
          </a:xfrm>
        </p:grpSpPr>
        <p:sp>
          <p:nvSpPr>
            <p:cNvPr id="656" name="Google Shape;656;p11"/>
            <p:cNvSpPr/>
            <p:nvPr/>
          </p:nvSpPr>
          <p:spPr>
            <a:xfrm>
              <a:off x="1236735" y="2017672"/>
              <a:ext cx="392243" cy="596901"/>
            </a:xfrm>
            <a:custGeom>
              <a:avLst/>
              <a:gdLst/>
              <a:ahLst/>
              <a:cxnLst/>
              <a:rect l="l" t="t" r="r" b="b"/>
              <a:pathLst>
                <a:path w="16993058" h="25859433" extrusionOk="0">
                  <a:moveTo>
                    <a:pt x="2875532" y="25392126"/>
                  </a:moveTo>
                  <a:cubicBezTo>
                    <a:pt x="1601294" y="22993024"/>
                    <a:pt x="935165" y="20317478"/>
                    <a:pt x="937822" y="17600772"/>
                  </a:cubicBezTo>
                  <a:cubicBezTo>
                    <a:pt x="937822" y="8611491"/>
                    <a:pt x="8085012" y="1265078"/>
                    <a:pt x="16997948" y="935977"/>
                  </a:cubicBezTo>
                  <a:lnTo>
                    <a:pt x="16997948" y="455"/>
                  </a:lnTo>
                  <a:cubicBezTo>
                    <a:pt x="7572463" y="330432"/>
                    <a:pt x="4897" y="8096339"/>
                    <a:pt x="4897" y="17600772"/>
                  </a:cubicBezTo>
                  <a:cubicBezTo>
                    <a:pt x="2283" y="20481502"/>
                    <a:pt x="710493" y="23318440"/>
                    <a:pt x="2067264" y="25859890"/>
                  </a:cubicBezTo>
                  <a:close/>
                </a:path>
              </a:pathLst>
            </a:custGeom>
            <a:solidFill>
              <a:srgbClr val="7F7F7F"/>
            </a:solidFill>
            <a:ln>
              <a:noFill/>
            </a:ln>
          </p:spPr>
          <p:txBody>
            <a:bodyPr spcFirstLastPara="1" wrap="square" lIns="121900" tIns="60925" rIns="121900" bIns="60925" anchor="ctr" anchorCtr="0">
              <a:noAutofit/>
            </a:bodyPr>
            <a:lstStyle/>
            <a:p>
              <a:pPr marL="0" marR="0" lvl="0" indent="0" algn="l" rtl="0">
                <a:spcBef>
                  <a:spcPts val="0"/>
                </a:spcBef>
                <a:spcAft>
                  <a:spcPts val="0"/>
                </a:spcAft>
                <a:buNone/>
              </a:pPr>
              <a:endParaRPr sz="2400">
                <a:solidFill>
                  <a:schemeClr val="dk1"/>
                </a:solidFill>
                <a:latin typeface="Arial"/>
                <a:ea typeface="Arial"/>
                <a:cs typeface="Arial"/>
                <a:sym typeface="Arial"/>
              </a:endParaRPr>
            </a:p>
          </p:txBody>
        </p:sp>
        <p:sp>
          <p:nvSpPr>
            <p:cNvPr id="657" name="Google Shape;657;p11"/>
            <p:cNvSpPr/>
            <p:nvPr/>
          </p:nvSpPr>
          <p:spPr>
            <a:xfrm>
              <a:off x="1657702" y="2017672"/>
              <a:ext cx="392243" cy="596901"/>
            </a:xfrm>
            <a:custGeom>
              <a:avLst/>
              <a:gdLst/>
              <a:ahLst/>
              <a:cxnLst/>
              <a:rect l="l" t="t" r="r" b="b"/>
              <a:pathLst>
                <a:path w="16993058" h="25859433" extrusionOk="0">
                  <a:moveTo>
                    <a:pt x="4890" y="935101"/>
                  </a:moveTo>
                  <a:cubicBezTo>
                    <a:pt x="8914313" y="1264202"/>
                    <a:pt x="16065017" y="8610612"/>
                    <a:pt x="16065017" y="17599896"/>
                  </a:cubicBezTo>
                  <a:cubicBezTo>
                    <a:pt x="16066774" y="20317040"/>
                    <a:pt x="15400688" y="22993024"/>
                    <a:pt x="14124650" y="25392126"/>
                  </a:cubicBezTo>
                  <a:lnTo>
                    <a:pt x="14935575" y="25859890"/>
                  </a:lnTo>
                  <a:cubicBezTo>
                    <a:pt x="16292346" y="23318440"/>
                    <a:pt x="17000556" y="20481502"/>
                    <a:pt x="16997942" y="17600772"/>
                  </a:cubicBezTo>
                  <a:cubicBezTo>
                    <a:pt x="16997942" y="8096339"/>
                    <a:pt x="9430333" y="330432"/>
                    <a:pt x="4890" y="455"/>
                  </a:cubicBezTo>
                  <a:close/>
                </a:path>
              </a:pathLst>
            </a:custGeom>
            <a:solidFill>
              <a:srgbClr val="7F7F7F"/>
            </a:solidFill>
            <a:ln>
              <a:noFill/>
            </a:ln>
          </p:spPr>
          <p:txBody>
            <a:bodyPr spcFirstLastPara="1" wrap="square" lIns="121900" tIns="60925" rIns="121900" bIns="60925" anchor="ctr" anchorCtr="0">
              <a:noAutofit/>
            </a:bodyPr>
            <a:lstStyle/>
            <a:p>
              <a:pPr marL="0" marR="0" lvl="0" indent="0" algn="l" rtl="0">
                <a:spcBef>
                  <a:spcPts val="0"/>
                </a:spcBef>
                <a:spcAft>
                  <a:spcPts val="0"/>
                </a:spcAft>
                <a:buNone/>
              </a:pPr>
              <a:endParaRPr sz="2400">
                <a:solidFill>
                  <a:schemeClr val="dk1"/>
                </a:solidFill>
                <a:latin typeface="Arial"/>
                <a:ea typeface="Arial"/>
                <a:cs typeface="Arial"/>
                <a:sym typeface="Arial"/>
              </a:endParaRPr>
            </a:p>
          </p:txBody>
        </p:sp>
        <p:sp>
          <p:nvSpPr>
            <p:cNvPr id="658" name="Google Shape;658;p11"/>
            <p:cNvSpPr/>
            <p:nvPr/>
          </p:nvSpPr>
          <p:spPr>
            <a:xfrm>
              <a:off x="1298763" y="2628652"/>
              <a:ext cx="689092" cy="201884"/>
            </a:xfrm>
            <a:custGeom>
              <a:avLst/>
              <a:gdLst/>
              <a:ahLst/>
              <a:cxnLst/>
              <a:rect l="l" t="t" r="r" b="b"/>
              <a:pathLst>
                <a:path w="29853400" h="8746186" extrusionOk="0">
                  <a:moveTo>
                    <a:pt x="29048264" y="455"/>
                  </a:moveTo>
                  <a:cubicBezTo>
                    <a:pt x="25998596" y="4857916"/>
                    <a:pt x="20667160" y="7807818"/>
                    <a:pt x="14932019" y="7811118"/>
                  </a:cubicBezTo>
                  <a:cubicBezTo>
                    <a:pt x="9196020" y="7807783"/>
                    <a:pt x="3864585" y="4857933"/>
                    <a:pt x="814916" y="455"/>
                  </a:cubicBezTo>
                  <a:lnTo>
                    <a:pt x="4890" y="468218"/>
                  </a:lnTo>
                  <a:cubicBezTo>
                    <a:pt x="3123036" y="5435448"/>
                    <a:pt x="8646662" y="8746642"/>
                    <a:pt x="14932019" y="8746642"/>
                  </a:cubicBezTo>
                  <a:cubicBezTo>
                    <a:pt x="21217418" y="8746642"/>
                    <a:pt x="26740188" y="5435448"/>
                    <a:pt x="29858290" y="469095"/>
                  </a:cubicBezTo>
                  <a:close/>
                </a:path>
              </a:pathLst>
            </a:custGeom>
            <a:solidFill>
              <a:srgbClr val="7F7F7F"/>
            </a:solidFill>
            <a:ln>
              <a:noFill/>
            </a:ln>
          </p:spPr>
          <p:txBody>
            <a:bodyPr spcFirstLastPara="1" wrap="square" lIns="121900" tIns="60925" rIns="121900" bIns="60925" anchor="ctr" anchorCtr="0">
              <a:noAutofit/>
            </a:bodyPr>
            <a:lstStyle/>
            <a:p>
              <a:pPr marL="0" marR="0" lvl="0" indent="0" algn="l" rtl="0">
                <a:spcBef>
                  <a:spcPts val="0"/>
                </a:spcBef>
                <a:spcAft>
                  <a:spcPts val="0"/>
                </a:spcAft>
                <a:buNone/>
              </a:pPr>
              <a:endParaRPr sz="2400">
                <a:solidFill>
                  <a:schemeClr val="dk1"/>
                </a:solidFill>
                <a:latin typeface="Arial"/>
                <a:ea typeface="Arial"/>
                <a:cs typeface="Arial"/>
                <a:sym typeface="Arial"/>
              </a:endParaRPr>
            </a:p>
          </p:txBody>
        </p:sp>
      </p:grpSp>
      <p:sp>
        <p:nvSpPr>
          <p:cNvPr id="659" name="Google Shape;659;p11"/>
          <p:cNvSpPr/>
          <p:nvPr/>
        </p:nvSpPr>
        <p:spPr>
          <a:xfrm>
            <a:off x="1699356" y="2740186"/>
            <a:ext cx="983424" cy="983423"/>
          </a:xfrm>
          <a:custGeom>
            <a:avLst/>
            <a:gdLst/>
            <a:ahLst/>
            <a:cxnLst/>
            <a:rect l="l" t="t" r="r" b="b"/>
            <a:pathLst>
              <a:path w="31953498" h="31953495" extrusionOk="0">
                <a:moveTo>
                  <a:pt x="31958372" y="15977204"/>
                </a:moveTo>
                <a:cubicBezTo>
                  <a:pt x="31958372" y="24800918"/>
                  <a:pt x="24805356" y="31953952"/>
                  <a:pt x="15981640" y="31953952"/>
                </a:cubicBezTo>
                <a:cubicBezTo>
                  <a:pt x="7157923" y="31953952"/>
                  <a:pt x="4907" y="24800918"/>
                  <a:pt x="4907" y="15977204"/>
                </a:cubicBezTo>
                <a:cubicBezTo>
                  <a:pt x="4907" y="7153490"/>
                  <a:pt x="7157923" y="456"/>
                  <a:pt x="15981640" y="456"/>
                </a:cubicBezTo>
                <a:cubicBezTo>
                  <a:pt x="24805356" y="456"/>
                  <a:pt x="31958372" y="7153490"/>
                  <a:pt x="31958372" y="15977204"/>
                </a:cubicBezTo>
                <a:close/>
              </a:path>
            </a:pathLst>
          </a:custGeom>
          <a:solidFill>
            <a:schemeClr val="lt1"/>
          </a:solidFill>
          <a:ln>
            <a:noFill/>
          </a:ln>
        </p:spPr>
        <p:txBody>
          <a:bodyPr spcFirstLastPara="1" wrap="square" lIns="121900" tIns="60925" rIns="121900" bIns="60925" anchor="ctr" anchorCtr="0">
            <a:noAutofit/>
          </a:bodyPr>
          <a:lstStyle/>
          <a:p>
            <a:pPr marL="0" marR="0" lvl="0" indent="0" algn="l" rtl="0">
              <a:spcBef>
                <a:spcPts val="0"/>
              </a:spcBef>
              <a:spcAft>
                <a:spcPts val="0"/>
              </a:spcAft>
              <a:buNone/>
            </a:pPr>
            <a:endParaRPr sz="2400">
              <a:solidFill>
                <a:schemeClr val="dk1"/>
              </a:solidFill>
              <a:latin typeface="Arial"/>
              <a:ea typeface="Arial"/>
              <a:cs typeface="Arial"/>
              <a:sym typeface="Arial"/>
            </a:endParaRPr>
          </a:p>
        </p:txBody>
      </p:sp>
      <p:sp>
        <p:nvSpPr>
          <p:cNvPr id="660" name="Google Shape;660;p11"/>
          <p:cNvSpPr/>
          <p:nvPr/>
        </p:nvSpPr>
        <p:spPr>
          <a:xfrm>
            <a:off x="6132008" y="1828500"/>
            <a:ext cx="5450393" cy="4140501"/>
          </a:xfrm>
          <a:prstGeom prst="rect">
            <a:avLst/>
          </a:prstGeom>
          <a:solidFill>
            <a:schemeClr val="accent2"/>
          </a:solidFill>
          <a:ln>
            <a:noFill/>
          </a:ln>
        </p:spPr>
        <p:txBody>
          <a:bodyPr spcFirstLastPara="1" wrap="square" lIns="192000" tIns="144000" rIns="96000" bIns="192000" anchor="t" anchorCtr="0">
            <a:noAutofit/>
          </a:bodyPr>
          <a:lstStyle/>
          <a:p>
            <a:pPr marL="0" marR="0" lvl="0" indent="0" algn="l" rtl="0">
              <a:lnSpc>
                <a:spcPct val="90000"/>
              </a:lnSpc>
              <a:spcBef>
                <a:spcPts val="0"/>
              </a:spcBef>
              <a:spcAft>
                <a:spcPts val="0"/>
              </a:spcAft>
              <a:buNone/>
            </a:pPr>
            <a:r>
              <a:rPr lang="en-US" sz="1200">
                <a:solidFill>
                  <a:srgbClr val="FFFFFF"/>
                </a:solidFill>
                <a:latin typeface="Arial Black"/>
                <a:ea typeface="Arial Black"/>
                <a:cs typeface="Arial Black"/>
                <a:sym typeface="Arial Black"/>
              </a:rPr>
              <a:t>... to enable an integrated talent experience for our pepole</a:t>
            </a:r>
            <a:endParaRPr sz="2400">
              <a:solidFill>
                <a:schemeClr val="dk1"/>
              </a:solidFill>
              <a:latin typeface="Arial"/>
              <a:ea typeface="Arial"/>
              <a:cs typeface="Arial"/>
              <a:sym typeface="Arial"/>
            </a:endParaRPr>
          </a:p>
        </p:txBody>
      </p:sp>
      <p:sp>
        <p:nvSpPr>
          <p:cNvPr id="661" name="Google Shape;661;p11"/>
          <p:cNvSpPr/>
          <p:nvPr/>
        </p:nvSpPr>
        <p:spPr>
          <a:xfrm>
            <a:off x="7728732" y="2952000"/>
            <a:ext cx="2256000" cy="2256000"/>
          </a:xfrm>
          <a:prstGeom prst="ellipse">
            <a:avLst/>
          </a:prstGeom>
          <a:solidFill>
            <a:schemeClr val="lt1">
              <a:alpha val="34509"/>
            </a:schemeClr>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2400">
              <a:solidFill>
                <a:srgbClr val="FFFFFF"/>
              </a:solidFill>
              <a:latin typeface="Arial"/>
              <a:ea typeface="Arial"/>
              <a:cs typeface="Arial"/>
              <a:sym typeface="Arial"/>
            </a:endParaRPr>
          </a:p>
        </p:txBody>
      </p:sp>
      <p:grpSp>
        <p:nvGrpSpPr>
          <p:cNvPr id="662" name="Google Shape;662;p11"/>
          <p:cNvGrpSpPr/>
          <p:nvPr/>
        </p:nvGrpSpPr>
        <p:grpSpPr>
          <a:xfrm>
            <a:off x="7656263" y="2880000"/>
            <a:ext cx="2400940" cy="2400000"/>
            <a:chOff x="5742197" y="2160000"/>
            <a:chExt cx="1800705" cy="1800000"/>
          </a:xfrm>
        </p:grpSpPr>
        <p:sp>
          <p:nvSpPr>
            <p:cNvPr id="663" name="Google Shape;663;p11"/>
            <p:cNvSpPr/>
            <p:nvPr/>
          </p:nvSpPr>
          <p:spPr>
            <a:xfrm>
              <a:off x="6125100" y="3773010"/>
              <a:ext cx="502997" cy="186976"/>
            </a:xfrm>
            <a:custGeom>
              <a:avLst/>
              <a:gdLst/>
              <a:ahLst/>
              <a:cxnLst/>
              <a:rect l="l" t="t" r="r" b="b"/>
              <a:pathLst>
                <a:path w="21140362" h="7858387" extrusionOk="0">
                  <a:moveTo>
                    <a:pt x="21144982" y="7857282"/>
                  </a:moveTo>
                  <a:lnTo>
                    <a:pt x="21144982" y="6646986"/>
                  </a:lnTo>
                  <a:cubicBezTo>
                    <a:pt x="13825259" y="6533912"/>
                    <a:pt x="6708962" y="4217307"/>
                    <a:pt x="725678" y="-1105"/>
                  </a:cubicBezTo>
                  <a:lnTo>
                    <a:pt x="4619" y="990424"/>
                  </a:lnTo>
                  <a:cubicBezTo>
                    <a:pt x="6199846" y="5354870"/>
                    <a:pt x="13567857" y="7748176"/>
                    <a:pt x="21144982" y="7857282"/>
                  </a:cubicBezTo>
                  <a:close/>
                </a:path>
              </a:pathLst>
            </a:custGeom>
            <a:solidFill>
              <a:schemeClr val="lt1"/>
            </a:solidFill>
            <a:ln>
              <a:noFill/>
            </a:ln>
          </p:spPr>
          <p:txBody>
            <a:bodyPr spcFirstLastPara="1" wrap="square" lIns="121900" tIns="60925" rIns="121900" bIns="60925" anchor="ctr" anchorCtr="0">
              <a:noAutofit/>
            </a:bodyPr>
            <a:lstStyle/>
            <a:p>
              <a:pPr marL="0" marR="0" lvl="0" indent="0" algn="l" rtl="0">
                <a:spcBef>
                  <a:spcPts val="0"/>
                </a:spcBef>
                <a:spcAft>
                  <a:spcPts val="0"/>
                </a:spcAft>
                <a:buNone/>
              </a:pPr>
              <a:endParaRPr sz="2400">
                <a:solidFill>
                  <a:srgbClr val="FFFFFF"/>
                </a:solidFill>
                <a:latin typeface="Arial"/>
                <a:ea typeface="Arial"/>
                <a:cs typeface="Arial"/>
                <a:sym typeface="Arial"/>
              </a:endParaRPr>
            </a:p>
          </p:txBody>
        </p:sp>
        <p:sp>
          <p:nvSpPr>
            <p:cNvPr id="664" name="Google Shape;664;p11"/>
            <p:cNvSpPr/>
            <p:nvPr/>
          </p:nvSpPr>
          <p:spPr>
            <a:xfrm>
              <a:off x="6656935" y="2160040"/>
              <a:ext cx="502984" cy="186990"/>
            </a:xfrm>
            <a:custGeom>
              <a:avLst/>
              <a:gdLst/>
              <a:ahLst/>
              <a:cxnLst/>
              <a:rect l="l" t="t" r="r" b="b"/>
              <a:pathLst>
                <a:path w="21139793" h="7858955" extrusionOk="0">
                  <a:moveTo>
                    <a:pt x="4619" y="-1105"/>
                  </a:moveTo>
                  <a:lnTo>
                    <a:pt x="4619" y="1209760"/>
                  </a:lnTo>
                  <a:cubicBezTo>
                    <a:pt x="7324327" y="1322265"/>
                    <a:pt x="14440624" y="3639439"/>
                    <a:pt x="20423340" y="7857851"/>
                  </a:cubicBezTo>
                  <a:lnTo>
                    <a:pt x="21144412" y="6866322"/>
                  </a:lnTo>
                  <a:cubicBezTo>
                    <a:pt x="14949755" y="2501307"/>
                    <a:pt x="7581729" y="107994"/>
                    <a:pt x="4619" y="-1105"/>
                  </a:cubicBezTo>
                  <a:close/>
                </a:path>
              </a:pathLst>
            </a:custGeom>
            <a:solidFill>
              <a:schemeClr val="lt1"/>
            </a:solidFill>
            <a:ln>
              <a:noFill/>
            </a:ln>
          </p:spPr>
          <p:txBody>
            <a:bodyPr spcFirstLastPara="1" wrap="square" lIns="121900" tIns="60925" rIns="121900" bIns="60925" anchor="ctr" anchorCtr="0">
              <a:noAutofit/>
            </a:bodyPr>
            <a:lstStyle/>
            <a:p>
              <a:pPr marL="0" marR="0" lvl="0" indent="0" algn="l" rtl="0">
                <a:spcBef>
                  <a:spcPts val="0"/>
                </a:spcBef>
                <a:spcAft>
                  <a:spcPts val="0"/>
                </a:spcAft>
                <a:buNone/>
              </a:pPr>
              <a:endParaRPr sz="2400">
                <a:solidFill>
                  <a:srgbClr val="FFFFFF"/>
                </a:solidFill>
                <a:latin typeface="Arial"/>
                <a:ea typeface="Arial"/>
                <a:cs typeface="Arial"/>
                <a:sym typeface="Arial"/>
              </a:endParaRPr>
            </a:p>
          </p:txBody>
        </p:sp>
        <p:sp>
          <p:nvSpPr>
            <p:cNvPr id="665" name="Google Shape;665;p11"/>
            <p:cNvSpPr/>
            <p:nvPr/>
          </p:nvSpPr>
          <p:spPr>
            <a:xfrm>
              <a:off x="6125168" y="2160000"/>
              <a:ext cx="502957" cy="186990"/>
            </a:xfrm>
            <a:custGeom>
              <a:avLst/>
              <a:gdLst/>
              <a:ahLst/>
              <a:cxnLst/>
              <a:rect l="l" t="t" r="r" b="b"/>
              <a:pathLst>
                <a:path w="21138656" h="7858948" extrusionOk="0">
                  <a:moveTo>
                    <a:pt x="723971" y="7857844"/>
                  </a:moveTo>
                  <a:cubicBezTo>
                    <a:pt x="6707256" y="3638863"/>
                    <a:pt x="13822984" y="1322258"/>
                    <a:pt x="21143276" y="1209753"/>
                  </a:cubicBezTo>
                  <a:lnTo>
                    <a:pt x="21143276" y="-1105"/>
                  </a:lnTo>
                  <a:cubicBezTo>
                    <a:pt x="13566720" y="108556"/>
                    <a:pt x="6199277" y="2501869"/>
                    <a:pt x="4619" y="6865747"/>
                  </a:cubicBezTo>
                  <a:close/>
                </a:path>
              </a:pathLst>
            </a:custGeom>
            <a:solidFill>
              <a:schemeClr val="lt1"/>
            </a:solidFill>
            <a:ln>
              <a:noFill/>
            </a:ln>
          </p:spPr>
          <p:txBody>
            <a:bodyPr spcFirstLastPara="1" wrap="square" lIns="121900" tIns="60925" rIns="121900" bIns="60925" anchor="ctr" anchorCtr="0">
              <a:noAutofit/>
            </a:bodyPr>
            <a:lstStyle/>
            <a:p>
              <a:pPr marL="0" marR="0" lvl="0" indent="0" algn="l" rtl="0">
                <a:spcBef>
                  <a:spcPts val="0"/>
                </a:spcBef>
                <a:spcAft>
                  <a:spcPts val="0"/>
                </a:spcAft>
                <a:buNone/>
              </a:pPr>
              <a:endParaRPr sz="2400">
                <a:solidFill>
                  <a:srgbClr val="FFFFFF"/>
                </a:solidFill>
                <a:latin typeface="Arial"/>
                <a:ea typeface="Arial"/>
                <a:cs typeface="Arial"/>
                <a:sym typeface="Arial"/>
              </a:endParaRPr>
            </a:p>
          </p:txBody>
        </p:sp>
        <p:sp>
          <p:nvSpPr>
            <p:cNvPr id="666" name="Google Shape;666;p11"/>
            <p:cNvSpPr/>
            <p:nvPr/>
          </p:nvSpPr>
          <p:spPr>
            <a:xfrm>
              <a:off x="7475750" y="2795543"/>
              <a:ext cx="67152" cy="529009"/>
            </a:xfrm>
            <a:custGeom>
              <a:avLst/>
              <a:gdLst/>
              <a:ahLst/>
              <a:cxnLst/>
              <a:rect l="l" t="t" r="r" b="b"/>
              <a:pathLst>
                <a:path w="2822315" h="22233604" extrusionOk="0">
                  <a:moveTo>
                    <a:pt x="1614939" y="11114275"/>
                  </a:moveTo>
                  <a:cubicBezTo>
                    <a:pt x="1617214" y="14755381"/>
                    <a:pt x="1074568" y="18376032"/>
                    <a:pt x="5756" y="21856336"/>
                  </a:cubicBezTo>
                  <a:lnTo>
                    <a:pt x="1163768" y="22232500"/>
                  </a:lnTo>
                  <a:cubicBezTo>
                    <a:pt x="2268953" y="18630022"/>
                    <a:pt x="2829203" y="14882660"/>
                    <a:pt x="2826928" y="11114275"/>
                  </a:cubicBezTo>
                  <a:cubicBezTo>
                    <a:pt x="2828634" y="7347021"/>
                    <a:pt x="2267815" y="3600229"/>
                    <a:pt x="1162644" y="-1105"/>
                  </a:cubicBezTo>
                  <a:lnTo>
                    <a:pt x="4619" y="375051"/>
                  </a:lnTo>
                  <a:cubicBezTo>
                    <a:pt x="1073431" y="3854787"/>
                    <a:pt x="1616646" y="7474307"/>
                    <a:pt x="1614939" y="11114275"/>
                  </a:cubicBezTo>
                  <a:close/>
                </a:path>
              </a:pathLst>
            </a:custGeom>
            <a:solidFill>
              <a:schemeClr val="lt1"/>
            </a:solidFill>
            <a:ln>
              <a:noFill/>
            </a:ln>
          </p:spPr>
          <p:txBody>
            <a:bodyPr spcFirstLastPara="1" wrap="square" lIns="121900" tIns="60925" rIns="121900" bIns="60925" anchor="ctr" anchorCtr="0">
              <a:noAutofit/>
            </a:bodyPr>
            <a:lstStyle/>
            <a:p>
              <a:pPr marL="0" marR="0" lvl="0" indent="0" algn="l" rtl="0">
                <a:spcBef>
                  <a:spcPts val="0"/>
                </a:spcBef>
                <a:spcAft>
                  <a:spcPts val="0"/>
                </a:spcAft>
                <a:buNone/>
              </a:pPr>
              <a:endParaRPr sz="2400">
                <a:solidFill>
                  <a:srgbClr val="FFFFFF"/>
                </a:solidFill>
                <a:latin typeface="Arial"/>
                <a:ea typeface="Arial"/>
                <a:cs typeface="Arial"/>
                <a:sym typeface="Arial"/>
              </a:endParaRPr>
            </a:p>
          </p:txBody>
        </p:sp>
        <p:sp>
          <p:nvSpPr>
            <p:cNvPr id="667" name="Google Shape;667;p11"/>
            <p:cNvSpPr/>
            <p:nvPr/>
          </p:nvSpPr>
          <p:spPr>
            <a:xfrm>
              <a:off x="5742197" y="2795543"/>
              <a:ext cx="67112" cy="529009"/>
            </a:xfrm>
            <a:custGeom>
              <a:avLst/>
              <a:gdLst/>
              <a:ahLst/>
              <a:cxnLst/>
              <a:rect l="l" t="t" r="r" b="b"/>
              <a:pathLst>
                <a:path w="2820627" h="22233604" extrusionOk="0">
                  <a:moveTo>
                    <a:pt x="1213219" y="11114275"/>
                  </a:moveTo>
                  <a:cubicBezTo>
                    <a:pt x="1211527" y="7474307"/>
                    <a:pt x="1754159" y="3854787"/>
                    <a:pt x="2822971" y="375051"/>
                  </a:cubicBezTo>
                  <a:lnTo>
                    <a:pt x="1667790" y="-1105"/>
                  </a:lnTo>
                  <a:cubicBezTo>
                    <a:pt x="562605" y="3601366"/>
                    <a:pt x="1800" y="7348727"/>
                    <a:pt x="4630" y="11117119"/>
                  </a:cubicBezTo>
                  <a:cubicBezTo>
                    <a:pt x="2354" y="14884366"/>
                    <a:pt x="562605" y="18631158"/>
                    <a:pt x="1667790" y="22232500"/>
                  </a:cubicBezTo>
                  <a:lnTo>
                    <a:pt x="2825246" y="21856336"/>
                  </a:lnTo>
                  <a:cubicBezTo>
                    <a:pt x="1755297" y="18376032"/>
                    <a:pt x="1212082" y="14755381"/>
                    <a:pt x="1213219" y="11114275"/>
                  </a:cubicBezTo>
                  <a:close/>
                </a:path>
              </a:pathLst>
            </a:custGeom>
            <a:solidFill>
              <a:schemeClr val="lt1"/>
            </a:solidFill>
            <a:ln>
              <a:noFill/>
            </a:ln>
          </p:spPr>
          <p:txBody>
            <a:bodyPr spcFirstLastPara="1" wrap="square" lIns="121900" tIns="60925" rIns="121900" bIns="60925" anchor="ctr" anchorCtr="0">
              <a:noAutofit/>
            </a:bodyPr>
            <a:lstStyle/>
            <a:p>
              <a:pPr marL="0" marR="0" lvl="0" indent="0" algn="l" rtl="0">
                <a:spcBef>
                  <a:spcPts val="0"/>
                </a:spcBef>
                <a:spcAft>
                  <a:spcPts val="0"/>
                </a:spcAft>
                <a:buNone/>
              </a:pPr>
              <a:endParaRPr sz="2400">
                <a:solidFill>
                  <a:srgbClr val="FFFFFF"/>
                </a:solidFill>
                <a:latin typeface="Arial"/>
                <a:ea typeface="Arial"/>
                <a:cs typeface="Arial"/>
                <a:sym typeface="Arial"/>
              </a:endParaRPr>
            </a:p>
          </p:txBody>
        </p:sp>
        <p:sp>
          <p:nvSpPr>
            <p:cNvPr id="668" name="Google Shape;668;p11"/>
            <p:cNvSpPr/>
            <p:nvPr/>
          </p:nvSpPr>
          <p:spPr>
            <a:xfrm>
              <a:off x="7166178" y="3342938"/>
              <a:ext cx="328121" cy="436900"/>
            </a:xfrm>
            <a:custGeom>
              <a:avLst/>
              <a:gdLst/>
              <a:ahLst/>
              <a:cxnLst/>
              <a:rect l="l" t="t" r="r" b="b"/>
              <a:pathLst>
                <a:path w="13790523" h="18362376" extrusionOk="0">
                  <a:moveTo>
                    <a:pt x="12633150" y="-1105"/>
                  </a:moveTo>
                  <a:cubicBezTo>
                    <a:pt x="10245518" y="6916318"/>
                    <a:pt x="5848694" y="12963818"/>
                    <a:pt x="4619" y="17368036"/>
                  </a:cubicBezTo>
                  <a:lnTo>
                    <a:pt x="726246" y="18361272"/>
                  </a:lnTo>
                  <a:cubicBezTo>
                    <a:pt x="6781695" y="13806468"/>
                    <a:pt x="11333640" y="7541921"/>
                    <a:pt x="13795142" y="375058"/>
                  </a:cubicBezTo>
                  <a:close/>
                </a:path>
              </a:pathLst>
            </a:custGeom>
            <a:solidFill>
              <a:schemeClr val="lt1"/>
            </a:solidFill>
            <a:ln>
              <a:noFill/>
            </a:ln>
          </p:spPr>
          <p:txBody>
            <a:bodyPr spcFirstLastPara="1" wrap="square" lIns="121900" tIns="60925" rIns="121900" bIns="60925" anchor="ctr" anchorCtr="0">
              <a:noAutofit/>
            </a:bodyPr>
            <a:lstStyle/>
            <a:p>
              <a:pPr marL="0" marR="0" lvl="0" indent="0" algn="l" rtl="0">
                <a:spcBef>
                  <a:spcPts val="0"/>
                </a:spcBef>
                <a:spcAft>
                  <a:spcPts val="0"/>
                </a:spcAft>
                <a:buNone/>
              </a:pPr>
              <a:endParaRPr sz="2400">
                <a:solidFill>
                  <a:srgbClr val="FFFFFF"/>
                </a:solidFill>
                <a:latin typeface="Arial"/>
                <a:ea typeface="Arial"/>
                <a:cs typeface="Arial"/>
                <a:sym typeface="Arial"/>
              </a:endParaRPr>
            </a:p>
          </p:txBody>
        </p:sp>
        <p:sp>
          <p:nvSpPr>
            <p:cNvPr id="669" name="Google Shape;669;p11"/>
            <p:cNvSpPr/>
            <p:nvPr/>
          </p:nvSpPr>
          <p:spPr>
            <a:xfrm>
              <a:off x="5790828" y="3342938"/>
              <a:ext cx="328080" cy="436900"/>
            </a:xfrm>
            <a:custGeom>
              <a:avLst/>
              <a:gdLst/>
              <a:ahLst/>
              <a:cxnLst/>
              <a:rect l="l" t="t" r="r" b="b"/>
              <a:pathLst>
                <a:path w="13788817" h="18362376" extrusionOk="0">
                  <a:moveTo>
                    <a:pt x="13793436" y="17368036"/>
                  </a:moveTo>
                  <a:cubicBezTo>
                    <a:pt x="7949361" y="12963818"/>
                    <a:pt x="3551399" y="6916318"/>
                    <a:pt x="1163185" y="-1105"/>
                  </a:cubicBezTo>
                  <a:lnTo>
                    <a:pt x="4619" y="375058"/>
                  </a:lnTo>
                  <a:cubicBezTo>
                    <a:pt x="2465525" y="7541921"/>
                    <a:pt x="7017498" y="13806468"/>
                    <a:pt x="13073501" y="18361272"/>
                  </a:cubicBezTo>
                  <a:close/>
                </a:path>
              </a:pathLst>
            </a:custGeom>
            <a:solidFill>
              <a:schemeClr val="lt1"/>
            </a:solidFill>
            <a:ln>
              <a:noFill/>
            </a:ln>
          </p:spPr>
          <p:txBody>
            <a:bodyPr spcFirstLastPara="1" wrap="square" lIns="121900" tIns="60925" rIns="121900" bIns="60925" anchor="ctr" anchorCtr="0">
              <a:noAutofit/>
            </a:bodyPr>
            <a:lstStyle/>
            <a:p>
              <a:pPr marL="0" marR="0" lvl="0" indent="0" algn="l" rtl="0">
                <a:spcBef>
                  <a:spcPts val="0"/>
                </a:spcBef>
                <a:spcAft>
                  <a:spcPts val="0"/>
                </a:spcAft>
                <a:buNone/>
              </a:pPr>
              <a:endParaRPr sz="2400">
                <a:solidFill>
                  <a:srgbClr val="FFFFFF"/>
                </a:solidFill>
                <a:latin typeface="Arial"/>
                <a:ea typeface="Arial"/>
                <a:cs typeface="Arial"/>
                <a:sym typeface="Arial"/>
              </a:endParaRPr>
            </a:p>
          </p:txBody>
        </p:sp>
        <p:sp>
          <p:nvSpPr>
            <p:cNvPr id="670" name="Google Shape;670;p11"/>
            <p:cNvSpPr/>
            <p:nvPr/>
          </p:nvSpPr>
          <p:spPr>
            <a:xfrm>
              <a:off x="6656935" y="3773010"/>
              <a:ext cx="502930" cy="186990"/>
            </a:xfrm>
            <a:custGeom>
              <a:avLst/>
              <a:gdLst/>
              <a:ahLst/>
              <a:cxnLst/>
              <a:rect l="l" t="t" r="r" b="b"/>
              <a:pathLst>
                <a:path w="21137518" h="7858955" extrusionOk="0">
                  <a:moveTo>
                    <a:pt x="20423340" y="-1105"/>
                  </a:moveTo>
                  <a:cubicBezTo>
                    <a:pt x="14440056" y="4217307"/>
                    <a:pt x="7324327" y="6533912"/>
                    <a:pt x="4619" y="6646986"/>
                  </a:cubicBezTo>
                  <a:lnTo>
                    <a:pt x="4619" y="7857851"/>
                  </a:lnTo>
                  <a:cubicBezTo>
                    <a:pt x="7581161" y="7748745"/>
                    <a:pt x="14948049" y="5356008"/>
                    <a:pt x="21142138" y="992130"/>
                  </a:cubicBezTo>
                  <a:close/>
                </a:path>
              </a:pathLst>
            </a:custGeom>
            <a:solidFill>
              <a:schemeClr val="lt1"/>
            </a:solidFill>
            <a:ln>
              <a:noFill/>
            </a:ln>
          </p:spPr>
          <p:txBody>
            <a:bodyPr spcFirstLastPara="1" wrap="square" lIns="121900" tIns="60925" rIns="121900" bIns="60925" anchor="ctr" anchorCtr="0">
              <a:noAutofit/>
            </a:bodyPr>
            <a:lstStyle/>
            <a:p>
              <a:pPr marL="0" marR="0" lvl="0" indent="0" algn="l" rtl="0">
                <a:spcBef>
                  <a:spcPts val="0"/>
                </a:spcBef>
                <a:spcAft>
                  <a:spcPts val="0"/>
                </a:spcAft>
                <a:buNone/>
              </a:pPr>
              <a:endParaRPr sz="2400">
                <a:solidFill>
                  <a:srgbClr val="FFFFFF"/>
                </a:solidFill>
                <a:latin typeface="Arial"/>
                <a:ea typeface="Arial"/>
                <a:cs typeface="Arial"/>
                <a:sym typeface="Arial"/>
              </a:endParaRPr>
            </a:p>
          </p:txBody>
        </p:sp>
        <p:sp>
          <p:nvSpPr>
            <p:cNvPr id="671" name="Google Shape;671;p11"/>
            <p:cNvSpPr/>
            <p:nvPr/>
          </p:nvSpPr>
          <p:spPr>
            <a:xfrm>
              <a:off x="5790787" y="2340176"/>
              <a:ext cx="328121" cy="436913"/>
            </a:xfrm>
            <a:custGeom>
              <a:avLst/>
              <a:gdLst/>
              <a:ahLst/>
              <a:cxnLst/>
              <a:rect l="l" t="t" r="r" b="b"/>
              <a:pathLst>
                <a:path w="13790537" h="18362931" extrusionOk="0">
                  <a:moveTo>
                    <a:pt x="1164905" y="18361826"/>
                  </a:moveTo>
                  <a:cubicBezTo>
                    <a:pt x="3553119" y="11444403"/>
                    <a:pt x="7951082" y="5396349"/>
                    <a:pt x="13795156" y="992130"/>
                  </a:cubicBezTo>
                  <a:lnTo>
                    <a:pt x="13073515" y="-1105"/>
                  </a:lnTo>
                  <a:cubicBezTo>
                    <a:pt x="7018081" y="4553685"/>
                    <a:pt x="2465552" y="10818800"/>
                    <a:pt x="4619" y="17985670"/>
                  </a:cubicBezTo>
                  <a:close/>
                </a:path>
              </a:pathLst>
            </a:custGeom>
            <a:solidFill>
              <a:schemeClr val="lt1"/>
            </a:solidFill>
            <a:ln>
              <a:noFill/>
            </a:ln>
          </p:spPr>
          <p:txBody>
            <a:bodyPr spcFirstLastPara="1" wrap="square" lIns="121900" tIns="60925" rIns="121900" bIns="60925" anchor="ctr" anchorCtr="0">
              <a:noAutofit/>
            </a:bodyPr>
            <a:lstStyle/>
            <a:p>
              <a:pPr marL="0" marR="0" lvl="0" indent="0" algn="l" rtl="0">
                <a:spcBef>
                  <a:spcPts val="0"/>
                </a:spcBef>
                <a:spcAft>
                  <a:spcPts val="0"/>
                </a:spcAft>
                <a:buNone/>
              </a:pPr>
              <a:endParaRPr sz="2400">
                <a:solidFill>
                  <a:srgbClr val="FFFFFF"/>
                </a:solidFill>
                <a:latin typeface="Arial"/>
                <a:ea typeface="Arial"/>
                <a:cs typeface="Arial"/>
                <a:sym typeface="Arial"/>
              </a:endParaRPr>
            </a:p>
          </p:txBody>
        </p:sp>
        <p:sp>
          <p:nvSpPr>
            <p:cNvPr id="672" name="Google Shape;672;p11"/>
            <p:cNvSpPr/>
            <p:nvPr/>
          </p:nvSpPr>
          <p:spPr>
            <a:xfrm>
              <a:off x="7166178" y="2340189"/>
              <a:ext cx="328080" cy="436899"/>
            </a:xfrm>
            <a:custGeom>
              <a:avLst/>
              <a:gdLst/>
              <a:ahLst/>
              <a:cxnLst/>
              <a:rect l="l" t="t" r="r" b="b"/>
              <a:pathLst>
                <a:path w="13788817" h="18362369" extrusionOk="0">
                  <a:moveTo>
                    <a:pt x="4619" y="992137"/>
                  </a:moveTo>
                  <a:cubicBezTo>
                    <a:pt x="5849263" y="5396356"/>
                    <a:pt x="10246656" y="11443841"/>
                    <a:pt x="12634856" y="18361264"/>
                  </a:cubicBezTo>
                  <a:lnTo>
                    <a:pt x="13793436" y="17984540"/>
                  </a:lnTo>
                  <a:cubicBezTo>
                    <a:pt x="11331948" y="10818239"/>
                    <a:pt x="6779989" y="4553692"/>
                    <a:pt x="724540" y="-1105"/>
                  </a:cubicBezTo>
                  <a:close/>
                </a:path>
              </a:pathLst>
            </a:custGeom>
            <a:solidFill>
              <a:schemeClr val="lt1"/>
            </a:solidFill>
            <a:ln>
              <a:noFill/>
            </a:ln>
          </p:spPr>
          <p:txBody>
            <a:bodyPr spcFirstLastPara="1" wrap="square" lIns="121900" tIns="60925" rIns="121900" bIns="60925" anchor="ctr" anchorCtr="0">
              <a:noAutofit/>
            </a:bodyPr>
            <a:lstStyle/>
            <a:p>
              <a:pPr marL="0" marR="0" lvl="0" indent="0" algn="l" rtl="0">
                <a:spcBef>
                  <a:spcPts val="0"/>
                </a:spcBef>
                <a:spcAft>
                  <a:spcPts val="0"/>
                </a:spcAft>
                <a:buNone/>
              </a:pPr>
              <a:endParaRPr sz="2400">
                <a:solidFill>
                  <a:srgbClr val="FFFFFF"/>
                </a:solidFill>
                <a:latin typeface="Arial"/>
                <a:ea typeface="Arial"/>
                <a:cs typeface="Arial"/>
                <a:sym typeface="Arial"/>
              </a:endParaRPr>
            </a:p>
          </p:txBody>
        </p:sp>
      </p:grpSp>
      <p:sp>
        <p:nvSpPr>
          <p:cNvPr id="673" name="Google Shape;673;p11"/>
          <p:cNvSpPr txBox="1"/>
          <p:nvPr/>
        </p:nvSpPr>
        <p:spPr>
          <a:xfrm>
            <a:off x="2711360" y="3749125"/>
            <a:ext cx="1268537" cy="244234"/>
          </a:xfrm>
          <a:prstGeom prst="rect">
            <a:avLst/>
          </a:prstGeom>
          <a:noFill/>
          <a:ln>
            <a:noFill/>
          </a:ln>
        </p:spPr>
        <p:txBody>
          <a:bodyPr spcFirstLastPara="1" wrap="square" lIns="0" tIns="0" rIns="0" bIns="0" anchor="ctr" anchorCtr="0">
            <a:spAutoFit/>
          </a:bodyPr>
          <a:lstStyle/>
          <a:p>
            <a:pPr marL="0" marR="0" lvl="0" indent="0" algn="ctr" rtl="0">
              <a:lnSpc>
                <a:spcPct val="85000"/>
              </a:lnSpc>
              <a:spcBef>
                <a:spcPts val="0"/>
              </a:spcBef>
              <a:spcAft>
                <a:spcPts val="0"/>
              </a:spcAft>
              <a:buNone/>
            </a:pPr>
            <a:r>
              <a:rPr lang="en-US" sz="1867">
                <a:solidFill>
                  <a:schemeClr val="dk1"/>
                </a:solidFill>
                <a:latin typeface="Arial Black"/>
                <a:ea typeface="Arial Black"/>
                <a:cs typeface="Arial Black"/>
                <a:sym typeface="Arial Black"/>
              </a:rPr>
              <a:t>SKILLS</a:t>
            </a:r>
            <a:endParaRPr sz="2400">
              <a:solidFill>
                <a:schemeClr val="dk1"/>
              </a:solidFill>
              <a:latin typeface="Arial"/>
              <a:ea typeface="Arial"/>
              <a:cs typeface="Arial"/>
              <a:sym typeface="Arial"/>
            </a:endParaRPr>
          </a:p>
        </p:txBody>
      </p:sp>
      <p:sp>
        <p:nvSpPr>
          <p:cNvPr id="674" name="Google Shape;674;p11"/>
          <p:cNvSpPr txBox="1"/>
          <p:nvPr/>
        </p:nvSpPr>
        <p:spPr>
          <a:xfrm>
            <a:off x="4089080" y="2961176"/>
            <a:ext cx="776281" cy="470898"/>
          </a:xfrm>
          <a:prstGeom prst="rect">
            <a:avLst/>
          </a:prstGeom>
          <a:noFill/>
          <a:ln>
            <a:noFill/>
          </a:ln>
        </p:spPr>
        <p:txBody>
          <a:bodyPr spcFirstLastPara="1" wrap="square" lIns="0" tIns="0" rIns="0" bIns="0" anchor="ctr" anchorCtr="0">
            <a:spAutoFit/>
          </a:bodyPr>
          <a:lstStyle/>
          <a:p>
            <a:pPr marL="0" marR="0" lvl="0" indent="0" algn="ctr" rtl="0">
              <a:lnSpc>
                <a:spcPct val="85000"/>
              </a:lnSpc>
              <a:spcBef>
                <a:spcPts val="0"/>
              </a:spcBef>
              <a:spcAft>
                <a:spcPts val="0"/>
              </a:spcAft>
              <a:buNone/>
            </a:pPr>
            <a:r>
              <a:rPr lang="en-US" sz="1200">
                <a:solidFill>
                  <a:schemeClr val="dk1"/>
                </a:solidFill>
                <a:latin typeface="Arial Black"/>
                <a:ea typeface="Arial Black"/>
                <a:cs typeface="Arial Black"/>
                <a:sym typeface="Arial Black"/>
              </a:rPr>
              <a:t>Skills</a:t>
            </a:r>
            <a:br>
              <a:rPr lang="en-US" sz="1200">
                <a:solidFill>
                  <a:schemeClr val="dk1"/>
                </a:solidFill>
                <a:latin typeface="Arial Black"/>
                <a:ea typeface="Arial Black"/>
                <a:cs typeface="Arial Black"/>
                <a:sym typeface="Arial Black"/>
              </a:rPr>
            </a:br>
            <a:r>
              <a:rPr lang="en-US" sz="1200">
                <a:solidFill>
                  <a:schemeClr val="dk1"/>
                </a:solidFill>
                <a:latin typeface="Arial Black"/>
                <a:ea typeface="Arial Black"/>
                <a:cs typeface="Arial Black"/>
                <a:sym typeface="Arial Black"/>
              </a:rPr>
              <a:t>to Growth</a:t>
            </a:r>
            <a:endParaRPr sz="2400">
              <a:solidFill>
                <a:schemeClr val="dk1"/>
              </a:solidFill>
              <a:latin typeface="Arial"/>
              <a:ea typeface="Arial"/>
              <a:cs typeface="Arial"/>
              <a:sym typeface="Arial"/>
            </a:endParaRPr>
          </a:p>
        </p:txBody>
      </p:sp>
      <p:sp>
        <p:nvSpPr>
          <p:cNvPr id="675" name="Google Shape;675;p11"/>
          <p:cNvSpPr txBox="1"/>
          <p:nvPr/>
        </p:nvSpPr>
        <p:spPr>
          <a:xfrm>
            <a:off x="1904261" y="2961176"/>
            <a:ext cx="576227" cy="470898"/>
          </a:xfrm>
          <a:prstGeom prst="rect">
            <a:avLst/>
          </a:prstGeom>
          <a:noFill/>
          <a:ln>
            <a:noFill/>
          </a:ln>
        </p:spPr>
        <p:txBody>
          <a:bodyPr spcFirstLastPara="1" wrap="square" lIns="0" tIns="0" rIns="0" bIns="0" anchor="ctr" anchorCtr="0">
            <a:spAutoFit/>
          </a:bodyPr>
          <a:lstStyle/>
          <a:p>
            <a:pPr marL="0" marR="0" lvl="0" indent="0" algn="ctr" rtl="0">
              <a:lnSpc>
                <a:spcPct val="85000"/>
              </a:lnSpc>
              <a:spcBef>
                <a:spcPts val="0"/>
              </a:spcBef>
              <a:spcAft>
                <a:spcPts val="0"/>
              </a:spcAft>
              <a:buNone/>
            </a:pPr>
            <a:r>
              <a:rPr lang="en-US" sz="1200">
                <a:solidFill>
                  <a:schemeClr val="dk1"/>
                </a:solidFill>
                <a:latin typeface="Arial Black"/>
                <a:ea typeface="Arial Black"/>
                <a:cs typeface="Arial Black"/>
                <a:sym typeface="Arial Black"/>
              </a:rPr>
              <a:t>Skills</a:t>
            </a:r>
            <a:br>
              <a:rPr lang="en-US" sz="1200">
                <a:solidFill>
                  <a:schemeClr val="dk1"/>
                </a:solidFill>
                <a:latin typeface="Arial Black"/>
                <a:ea typeface="Arial Black"/>
                <a:cs typeface="Arial Black"/>
                <a:sym typeface="Arial Black"/>
              </a:rPr>
            </a:br>
            <a:r>
              <a:rPr lang="en-US" sz="1200">
                <a:solidFill>
                  <a:schemeClr val="dk1"/>
                </a:solidFill>
                <a:latin typeface="Arial Black"/>
                <a:ea typeface="Arial Black"/>
                <a:cs typeface="Arial Black"/>
                <a:sym typeface="Arial Black"/>
              </a:rPr>
              <a:t>to Jobs</a:t>
            </a:r>
            <a:endParaRPr sz="2400">
              <a:solidFill>
                <a:schemeClr val="dk1"/>
              </a:solidFill>
              <a:latin typeface="Arial"/>
              <a:ea typeface="Arial"/>
              <a:cs typeface="Arial"/>
              <a:sym typeface="Arial"/>
            </a:endParaRPr>
          </a:p>
        </p:txBody>
      </p:sp>
      <p:sp>
        <p:nvSpPr>
          <p:cNvPr id="676" name="Google Shape;676;p11"/>
          <p:cNvSpPr txBox="1"/>
          <p:nvPr/>
        </p:nvSpPr>
        <p:spPr>
          <a:xfrm>
            <a:off x="2968029" y="4969894"/>
            <a:ext cx="733535" cy="470898"/>
          </a:xfrm>
          <a:prstGeom prst="rect">
            <a:avLst/>
          </a:prstGeom>
          <a:noFill/>
          <a:ln>
            <a:noFill/>
          </a:ln>
        </p:spPr>
        <p:txBody>
          <a:bodyPr spcFirstLastPara="1" wrap="square" lIns="0" tIns="0" rIns="0" bIns="0" anchor="ctr" anchorCtr="0">
            <a:spAutoFit/>
          </a:bodyPr>
          <a:lstStyle/>
          <a:p>
            <a:pPr marL="0" marR="0" lvl="0" indent="0" algn="ctr" rtl="0">
              <a:lnSpc>
                <a:spcPct val="85000"/>
              </a:lnSpc>
              <a:spcBef>
                <a:spcPts val="0"/>
              </a:spcBef>
              <a:spcAft>
                <a:spcPts val="0"/>
              </a:spcAft>
              <a:buNone/>
            </a:pPr>
            <a:r>
              <a:rPr lang="en-US" sz="1200">
                <a:solidFill>
                  <a:schemeClr val="dk1"/>
                </a:solidFill>
                <a:latin typeface="Arial Black"/>
                <a:ea typeface="Arial Black"/>
                <a:cs typeface="Arial Black"/>
                <a:sym typeface="Arial Black"/>
              </a:rPr>
              <a:t>Skills</a:t>
            </a:r>
            <a:br>
              <a:rPr lang="en-US" sz="1200">
                <a:solidFill>
                  <a:schemeClr val="dk1"/>
                </a:solidFill>
                <a:latin typeface="Arial Black"/>
                <a:ea typeface="Arial Black"/>
                <a:cs typeface="Arial Black"/>
                <a:sym typeface="Arial Black"/>
              </a:rPr>
            </a:br>
            <a:r>
              <a:rPr lang="en-US" sz="1200">
                <a:solidFill>
                  <a:schemeClr val="dk1"/>
                </a:solidFill>
                <a:latin typeface="Arial Black"/>
                <a:ea typeface="Arial Black"/>
                <a:cs typeface="Arial Black"/>
                <a:sym typeface="Arial Black"/>
              </a:rPr>
              <a:t>to People</a:t>
            </a:r>
            <a:endParaRPr sz="2400">
              <a:solidFill>
                <a:schemeClr val="dk1"/>
              </a:solidFill>
              <a:latin typeface="Arial"/>
              <a:ea typeface="Arial"/>
              <a:cs typeface="Arial"/>
              <a:sym typeface="Arial"/>
            </a:endParaRPr>
          </a:p>
        </p:txBody>
      </p:sp>
      <p:sp>
        <p:nvSpPr>
          <p:cNvPr id="677" name="Google Shape;677;p11"/>
          <p:cNvSpPr/>
          <p:nvPr/>
        </p:nvSpPr>
        <p:spPr>
          <a:xfrm>
            <a:off x="609600" y="2736000"/>
            <a:ext cx="1008000" cy="288000"/>
          </a:xfrm>
          <a:prstGeom prst="rect">
            <a:avLst/>
          </a:prstGeom>
          <a:noFill/>
          <a:ln>
            <a:noFill/>
          </a:ln>
        </p:spPr>
        <p:txBody>
          <a:bodyPr spcFirstLastPara="1" wrap="square" lIns="0" tIns="0" rIns="0" bIns="0" anchor="b" anchorCtr="0">
            <a:noAutofit/>
          </a:bodyPr>
          <a:lstStyle/>
          <a:p>
            <a:pPr marL="0" marR="0" lvl="0" indent="0" algn="r" rtl="0">
              <a:lnSpc>
                <a:spcPct val="80000"/>
              </a:lnSpc>
              <a:spcBef>
                <a:spcPts val="0"/>
              </a:spcBef>
              <a:spcAft>
                <a:spcPts val="0"/>
              </a:spcAft>
              <a:buNone/>
            </a:pPr>
            <a:r>
              <a:rPr lang="en-US" sz="933" b="1">
                <a:solidFill>
                  <a:schemeClr val="dk1"/>
                </a:solidFill>
                <a:latin typeface="Arial Black"/>
                <a:ea typeface="Arial Black"/>
                <a:cs typeface="Arial Black"/>
                <a:sym typeface="Arial Black"/>
              </a:rPr>
              <a:t>Job</a:t>
            </a:r>
            <a:br>
              <a:rPr lang="en-US" sz="933" b="1">
                <a:solidFill>
                  <a:schemeClr val="dk1"/>
                </a:solidFill>
                <a:latin typeface="Arial Black"/>
                <a:ea typeface="Arial Black"/>
                <a:cs typeface="Arial Black"/>
                <a:sym typeface="Arial Black"/>
              </a:rPr>
            </a:br>
            <a:r>
              <a:rPr lang="en-US" sz="933" b="1">
                <a:solidFill>
                  <a:schemeClr val="dk1"/>
                </a:solidFill>
                <a:latin typeface="Arial Black"/>
                <a:ea typeface="Arial Black"/>
                <a:cs typeface="Arial Black"/>
                <a:sym typeface="Arial Black"/>
              </a:rPr>
              <a:t>Postings</a:t>
            </a:r>
            <a:endParaRPr sz="2400">
              <a:solidFill>
                <a:schemeClr val="dk1"/>
              </a:solidFill>
              <a:latin typeface="Arial"/>
              <a:ea typeface="Arial"/>
              <a:cs typeface="Arial"/>
              <a:sym typeface="Arial"/>
            </a:endParaRPr>
          </a:p>
        </p:txBody>
      </p:sp>
      <p:sp>
        <p:nvSpPr>
          <p:cNvPr id="678" name="Google Shape;678;p11"/>
          <p:cNvSpPr/>
          <p:nvPr/>
        </p:nvSpPr>
        <p:spPr>
          <a:xfrm>
            <a:off x="1324800" y="3862752"/>
            <a:ext cx="960000" cy="288000"/>
          </a:xfrm>
          <a:prstGeom prst="rect">
            <a:avLst/>
          </a:prstGeom>
          <a:noFill/>
          <a:ln>
            <a:noFill/>
          </a:ln>
        </p:spPr>
        <p:txBody>
          <a:bodyPr spcFirstLastPara="1" wrap="square" lIns="0" tIns="0" rIns="0" bIns="0" anchor="t" anchorCtr="0">
            <a:noAutofit/>
          </a:bodyPr>
          <a:lstStyle/>
          <a:p>
            <a:pPr marL="0" marR="0" lvl="0" indent="0" algn="r" rtl="0">
              <a:lnSpc>
                <a:spcPct val="80000"/>
              </a:lnSpc>
              <a:spcBef>
                <a:spcPts val="0"/>
              </a:spcBef>
              <a:spcAft>
                <a:spcPts val="0"/>
              </a:spcAft>
              <a:buNone/>
            </a:pPr>
            <a:r>
              <a:rPr lang="en-US" sz="933" b="1">
                <a:solidFill>
                  <a:schemeClr val="dk1"/>
                </a:solidFill>
                <a:latin typeface="Arial Black"/>
                <a:ea typeface="Arial Black"/>
                <a:cs typeface="Arial Black"/>
                <a:sym typeface="Arial Black"/>
              </a:rPr>
              <a:t>Positions</a:t>
            </a:r>
            <a:endParaRPr sz="2400">
              <a:solidFill>
                <a:schemeClr val="dk1"/>
              </a:solidFill>
              <a:latin typeface="Arial"/>
              <a:ea typeface="Arial"/>
              <a:cs typeface="Arial"/>
              <a:sym typeface="Arial"/>
            </a:endParaRPr>
          </a:p>
        </p:txBody>
      </p:sp>
      <p:sp>
        <p:nvSpPr>
          <p:cNvPr id="679" name="Google Shape;679;p11"/>
          <p:cNvSpPr/>
          <p:nvPr/>
        </p:nvSpPr>
        <p:spPr>
          <a:xfrm>
            <a:off x="1723200" y="5056283"/>
            <a:ext cx="960000" cy="288000"/>
          </a:xfrm>
          <a:prstGeom prst="rect">
            <a:avLst/>
          </a:prstGeom>
          <a:noFill/>
          <a:ln>
            <a:noFill/>
          </a:ln>
        </p:spPr>
        <p:txBody>
          <a:bodyPr spcFirstLastPara="1" wrap="square" lIns="0" tIns="0" rIns="0" bIns="0" anchor="ctr" anchorCtr="0">
            <a:noAutofit/>
          </a:bodyPr>
          <a:lstStyle/>
          <a:p>
            <a:pPr marL="0" marR="0" lvl="0" indent="0" algn="r" rtl="0">
              <a:lnSpc>
                <a:spcPct val="80000"/>
              </a:lnSpc>
              <a:spcBef>
                <a:spcPts val="0"/>
              </a:spcBef>
              <a:spcAft>
                <a:spcPts val="0"/>
              </a:spcAft>
              <a:buNone/>
            </a:pPr>
            <a:r>
              <a:rPr lang="en-US" sz="933" b="1">
                <a:solidFill>
                  <a:schemeClr val="dk1"/>
                </a:solidFill>
                <a:latin typeface="Arial Black"/>
                <a:ea typeface="Arial Black"/>
                <a:cs typeface="Arial Black"/>
                <a:sym typeface="Arial Black"/>
              </a:rPr>
              <a:t>Candidates</a:t>
            </a:r>
            <a:endParaRPr sz="2400">
              <a:solidFill>
                <a:schemeClr val="dk1"/>
              </a:solidFill>
              <a:latin typeface="Arial"/>
              <a:ea typeface="Arial"/>
              <a:cs typeface="Arial"/>
              <a:sym typeface="Arial"/>
            </a:endParaRPr>
          </a:p>
        </p:txBody>
      </p:sp>
      <p:sp>
        <p:nvSpPr>
          <p:cNvPr id="680" name="Google Shape;680;p11"/>
          <p:cNvSpPr/>
          <p:nvPr/>
        </p:nvSpPr>
        <p:spPr>
          <a:xfrm>
            <a:off x="3988800" y="5056283"/>
            <a:ext cx="960000" cy="288000"/>
          </a:xfrm>
          <a:prstGeom prst="rect">
            <a:avLst/>
          </a:prstGeom>
          <a:noFill/>
          <a:ln>
            <a:noFill/>
          </a:ln>
        </p:spPr>
        <p:txBody>
          <a:bodyPr spcFirstLastPara="1" wrap="square" lIns="0" tIns="0" rIns="0" bIns="0" anchor="ctr" anchorCtr="0">
            <a:noAutofit/>
          </a:bodyPr>
          <a:lstStyle/>
          <a:p>
            <a:pPr marL="0" marR="0" lvl="0" indent="0" algn="l" rtl="0">
              <a:lnSpc>
                <a:spcPct val="80000"/>
              </a:lnSpc>
              <a:spcBef>
                <a:spcPts val="0"/>
              </a:spcBef>
              <a:spcAft>
                <a:spcPts val="0"/>
              </a:spcAft>
              <a:buNone/>
            </a:pPr>
            <a:r>
              <a:rPr lang="en-US" sz="933" b="1">
                <a:solidFill>
                  <a:schemeClr val="dk1"/>
                </a:solidFill>
                <a:latin typeface="Arial Black"/>
                <a:ea typeface="Arial Black"/>
                <a:cs typeface="Arial Black"/>
                <a:sym typeface="Arial Black"/>
              </a:rPr>
              <a:t>Associates</a:t>
            </a:r>
            <a:endParaRPr sz="2400">
              <a:solidFill>
                <a:schemeClr val="dk1"/>
              </a:solidFill>
              <a:latin typeface="Arial"/>
              <a:ea typeface="Arial"/>
              <a:cs typeface="Arial"/>
              <a:sym typeface="Arial"/>
            </a:endParaRPr>
          </a:p>
        </p:txBody>
      </p:sp>
      <p:sp>
        <p:nvSpPr>
          <p:cNvPr id="681" name="Google Shape;681;p11"/>
          <p:cNvSpPr/>
          <p:nvPr/>
        </p:nvSpPr>
        <p:spPr>
          <a:xfrm>
            <a:off x="2448561" y="2458584"/>
            <a:ext cx="864000" cy="288000"/>
          </a:xfrm>
          <a:prstGeom prst="rect">
            <a:avLst/>
          </a:prstGeom>
          <a:noFill/>
          <a:ln>
            <a:noFill/>
          </a:ln>
        </p:spPr>
        <p:txBody>
          <a:bodyPr spcFirstLastPara="1" wrap="square" lIns="0" tIns="0" rIns="0" bIns="0" anchor="ctr" anchorCtr="0">
            <a:noAutofit/>
          </a:bodyPr>
          <a:lstStyle/>
          <a:p>
            <a:pPr marL="0" marR="0" lvl="0" indent="0" algn="l" rtl="0">
              <a:lnSpc>
                <a:spcPct val="80000"/>
              </a:lnSpc>
              <a:spcBef>
                <a:spcPts val="0"/>
              </a:spcBef>
              <a:spcAft>
                <a:spcPts val="0"/>
              </a:spcAft>
              <a:buNone/>
            </a:pPr>
            <a:r>
              <a:rPr lang="en-US" sz="933" b="1">
                <a:solidFill>
                  <a:schemeClr val="dk1"/>
                </a:solidFill>
                <a:latin typeface="Arial Black"/>
                <a:ea typeface="Arial Black"/>
                <a:cs typeface="Arial Black"/>
                <a:sym typeface="Arial Black"/>
              </a:rPr>
              <a:t>Job </a:t>
            </a:r>
            <a:br>
              <a:rPr lang="en-US" sz="933" b="1">
                <a:solidFill>
                  <a:schemeClr val="dk1"/>
                </a:solidFill>
                <a:latin typeface="Arial Black"/>
                <a:ea typeface="Arial Black"/>
                <a:cs typeface="Arial Black"/>
                <a:sym typeface="Arial Black"/>
              </a:rPr>
            </a:br>
            <a:r>
              <a:rPr lang="en-US" sz="933" b="1">
                <a:solidFill>
                  <a:schemeClr val="dk1"/>
                </a:solidFill>
                <a:latin typeface="Arial Black"/>
                <a:ea typeface="Arial Black"/>
                <a:cs typeface="Arial Black"/>
                <a:sym typeface="Arial Black"/>
              </a:rPr>
              <a:t>Architecture</a:t>
            </a:r>
            <a:endParaRPr sz="2400">
              <a:solidFill>
                <a:schemeClr val="dk1"/>
              </a:solidFill>
              <a:latin typeface="Arial"/>
              <a:ea typeface="Arial"/>
              <a:cs typeface="Arial"/>
              <a:sym typeface="Arial"/>
            </a:endParaRPr>
          </a:p>
        </p:txBody>
      </p:sp>
      <p:sp>
        <p:nvSpPr>
          <p:cNvPr id="682" name="Google Shape;682;p11"/>
          <p:cNvSpPr/>
          <p:nvPr/>
        </p:nvSpPr>
        <p:spPr>
          <a:xfrm>
            <a:off x="3356953" y="2458584"/>
            <a:ext cx="864000" cy="288000"/>
          </a:xfrm>
          <a:prstGeom prst="rect">
            <a:avLst/>
          </a:prstGeom>
          <a:noFill/>
          <a:ln>
            <a:noFill/>
          </a:ln>
        </p:spPr>
        <p:txBody>
          <a:bodyPr spcFirstLastPara="1" wrap="square" lIns="0" tIns="0" rIns="0" bIns="0" anchor="ctr" anchorCtr="0">
            <a:noAutofit/>
          </a:bodyPr>
          <a:lstStyle/>
          <a:p>
            <a:pPr marL="0" marR="0" lvl="0" indent="0" algn="r" rtl="0">
              <a:lnSpc>
                <a:spcPct val="80000"/>
              </a:lnSpc>
              <a:spcBef>
                <a:spcPts val="0"/>
              </a:spcBef>
              <a:spcAft>
                <a:spcPts val="0"/>
              </a:spcAft>
              <a:buNone/>
            </a:pPr>
            <a:br>
              <a:rPr lang="en-US" sz="933" b="1">
                <a:solidFill>
                  <a:schemeClr val="dk1"/>
                </a:solidFill>
                <a:latin typeface="Arial Black"/>
                <a:ea typeface="Arial Black"/>
                <a:cs typeface="Arial Black"/>
                <a:sym typeface="Arial Black"/>
              </a:rPr>
            </a:br>
            <a:r>
              <a:rPr lang="en-US" sz="933" b="1">
                <a:solidFill>
                  <a:schemeClr val="dk1"/>
                </a:solidFill>
                <a:latin typeface="Arial Black"/>
                <a:ea typeface="Arial Black"/>
                <a:cs typeface="Arial Black"/>
                <a:sym typeface="Arial Black"/>
              </a:rPr>
              <a:t>Mentoring</a:t>
            </a:r>
            <a:endParaRPr sz="2400">
              <a:solidFill>
                <a:schemeClr val="dk1"/>
              </a:solidFill>
              <a:latin typeface="Arial"/>
              <a:ea typeface="Arial"/>
              <a:cs typeface="Arial"/>
              <a:sym typeface="Arial"/>
            </a:endParaRPr>
          </a:p>
        </p:txBody>
      </p:sp>
      <p:sp>
        <p:nvSpPr>
          <p:cNvPr id="683" name="Google Shape;683;p11"/>
          <p:cNvSpPr/>
          <p:nvPr/>
        </p:nvSpPr>
        <p:spPr>
          <a:xfrm>
            <a:off x="4387200" y="3862752"/>
            <a:ext cx="960000" cy="288000"/>
          </a:xfrm>
          <a:prstGeom prst="rect">
            <a:avLst/>
          </a:prstGeom>
          <a:noFill/>
          <a:ln>
            <a:noFill/>
          </a:ln>
        </p:spPr>
        <p:txBody>
          <a:bodyPr spcFirstLastPara="1" wrap="square" lIns="0" tIns="0" rIns="0" bIns="0" anchor="t" anchorCtr="0">
            <a:noAutofit/>
          </a:bodyPr>
          <a:lstStyle/>
          <a:p>
            <a:pPr marL="0" marR="0" lvl="0" indent="0" algn="l" rtl="0">
              <a:lnSpc>
                <a:spcPct val="80000"/>
              </a:lnSpc>
              <a:spcBef>
                <a:spcPts val="0"/>
              </a:spcBef>
              <a:spcAft>
                <a:spcPts val="0"/>
              </a:spcAft>
              <a:buNone/>
            </a:pPr>
            <a:r>
              <a:rPr lang="en-US" sz="933" b="1">
                <a:solidFill>
                  <a:schemeClr val="dk1"/>
                </a:solidFill>
                <a:latin typeface="Arial Black"/>
                <a:ea typeface="Arial Black"/>
                <a:cs typeface="Arial Black"/>
                <a:sym typeface="Arial Black"/>
              </a:rPr>
              <a:t>Gig Work</a:t>
            </a:r>
            <a:endParaRPr sz="2400">
              <a:solidFill>
                <a:schemeClr val="dk1"/>
              </a:solidFill>
              <a:latin typeface="Arial"/>
              <a:ea typeface="Arial"/>
              <a:cs typeface="Arial"/>
              <a:sym typeface="Arial"/>
            </a:endParaRPr>
          </a:p>
        </p:txBody>
      </p:sp>
      <p:sp>
        <p:nvSpPr>
          <p:cNvPr id="684" name="Google Shape;684;p11"/>
          <p:cNvSpPr/>
          <p:nvPr/>
        </p:nvSpPr>
        <p:spPr>
          <a:xfrm>
            <a:off x="5051993" y="2736000"/>
            <a:ext cx="1008000" cy="288000"/>
          </a:xfrm>
          <a:prstGeom prst="rect">
            <a:avLst/>
          </a:prstGeom>
          <a:noFill/>
          <a:ln>
            <a:noFill/>
          </a:ln>
        </p:spPr>
        <p:txBody>
          <a:bodyPr spcFirstLastPara="1" wrap="square" lIns="0" tIns="0" rIns="0" bIns="0" anchor="b" anchorCtr="0">
            <a:noAutofit/>
          </a:bodyPr>
          <a:lstStyle/>
          <a:p>
            <a:pPr marL="0" marR="0" lvl="0" indent="0" algn="l" rtl="0">
              <a:lnSpc>
                <a:spcPct val="80000"/>
              </a:lnSpc>
              <a:spcBef>
                <a:spcPts val="0"/>
              </a:spcBef>
              <a:spcAft>
                <a:spcPts val="0"/>
              </a:spcAft>
              <a:buNone/>
            </a:pPr>
            <a:r>
              <a:rPr lang="en-US" sz="933" b="1">
                <a:solidFill>
                  <a:schemeClr val="dk1"/>
                </a:solidFill>
                <a:latin typeface="Arial Black"/>
                <a:ea typeface="Arial Black"/>
                <a:cs typeface="Arial Black"/>
                <a:sym typeface="Arial Black"/>
              </a:rPr>
              <a:t>Learning</a:t>
            </a:r>
            <a:br>
              <a:rPr lang="en-US" sz="933" b="1">
                <a:solidFill>
                  <a:schemeClr val="dk1"/>
                </a:solidFill>
                <a:latin typeface="Arial Black"/>
                <a:ea typeface="Arial Black"/>
                <a:cs typeface="Arial Black"/>
                <a:sym typeface="Arial Black"/>
              </a:rPr>
            </a:br>
            <a:r>
              <a:rPr lang="en-US" sz="933" b="1">
                <a:solidFill>
                  <a:schemeClr val="dk1"/>
                </a:solidFill>
                <a:latin typeface="Arial Black"/>
                <a:ea typeface="Arial Black"/>
                <a:cs typeface="Arial Black"/>
                <a:sym typeface="Arial Black"/>
              </a:rPr>
              <a:t>Content</a:t>
            </a:r>
            <a:endParaRPr sz="2400">
              <a:solidFill>
                <a:schemeClr val="dk1"/>
              </a:solidFill>
              <a:latin typeface="Arial"/>
              <a:ea typeface="Arial"/>
              <a:cs typeface="Arial"/>
              <a:sym typeface="Arial"/>
            </a:endParaRPr>
          </a:p>
        </p:txBody>
      </p:sp>
      <p:grpSp>
        <p:nvGrpSpPr>
          <p:cNvPr id="685" name="Google Shape;685;p11"/>
          <p:cNvGrpSpPr/>
          <p:nvPr/>
        </p:nvGrpSpPr>
        <p:grpSpPr>
          <a:xfrm>
            <a:off x="6132008" y="2592000"/>
            <a:ext cx="5450393" cy="2975981"/>
            <a:chOff x="4599005" y="1944000"/>
            <a:chExt cx="4087795" cy="2231986"/>
          </a:xfrm>
        </p:grpSpPr>
        <p:sp>
          <p:nvSpPr>
            <p:cNvPr id="686" name="Google Shape;686;p11"/>
            <p:cNvSpPr/>
            <p:nvPr/>
          </p:nvSpPr>
          <p:spPr>
            <a:xfrm>
              <a:off x="7462800" y="2340189"/>
              <a:ext cx="1224000" cy="216000"/>
            </a:xfrm>
            <a:prstGeom prst="rect">
              <a:avLst/>
            </a:prstGeom>
            <a:noFill/>
            <a:ln>
              <a:noFill/>
            </a:ln>
          </p:spPr>
          <p:txBody>
            <a:bodyPr spcFirstLastPara="1" wrap="square" lIns="0" tIns="0" rIns="0" bIns="0" anchor="b" anchorCtr="0">
              <a:noAutofit/>
            </a:bodyPr>
            <a:lstStyle/>
            <a:p>
              <a:pPr marL="0" marR="0" lvl="0" indent="0" algn="l" rtl="0">
                <a:lnSpc>
                  <a:spcPct val="80000"/>
                </a:lnSpc>
                <a:spcBef>
                  <a:spcPts val="0"/>
                </a:spcBef>
                <a:spcAft>
                  <a:spcPts val="0"/>
                </a:spcAft>
                <a:buNone/>
              </a:pPr>
              <a:r>
                <a:rPr lang="en-US" sz="933" b="1">
                  <a:solidFill>
                    <a:srgbClr val="FFFFFF"/>
                  </a:solidFill>
                  <a:latin typeface="Arial Black"/>
                  <a:ea typeface="Arial Black"/>
                  <a:cs typeface="Arial Black"/>
                  <a:sym typeface="Arial Black"/>
                </a:rPr>
                <a:t>Talent </a:t>
              </a:r>
              <a:br>
                <a:rPr lang="en-US" sz="933" b="1">
                  <a:solidFill>
                    <a:srgbClr val="FFFFFF"/>
                  </a:solidFill>
                  <a:latin typeface="Arial Black"/>
                  <a:ea typeface="Arial Black"/>
                  <a:cs typeface="Arial Black"/>
                  <a:sym typeface="Arial Black"/>
                </a:rPr>
              </a:br>
              <a:r>
                <a:rPr lang="en-US" sz="933" b="1">
                  <a:solidFill>
                    <a:srgbClr val="FFFFFF"/>
                  </a:solidFill>
                  <a:latin typeface="Arial Black"/>
                  <a:ea typeface="Arial Black"/>
                  <a:cs typeface="Arial Black"/>
                  <a:sym typeface="Arial Black"/>
                </a:rPr>
                <a:t>Acquisition</a:t>
              </a:r>
              <a:endParaRPr sz="2400">
                <a:solidFill>
                  <a:schemeClr val="dk1"/>
                </a:solidFill>
                <a:latin typeface="Arial"/>
                <a:ea typeface="Arial"/>
                <a:cs typeface="Arial"/>
                <a:sym typeface="Arial"/>
              </a:endParaRPr>
            </a:p>
          </p:txBody>
        </p:sp>
        <p:sp>
          <p:nvSpPr>
            <p:cNvPr id="687" name="Google Shape;687;p11"/>
            <p:cNvSpPr/>
            <p:nvPr/>
          </p:nvSpPr>
          <p:spPr>
            <a:xfrm>
              <a:off x="7030800" y="1944000"/>
              <a:ext cx="1656000" cy="216000"/>
            </a:xfrm>
            <a:prstGeom prst="rect">
              <a:avLst/>
            </a:prstGeom>
            <a:noFill/>
            <a:ln>
              <a:noFill/>
            </a:ln>
          </p:spPr>
          <p:txBody>
            <a:bodyPr spcFirstLastPara="1" wrap="square" lIns="0" tIns="0" rIns="0" bIns="0" anchor="b" anchorCtr="0">
              <a:noAutofit/>
            </a:bodyPr>
            <a:lstStyle/>
            <a:p>
              <a:pPr marL="0" marR="0" lvl="0" indent="0" algn="l" rtl="0">
                <a:lnSpc>
                  <a:spcPct val="80000"/>
                </a:lnSpc>
                <a:spcBef>
                  <a:spcPts val="0"/>
                </a:spcBef>
                <a:spcAft>
                  <a:spcPts val="0"/>
                </a:spcAft>
                <a:buNone/>
              </a:pPr>
              <a:r>
                <a:rPr lang="en-US" sz="933" b="1">
                  <a:solidFill>
                    <a:srgbClr val="FFFFFF"/>
                  </a:solidFill>
                  <a:latin typeface="Arial Black"/>
                  <a:ea typeface="Arial Black"/>
                  <a:cs typeface="Arial Black"/>
                  <a:sym typeface="Arial Black"/>
                </a:rPr>
                <a:t>Rewards</a:t>
              </a:r>
              <a:endParaRPr sz="2400">
                <a:solidFill>
                  <a:schemeClr val="dk1"/>
                </a:solidFill>
                <a:latin typeface="Arial"/>
                <a:ea typeface="Arial"/>
                <a:cs typeface="Arial"/>
                <a:sym typeface="Arial"/>
              </a:endParaRPr>
            </a:p>
          </p:txBody>
        </p:sp>
        <p:sp>
          <p:nvSpPr>
            <p:cNvPr id="688" name="Google Shape;688;p11"/>
            <p:cNvSpPr/>
            <p:nvPr/>
          </p:nvSpPr>
          <p:spPr>
            <a:xfrm>
              <a:off x="7642800" y="2952047"/>
              <a:ext cx="1044000" cy="216000"/>
            </a:xfrm>
            <a:prstGeom prst="rect">
              <a:avLst/>
            </a:prstGeom>
            <a:noFill/>
            <a:ln>
              <a:noFill/>
            </a:ln>
          </p:spPr>
          <p:txBody>
            <a:bodyPr spcFirstLastPara="1" wrap="square" lIns="0" tIns="0" rIns="0" bIns="0" anchor="ctr" anchorCtr="0">
              <a:noAutofit/>
            </a:bodyPr>
            <a:lstStyle/>
            <a:p>
              <a:pPr marL="0" marR="0" lvl="0" indent="0" algn="l" rtl="0">
                <a:lnSpc>
                  <a:spcPct val="80000"/>
                </a:lnSpc>
                <a:spcBef>
                  <a:spcPts val="0"/>
                </a:spcBef>
                <a:spcAft>
                  <a:spcPts val="0"/>
                </a:spcAft>
                <a:buNone/>
              </a:pPr>
              <a:r>
                <a:rPr lang="en-US" sz="933" b="1">
                  <a:solidFill>
                    <a:srgbClr val="FFFFFF"/>
                  </a:solidFill>
                  <a:latin typeface="Arial Black"/>
                  <a:ea typeface="Arial Black"/>
                  <a:cs typeface="Arial Black"/>
                  <a:sym typeface="Arial Black"/>
                </a:rPr>
                <a:t>Precision</a:t>
              </a:r>
              <a:br>
                <a:rPr lang="en-US" sz="933" b="1">
                  <a:solidFill>
                    <a:srgbClr val="FFFFFF"/>
                  </a:solidFill>
                  <a:latin typeface="Arial Black"/>
                  <a:ea typeface="Arial Black"/>
                  <a:cs typeface="Arial Black"/>
                  <a:sym typeface="Arial Black"/>
                </a:rPr>
              </a:br>
              <a:r>
                <a:rPr lang="en-US" sz="933" b="1">
                  <a:solidFill>
                    <a:srgbClr val="FFFFFF"/>
                  </a:solidFill>
                  <a:latin typeface="Arial Black"/>
                  <a:ea typeface="Arial Black"/>
                  <a:cs typeface="Arial Black"/>
                  <a:sym typeface="Arial Black"/>
                </a:rPr>
                <a:t>Talent</a:t>
              </a:r>
              <a:endParaRPr sz="2400">
                <a:solidFill>
                  <a:schemeClr val="dk1"/>
                </a:solidFill>
                <a:latin typeface="Arial"/>
                <a:ea typeface="Arial"/>
                <a:cs typeface="Arial"/>
                <a:sym typeface="Arial"/>
              </a:endParaRPr>
            </a:p>
          </p:txBody>
        </p:sp>
        <p:sp>
          <p:nvSpPr>
            <p:cNvPr id="689" name="Google Shape;689;p11"/>
            <p:cNvSpPr/>
            <p:nvPr/>
          </p:nvSpPr>
          <p:spPr>
            <a:xfrm>
              <a:off x="7462800" y="3563838"/>
              <a:ext cx="1224000" cy="216000"/>
            </a:xfrm>
            <a:prstGeom prst="rect">
              <a:avLst/>
            </a:prstGeom>
            <a:noFill/>
            <a:ln>
              <a:noFill/>
            </a:ln>
          </p:spPr>
          <p:txBody>
            <a:bodyPr spcFirstLastPara="1" wrap="square" lIns="0" tIns="0" rIns="0" bIns="0" anchor="t" anchorCtr="0">
              <a:noAutofit/>
            </a:bodyPr>
            <a:lstStyle/>
            <a:p>
              <a:pPr marL="0" marR="0" lvl="0" indent="0" algn="l" rtl="0">
                <a:lnSpc>
                  <a:spcPct val="80000"/>
                </a:lnSpc>
                <a:spcBef>
                  <a:spcPts val="0"/>
                </a:spcBef>
                <a:spcAft>
                  <a:spcPts val="0"/>
                </a:spcAft>
                <a:buNone/>
              </a:pPr>
              <a:r>
                <a:rPr lang="en-US" sz="933" b="1">
                  <a:solidFill>
                    <a:srgbClr val="FFFFFF"/>
                  </a:solidFill>
                  <a:latin typeface="Arial Black"/>
                  <a:ea typeface="Arial Black"/>
                  <a:cs typeface="Arial Black"/>
                  <a:sym typeface="Arial Black"/>
                </a:rPr>
                <a:t>Organization </a:t>
              </a:r>
              <a:endParaRPr sz="2400">
                <a:solidFill>
                  <a:schemeClr val="dk1"/>
                </a:solidFill>
                <a:latin typeface="Arial"/>
                <a:ea typeface="Arial"/>
                <a:cs typeface="Arial"/>
                <a:sym typeface="Arial"/>
              </a:endParaRPr>
            </a:p>
            <a:p>
              <a:pPr marL="0" marR="0" lvl="0" indent="0" algn="l" rtl="0">
                <a:lnSpc>
                  <a:spcPct val="80000"/>
                </a:lnSpc>
                <a:spcBef>
                  <a:spcPts val="0"/>
                </a:spcBef>
                <a:spcAft>
                  <a:spcPts val="0"/>
                </a:spcAft>
                <a:buNone/>
              </a:pPr>
              <a:r>
                <a:rPr lang="en-US" sz="933" b="1">
                  <a:solidFill>
                    <a:srgbClr val="FFFFFF"/>
                  </a:solidFill>
                  <a:latin typeface="Arial Black"/>
                  <a:ea typeface="Arial Black"/>
                  <a:cs typeface="Arial Black"/>
                  <a:sym typeface="Arial Black"/>
                </a:rPr>
                <a:t>Capability Building</a:t>
              </a:r>
              <a:endParaRPr sz="2400">
                <a:solidFill>
                  <a:schemeClr val="dk1"/>
                </a:solidFill>
                <a:latin typeface="Arial"/>
                <a:ea typeface="Arial"/>
                <a:cs typeface="Arial"/>
                <a:sym typeface="Arial"/>
              </a:endParaRPr>
            </a:p>
          </p:txBody>
        </p:sp>
        <p:sp>
          <p:nvSpPr>
            <p:cNvPr id="690" name="Google Shape;690;p11"/>
            <p:cNvSpPr/>
            <p:nvPr/>
          </p:nvSpPr>
          <p:spPr>
            <a:xfrm>
              <a:off x="7030800" y="3959986"/>
              <a:ext cx="1656000" cy="216000"/>
            </a:xfrm>
            <a:prstGeom prst="rect">
              <a:avLst/>
            </a:prstGeom>
            <a:noFill/>
            <a:ln>
              <a:noFill/>
            </a:ln>
          </p:spPr>
          <p:txBody>
            <a:bodyPr spcFirstLastPara="1" wrap="square" lIns="0" tIns="0" rIns="0" bIns="0" anchor="t" anchorCtr="0">
              <a:noAutofit/>
            </a:bodyPr>
            <a:lstStyle/>
            <a:p>
              <a:pPr marL="0" marR="0" lvl="0" indent="0" algn="l" rtl="0">
                <a:lnSpc>
                  <a:spcPct val="80000"/>
                </a:lnSpc>
                <a:spcBef>
                  <a:spcPts val="0"/>
                </a:spcBef>
                <a:spcAft>
                  <a:spcPts val="0"/>
                </a:spcAft>
                <a:buNone/>
              </a:pPr>
              <a:r>
                <a:rPr lang="en-US" sz="933" b="1">
                  <a:solidFill>
                    <a:srgbClr val="FFFFFF"/>
                  </a:solidFill>
                  <a:latin typeface="Arial Black"/>
                  <a:ea typeface="Arial Black"/>
                  <a:cs typeface="Arial Black"/>
                  <a:sym typeface="Arial Black"/>
                </a:rPr>
                <a:t>Performance </a:t>
              </a:r>
              <a:br>
                <a:rPr lang="en-US" sz="933" b="1">
                  <a:solidFill>
                    <a:srgbClr val="FFFFFF"/>
                  </a:solidFill>
                  <a:latin typeface="Arial Black"/>
                  <a:ea typeface="Arial Black"/>
                  <a:cs typeface="Arial Black"/>
                  <a:sym typeface="Arial Black"/>
                </a:rPr>
              </a:br>
              <a:r>
                <a:rPr lang="en-US" sz="933" b="1">
                  <a:solidFill>
                    <a:srgbClr val="FFFFFF"/>
                  </a:solidFill>
                  <a:latin typeface="Arial Black"/>
                  <a:ea typeface="Arial Black"/>
                  <a:cs typeface="Arial Black"/>
                  <a:sym typeface="Arial Black"/>
                </a:rPr>
                <a:t>Management</a:t>
              </a:r>
              <a:endParaRPr sz="2400">
                <a:solidFill>
                  <a:schemeClr val="dk1"/>
                </a:solidFill>
                <a:latin typeface="Arial"/>
                <a:ea typeface="Arial"/>
                <a:cs typeface="Arial"/>
                <a:sym typeface="Arial"/>
              </a:endParaRPr>
            </a:p>
          </p:txBody>
        </p:sp>
        <p:sp>
          <p:nvSpPr>
            <p:cNvPr id="691" name="Google Shape;691;p11"/>
            <p:cNvSpPr/>
            <p:nvPr/>
          </p:nvSpPr>
          <p:spPr>
            <a:xfrm>
              <a:off x="4599005" y="2340189"/>
              <a:ext cx="1224000" cy="216000"/>
            </a:xfrm>
            <a:prstGeom prst="rect">
              <a:avLst/>
            </a:prstGeom>
            <a:noFill/>
            <a:ln>
              <a:noFill/>
            </a:ln>
          </p:spPr>
          <p:txBody>
            <a:bodyPr spcFirstLastPara="1" wrap="square" lIns="0" tIns="0" rIns="0" bIns="0" anchor="b" anchorCtr="0">
              <a:noAutofit/>
            </a:bodyPr>
            <a:lstStyle/>
            <a:p>
              <a:pPr marL="0" marR="0" lvl="0" indent="0" algn="r" rtl="0">
                <a:lnSpc>
                  <a:spcPct val="80000"/>
                </a:lnSpc>
                <a:spcBef>
                  <a:spcPts val="0"/>
                </a:spcBef>
                <a:spcAft>
                  <a:spcPts val="0"/>
                </a:spcAft>
                <a:buNone/>
              </a:pPr>
              <a:r>
                <a:rPr lang="en-US" sz="933" b="1">
                  <a:solidFill>
                    <a:srgbClr val="FFFFFF"/>
                  </a:solidFill>
                  <a:latin typeface="Arial Black"/>
                  <a:ea typeface="Arial Black"/>
                  <a:cs typeface="Arial Black"/>
                  <a:sym typeface="Arial Black"/>
                </a:rPr>
                <a:t>Strategic Workforce Planning</a:t>
              </a:r>
              <a:endParaRPr sz="2400">
                <a:solidFill>
                  <a:schemeClr val="dk1"/>
                </a:solidFill>
                <a:latin typeface="Arial"/>
                <a:ea typeface="Arial"/>
                <a:cs typeface="Arial"/>
                <a:sym typeface="Arial"/>
              </a:endParaRPr>
            </a:p>
          </p:txBody>
        </p:sp>
        <p:sp>
          <p:nvSpPr>
            <p:cNvPr id="692" name="Google Shape;692;p11"/>
            <p:cNvSpPr/>
            <p:nvPr/>
          </p:nvSpPr>
          <p:spPr>
            <a:xfrm>
              <a:off x="4599005" y="1944000"/>
              <a:ext cx="1656000" cy="216000"/>
            </a:xfrm>
            <a:prstGeom prst="rect">
              <a:avLst/>
            </a:prstGeom>
            <a:noFill/>
            <a:ln>
              <a:noFill/>
            </a:ln>
          </p:spPr>
          <p:txBody>
            <a:bodyPr spcFirstLastPara="1" wrap="square" lIns="0" tIns="0" rIns="0" bIns="0" anchor="b" anchorCtr="0">
              <a:noAutofit/>
            </a:bodyPr>
            <a:lstStyle/>
            <a:p>
              <a:pPr marL="0" marR="0" lvl="0" indent="0" algn="r" rtl="0">
                <a:lnSpc>
                  <a:spcPct val="80000"/>
                </a:lnSpc>
                <a:spcBef>
                  <a:spcPts val="0"/>
                </a:spcBef>
                <a:spcAft>
                  <a:spcPts val="0"/>
                </a:spcAft>
                <a:buNone/>
              </a:pPr>
              <a:r>
                <a:rPr lang="en-US" sz="933" b="1">
                  <a:solidFill>
                    <a:srgbClr val="FFFFFF"/>
                  </a:solidFill>
                  <a:latin typeface="Arial Black"/>
                  <a:ea typeface="Arial Black"/>
                  <a:cs typeface="Arial Black"/>
                  <a:sym typeface="Arial Black"/>
                </a:rPr>
                <a:t>Learning &amp;</a:t>
              </a:r>
              <a:br>
                <a:rPr lang="en-US" sz="933" b="1">
                  <a:solidFill>
                    <a:srgbClr val="FFFFFF"/>
                  </a:solidFill>
                  <a:latin typeface="Arial Black"/>
                  <a:ea typeface="Arial Black"/>
                  <a:cs typeface="Arial Black"/>
                  <a:sym typeface="Arial Black"/>
                </a:rPr>
              </a:br>
              <a:r>
                <a:rPr lang="en-US" sz="933" b="1">
                  <a:solidFill>
                    <a:srgbClr val="FFFFFF"/>
                  </a:solidFill>
                  <a:latin typeface="Arial Black"/>
                  <a:ea typeface="Arial Black"/>
                  <a:cs typeface="Arial Black"/>
                  <a:sym typeface="Arial Black"/>
                </a:rPr>
                <a:t>Development</a:t>
              </a:r>
              <a:endParaRPr sz="2400">
                <a:solidFill>
                  <a:schemeClr val="dk1"/>
                </a:solidFill>
                <a:latin typeface="Arial"/>
                <a:ea typeface="Arial"/>
                <a:cs typeface="Arial"/>
                <a:sym typeface="Arial"/>
              </a:endParaRPr>
            </a:p>
          </p:txBody>
        </p:sp>
        <p:sp>
          <p:nvSpPr>
            <p:cNvPr id="693" name="Google Shape;693;p11"/>
            <p:cNvSpPr/>
            <p:nvPr/>
          </p:nvSpPr>
          <p:spPr>
            <a:xfrm>
              <a:off x="4599005" y="2952047"/>
              <a:ext cx="1044000" cy="216000"/>
            </a:xfrm>
            <a:prstGeom prst="rect">
              <a:avLst/>
            </a:prstGeom>
            <a:noFill/>
            <a:ln>
              <a:noFill/>
            </a:ln>
          </p:spPr>
          <p:txBody>
            <a:bodyPr spcFirstLastPara="1" wrap="square" lIns="0" tIns="0" rIns="0" bIns="0" anchor="ctr" anchorCtr="0">
              <a:noAutofit/>
            </a:bodyPr>
            <a:lstStyle/>
            <a:p>
              <a:pPr marL="0" marR="0" lvl="0" indent="0" algn="r" rtl="0">
                <a:lnSpc>
                  <a:spcPct val="80000"/>
                </a:lnSpc>
                <a:spcBef>
                  <a:spcPts val="0"/>
                </a:spcBef>
                <a:spcAft>
                  <a:spcPts val="0"/>
                </a:spcAft>
                <a:buNone/>
              </a:pPr>
              <a:r>
                <a:rPr lang="en-US" sz="933" b="1">
                  <a:solidFill>
                    <a:srgbClr val="FFFFFF"/>
                  </a:solidFill>
                  <a:latin typeface="Arial Black"/>
                  <a:ea typeface="Arial Black"/>
                  <a:cs typeface="Arial Black"/>
                  <a:sym typeface="Arial Black"/>
                </a:rPr>
                <a:t>Learning</a:t>
              </a:r>
              <a:br>
                <a:rPr lang="en-US" sz="933" b="1">
                  <a:solidFill>
                    <a:srgbClr val="FFFFFF"/>
                  </a:solidFill>
                  <a:latin typeface="Arial Black"/>
                  <a:ea typeface="Arial Black"/>
                  <a:cs typeface="Arial Black"/>
                  <a:sym typeface="Arial Black"/>
                </a:rPr>
              </a:br>
              <a:r>
                <a:rPr lang="en-US" sz="933" b="1">
                  <a:solidFill>
                    <a:srgbClr val="FFFFFF"/>
                  </a:solidFill>
                  <a:latin typeface="Arial Black"/>
                  <a:ea typeface="Arial Black"/>
                  <a:cs typeface="Arial Black"/>
                  <a:sym typeface="Arial Black"/>
                </a:rPr>
                <a:t>Analytics</a:t>
              </a:r>
              <a:endParaRPr sz="2400">
                <a:solidFill>
                  <a:schemeClr val="dk1"/>
                </a:solidFill>
                <a:latin typeface="Arial"/>
                <a:ea typeface="Arial"/>
                <a:cs typeface="Arial"/>
                <a:sym typeface="Arial"/>
              </a:endParaRPr>
            </a:p>
          </p:txBody>
        </p:sp>
        <p:sp>
          <p:nvSpPr>
            <p:cNvPr id="694" name="Google Shape;694;p11"/>
            <p:cNvSpPr/>
            <p:nvPr/>
          </p:nvSpPr>
          <p:spPr>
            <a:xfrm>
              <a:off x="4599005" y="3563838"/>
              <a:ext cx="1224000" cy="216000"/>
            </a:xfrm>
            <a:prstGeom prst="rect">
              <a:avLst/>
            </a:prstGeom>
            <a:noFill/>
            <a:ln>
              <a:noFill/>
            </a:ln>
          </p:spPr>
          <p:txBody>
            <a:bodyPr spcFirstLastPara="1" wrap="square" lIns="0" tIns="0" rIns="0" bIns="0" anchor="t" anchorCtr="0">
              <a:noAutofit/>
            </a:bodyPr>
            <a:lstStyle/>
            <a:p>
              <a:pPr marL="0" marR="0" lvl="0" indent="0" algn="r" rtl="0">
                <a:lnSpc>
                  <a:spcPct val="80000"/>
                </a:lnSpc>
                <a:spcBef>
                  <a:spcPts val="0"/>
                </a:spcBef>
                <a:spcAft>
                  <a:spcPts val="0"/>
                </a:spcAft>
                <a:buNone/>
              </a:pPr>
              <a:r>
                <a:rPr lang="en-US" sz="933" b="1">
                  <a:solidFill>
                    <a:srgbClr val="FFFFFF"/>
                  </a:solidFill>
                  <a:latin typeface="Arial Black"/>
                  <a:ea typeface="Arial Black"/>
                  <a:cs typeface="Arial Black"/>
                  <a:sym typeface="Arial Black"/>
                </a:rPr>
                <a:t>Talent</a:t>
              </a:r>
              <a:br>
                <a:rPr lang="en-US" sz="933" b="1">
                  <a:solidFill>
                    <a:srgbClr val="FFFFFF"/>
                  </a:solidFill>
                  <a:latin typeface="Arial Black"/>
                  <a:ea typeface="Arial Black"/>
                  <a:cs typeface="Arial Black"/>
                  <a:sym typeface="Arial Black"/>
                </a:rPr>
              </a:br>
              <a:r>
                <a:rPr lang="en-US" sz="933" b="1">
                  <a:solidFill>
                    <a:srgbClr val="FFFFFF"/>
                  </a:solidFill>
                  <a:latin typeface="Arial Black"/>
                  <a:ea typeface="Arial Black"/>
                  <a:cs typeface="Arial Black"/>
                  <a:sym typeface="Arial Black"/>
                </a:rPr>
                <a:t>Analytics</a:t>
              </a:r>
              <a:endParaRPr sz="2400">
                <a:solidFill>
                  <a:schemeClr val="dk1"/>
                </a:solidFill>
                <a:latin typeface="Arial"/>
                <a:ea typeface="Arial"/>
                <a:cs typeface="Arial"/>
                <a:sym typeface="Arial"/>
              </a:endParaRPr>
            </a:p>
          </p:txBody>
        </p:sp>
        <p:sp>
          <p:nvSpPr>
            <p:cNvPr id="695" name="Google Shape;695;p11"/>
            <p:cNvSpPr/>
            <p:nvPr/>
          </p:nvSpPr>
          <p:spPr>
            <a:xfrm>
              <a:off x="4599005" y="3959986"/>
              <a:ext cx="1656000" cy="216000"/>
            </a:xfrm>
            <a:prstGeom prst="rect">
              <a:avLst/>
            </a:prstGeom>
            <a:noFill/>
            <a:ln>
              <a:noFill/>
            </a:ln>
          </p:spPr>
          <p:txBody>
            <a:bodyPr spcFirstLastPara="1" wrap="square" lIns="0" tIns="0" rIns="0" bIns="0" anchor="t" anchorCtr="0">
              <a:noAutofit/>
            </a:bodyPr>
            <a:lstStyle/>
            <a:p>
              <a:pPr marL="0" marR="0" lvl="0" indent="0" algn="r" rtl="0">
                <a:lnSpc>
                  <a:spcPct val="80000"/>
                </a:lnSpc>
                <a:spcBef>
                  <a:spcPts val="0"/>
                </a:spcBef>
                <a:spcAft>
                  <a:spcPts val="0"/>
                </a:spcAft>
                <a:buNone/>
              </a:pPr>
              <a:r>
                <a:rPr lang="en-US" sz="933" b="1">
                  <a:solidFill>
                    <a:srgbClr val="FFFFFF"/>
                  </a:solidFill>
                  <a:latin typeface="Arial Black"/>
                  <a:ea typeface="Arial Black"/>
                  <a:cs typeface="Arial Black"/>
                  <a:sym typeface="Arial Black"/>
                </a:rPr>
                <a:t>Career</a:t>
              </a:r>
              <a:br>
                <a:rPr lang="en-US" sz="933" b="1">
                  <a:solidFill>
                    <a:srgbClr val="FFFFFF"/>
                  </a:solidFill>
                  <a:latin typeface="Arial Black"/>
                  <a:ea typeface="Arial Black"/>
                  <a:cs typeface="Arial Black"/>
                  <a:sym typeface="Arial Black"/>
                </a:rPr>
              </a:br>
              <a:r>
                <a:rPr lang="en-US" sz="933" b="1">
                  <a:solidFill>
                    <a:srgbClr val="FFFFFF"/>
                  </a:solidFill>
                  <a:latin typeface="Arial Black"/>
                  <a:ea typeface="Arial Black"/>
                  <a:cs typeface="Arial Black"/>
                  <a:sym typeface="Arial Black"/>
                </a:rPr>
                <a:t>Pathing &amp; Planning</a:t>
              </a:r>
              <a:endParaRPr sz="2400">
                <a:solidFill>
                  <a:schemeClr val="dk1"/>
                </a:solidFill>
                <a:latin typeface="Arial"/>
                <a:ea typeface="Arial"/>
                <a:cs typeface="Arial"/>
                <a:sym typeface="Arial"/>
              </a:endParaRPr>
            </a:p>
          </p:txBody>
        </p:sp>
      </p:grpSp>
      <p:sp>
        <p:nvSpPr>
          <p:cNvPr id="696" name="Google Shape;696;p11"/>
          <p:cNvSpPr txBox="1"/>
          <p:nvPr/>
        </p:nvSpPr>
        <p:spPr>
          <a:xfrm>
            <a:off x="8155777" y="3964853"/>
            <a:ext cx="1392753" cy="244234"/>
          </a:xfrm>
          <a:prstGeom prst="rect">
            <a:avLst/>
          </a:prstGeom>
          <a:noFill/>
          <a:ln>
            <a:noFill/>
          </a:ln>
        </p:spPr>
        <p:txBody>
          <a:bodyPr spcFirstLastPara="1" wrap="square" lIns="0" tIns="0" rIns="0" bIns="0" anchor="ctr" anchorCtr="0">
            <a:spAutoFit/>
          </a:bodyPr>
          <a:lstStyle/>
          <a:p>
            <a:pPr marL="0" marR="0" lvl="0" indent="0" algn="ctr" rtl="0">
              <a:lnSpc>
                <a:spcPct val="85000"/>
              </a:lnSpc>
              <a:spcBef>
                <a:spcPts val="0"/>
              </a:spcBef>
              <a:spcAft>
                <a:spcPts val="0"/>
              </a:spcAft>
              <a:buNone/>
            </a:pPr>
            <a:r>
              <a:rPr lang="en-US" sz="1867">
                <a:solidFill>
                  <a:srgbClr val="FFFFFF"/>
                </a:solidFill>
                <a:latin typeface="Arial Black"/>
                <a:ea typeface="Arial Black"/>
                <a:cs typeface="Arial Black"/>
                <a:sym typeface="Arial Black"/>
              </a:rPr>
              <a:t>TALENT</a:t>
            </a:r>
            <a:endParaRPr sz="2400">
              <a:solidFill>
                <a:schemeClr val="dk1"/>
              </a:solidFill>
              <a:latin typeface="Arial"/>
              <a:ea typeface="Arial"/>
              <a:cs typeface="Arial"/>
              <a:sym typeface="Arial"/>
            </a:endParaRPr>
          </a:p>
        </p:txBody>
      </p:sp>
      <p:sp>
        <p:nvSpPr>
          <p:cNvPr id="697" name="Google Shape;697;p11"/>
          <p:cNvSpPr/>
          <p:nvPr/>
        </p:nvSpPr>
        <p:spPr>
          <a:xfrm rot="5400000">
            <a:off x="5976007" y="3742751"/>
            <a:ext cx="624000" cy="312000"/>
          </a:xfrm>
          <a:prstGeom prst="triangle">
            <a:avLst>
              <a:gd name="adj" fmla="val 50000"/>
            </a:avLst>
          </a:prstGeom>
          <a:solidFill>
            <a:schemeClr val="lt1"/>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2400">
              <a:solidFill>
                <a:srgbClr val="FFFFFF"/>
              </a:solidFill>
              <a:latin typeface="Arial"/>
              <a:ea typeface="Arial"/>
              <a:cs typeface="Arial"/>
              <a:sym typeface="Arial"/>
            </a:endParaRPr>
          </a:p>
        </p:txBody>
      </p:sp>
      <p:sp>
        <p:nvSpPr>
          <p:cNvPr id="698" name="Google Shape;698;p11"/>
          <p:cNvSpPr/>
          <p:nvPr/>
        </p:nvSpPr>
        <p:spPr>
          <a:xfrm rot="5400000">
            <a:off x="5915993" y="3754751"/>
            <a:ext cx="576000" cy="288000"/>
          </a:xfrm>
          <a:prstGeom prst="triangle">
            <a:avLst>
              <a:gd name="adj" fmla="val 50000"/>
            </a:avLst>
          </a:prstGeom>
          <a:solidFill>
            <a:srgbClr val="E2E2E2">
              <a:alpha val="49411"/>
            </a:srgbClr>
          </a:solidFill>
          <a:ln>
            <a:noFill/>
          </a:ln>
        </p:spPr>
        <p:txBody>
          <a:bodyPr spcFirstLastPara="1" wrap="square" lIns="192000" tIns="144000" rIns="96000" bIns="192000" anchor="t" anchorCtr="0">
            <a:noAutofit/>
          </a:bodyPr>
          <a:lstStyle/>
          <a:p>
            <a:pPr marL="0" marR="0" lvl="0" indent="0" algn="l" rtl="0">
              <a:lnSpc>
                <a:spcPct val="70000"/>
              </a:lnSpc>
              <a:spcBef>
                <a:spcPts val="0"/>
              </a:spcBef>
              <a:spcAft>
                <a:spcPts val="0"/>
              </a:spcAft>
              <a:buNone/>
            </a:pPr>
            <a:endParaRPr sz="300">
              <a:solidFill>
                <a:srgbClr val="000000"/>
              </a:solidFill>
              <a:latin typeface="Arial Black"/>
              <a:ea typeface="Arial Black"/>
              <a:cs typeface="Arial Black"/>
              <a:sym typeface="Arial Black"/>
            </a:endParaRPr>
          </a:p>
        </p:txBody>
      </p:sp>
      <p:sp>
        <p:nvSpPr>
          <p:cNvPr id="699" name="Google Shape;699;p11"/>
          <p:cNvSpPr txBox="1"/>
          <p:nvPr/>
        </p:nvSpPr>
        <p:spPr>
          <a:xfrm>
            <a:off x="609600" y="457199"/>
            <a:ext cx="10972800" cy="1248000"/>
          </a:xfrm>
          <a:prstGeom prst="rect">
            <a:avLst/>
          </a:prstGeom>
          <a:noFill/>
          <a:ln>
            <a:noFill/>
          </a:ln>
        </p:spPr>
        <p:txBody>
          <a:bodyPr spcFirstLastPara="1" wrap="square" lIns="0" tIns="0" rIns="0" bIns="0" anchor="t" anchorCtr="0">
            <a:normAutofit/>
          </a:bodyPr>
          <a:lstStyle/>
          <a:p>
            <a:pPr marL="0" marR="0" lvl="0" indent="0" algn="l" rtl="0">
              <a:lnSpc>
                <a:spcPct val="90000"/>
              </a:lnSpc>
              <a:spcBef>
                <a:spcPts val="0"/>
              </a:spcBef>
              <a:spcAft>
                <a:spcPts val="0"/>
              </a:spcAft>
              <a:buNone/>
            </a:pPr>
            <a:r>
              <a:rPr lang="en-US" sz="2600" b="1">
                <a:solidFill>
                  <a:srgbClr val="002068"/>
                </a:solidFill>
                <a:latin typeface="Arial"/>
                <a:ea typeface="Arial"/>
                <a:cs typeface="Arial"/>
                <a:sym typeface="Arial"/>
              </a:rPr>
              <a:t>Skills are the key enabler to unlock talent centric P&amp;O solutions</a:t>
            </a:r>
            <a:endParaRPr sz="2600" b="1">
              <a:solidFill>
                <a:srgbClr val="002068"/>
              </a:solidFill>
              <a:latin typeface="Arial"/>
              <a:ea typeface="Arial"/>
              <a:cs typeface="Arial"/>
              <a:sym typeface="Arial"/>
            </a:endParaRPr>
          </a:p>
        </p:txBody>
      </p:sp>
      <p:sp>
        <p:nvSpPr>
          <p:cNvPr id="700" name="Google Shape;700;p11"/>
          <p:cNvSpPr txBox="1">
            <a:spLocks noGrp="1"/>
          </p:cNvSpPr>
          <p:nvPr>
            <p:ph type="sldNum" idx="12"/>
          </p:nvPr>
        </p:nvSpPr>
        <p:spPr>
          <a:xfrm>
            <a:off x="11307726" y="6449644"/>
            <a:ext cx="465174" cy="1800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US"/>
              <a:t>11</a:t>
            </a:fld>
            <a:endParaRPr/>
          </a:p>
        </p:txBody>
      </p:sp>
      <p:sp>
        <p:nvSpPr>
          <p:cNvPr id="701" name="Google Shape;701;p11"/>
          <p:cNvSpPr txBox="1">
            <a:spLocks noGrp="1"/>
          </p:cNvSpPr>
          <p:nvPr>
            <p:ph type="ftr" idx="11"/>
          </p:nvPr>
        </p:nvSpPr>
        <p:spPr>
          <a:xfrm>
            <a:off x="8200294" y="6449644"/>
            <a:ext cx="2880000" cy="1800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None/>
            </a:pPr>
            <a:r>
              <a:rPr lang="en-US"/>
              <a:t>Talent Marketplace - Gloat Community Call</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06"/>
        <p:cNvGrpSpPr/>
        <p:nvPr/>
      </p:nvGrpSpPr>
      <p:grpSpPr>
        <a:xfrm>
          <a:off x="0" y="0"/>
          <a:ext cx="0" cy="0"/>
          <a:chOff x="0" y="0"/>
          <a:chExt cx="0" cy="0"/>
        </a:xfrm>
      </p:grpSpPr>
      <p:sp>
        <p:nvSpPr>
          <p:cNvPr id="707" name="Google Shape;707;p12"/>
          <p:cNvSpPr/>
          <p:nvPr/>
        </p:nvSpPr>
        <p:spPr>
          <a:xfrm>
            <a:off x="609597" y="2063997"/>
            <a:ext cx="10972800" cy="3910083"/>
          </a:xfrm>
          <a:prstGeom prst="rect">
            <a:avLst/>
          </a:prstGeom>
          <a:solidFill>
            <a:schemeClr val="lt1"/>
          </a:solidFill>
          <a:ln>
            <a:noFill/>
          </a:ln>
          <a:effectLst>
            <a:outerShdw blurRad="152400" dist="25400" dir="2700000" algn="tl" rotWithShape="0">
              <a:srgbClr val="000000">
                <a:alpha val="11372"/>
              </a:srgbClr>
            </a:outerShdw>
          </a:effectLst>
        </p:spPr>
        <p:txBody>
          <a:bodyPr spcFirstLastPara="1" wrap="square" lIns="192000" tIns="192000" rIns="0" bIns="0" anchor="t" anchorCtr="0">
            <a:noAutofit/>
          </a:bodyPr>
          <a:lstStyle/>
          <a:p>
            <a:pPr marL="0" marR="0" lvl="0" indent="0" algn="l" rtl="0">
              <a:lnSpc>
                <a:spcPct val="90000"/>
              </a:lnSpc>
              <a:spcBef>
                <a:spcPts val="0"/>
              </a:spcBef>
              <a:spcAft>
                <a:spcPts val="0"/>
              </a:spcAft>
              <a:buNone/>
            </a:pPr>
            <a:endParaRPr sz="1600">
              <a:solidFill>
                <a:srgbClr val="EC9A1E"/>
              </a:solidFill>
              <a:latin typeface="Arial Black"/>
              <a:ea typeface="Arial Black"/>
              <a:cs typeface="Arial Black"/>
              <a:sym typeface="Arial Black"/>
            </a:endParaRPr>
          </a:p>
        </p:txBody>
      </p:sp>
      <p:sp>
        <p:nvSpPr>
          <p:cNvPr id="708" name="Google Shape;708;p12"/>
          <p:cNvSpPr txBox="1"/>
          <p:nvPr/>
        </p:nvSpPr>
        <p:spPr>
          <a:xfrm>
            <a:off x="849595" y="4458713"/>
            <a:ext cx="1905600" cy="1275367"/>
          </a:xfrm>
          <a:prstGeom prst="rect">
            <a:avLst/>
          </a:prstGeom>
          <a:solidFill>
            <a:schemeClr val="accent2"/>
          </a:solidFill>
          <a:ln>
            <a:noFill/>
          </a:ln>
        </p:spPr>
        <p:txBody>
          <a:bodyPr spcFirstLastPara="1" wrap="square" lIns="96000" tIns="96000" rIns="96000" bIns="96000" anchor="t" anchorCtr="0">
            <a:noAutofit/>
          </a:bodyPr>
          <a:lstStyle/>
          <a:p>
            <a:pPr marL="0" marR="0" lvl="0" indent="0" algn="l" rtl="0">
              <a:spcBef>
                <a:spcPts val="0"/>
              </a:spcBef>
              <a:spcAft>
                <a:spcPts val="0"/>
              </a:spcAft>
              <a:buNone/>
            </a:pPr>
            <a:r>
              <a:rPr lang="en-US" sz="1333">
                <a:solidFill>
                  <a:srgbClr val="FFFFFF"/>
                </a:solidFill>
                <a:latin typeface="Arial"/>
                <a:ea typeface="Arial"/>
                <a:cs typeface="Arial"/>
                <a:sym typeface="Arial"/>
              </a:rPr>
              <a:t>Provide </a:t>
            </a:r>
            <a:r>
              <a:rPr lang="en-US" sz="1333">
                <a:solidFill>
                  <a:srgbClr val="FFFFFF"/>
                </a:solidFill>
                <a:latin typeface="Arial Black"/>
                <a:ea typeface="Arial Black"/>
                <a:cs typeface="Arial Black"/>
                <a:sym typeface="Arial Black"/>
              </a:rPr>
              <a:t>one </a:t>
            </a:r>
            <a:br>
              <a:rPr lang="en-US" sz="1333">
                <a:solidFill>
                  <a:srgbClr val="FFFFFF"/>
                </a:solidFill>
                <a:latin typeface="Arial Black"/>
                <a:ea typeface="Arial Black"/>
                <a:cs typeface="Arial Black"/>
                <a:sym typeface="Arial Black"/>
              </a:rPr>
            </a:br>
            <a:r>
              <a:rPr lang="en-US" sz="1333">
                <a:solidFill>
                  <a:srgbClr val="FFFFFF"/>
                </a:solidFill>
                <a:latin typeface="Arial Black"/>
                <a:ea typeface="Arial Black"/>
                <a:cs typeface="Arial Black"/>
                <a:sym typeface="Arial Black"/>
              </a:rPr>
              <a:t>shared language for skills</a:t>
            </a:r>
            <a:endParaRPr sz="2400">
              <a:solidFill>
                <a:schemeClr val="dk1"/>
              </a:solidFill>
              <a:latin typeface="Arial"/>
              <a:ea typeface="Arial"/>
              <a:cs typeface="Arial"/>
              <a:sym typeface="Arial"/>
            </a:endParaRPr>
          </a:p>
        </p:txBody>
      </p:sp>
      <p:sp>
        <p:nvSpPr>
          <p:cNvPr id="709" name="Google Shape;709;p12"/>
          <p:cNvSpPr txBox="1"/>
          <p:nvPr/>
        </p:nvSpPr>
        <p:spPr>
          <a:xfrm>
            <a:off x="2996155" y="4458713"/>
            <a:ext cx="1905600" cy="1275367"/>
          </a:xfrm>
          <a:prstGeom prst="rect">
            <a:avLst/>
          </a:prstGeom>
          <a:solidFill>
            <a:schemeClr val="accent2"/>
          </a:solidFill>
          <a:ln>
            <a:noFill/>
          </a:ln>
        </p:spPr>
        <p:txBody>
          <a:bodyPr spcFirstLastPara="1" wrap="square" lIns="96000" tIns="96000" rIns="96000" bIns="96000" anchor="t" anchorCtr="0">
            <a:noAutofit/>
          </a:bodyPr>
          <a:lstStyle/>
          <a:p>
            <a:pPr marL="0" marR="0" lvl="0" indent="0" algn="l" rtl="0">
              <a:spcBef>
                <a:spcPts val="0"/>
              </a:spcBef>
              <a:spcAft>
                <a:spcPts val="0"/>
              </a:spcAft>
              <a:buNone/>
            </a:pPr>
            <a:r>
              <a:rPr lang="en-US" sz="1333">
                <a:solidFill>
                  <a:srgbClr val="FFFFFF"/>
                </a:solidFill>
                <a:latin typeface="Arial"/>
                <a:ea typeface="Arial"/>
                <a:cs typeface="Arial"/>
                <a:sym typeface="Arial"/>
              </a:rPr>
              <a:t>Building an inter-operable skills data architecture, </a:t>
            </a:r>
            <a:r>
              <a:rPr lang="en-US" sz="1333">
                <a:solidFill>
                  <a:srgbClr val="FFFFFF"/>
                </a:solidFill>
                <a:latin typeface="Arial Black"/>
                <a:ea typeface="Arial Black"/>
                <a:cs typeface="Arial Black"/>
                <a:sym typeface="Arial Black"/>
              </a:rPr>
              <a:t>allowing for talent and skill insights</a:t>
            </a:r>
            <a:endParaRPr sz="1333">
              <a:solidFill>
                <a:srgbClr val="FFFFFF"/>
              </a:solidFill>
              <a:latin typeface="Arial Black"/>
              <a:ea typeface="Arial Black"/>
              <a:cs typeface="Arial Black"/>
              <a:sym typeface="Arial Black"/>
            </a:endParaRPr>
          </a:p>
        </p:txBody>
      </p:sp>
      <p:sp>
        <p:nvSpPr>
          <p:cNvPr id="710" name="Google Shape;710;p12"/>
          <p:cNvSpPr txBox="1"/>
          <p:nvPr/>
        </p:nvSpPr>
        <p:spPr>
          <a:xfrm>
            <a:off x="5142719" y="4458713"/>
            <a:ext cx="1905600" cy="1275367"/>
          </a:xfrm>
          <a:prstGeom prst="rect">
            <a:avLst/>
          </a:prstGeom>
          <a:solidFill>
            <a:schemeClr val="accent2"/>
          </a:solidFill>
          <a:ln>
            <a:noFill/>
          </a:ln>
        </p:spPr>
        <p:txBody>
          <a:bodyPr spcFirstLastPara="1" wrap="square" lIns="96000" tIns="96000" rIns="96000" bIns="96000" anchor="t" anchorCtr="0">
            <a:noAutofit/>
          </a:bodyPr>
          <a:lstStyle/>
          <a:p>
            <a:pPr marL="0" marR="0" lvl="0" indent="0" algn="l" rtl="0">
              <a:spcBef>
                <a:spcPts val="0"/>
              </a:spcBef>
              <a:spcAft>
                <a:spcPts val="0"/>
              </a:spcAft>
              <a:buNone/>
            </a:pPr>
            <a:r>
              <a:rPr lang="en-US" sz="1333">
                <a:solidFill>
                  <a:srgbClr val="FFFFFF"/>
                </a:solidFill>
                <a:latin typeface="Arial Black"/>
                <a:ea typeface="Arial Black"/>
                <a:cs typeface="Arial Black"/>
                <a:sym typeface="Arial Black"/>
              </a:rPr>
              <a:t>Understand </a:t>
            </a:r>
            <a:br>
              <a:rPr lang="en-US" sz="1333">
                <a:solidFill>
                  <a:srgbClr val="FFFFFF"/>
                </a:solidFill>
                <a:latin typeface="Arial Black"/>
                <a:ea typeface="Arial Black"/>
                <a:cs typeface="Arial Black"/>
                <a:sym typeface="Arial Black"/>
              </a:rPr>
            </a:br>
            <a:r>
              <a:rPr lang="en-US" sz="1333">
                <a:solidFill>
                  <a:srgbClr val="FFFFFF"/>
                </a:solidFill>
                <a:latin typeface="Arial Black"/>
                <a:ea typeface="Arial Black"/>
                <a:cs typeface="Arial Black"/>
                <a:sym typeface="Arial Black"/>
              </a:rPr>
              <a:t>the skills we have </a:t>
            </a:r>
            <a:r>
              <a:rPr lang="en-US" sz="1333">
                <a:solidFill>
                  <a:srgbClr val="FFFFFF"/>
                </a:solidFill>
                <a:latin typeface="Arial"/>
                <a:ea typeface="Arial"/>
                <a:cs typeface="Arial"/>
                <a:sym typeface="Arial"/>
              </a:rPr>
              <a:t>(includes skill assessment)</a:t>
            </a:r>
            <a:endParaRPr sz="2400">
              <a:solidFill>
                <a:schemeClr val="dk1"/>
              </a:solidFill>
              <a:latin typeface="Arial"/>
              <a:ea typeface="Arial"/>
              <a:cs typeface="Arial"/>
              <a:sym typeface="Arial"/>
            </a:endParaRPr>
          </a:p>
        </p:txBody>
      </p:sp>
      <p:sp>
        <p:nvSpPr>
          <p:cNvPr id="711" name="Google Shape;711;p12"/>
          <p:cNvSpPr txBox="1"/>
          <p:nvPr/>
        </p:nvSpPr>
        <p:spPr>
          <a:xfrm>
            <a:off x="7289276" y="4458713"/>
            <a:ext cx="1905600" cy="1275367"/>
          </a:xfrm>
          <a:prstGeom prst="rect">
            <a:avLst/>
          </a:prstGeom>
          <a:solidFill>
            <a:schemeClr val="accent2"/>
          </a:solidFill>
          <a:ln>
            <a:noFill/>
          </a:ln>
        </p:spPr>
        <p:txBody>
          <a:bodyPr spcFirstLastPara="1" wrap="square" lIns="96000" tIns="96000" rIns="96000" bIns="96000" anchor="t" anchorCtr="0">
            <a:noAutofit/>
          </a:bodyPr>
          <a:lstStyle/>
          <a:p>
            <a:pPr marL="0" marR="0" lvl="0" indent="0" algn="l" rtl="0">
              <a:spcBef>
                <a:spcPts val="0"/>
              </a:spcBef>
              <a:spcAft>
                <a:spcPts val="0"/>
              </a:spcAft>
              <a:buNone/>
            </a:pPr>
            <a:r>
              <a:rPr lang="en-US" sz="1333">
                <a:solidFill>
                  <a:srgbClr val="FFFFFF"/>
                </a:solidFill>
                <a:latin typeface="Arial Black"/>
                <a:ea typeface="Arial Black"/>
                <a:cs typeface="Arial Black"/>
                <a:sym typeface="Arial Black"/>
              </a:rPr>
              <a:t>Sustainably link skills to roles</a:t>
            </a:r>
            <a:endParaRPr sz="2400">
              <a:solidFill>
                <a:schemeClr val="dk1"/>
              </a:solidFill>
              <a:latin typeface="Arial"/>
              <a:ea typeface="Arial"/>
              <a:cs typeface="Arial"/>
              <a:sym typeface="Arial"/>
            </a:endParaRPr>
          </a:p>
        </p:txBody>
      </p:sp>
      <p:sp>
        <p:nvSpPr>
          <p:cNvPr id="712" name="Google Shape;712;p12"/>
          <p:cNvSpPr txBox="1"/>
          <p:nvPr/>
        </p:nvSpPr>
        <p:spPr>
          <a:xfrm>
            <a:off x="9435833" y="4458713"/>
            <a:ext cx="1905600" cy="1275367"/>
          </a:xfrm>
          <a:prstGeom prst="rect">
            <a:avLst/>
          </a:prstGeom>
          <a:solidFill>
            <a:schemeClr val="dk2"/>
          </a:solidFill>
          <a:ln>
            <a:noFill/>
          </a:ln>
        </p:spPr>
        <p:txBody>
          <a:bodyPr spcFirstLastPara="1" wrap="square" lIns="96000" tIns="96000" rIns="96000" bIns="96000" anchor="t" anchorCtr="0">
            <a:noAutofit/>
          </a:bodyPr>
          <a:lstStyle/>
          <a:p>
            <a:pPr marL="0" marR="0" lvl="0" indent="0" algn="l" rtl="0">
              <a:spcBef>
                <a:spcPts val="0"/>
              </a:spcBef>
              <a:spcAft>
                <a:spcPts val="0"/>
              </a:spcAft>
              <a:buNone/>
            </a:pPr>
            <a:r>
              <a:rPr lang="en-US" sz="1333">
                <a:solidFill>
                  <a:srgbClr val="FFFFFF"/>
                </a:solidFill>
                <a:latin typeface="Arial"/>
                <a:ea typeface="Arial"/>
                <a:cs typeface="Arial"/>
                <a:sym typeface="Arial"/>
              </a:rPr>
              <a:t>Curate the </a:t>
            </a:r>
            <a:r>
              <a:rPr lang="en-US" sz="1333">
                <a:solidFill>
                  <a:srgbClr val="FFFFFF"/>
                </a:solidFill>
                <a:latin typeface="Arial Black"/>
                <a:ea typeface="Arial Black"/>
                <a:cs typeface="Arial Black"/>
                <a:sym typeface="Arial Black"/>
              </a:rPr>
              <a:t>most meaningful </a:t>
            </a:r>
            <a:r>
              <a:rPr lang="en-US" sz="1333">
                <a:solidFill>
                  <a:srgbClr val="FFFFFF"/>
                </a:solidFill>
                <a:latin typeface="Arial"/>
                <a:ea typeface="Arial"/>
                <a:cs typeface="Arial"/>
                <a:sym typeface="Arial"/>
              </a:rPr>
              <a:t>skill-building portfolio</a:t>
            </a:r>
            <a:endParaRPr sz="2400">
              <a:solidFill>
                <a:schemeClr val="dk1"/>
              </a:solidFill>
              <a:latin typeface="Arial"/>
              <a:ea typeface="Arial"/>
              <a:cs typeface="Arial"/>
              <a:sym typeface="Arial"/>
            </a:endParaRPr>
          </a:p>
          <a:p>
            <a:pPr marL="0" marR="0" lvl="0" indent="0" algn="l" rtl="0">
              <a:spcBef>
                <a:spcPts val="0"/>
              </a:spcBef>
              <a:spcAft>
                <a:spcPts val="0"/>
              </a:spcAft>
              <a:buNone/>
            </a:pPr>
            <a:br>
              <a:rPr lang="en-US" sz="1200" i="1">
                <a:solidFill>
                  <a:srgbClr val="FFFFFF"/>
                </a:solidFill>
                <a:latin typeface="Arial"/>
                <a:ea typeface="Arial"/>
                <a:cs typeface="Arial"/>
                <a:sym typeface="Arial"/>
              </a:rPr>
            </a:br>
            <a:r>
              <a:rPr lang="en-US" sz="1200" i="1">
                <a:solidFill>
                  <a:srgbClr val="FFFFFF"/>
                </a:solidFill>
                <a:latin typeface="Arial"/>
                <a:ea typeface="Arial"/>
                <a:cs typeface="Arial"/>
                <a:sym typeface="Arial"/>
              </a:rPr>
              <a:t>(in hands of our </a:t>
            </a:r>
            <a:br>
              <a:rPr lang="en-US" sz="1200" i="1">
                <a:solidFill>
                  <a:srgbClr val="FFFFFF"/>
                </a:solidFill>
                <a:latin typeface="Arial"/>
                <a:ea typeface="Arial"/>
                <a:cs typeface="Arial"/>
                <a:sym typeface="Arial"/>
              </a:rPr>
            </a:br>
            <a:r>
              <a:rPr lang="en-US" sz="1200" i="1">
                <a:solidFill>
                  <a:srgbClr val="FFFFFF"/>
                </a:solidFill>
                <a:latin typeface="Arial"/>
                <a:ea typeface="Arial"/>
                <a:cs typeface="Arial"/>
                <a:sym typeface="Arial"/>
              </a:rPr>
              <a:t>Learning team )</a:t>
            </a:r>
            <a:endParaRPr sz="1200" i="1">
              <a:solidFill>
                <a:srgbClr val="FFFFFF"/>
              </a:solidFill>
              <a:latin typeface="Arial"/>
              <a:ea typeface="Arial"/>
              <a:cs typeface="Arial"/>
              <a:sym typeface="Arial"/>
            </a:endParaRPr>
          </a:p>
        </p:txBody>
      </p:sp>
      <p:cxnSp>
        <p:nvCxnSpPr>
          <p:cNvPr id="713" name="Google Shape;713;p12"/>
          <p:cNvCxnSpPr/>
          <p:nvPr/>
        </p:nvCxnSpPr>
        <p:spPr>
          <a:xfrm rot="10800000">
            <a:off x="2876157" y="2303998"/>
            <a:ext cx="0" cy="3419732"/>
          </a:xfrm>
          <a:prstGeom prst="straightConnector1">
            <a:avLst/>
          </a:prstGeom>
          <a:noFill/>
          <a:ln w="21575" cap="flat" cmpd="sng">
            <a:solidFill>
              <a:srgbClr val="E2E2E2">
                <a:alpha val="49411"/>
              </a:srgbClr>
            </a:solidFill>
            <a:prstDash val="solid"/>
            <a:round/>
            <a:headEnd type="none" w="sm" len="sm"/>
            <a:tailEnd type="none" w="sm" len="sm"/>
          </a:ln>
        </p:spPr>
      </p:cxnSp>
      <p:cxnSp>
        <p:nvCxnSpPr>
          <p:cNvPr id="714" name="Google Shape;714;p12"/>
          <p:cNvCxnSpPr/>
          <p:nvPr/>
        </p:nvCxnSpPr>
        <p:spPr>
          <a:xfrm rot="10800000">
            <a:off x="5022717" y="2303998"/>
            <a:ext cx="0" cy="3419732"/>
          </a:xfrm>
          <a:prstGeom prst="straightConnector1">
            <a:avLst/>
          </a:prstGeom>
          <a:noFill/>
          <a:ln w="21575" cap="flat" cmpd="sng">
            <a:solidFill>
              <a:srgbClr val="E2E2E2">
                <a:alpha val="49411"/>
              </a:srgbClr>
            </a:solidFill>
            <a:prstDash val="solid"/>
            <a:round/>
            <a:headEnd type="none" w="sm" len="sm"/>
            <a:tailEnd type="none" w="sm" len="sm"/>
          </a:ln>
        </p:spPr>
      </p:cxnSp>
      <p:cxnSp>
        <p:nvCxnSpPr>
          <p:cNvPr id="715" name="Google Shape;715;p12"/>
          <p:cNvCxnSpPr/>
          <p:nvPr/>
        </p:nvCxnSpPr>
        <p:spPr>
          <a:xfrm rot="10800000">
            <a:off x="7169277" y="2303998"/>
            <a:ext cx="0" cy="3419732"/>
          </a:xfrm>
          <a:prstGeom prst="straightConnector1">
            <a:avLst/>
          </a:prstGeom>
          <a:noFill/>
          <a:ln w="21575" cap="flat" cmpd="sng">
            <a:solidFill>
              <a:srgbClr val="E2E2E2">
                <a:alpha val="49411"/>
              </a:srgbClr>
            </a:solidFill>
            <a:prstDash val="solid"/>
            <a:round/>
            <a:headEnd type="none" w="sm" len="sm"/>
            <a:tailEnd type="none" w="sm" len="sm"/>
          </a:ln>
        </p:spPr>
      </p:cxnSp>
      <p:cxnSp>
        <p:nvCxnSpPr>
          <p:cNvPr id="716" name="Google Shape;716;p12"/>
          <p:cNvCxnSpPr/>
          <p:nvPr/>
        </p:nvCxnSpPr>
        <p:spPr>
          <a:xfrm rot="10800000">
            <a:off x="9315837" y="2303998"/>
            <a:ext cx="0" cy="3419732"/>
          </a:xfrm>
          <a:prstGeom prst="straightConnector1">
            <a:avLst/>
          </a:prstGeom>
          <a:noFill/>
          <a:ln w="21575" cap="flat" cmpd="sng">
            <a:solidFill>
              <a:srgbClr val="E2E2E2">
                <a:alpha val="49411"/>
              </a:srgbClr>
            </a:solidFill>
            <a:prstDash val="solid"/>
            <a:round/>
            <a:headEnd type="none" w="sm" len="sm"/>
            <a:tailEnd type="none" w="sm" len="sm"/>
          </a:ln>
        </p:spPr>
      </p:cxnSp>
      <p:sp>
        <p:nvSpPr>
          <p:cNvPr id="717" name="Google Shape;717;p12"/>
          <p:cNvSpPr/>
          <p:nvPr/>
        </p:nvSpPr>
        <p:spPr>
          <a:xfrm>
            <a:off x="5238719" y="2376464"/>
            <a:ext cx="689800" cy="672000"/>
          </a:xfrm>
          <a:custGeom>
            <a:avLst/>
            <a:gdLst/>
            <a:ahLst/>
            <a:cxnLst/>
            <a:rect l="l" t="t" r="r" b="b"/>
            <a:pathLst>
              <a:path w="93961591" h="91536879" extrusionOk="0">
                <a:moveTo>
                  <a:pt x="93959616" y="74366280"/>
                </a:moveTo>
                <a:lnTo>
                  <a:pt x="91749664" y="56683452"/>
                </a:lnTo>
                <a:cubicBezTo>
                  <a:pt x="91322320" y="53304468"/>
                  <a:pt x="88578456" y="50691924"/>
                  <a:pt x="85183328" y="50429276"/>
                </a:cubicBezTo>
                <a:cubicBezTo>
                  <a:pt x="87998232" y="47578844"/>
                  <a:pt x="87970248" y="42985644"/>
                  <a:pt x="85119808" y="40170744"/>
                </a:cubicBezTo>
                <a:cubicBezTo>
                  <a:pt x="82269376" y="37354736"/>
                  <a:pt x="77676184" y="37383804"/>
                  <a:pt x="74861280" y="40234236"/>
                </a:cubicBezTo>
                <a:cubicBezTo>
                  <a:pt x="72070032" y="43058864"/>
                  <a:pt x="72070032" y="47603600"/>
                  <a:pt x="74861280" y="50429276"/>
                </a:cubicBezTo>
                <a:cubicBezTo>
                  <a:pt x="71466152" y="50693028"/>
                  <a:pt x="68723368" y="53305572"/>
                  <a:pt x="68294944" y="56683452"/>
                </a:cubicBezTo>
                <a:lnTo>
                  <a:pt x="66084992" y="74366280"/>
                </a:lnTo>
                <a:lnTo>
                  <a:pt x="70668488" y="74366280"/>
                </a:lnTo>
                <a:lnTo>
                  <a:pt x="68584504" y="91040456"/>
                </a:lnTo>
                <a:lnTo>
                  <a:pt x="72503840" y="91530216"/>
                </a:lnTo>
                <a:lnTo>
                  <a:pt x="75143296" y="70416792"/>
                </a:lnTo>
                <a:lnTo>
                  <a:pt x="70559768" y="70416792"/>
                </a:lnTo>
                <a:lnTo>
                  <a:pt x="72214280" y="57176476"/>
                </a:lnTo>
                <a:cubicBezTo>
                  <a:pt x="72419872" y="55568268"/>
                  <a:pt x="73786960" y="54361572"/>
                  <a:pt x="75408096" y="54357264"/>
                </a:cubicBezTo>
                <a:lnTo>
                  <a:pt x="84645104" y="54357264"/>
                </a:lnTo>
                <a:cubicBezTo>
                  <a:pt x="86266248" y="54362624"/>
                  <a:pt x="87632248" y="55568268"/>
                  <a:pt x="87837840" y="57176476"/>
                </a:cubicBezTo>
                <a:lnTo>
                  <a:pt x="89493432" y="70416792"/>
                </a:lnTo>
                <a:lnTo>
                  <a:pt x="84908832" y="70416792"/>
                </a:lnTo>
                <a:lnTo>
                  <a:pt x="87539664" y="91527008"/>
                </a:lnTo>
                <a:lnTo>
                  <a:pt x="91460112" y="91037248"/>
                </a:lnTo>
                <a:lnTo>
                  <a:pt x="89375016" y="74363016"/>
                </a:lnTo>
                <a:close/>
                <a:moveTo>
                  <a:pt x="80016376" y="42039444"/>
                </a:moveTo>
                <a:cubicBezTo>
                  <a:pt x="81840952" y="42038340"/>
                  <a:pt x="83319992" y="43517404"/>
                  <a:pt x="83321072" y="45342008"/>
                </a:cubicBezTo>
                <a:cubicBezTo>
                  <a:pt x="83322144" y="47166556"/>
                  <a:pt x="81843112" y="48645620"/>
                  <a:pt x="80018536" y="48646672"/>
                </a:cubicBezTo>
                <a:cubicBezTo>
                  <a:pt x="78193960" y="48647776"/>
                  <a:pt x="76714920" y="47168712"/>
                  <a:pt x="76713840" y="45344160"/>
                </a:cubicBezTo>
                <a:cubicBezTo>
                  <a:pt x="76713840" y="45343056"/>
                  <a:pt x="76713840" y="45343056"/>
                  <a:pt x="76713840" y="45342008"/>
                </a:cubicBezTo>
                <a:cubicBezTo>
                  <a:pt x="76716000" y="43519560"/>
                  <a:pt x="78193960" y="42041600"/>
                  <a:pt x="80016376" y="42039444"/>
                </a:cubicBezTo>
                <a:close/>
                <a:moveTo>
                  <a:pt x="78042160" y="77454600"/>
                </a:moveTo>
                <a:lnTo>
                  <a:pt x="81991672" y="77454600"/>
                </a:lnTo>
                <a:lnTo>
                  <a:pt x="81991672" y="91300944"/>
                </a:lnTo>
                <a:lnTo>
                  <a:pt x="78042160" y="91300944"/>
                </a:lnTo>
                <a:close/>
                <a:moveTo>
                  <a:pt x="57303316" y="56682352"/>
                </a:moveTo>
                <a:cubicBezTo>
                  <a:pt x="56873812" y="53304468"/>
                  <a:pt x="54131024" y="50693028"/>
                  <a:pt x="50736980" y="50429276"/>
                </a:cubicBezTo>
                <a:cubicBezTo>
                  <a:pt x="53551880" y="47578844"/>
                  <a:pt x="53522816" y="42986696"/>
                  <a:pt x="50672380" y="40171796"/>
                </a:cubicBezTo>
                <a:cubicBezTo>
                  <a:pt x="47821948" y="37357944"/>
                  <a:pt x="43229828" y="37387008"/>
                  <a:pt x="40414924" y="40236392"/>
                </a:cubicBezTo>
                <a:cubicBezTo>
                  <a:pt x="37625832" y="43062068"/>
                  <a:pt x="37625832" y="47604704"/>
                  <a:pt x="40414924" y="50429276"/>
                </a:cubicBezTo>
                <a:cubicBezTo>
                  <a:pt x="37019804" y="50691924"/>
                  <a:pt x="34277016" y="53304468"/>
                  <a:pt x="33848588" y="56682352"/>
                </a:cubicBezTo>
                <a:lnTo>
                  <a:pt x="31637560" y="74366280"/>
                </a:lnTo>
                <a:lnTo>
                  <a:pt x="36222136" y="74366280"/>
                </a:lnTo>
                <a:lnTo>
                  <a:pt x="34138148" y="91040456"/>
                </a:lnTo>
                <a:lnTo>
                  <a:pt x="38057488" y="91530216"/>
                </a:lnTo>
                <a:lnTo>
                  <a:pt x="40695864" y="70416792"/>
                </a:lnTo>
                <a:lnTo>
                  <a:pt x="36112336" y="70416792"/>
                </a:lnTo>
                <a:lnTo>
                  <a:pt x="37767928" y="57176476"/>
                </a:lnTo>
                <a:cubicBezTo>
                  <a:pt x="37973520" y="55568268"/>
                  <a:pt x="39339556" y="54362624"/>
                  <a:pt x="40960668" y="54357264"/>
                </a:cubicBezTo>
                <a:lnTo>
                  <a:pt x="50197676" y="54357264"/>
                </a:lnTo>
                <a:cubicBezTo>
                  <a:pt x="51818816" y="54361572"/>
                  <a:pt x="53185900" y="55568268"/>
                  <a:pt x="53391492" y="57176476"/>
                </a:cubicBezTo>
                <a:lnTo>
                  <a:pt x="55046004" y="70416792"/>
                </a:lnTo>
                <a:lnTo>
                  <a:pt x="50457092" y="70416792"/>
                </a:lnTo>
                <a:lnTo>
                  <a:pt x="53095468" y="91527008"/>
                </a:lnTo>
                <a:lnTo>
                  <a:pt x="57014836" y="91037248"/>
                </a:lnTo>
                <a:lnTo>
                  <a:pt x="54935128" y="74366280"/>
                </a:lnTo>
                <a:lnTo>
                  <a:pt x="59518656" y="74366280"/>
                </a:lnTo>
                <a:close/>
                <a:moveTo>
                  <a:pt x="45570028" y="42042648"/>
                </a:moveTo>
                <a:cubicBezTo>
                  <a:pt x="47394600" y="42041600"/>
                  <a:pt x="48873640" y="43520612"/>
                  <a:pt x="48874716" y="45345212"/>
                </a:cubicBezTo>
                <a:cubicBezTo>
                  <a:pt x="48875796" y="47169816"/>
                  <a:pt x="47396756" y="48648828"/>
                  <a:pt x="45572180" y="48649932"/>
                </a:cubicBezTo>
                <a:cubicBezTo>
                  <a:pt x="43747608" y="48650984"/>
                  <a:pt x="42268568" y="47171968"/>
                  <a:pt x="42267488" y="45347368"/>
                </a:cubicBezTo>
                <a:cubicBezTo>
                  <a:pt x="42267488" y="45346316"/>
                  <a:pt x="42267488" y="45346316"/>
                  <a:pt x="42267488" y="45345212"/>
                </a:cubicBezTo>
                <a:cubicBezTo>
                  <a:pt x="42268568" y="43520612"/>
                  <a:pt x="43745452" y="42041600"/>
                  <a:pt x="45570028" y="42039444"/>
                </a:cubicBezTo>
                <a:close/>
                <a:moveTo>
                  <a:pt x="43595812" y="77457808"/>
                </a:moveTo>
                <a:lnTo>
                  <a:pt x="47545320" y="77457808"/>
                </a:lnTo>
                <a:lnTo>
                  <a:pt x="47545320" y="91300944"/>
                </a:lnTo>
                <a:lnTo>
                  <a:pt x="43595812" y="91300944"/>
                </a:lnTo>
                <a:close/>
                <a:moveTo>
                  <a:pt x="64997768" y="1555306"/>
                </a:moveTo>
                <a:cubicBezTo>
                  <a:pt x="64000976" y="553126"/>
                  <a:pt x="62644664" y="-9854"/>
                  <a:pt x="61230196" y="-6648"/>
                </a:cubicBezTo>
                <a:lnTo>
                  <a:pt x="54513168" y="-6648"/>
                </a:lnTo>
                <a:cubicBezTo>
                  <a:pt x="51566916" y="-6648"/>
                  <a:pt x="49179360" y="2381985"/>
                  <a:pt x="49179360" y="5327186"/>
                </a:cubicBezTo>
                <a:cubicBezTo>
                  <a:pt x="49179360" y="6051634"/>
                  <a:pt x="49326820" y="6768513"/>
                  <a:pt x="49613172" y="7433777"/>
                </a:cubicBezTo>
                <a:lnTo>
                  <a:pt x="38706588" y="18340336"/>
                </a:lnTo>
                <a:cubicBezTo>
                  <a:pt x="38040276" y="18055086"/>
                  <a:pt x="37323344" y="17908704"/>
                  <a:pt x="36598896" y="17909756"/>
                </a:cubicBezTo>
                <a:lnTo>
                  <a:pt x="29881866" y="17909756"/>
                </a:lnTo>
                <a:cubicBezTo>
                  <a:pt x="27699904" y="17910860"/>
                  <a:pt x="25738618" y="19241336"/>
                  <a:pt x="24930204" y="21268296"/>
                </a:cubicBezTo>
                <a:lnTo>
                  <a:pt x="16925720" y="21268296"/>
                </a:lnTo>
                <a:cubicBezTo>
                  <a:pt x="16117307" y="19241336"/>
                  <a:pt x="14156021" y="17910860"/>
                  <a:pt x="11974058" y="17909756"/>
                </a:cubicBezTo>
                <a:lnTo>
                  <a:pt x="5255952" y="17909756"/>
                </a:lnTo>
                <a:cubicBezTo>
                  <a:pt x="2310790" y="17951752"/>
                  <a:pt x="-43402" y="20373762"/>
                  <a:pt x="-1419" y="23318910"/>
                </a:cubicBezTo>
                <a:cubicBezTo>
                  <a:pt x="39487" y="26204874"/>
                  <a:pt x="2370000" y="28535376"/>
                  <a:pt x="5255952" y="28576320"/>
                </a:cubicBezTo>
                <a:lnTo>
                  <a:pt x="11974058" y="28576320"/>
                </a:lnTo>
                <a:cubicBezTo>
                  <a:pt x="14157098" y="28576320"/>
                  <a:pt x="16118384" y="27245792"/>
                  <a:pt x="16925720" y="25217780"/>
                </a:cubicBezTo>
                <a:lnTo>
                  <a:pt x="24930204" y="25217780"/>
                </a:lnTo>
                <a:cubicBezTo>
                  <a:pt x="25738618" y="27244740"/>
                  <a:pt x="27699904" y="28575216"/>
                  <a:pt x="29881866" y="28576320"/>
                </a:cubicBezTo>
                <a:lnTo>
                  <a:pt x="36598896" y="28576320"/>
                </a:lnTo>
                <a:cubicBezTo>
                  <a:pt x="39545148" y="28576320"/>
                  <a:pt x="41932704" y="26187634"/>
                  <a:pt x="41932704" y="23242486"/>
                </a:cubicBezTo>
                <a:cubicBezTo>
                  <a:pt x="41932704" y="22518038"/>
                  <a:pt x="41785244" y="21801106"/>
                  <a:pt x="41498892" y="21135896"/>
                </a:cubicBezTo>
                <a:lnTo>
                  <a:pt x="52405476" y="10222872"/>
                </a:lnTo>
                <a:cubicBezTo>
                  <a:pt x="53071788" y="10508120"/>
                  <a:pt x="53788720" y="10654503"/>
                  <a:pt x="54513168" y="10653452"/>
                </a:cubicBezTo>
                <a:lnTo>
                  <a:pt x="61230196" y="10653452"/>
                </a:lnTo>
                <a:cubicBezTo>
                  <a:pt x="64176448" y="10651297"/>
                  <a:pt x="66561848" y="8261560"/>
                  <a:pt x="66560772" y="5316411"/>
                </a:cubicBezTo>
                <a:cubicBezTo>
                  <a:pt x="66559696" y="3901943"/>
                  <a:pt x="65997792" y="2546711"/>
                  <a:pt x="64997768" y="1547737"/>
                </a:cubicBezTo>
                <a:close/>
                <a:moveTo>
                  <a:pt x="12943939" y="24218858"/>
                </a:moveTo>
                <a:cubicBezTo>
                  <a:pt x="12684524" y="24479350"/>
                  <a:pt x="12332523" y="24624682"/>
                  <a:pt x="11965464" y="24623578"/>
                </a:cubicBezTo>
                <a:lnTo>
                  <a:pt x="5247345" y="24623578"/>
                </a:lnTo>
                <a:cubicBezTo>
                  <a:pt x="4483069" y="24645128"/>
                  <a:pt x="3845807" y="24042306"/>
                  <a:pt x="3825348" y="23278018"/>
                </a:cubicBezTo>
                <a:cubicBezTo>
                  <a:pt x="3803824" y="22513728"/>
                  <a:pt x="4405555" y="21877582"/>
                  <a:pt x="5169831" y="21856032"/>
                </a:cubicBezTo>
                <a:cubicBezTo>
                  <a:pt x="5195678" y="21854930"/>
                  <a:pt x="5221512" y="21854930"/>
                  <a:pt x="5247345" y="21856032"/>
                </a:cubicBezTo>
                <a:lnTo>
                  <a:pt x="11965464" y="21856032"/>
                </a:lnTo>
                <a:cubicBezTo>
                  <a:pt x="12729727" y="21856032"/>
                  <a:pt x="13349762" y="22476042"/>
                  <a:pt x="13348684" y="23241434"/>
                </a:cubicBezTo>
                <a:cubicBezTo>
                  <a:pt x="13348684" y="23607416"/>
                  <a:pt x="13203380" y="23959418"/>
                  <a:pt x="12943939" y="24218858"/>
                </a:cubicBezTo>
                <a:close/>
                <a:moveTo>
                  <a:pt x="37574164" y="24218858"/>
                </a:moveTo>
                <a:cubicBezTo>
                  <a:pt x="37314748" y="24479350"/>
                  <a:pt x="36962748" y="24624682"/>
                  <a:pt x="36595664" y="24623578"/>
                </a:cubicBezTo>
                <a:lnTo>
                  <a:pt x="29878634" y="24623578"/>
                </a:lnTo>
                <a:cubicBezTo>
                  <a:pt x="29114346" y="24645128"/>
                  <a:pt x="28477096" y="24042306"/>
                  <a:pt x="28456650" y="23278018"/>
                </a:cubicBezTo>
                <a:cubicBezTo>
                  <a:pt x="28435126" y="22513728"/>
                  <a:pt x="29036844" y="21877582"/>
                  <a:pt x="29801132" y="21856032"/>
                </a:cubicBezTo>
                <a:cubicBezTo>
                  <a:pt x="29826966" y="21854930"/>
                  <a:pt x="29852800" y="21854930"/>
                  <a:pt x="29878634" y="21856032"/>
                </a:cubicBezTo>
                <a:lnTo>
                  <a:pt x="36595664" y="21856032"/>
                </a:lnTo>
                <a:cubicBezTo>
                  <a:pt x="37359952" y="21856032"/>
                  <a:pt x="37979988" y="22476042"/>
                  <a:pt x="37978908" y="23241434"/>
                </a:cubicBezTo>
                <a:cubicBezTo>
                  <a:pt x="37978908" y="23607416"/>
                  <a:pt x="37833580" y="23959418"/>
                  <a:pt x="37574164" y="24218858"/>
                </a:cubicBezTo>
                <a:close/>
                <a:moveTo>
                  <a:pt x="62205464" y="6305661"/>
                </a:moveTo>
                <a:cubicBezTo>
                  <a:pt x="61946024" y="6565102"/>
                  <a:pt x="61594052" y="6710381"/>
                  <a:pt x="61226964" y="6710381"/>
                </a:cubicBezTo>
                <a:lnTo>
                  <a:pt x="54509936" y="6710381"/>
                </a:lnTo>
                <a:cubicBezTo>
                  <a:pt x="53745648" y="6731931"/>
                  <a:pt x="53108400" y="6129109"/>
                  <a:pt x="53087952" y="5364820"/>
                </a:cubicBezTo>
                <a:cubicBezTo>
                  <a:pt x="53066404" y="4600584"/>
                  <a:pt x="53668148" y="3964386"/>
                  <a:pt x="54432436" y="3942836"/>
                </a:cubicBezTo>
                <a:cubicBezTo>
                  <a:pt x="54458268" y="3941784"/>
                  <a:pt x="54484104" y="3941784"/>
                  <a:pt x="54509936" y="3942836"/>
                </a:cubicBezTo>
                <a:lnTo>
                  <a:pt x="61226964" y="3942836"/>
                </a:lnTo>
                <a:cubicBezTo>
                  <a:pt x="61991252" y="3942836"/>
                  <a:pt x="62611288" y="4562897"/>
                  <a:pt x="62610212" y="5328238"/>
                </a:cubicBezTo>
                <a:cubicBezTo>
                  <a:pt x="62610212" y="5694220"/>
                  <a:pt x="62464880" y="6046220"/>
                  <a:pt x="62205464" y="6305661"/>
                </a:cubicBezTo>
                <a:close/>
              </a:path>
            </a:pathLst>
          </a:custGeom>
          <a:solidFill>
            <a:schemeClr val="dk1"/>
          </a:solidFill>
          <a:ln>
            <a:noFill/>
          </a:ln>
        </p:spPr>
        <p:txBody>
          <a:bodyPr spcFirstLastPara="1" wrap="square" lIns="121900" tIns="60925" rIns="121900" bIns="60925" anchor="ctr" anchorCtr="0">
            <a:noAutofit/>
          </a:bodyPr>
          <a:lstStyle/>
          <a:p>
            <a:pPr marL="0" marR="0" lvl="0" indent="0" algn="l" rtl="0">
              <a:spcBef>
                <a:spcPts val="0"/>
              </a:spcBef>
              <a:spcAft>
                <a:spcPts val="0"/>
              </a:spcAft>
              <a:buNone/>
            </a:pPr>
            <a:endParaRPr sz="2400">
              <a:solidFill>
                <a:srgbClr val="000000"/>
              </a:solidFill>
              <a:latin typeface="Arial"/>
              <a:ea typeface="Arial"/>
              <a:cs typeface="Arial"/>
              <a:sym typeface="Arial"/>
            </a:endParaRPr>
          </a:p>
        </p:txBody>
      </p:sp>
      <p:sp>
        <p:nvSpPr>
          <p:cNvPr id="718" name="Google Shape;718;p12"/>
          <p:cNvSpPr/>
          <p:nvPr/>
        </p:nvSpPr>
        <p:spPr>
          <a:xfrm>
            <a:off x="7385277" y="2376464"/>
            <a:ext cx="671376" cy="672000"/>
          </a:xfrm>
          <a:custGeom>
            <a:avLst/>
            <a:gdLst/>
            <a:ahLst/>
            <a:cxnLst/>
            <a:rect l="l" t="t" r="r" b="b"/>
            <a:pathLst>
              <a:path w="91232809" h="91317265" extrusionOk="0">
                <a:moveTo>
                  <a:pt x="61266804" y="54888956"/>
                </a:moveTo>
                <a:cubicBezTo>
                  <a:pt x="57699468" y="54888956"/>
                  <a:pt x="54808116" y="57780284"/>
                  <a:pt x="54808116" y="61347648"/>
                </a:cubicBezTo>
                <a:cubicBezTo>
                  <a:pt x="54808116" y="64915012"/>
                  <a:pt x="57699468" y="67806336"/>
                  <a:pt x="61266804" y="67806336"/>
                </a:cubicBezTo>
                <a:cubicBezTo>
                  <a:pt x="64834144" y="67806336"/>
                  <a:pt x="67725496" y="64915012"/>
                  <a:pt x="67725496" y="61347648"/>
                </a:cubicBezTo>
                <a:cubicBezTo>
                  <a:pt x="67725496" y="57780284"/>
                  <a:pt x="64834144" y="54888956"/>
                  <a:pt x="61266804" y="54888956"/>
                </a:cubicBezTo>
                <a:close/>
                <a:moveTo>
                  <a:pt x="61266804" y="63846080"/>
                </a:moveTo>
                <a:cubicBezTo>
                  <a:pt x="59883560" y="63846080"/>
                  <a:pt x="58762984" y="62725532"/>
                  <a:pt x="58762984" y="61342288"/>
                </a:cubicBezTo>
                <a:cubicBezTo>
                  <a:pt x="58762984" y="59959040"/>
                  <a:pt x="59883560" y="58838440"/>
                  <a:pt x="61266804" y="58838440"/>
                </a:cubicBezTo>
                <a:cubicBezTo>
                  <a:pt x="62650052" y="58838440"/>
                  <a:pt x="63770624" y="59959040"/>
                  <a:pt x="63770624" y="61342288"/>
                </a:cubicBezTo>
                <a:cubicBezTo>
                  <a:pt x="63768472" y="62724428"/>
                  <a:pt x="62648976" y="63843924"/>
                  <a:pt x="61266804" y="63846080"/>
                </a:cubicBezTo>
                <a:close/>
                <a:moveTo>
                  <a:pt x="91230840" y="63317580"/>
                </a:moveTo>
                <a:lnTo>
                  <a:pt x="91230840" y="59366992"/>
                </a:lnTo>
                <a:lnTo>
                  <a:pt x="83300624" y="59366992"/>
                </a:lnTo>
                <a:cubicBezTo>
                  <a:pt x="82902344" y="54877132"/>
                  <a:pt x="81136976" y="50617644"/>
                  <a:pt x="78241312" y="47163284"/>
                </a:cubicBezTo>
                <a:lnTo>
                  <a:pt x="83853936" y="41550716"/>
                </a:lnTo>
                <a:lnTo>
                  <a:pt x="81061608" y="38758364"/>
                </a:lnTo>
                <a:lnTo>
                  <a:pt x="75447936" y="44370980"/>
                </a:lnTo>
                <a:cubicBezTo>
                  <a:pt x="71993608" y="41475344"/>
                  <a:pt x="67734120" y="39709980"/>
                  <a:pt x="63244252" y="39311672"/>
                </a:cubicBezTo>
                <a:lnTo>
                  <a:pt x="63244252" y="31382536"/>
                </a:lnTo>
                <a:lnTo>
                  <a:pt x="59294744" y="31382536"/>
                </a:lnTo>
                <a:lnTo>
                  <a:pt x="59294744" y="39311672"/>
                </a:lnTo>
                <a:cubicBezTo>
                  <a:pt x="54804880" y="39709980"/>
                  <a:pt x="50545368" y="41476396"/>
                  <a:pt x="47091060" y="44370980"/>
                </a:cubicBezTo>
                <a:lnTo>
                  <a:pt x="41478444" y="38758364"/>
                </a:lnTo>
                <a:lnTo>
                  <a:pt x="38686144" y="41550716"/>
                </a:lnTo>
                <a:lnTo>
                  <a:pt x="44298760" y="47163284"/>
                </a:lnTo>
                <a:cubicBezTo>
                  <a:pt x="41403096" y="50617644"/>
                  <a:pt x="39637732" y="54877132"/>
                  <a:pt x="39239452" y="59366992"/>
                </a:cubicBezTo>
                <a:lnTo>
                  <a:pt x="31310316" y="59366992"/>
                </a:lnTo>
                <a:lnTo>
                  <a:pt x="31310316" y="63322940"/>
                </a:lnTo>
                <a:lnTo>
                  <a:pt x="39239452" y="63322940"/>
                </a:lnTo>
                <a:cubicBezTo>
                  <a:pt x="39637732" y="67812808"/>
                  <a:pt x="41403096" y="72072296"/>
                  <a:pt x="44298760" y="75526648"/>
                </a:cubicBezTo>
                <a:lnTo>
                  <a:pt x="38686144" y="81139216"/>
                </a:lnTo>
                <a:lnTo>
                  <a:pt x="41478444" y="83931568"/>
                </a:lnTo>
                <a:lnTo>
                  <a:pt x="47091060" y="78318952"/>
                </a:lnTo>
                <a:cubicBezTo>
                  <a:pt x="50545368" y="81213536"/>
                  <a:pt x="54804880" y="82979952"/>
                  <a:pt x="59294744" y="83378264"/>
                </a:cubicBezTo>
                <a:lnTo>
                  <a:pt x="59294744" y="91310608"/>
                </a:lnTo>
                <a:lnTo>
                  <a:pt x="63244252" y="91310608"/>
                </a:lnTo>
                <a:lnTo>
                  <a:pt x="63244252" y="83377160"/>
                </a:lnTo>
                <a:cubicBezTo>
                  <a:pt x="67734120" y="82978904"/>
                  <a:pt x="71993608" y="81213536"/>
                  <a:pt x="75447936" y="78317848"/>
                </a:cubicBezTo>
                <a:lnTo>
                  <a:pt x="81061608" y="83930464"/>
                </a:lnTo>
                <a:lnTo>
                  <a:pt x="83853936" y="81138168"/>
                </a:lnTo>
                <a:lnTo>
                  <a:pt x="78241312" y="75525544"/>
                </a:lnTo>
                <a:cubicBezTo>
                  <a:pt x="81136976" y="72071240"/>
                  <a:pt x="82902344" y="67811752"/>
                  <a:pt x="83300624" y="63321892"/>
                </a:cubicBezTo>
                <a:close/>
                <a:moveTo>
                  <a:pt x="61266804" y="79520288"/>
                </a:moveTo>
                <a:cubicBezTo>
                  <a:pt x="51243980" y="79520288"/>
                  <a:pt x="43088832" y="71365088"/>
                  <a:pt x="43088832" y="61342288"/>
                </a:cubicBezTo>
                <a:cubicBezTo>
                  <a:pt x="43088832" y="51319488"/>
                  <a:pt x="51243980" y="43164288"/>
                  <a:pt x="61266804" y="43164288"/>
                </a:cubicBezTo>
                <a:cubicBezTo>
                  <a:pt x="71289632" y="43164288"/>
                  <a:pt x="79443728" y="51319488"/>
                  <a:pt x="79443728" y="61342288"/>
                </a:cubicBezTo>
                <a:cubicBezTo>
                  <a:pt x="79443728" y="71365088"/>
                  <a:pt x="71289632" y="79520288"/>
                  <a:pt x="61266804" y="79520288"/>
                </a:cubicBezTo>
                <a:close/>
                <a:moveTo>
                  <a:pt x="40370800" y="27014352"/>
                </a:moveTo>
                <a:cubicBezTo>
                  <a:pt x="41915488" y="25470690"/>
                  <a:pt x="42362232" y="23141292"/>
                  <a:pt x="41499992" y="21135828"/>
                </a:cubicBezTo>
                <a:lnTo>
                  <a:pt x="52405472" y="10229271"/>
                </a:lnTo>
                <a:cubicBezTo>
                  <a:pt x="53071816" y="10514519"/>
                  <a:pt x="53788720" y="10660902"/>
                  <a:pt x="54513168" y="10659850"/>
                </a:cubicBezTo>
                <a:lnTo>
                  <a:pt x="61231276" y="10659850"/>
                </a:lnTo>
                <a:cubicBezTo>
                  <a:pt x="64176448" y="10617854"/>
                  <a:pt x="66530628" y="8195845"/>
                  <a:pt x="66488660" y="5250697"/>
                </a:cubicBezTo>
                <a:cubicBezTo>
                  <a:pt x="66447764" y="2364732"/>
                  <a:pt x="64117240" y="34231"/>
                  <a:pt x="61231276" y="-6662"/>
                </a:cubicBezTo>
                <a:lnTo>
                  <a:pt x="54513168" y="-6662"/>
                </a:lnTo>
                <a:cubicBezTo>
                  <a:pt x="51567992" y="-6662"/>
                  <a:pt x="49180440" y="2380868"/>
                  <a:pt x="49180440" y="5326069"/>
                </a:cubicBezTo>
                <a:cubicBezTo>
                  <a:pt x="49180440" y="6050517"/>
                  <a:pt x="49327924" y="6767396"/>
                  <a:pt x="49614252" y="7432660"/>
                </a:cubicBezTo>
                <a:lnTo>
                  <a:pt x="38706588" y="18340322"/>
                </a:lnTo>
                <a:cubicBezTo>
                  <a:pt x="38041352" y="18055074"/>
                  <a:pt x="37324444" y="17907586"/>
                  <a:pt x="36601076" y="17909742"/>
                </a:cubicBezTo>
                <a:lnTo>
                  <a:pt x="29882944" y="17909742"/>
                </a:lnTo>
                <a:cubicBezTo>
                  <a:pt x="27700980" y="17910794"/>
                  <a:pt x="25739694" y="19241322"/>
                  <a:pt x="24931280" y="21268230"/>
                </a:cubicBezTo>
                <a:lnTo>
                  <a:pt x="16925746" y="21268230"/>
                </a:lnTo>
                <a:cubicBezTo>
                  <a:pt x="16117333" y="19241322"/>
                  <a:pt x="14156047" y="17910794"/>
                  <a:pt x="11974084" y="17909742"/>
                </a:cubicBezTo>
                <a:lnTo>
                  <a:pt x="5255965" y="17909742"/>
                </a:lnTo>
                <a:cubicBezTo>
                  <a:pt x="2310803" y="17951686"/>
                  <a:pt x="-43389" y="20373694"/>
                  <a:pt x="-1419" y="23318896"/>
                </a:cubicBezTo>
                <a:cubicBezTo>
                  <a:pt x="39486" y="26204860"/>
                  <a:pt x="2370000" y="28535362"/>
                  <a:pt x="5255965" y="28576254"/>
                </a:cubicBezTo>
                <a:lnTo>
                  <a:pt x="11974084" y="28576254"/>
                </a:lnTo>
                <a:cubicBezTo>
                  <a:pt x="14156047" y="28575202"/>
                  <a:pt x="16117333" y="27244674"/>
                  <a:pt x="16925746" y="25217714"/>
                </a:cubicBezTo>
                <a:lnTo>
                  <a:pt x="24931280" y="25217714"/>
                </a:lnTo>
                <a:cubicBezTo>
                  <a:pt x="25739694" y="27244674"/>
                  <a:pt x="27700980" y="28575202"/>
                  <a:pt x="29882944" y="28576254"/>
                </a:cubicBezTo>
                <a:lnTo>
                  <a:pt x="36601076" y="28576254"/>
                </a:lnTo>
                <a:cubicBezTo>
                  <a:pt x="38015516" y="28579512"/>
                  <a:pt x="39372932" y="28017584"/>
                  <a:pt x="40370800" y="27014352"/>
                </a:cubicBezTo>
                <a:close/>
                <a:moveTo>
                  <a:pt x="53534668" y="4350800"/>
                </a:moveTo>
                <a:cubicBezTo>
                  <a:pt x="53794108" y="4091359"/>
                  <a:pt x="54146108" y="3944977"/>
                  <a:pt x="54513168" y="3946028"/>
                </a:cubicBezTo>
                <a:lnTo>
                  <a:pt x="61231276" y="3946028"/>
                </a:lnTo>
                <a:cubicBezTo>
                  <a:pt x="61995564" y="3967578"/>
                  <a:pt x="62597308" y="4603724"/>
                  <a:pt x="62576836" y="5368013"/>
                </a:cubicBezTo>
                <a:cubicBezTo>
                  <a:pt x="62556388" y="6102184"/>
                  <a:pt x="61965420" y="6693127"/>
                  <a:pt x="61231276" y="6713573"/>
                </a:cubicBezTo>
                <a:lnTo>
                  <a:pt x="54513168" y="6713573"/>
                </a:lnTo>
                <a:cubicBezTo>
                  <a:pt x="53748880" y="6713573"/>
                  <a:pt x="53128844" y="6093564"/>
                  <a:pt x="53129920" y="5328224"/>
                </a:cubicBezTo>
                <a:cubicBezTo>
                  <a:pt x="53129920" y="4962189"/>
                  <a:pt x="53275252" y="4610189"/>
                  <a:pt x="53534668" y="4350800"/>
                </a:cubicBezTo>
                <a:close/>
                <a:moveTo>
                  <a:pt x="12952558" y="24221998"/>
                </a:moveTo>
                <a:cubicBezTo>
                  <a:pt x="12693144" y="24481440"/>
                  <a:pt x="12341143" y="24627822"/>
                  <a:pt x="11974084" y="24626770"/>
                </a:cubicBezTo>
                <a:lnTo>
                  <a:pt x="5255965" y="24626770"/>
                </a:lnTo>
                <a:cubicBezTo>
                  <a:pt x="4491689" y="24648320"/>
                  <a:pt x="3854427" y="24045498"/>
                  <a:pt x="3833967" y="23281210"/>
                </a:cubicBezTo>
                <a:cubicBezTo>
                  <a:pt x="3812444" y="22516920"/>
                  <a:pt x="4414175" y="21880722"/>
                  <a:pt x="5178451" y="21859226"/>
                </a:cubicBezTo>
                <a:cubicBezTo>
                  <a:pt x="5204297" y="21858122"/>
                  <a:pt x="5230131" y="21858122"/>
                  <a:pt x="5255965" y="21859226"/>
                </a:cubicBezTo>
                <a:lnTo>
                  <a:pt x="11974084" y="21859226"/>
                </a:lnTo>
                <a:cubicBezTo>
                  <a:pt x="12738346" y="21859226"/>
                  <a:pt x="13358382" y="22479234"/>
                  <a:pt x="13357304" y="23244628"/>
                </a:cubicBezTo>
                <a:cubicBezTo>
                  <a:pt x="13357304" y="23610610"/>
                  <a:pt x="13211999" y="23962610"/>
                  <a:pt x="12952558" y="24221998"/>
                </a:cubicBezTo>
                <a:close/>
                <a:moveTo>
                  <a:pt x="28908752" y="24221998"/>
                </a:moveTo>
                <a:cubicBezTo>
                  <a:pt x="28368400" y="23681672"/>
                  <a:pt x="28368400" y="22804324"/>
                  <a:pt x="28909830" y="22263944"/>
                </a:cubicBezTo>
                <a:cubicBezTo>
                  <a:pt x="29169270" y="22004556"/>
                  <a:pt x="29520194" y="21859226"/>
                  <a:pt x="29887254" y="21859226"/>
                </a:cubicBezTo>
                <a:lnTo>
                  <a:pt x="36605360" y="21859226"/>
                </a:lnTo>
                <a:cubicBezTo>
                  <a:pt x="37369648" y="21880722"/>
                  <a:pt x="37971392" y="22516920"/>
                  <a:pt x="37950920" y="23281210"/>
                </a:cubicBezTo>
                <a:cubicBezTo>
                  <a:pt x="37930472" y="24015328"/>
                  <a:pt x="37339504" y="24606324"/>
                  <a:pt x="36605360" y="24626770"/>
                </a:cubicBezTo>
                <a:lnTo>
                  <a:pt x="29887254" y="24626770"/>
                </a:lnTo>
                <a:cubicBezTo>
                  <a:pt x="29519116" y="24628926"/>
                  <a:pt x="29164960" y="24483594"/>
                  <a:pt x="28904468" y="24221998"/>
                </a:cubicBezTo>
                <a:close/>
              </a:path>
            </a:pathLst>
          </a:custGeom>
          <a:solidFill>
            <a:schemeClr val="dk1"/>
          </a:solidFill>
          <a:ln>
            <a:noFill/>
          </a:ln>
        </p:spPr>
        <p:txBody>
          <a:bodyPr spcFirstLastPara="1" wrap="square" lIns="121900" tIns="60925" rIns="121900" bIns="60925" anchor="ctr" anchorCtr="0">
            <a:noAutofit/>
          </a:bodyPr>
          <a:lstStyle/>
          <a:p>
            <a:pPr marL="0" marR="0" lvl="0" indent="0" algn="l" rtl="0">
              <a:spcBef>
                <a:spcPts val="0"/>
              </a:spcBef>
              <a:spcAft>
                <a:spcPts val="0"/>
              </a:spcAft>
              <a:buNone/>
            </a:pPr>
            <a:endParaRPr sz="2400">
              <a:solidFill>
                <a:srgbClr val="000000"/>
              </a:solidFill>
              <a:latin typeface="Arial"/>
              <a:ea typeface="Arial"/>
              <a:cs typeface="Arial"/>
              <a:sym typeface="Arial"/>
            </a:endParaRPr>
          </a:p>
        </p:txBody>
      </p:sp>
      <p:sp>
        <p:nvSpPr>
          <p:cNvPr id="719" name="Google Shape;719;p12"/>
          <p:cNvSpPr/>
          <p:nvPr/>
        </p:nvSpPr>
        <p:spPr>
          <a:xfrm>
            <a:off x="945601" y="2376465"/>
            <a:ext cx="672017" cy="672000"/>
          </a:xfrm>
          <a:custGeom>
            <a:avLst/>
            <a:gdLst/>
            <a:ahLst/>
            <a:cxnLst/>
            <a:rect l="l" t="t" r="r" b="b"/>
            <a:pathLst>
              <a:path w="91542248" h="91540071" extrusionOk="0">
                <a:moveTo>
                  <a:pt x="84578896" y="73919496"/>
                </a:moveTo>
                <a:lnTo>
                  <a:pt x="84212912" y="73919496"/>
                </a:lnTo>
                <a:cubicBezTo>
                  <a:pt x="87575736" y="71648176"/>
                  <a:pt x="88460576" y="67080840"/>
                  <a:pt x="86188176" y="63717988"/>
                </a:cubicBezTo>
                <a:cubicBezTo>
                  <a:pt x="83916888" y="60355192"/>
                  <a:pt x="79349496" y="59470328"/>
                  <a:pt x="75986672" y="61741644"/>
                </a:cubicBezTo>
                <a:cubicBezTo>
                  <a:pt x="72623848" y="64014012"/>
                  <a:pt x="71739008" y="68581400"/>
                  <a:pt x="74011408" y="71944200"/>
                </a:cubicBezTo>
                <a:cubicBezTo>
                  <a:pt x="74536704" y="72722472"/>
                  <a:pt x="75207328" y="73393096"/>
                  <a:pt x="75986672" y="73919496"/>
                </a:cubicBezTo>
                <a:lnTo>
                  <a:pt x="75617456" y="73919496"/>
                </a:lnTo>
                <a:cubicBezTo>
                  <a:pt x="72864976" y="73923808"/>
                  <a:pt x="70544168" y="75972312"/>
                  <a:pt x="70199688" y="78703224"/>
                </a:cubicBezTo>
                <a:lnTo>
                  <a:pt x="68656072" y="91043648"/>
                </a:lnTo>
                <a:lnTo>
                  <a:pt x="72576488" y="91533408"/>
                </a:lnTo>
                <a:lnTo>
                  <a:pt x="74117976" y="79193040"/>
                </a:lnTo>
                <a:cubicBezTo>
                  <a:pt x="74213768" y="78437376"/>
                  <a:pt x="74855328" y="77870080"/>
                  <a:pt x="75617456" y="77868976"/>
                </a:cubicBezTo>
                <a:lnTo>
                  <a:pt x="84574584" y="77868976"/>
                </a:lnTo>
                <a:cubicBezTo>
                  <a:pt x="85335640" y="77870080"/>
                  <a:pt x="85978272" y="78436272"/>
                  <a:pt x="86074064" y="79191936"/>
                </a:cubicBezTo>
                <a:lnTo>
                  <a:pt x="87620936" y="91530200"/>
                </a:lnTo>
                <a:lnTo>
                  <a:pt x="91540280" y="91040440"/>
                </a:lnTo>
                <a:lnTo>
                  <a:pt x="89997744" y="78698912"/>
                </a:lnTo>
                <a:cubicBezTo>
                  <a:pt x="89651128" y="75970160"/>
                  <a:pt x="87330304" y="73922752"/>
                  <a:pt x="84578896" y="73919496"/>
                </a:cubicBezTo>
                <a:close/>
                <a:moveTo>
                  <a:pt x="80099776" y="64433816"/>
                </a:moveTo>
                <a:cubicBezTo>
                  <a:pt x="81977128" y="64432768"/>
                  <a:pt x="83499208" y="65954880"/>
                  <a:pt x="83500288" y="67832200"/>
                </a:cubicBezTo>
                <a:cubicBezTo>
                  <a:pt x="83501368" y="69709520"/>
                  <a:pt x="81979280" y="71231632"/>
                  <a:pt x="80101936" y="71232680"/>
                </a:cubicBezTo>
                <a:cubicBezTo>
                  <a:pt x="78224616" y="71232680"/>
                  <a:pt x="76702528" y="69711672"/>
                  <a:pt x="76701448" y="67834352"/>
                </a:cubicBezTo>
                <a:cubicBezTo>
                  <a:pt x="76701448" y="67834352"/>
                  <a:pt x="76701448" y="67833248"/>
                  <a:pt x="76701448" y="67833248"/>
                </a:cubicBezTo>
                <a:cubicBezTo>
                  <a:pt x="76703608" y="65957036"/>
                  <a:pt x="78223536" y="64435972"/>
                  <a:pt x="80099776" y="64433816"/>
                </a:cubicBezTo>
                <a:close/>
                <a:moveTo>
                  <a:pt x="74122280" y="41127656"/>
                </a:moveTo>
                <a:cubicBezTo>
                  <a:pt x="74218072" y="40371984"/>
                  <a:pt x="74859632" y="39804696"/>
                  <a:pt x="75621768" y="39802540"/>
                </a:cubicBezTo>
                <a:lnTo>
                  <a:pt x="84578896" y="39802540"/>
                </a:lnTo>
                <a:cubicBezTo>
                  <a:pt x="85341024" y="39803644"/>
                  <a:pt x="85983664" y="40370936"/>
                  <a:pt x="86078376" y="41127656"/>
                </a:cubicBezTo>
                <a:lnTo>
                  <a:pt x="87620936" y="53468076"/>
                </a:lnTo>
                <a:lnTo>
                  <a:pt x="91540280" y="52978260"/>
                </a:lnTo>
                <a:lnTo>
                  <a:pt x="89997744" y="40636788"/>
                </a:lnTo>
                <a:cubicBezTo>
                  <a:pt x="89652184" y="37905824"/>
                  <a:pt x="87331376" y="35857368"/>
                  <a:pt x="84578896" y="35853056"/>
                </a:cubicBezTo>
                <a:lnTo>
                  <a:pt x="84213984" y="35853056"/>
                </a:lnTo>
                <a:cubicBezTo>
                  <a:pt x="87576816" y="33580688"/>
                  <a:pt x="88460576" y="29013298"/>
                  <a:pt x="86188176" y="25650500"/>
                </a:cubicBezTo>
                <a:cubicBezTo>
                  <a:pt x="83915808" y="22288702"/>
                  <a:pt x="79348416" y="21404942"/>
                  <a:pt x="75985592" y="23677362"/>
                </a:cubicBezTo>
                <a:cubicBezTo>
                  <a:pt x="72622768" y="25948626"/>
                  <a:pt x="71740088" y="30517120"/>
                  <a:pt x="74011408" y="33878868"/>
                </a:cubicBezTo>
                <a:cubicBezTo>
                  <a:pt x="74537776" y="34657136"/>
                  <a:pt x="75207328" y="35327764"/>
                  <a:pt x="75985592" y="35853056"/>
                </a:cubicBezTo>
                <a:lnTo>
                  <a:pt x="75617456" y="35853056"/>
                </a:lnTo>
                <a:cubicBezTo>
                  <a:pt x="72864976" y="35857368"/>
                  <a:pt x="70545224" y="37905824"/>
                  <a:pt x="70199688" y="40636788"/>
                </a:cubicBezTo>
                <a:lnTo>
                  <a:pt x="68656072" y="52978260"/>
                </a:lnTo>
                <a:lnTo>
                  <a:pt x="72576488" y="53468076"/>
                </a:lnTo>
                <a:close/>
                <a:moveTo>
                  <a:pt x="80099776" y="26368484"/>
                </a:moveTo>
                <a:cubicBezTo>
                  <a:pt x="81977128" y="26367380"/>
                  <a:pt x="83499208" y="27889492"/>
                  <a:pt x="83500288" y="29766812"/>
                </a:cubicBezTo>
                <a:cubicBezTo>
                  <a:pt x="83501368" y="31644132"/>
                  <a:pt x="81979280" y="33166246"/>
                  <a:pt x="80101936" y="33167296"/>
                </a:cubicBezTo>
                <a:cubicBezTo>
                  <a:pt x="78224616" y="33168400"/>
                  <a:pt x="76702528" y="31646288"/>
                  <a:pt x="76701448" y="29768968"/>
                </a:cubicBezTo>
                <a:cubicBezTo>
                  <a:pt x="76701448" y="29768968"/>
                  <a:pt x="76701448" y="29767916"/>
                  <a:pt x="76701448" y="29767916"/>
                </a:cubicBezTo>
                <a:cubicBezTo>
                  <a:pt x="76703608" y="27891648"/>
                  <a:pt x="78223536" y="26370638"/>
                  <a:pt x="80099776" y="26368484"/>
                </a:cubicBezTo>
                <a:close/>
                <a:moveTo>
                  <a:pt x="54910884" y="73919496"/>
                </a:moveTo>
                <a:lnTo>
                  <a:pt x="54545980" y="73919496"/>
                </a:lnTo>
                <a:cubicBezTo>
                  <a:pt x="57909880" y="71647128"/>
                  <a:pt x="58794720" y="67078684"/>
                  <a:pt x="56523428" y="63714784"/>
                </a:cubicBezTo>
                <a:cubicBezTo>
                  <a:pt x="54251032" y="60350880"/>
                  <a:pt x="49682592" y="59466016"/>
                  <a:pt x="46318692" y="61737336"/>
                </a:cubicBezTo>
                <a:cubicBezTo>
                  <a:pt x="42954788" y="64009704"/>
                  <a:pt x="42068872" y="68578144"/>
                  <a:pt x="44341240" y="71942048"/>
                </a:cubicBezTo>
                <a:cubicBezTo>
                  <a:pt x="44867640" y="72721424"/>
                  <a:pt x="45539344" y="73393096"/>
                  <a:pt x="46318692" y="73919496"/>
                </a:cubicBezTo>
                <a:lnTo>
                  <a:pt x="45953760" y="73919496"/>
                </a:lnTo>
                <a:cubicBezTo>
                  <a:pt x="43201300" y="73922752"/>
                  <a:pt x="40880472" y="75972312"/>
                  <a:pt x="40534936" y="78703224"/>
                </a:cubicBezTo>
                <a:lnTo>
                  <a:pt x="38992376" y="91043648"/>
                </a:lnTo>
                <a:lnTo>
                  <a:pt x="42911716" y="91533408"/>
                </a:lnTo>
                <a:lnTo>
                  <a:pt x="44454276" y="79193040"/>
                </a:lnTo>
                <a:cubicBezTo>
                  <a:pt x="44550068" y="78437376"/>
                  <a:pt x="45191652" y="77870080"/>
                  <a:pt x="45953760" y="77868976"/>
                </a:cubicBezTo>
                <a:lnTo>
                  <a:pt x="54910884" y="77868976"/>
                </a:lnTo>
                <a:cubicBezTo>
                  <a:pt x="55671940" y="77870080"/>
                  <a:pt x="56314576" y="78436272"/>
                  <a:pt x="56410396" y="79191936"/>
                </a:cubicBezTo>
                <a:lnTo>
                  <a:pt x="57954004" y="91530200"/>
                </a:lnTo>
                <a:lnTo>
                  <a:pt x="61873372" y="91040440"/>
                </a:lnTo>
                <a:lnTo>
                  <a:pt x="60331888" y="78703224"/>
                </a:lnTo>
                <a:cubicBezTo>
                  <a:pt x="59987432" y="75971216"/>
                  <a:pt x="57666604" y="73922752"/>
                  <a:pt x="54913040" y="73919496"/>
                </a:cubicBezTo>
                <a:close/>
                <a:moveTo>
                  <a:pt x="50432872" y="64433816"/>
                </a:moveTo>
                <a:cubicBezTo>
                  <a:pt x="52310192" y="64434920"/>
                  <a:pt x="53832308" y="65957036"/>
                  <a:pt x="53831228" y="67834352"/>
                </a:cubicBezTo>
                <a:cubicBezTo>
                  <a:pt x="53830152" y="69711672"/>
                  <a:pt x="52308040" y="71233784"/>
                  <a:pt x="50430720" y="71232680"/>
                </a:cubicBezTo>
                <a:cubicBezTo>
                  <a:pt x="48553400" y="71231632"/>
                  <a:pt x="47032364" y="69710568"/>
                  <a:pt x="47032364" y="67833248"/>
                </a:cubicBezTo>
                <a:cubicBezTo>
                  <a:pt x="47034520" y="65955932"/>
                  <a:pt x="48557708" y="64433816"/>
                  <a:pt x="50435028" y="64433816"/>
                </a:cubicBezTo>
                <a:close/>
                <a:moveTo>
                  <a:pt x="25481870" y="33958496"/>
                </a:moveTo>
                <a:lnTo>
                  <a:pt x="15130750" y="23606300"/>
                </a:lnTo>
                <a:lnTo>
                  <a:pt x="17923050" y="20813998"/>
                </a:lnTo>
                <a:lnTo>
                  <a:pt x="25484024" y="28374946"/>
                </a:lnTo>
                <a:lnTo>
                  <a:pt x="42001044" y="11856874"/>
                </a:lnTo>
                <a:lnTo>
                  <a:pt x="44793344" y="14650226"/>
                </a:lnTo>
                <a:close/>
                <a:moveTo>
                  <a:pt x="59928220" y="-6662"/>
                </a:moveTo>
                <a:lnTo>
                  <a:pt x="-1972" y="-6662"/>
                </a:lnTo>
                <a:lnTo>
                  <a:pt x="-1972" y="45381780"/>
                </a:lnTo>
                <a:lnTo>
                  <a:pt x="14536548" y="45381780"/>
                </a:lnTo>
                <a:lnTo>
                  <a:pt x="14536548" y="59922456"/>
                </a:lnTo>
                <a:lnTo>
                  <a:pt x="19965070" y="59922456"/>
                </a:lnTo>
                <a:lnTo>
                  <a:pt x="34504668" y="45381780"/>
                </a:lnTo>
                <a:lnTo>
                  <a:pt x="59922836" y="45381780"/>
                </a:lnTo>
                <a:close/>
                <a:moveTo>
                  <a:pt x="55978740" y="41436608"/>
                </a:moveTo>
                <a:lnTo>
                  <a:pt x="32873832" y="41436608"/>
                </a:lnTo>
                <a:lnTo>
                  <a:pt x="18486032" y="55824384"/>
                </a:lnTo>
                <a:lnTo>
                  <a:pt x="18486032" y="41432300"/>
                </a:lnTo>
                <a:lnTo>
                  <a:pt x="3947512" y="41432300"/>
                </a:lnTo>
                <a:lnTo>
                  <a:pt x="3947512" y="3942822"/>
                </a:lnTo>
                <a:lnTo>
                  <a:pt x="55977660" y="3942822"/>
                </a:lnTo>
                <a:close/>
              </a:path>
            </a:pathLst>
          </a:custGeom>
          <a:solidFill>
            <a:schemeClr val="dk1"/>
          </a:solidFill>
          <a:ln>
            <a:noFill/>
          </a:ln>
        </p:spPr>
        <p:txBody>
          <a:bodyPr spcFirstLastPara="1" wrap="square" lIns="121900" tIns="60925" rIns="121900" bIns="60925" anchor="ctr" anchorCtr="0">
            <a:noAutofit/>
          </a:bodyPr>
          <a:lstStyle/>
          <a:p>
            <a:pPr marL="0" marR="0" lvl="0" indent="0" algn="l" rtl="0">
              <a:spcBef>
                <a:spcPts val="0"/>
              </a:spcBef>
              <a:spcAft>
                <a:spcPts val="0"/>
              </a:spcAft>
              <a:buNone/>
            </a:pPr>
            <a:endParaRPr sz="2400">
              <a:solidFill>
                <a:srgbClr val="000000"/>
              </a:solidFill>
              <a:latin typeface="Arial"/>
              <a:ea typeface="Arial"/>
              <a:cs typeface="Arial"/>
              <a:sym typeface="Arial"/>
            </a:endParaRPr>
          </a:p>
        </p:txBody>
      </p:sp>
      <p:sp>
        <p:nvSpPr>
          <p:cNvPr id="720" name="Google Shape;720;p12"/>
          <p:cNvSpPr/>
          <p:nvPr/>
        </p:nvSpPr>
        <p:spPr>
          <a:xfrm>
            <a:off x="9531833" y="2376464"/>
            <a:ext cx="671408" cy="672000"/>
          </a:xfrm>
          <a:custGeom>
            <a:avLst/>
            <a:gdLst/>
            <a:ahLst/>
            <a:cxnLst/>
            <a:rect l="l" t="t" r="r" b="b"/>
            <a:pathLst>
              <a:path w="91237093" h="91317265" extrusionOk="0">
                <a:moveTo>
                  <a:pt x="40370800" y="27014352"/>
                </a:moveTo>
                <a:cubicBezTo>
                  <a:pt x="41915488" y="25470690"/>
                  <a:pt x="42362232" y="23141292"/>
                  <a:pt x="41499992" y="21135828"/>
                </a:cubicBezTo>
                <a:lnTo>
                  <a:pt x="52405472" y="10229271"/>
                </a:lnTo>
                <a:cubicBezTo>
                  <a:pt x="53071816" y="10514519"/>
                  <a:pt x="53788720" y="10660902"/>
                  <a:pt x="54513168" y="10659850"/>
                </a:cubicBezTo>
                <a:lnTo>
                  <a:pt x="61231276" y="10659850"/>
                </a:lnTo>
                <a:cubicBezTo>
                  <a:pt x="64176448" y="10617854"/>
                  <a:pt x="66530628" y="8195845"/>
                  <a:pt x="66488660" y="5250697"/>
                </a:cubicBezTo>
                <a:cubicBezTo>
                  <a:pt x="66447764" y="2364732"/>
                  <a:pt x="64117240" y="34231"/>
                  <a:pt x="61231276" y="-6662"/>
                </a:cubicBezTo>
                <a:lnTo>
                  <a:pt x="54513168" y="-6662"/>
                </a:lnTo>
                <a:cubicBezTo>
                  <a:pt x="51567992" y="-6662"/>
                  <a:pt x="49180440" y="2380868"/>
                  <a:pt x="49180440" y="5326069"/>
                </a:cubicBezTo>
                <a:cubicBezTo>
                  <a:pt x="49180440" y="6050517"/>
                  <a:pt x="49327924" y="6767396"/>
                  <a:pt x="49614252" y="7432660"/>
                </a:cubicBezTo>
                <a:lnTo>
                  <a:pt x="38707668" y="18339218"/>
                </a:lnTo>
                <a:cubicBezTo>
                  <a:pt x="38042428" y="18053970"/>
                  <a:pt x="37325524" y="17907586"/>
                  <a:pt x="36601076" y="17908638"/>
                </a:cubicBezTo>
                <a:lnTo>
                  <a:pt x="29882944" y="17908638"/>
                </a:lnTo>
                <a:cubicBezTo>
                  <a:pt x="27700980" y="17909742"/>
                  <a:pt x="25739694" y="19240218"/>
                  <a:pt x="24931280" y="21267178"/>
                </a:cubicBezTo>
                <a:lnTo>
                  <a:pt x="16925746" y="21267178"/>
                </a:lnTo>
                <a:cubicBezTo>
                  <a:pt x="16117333" y="19240218"/>
                  <a:pt x="14156047" y="17909742"/>
                  <a:pt x="11974084" y="17908638"/>
                </a:cubicBezTo>
                <a:lnTo>
                  <a:pt x="5255965" y="17908638"/>
                </a:lnTo>
                <a:cubicBezTo>
                  <a:pt x="2310803" y="17950634"/>
                  <a:pt x="-43389" y="20372644"/>
                  <a:pt x="-1419" y="23317792"/>
                </a:cubicBezTo>
                <a:cubicBezTo>
                  <a:pt x="39486" y="26203758"/>
                  <a:pt x="2370000" y="28534258"/>
                  <a:pt x="5255965" y="28575202"/>
                </a:cubicBezTo>
                <a:lnTo>
                  <a:pt x="11974084" y="28575202"/>
                </a:lnTo>
                <a:cubicBezTo>
                  <a:pt x="14156047" y="28574098"/>
                  <a:pt x="16117333" y="27243624"/>
                  <a:pt x="16925746" y="25216662"/>
                </a:cubicBezTo>
                <a:lnTo>
                  <a:pt x="24931280" y="25216662"/>
                </a:lnTo>
                <a:cubicBezTo>
                  <a:pt x="25739694" y="27243624"/>
                  <a:pt x="27700980" y="28574098"/>
                  <a:pt x="29882944" y="28575202"/>
                </a:cubicBezTo>
                <a:lnTo>
                  <a:pt x="36601076" y="28575202"/>
                </a:lnTo>
                <a:cubicBezTo>
                  <a:pt x="38015516" y="28580564"/>
                  <a:pt x="39374008" y="28017584"/>
                  <a:pt x="40370800" y="27014352"/>
                </a:cubicBezTo>
                <a:close/>
                <a:moveTo>
                  <a:pt x="53534668" y="4350800"/>
                </a:moveTo>
                <a:cubicBezTo>
                  <a:pt x="53794108" y="4091359"/>
                  <a:pt x="54146108" y="3944977"/>
                  <a:pt x="54513168" y="3946028"/>
                </a:cubicBezTo>
                <a:lnTo>
                  <a:pt x="61231276" y="3946028"/>
                </a:lnTo>
                <a:cubicBezTo>
                  <a:pt x="61995564" y="3967578"/>
                  <a:pt x="62597308" y="4603724"/>
                  <a:pt x="62576836" y="5368013"/>
                </a:cubicBezTo>
                <a:cubicBezTo>
                  <a:pt x="62556388" y="6102184"/>
                  <a:pt x="61965420" y="6693127"/>
                  <a:pt x="61231276" y="6713573"/>
                </a:cubicBezTo>
                <a:lnTo>
                  <a:pt x="54513168" y="6713573"/>
                </a:lnTo>
                <a:cubicBezTo>
                  <a:pt x="53748880" y="6713573"/>
                  <a:pt x="53128844" y="6093564"/>
                  <a:pt x="53129920" y="5328224"/>
                </a:cubicBezTo>
                <a:cubicBezTo>
                  <a:pt x="53129920" y="4962189"/>
                  <a:pt x="53275252" y="4610189"/>
                  <a:pt x="53534668" y="4350800"/>
                </a:cubicBezTo>
                <a:close/>
                <a:moveTo>
                  <a:pt x="12952558" y="24221998"/>
                </a:moveTo>
                <a:cubicBezTo>
                  <a:pt x="12693144" y="24481440"/>
                  <a:pt x="12341143" y="24627822"/>
                  <a:pt x="11974084" y="24626770"/>
                </a:cubicBezTo>
                <a:lnTo>
                  <a:pt x="5255965" y="24626770"/>
                </a:lnTo>
                <a:cubicBezTo>
                  <a:pt x="4491689" y="24648320"/>
                  <a:pt x="3854427" y="24045498"/>
                  <a:pt x="3833967" y="23281210"/>
                </a:cubicBezTo>
                <a:cubicBezTo>
                  <a:pt x="3812444" y="22516920"/>
                  <a:pt x="4414175" y="21880722"/>
                  <a:pt x="5178451" y="21859226"/>
                </a:cubicBezTo>
                <a:cubicBezTo>
                  <a:pt x="5204297" y="21858122"/>
                  <a:pt x="5230131" y="21858122"/>
                  <a:pt x="5255965" y="21859226"/>
                </a:cubicBezTo>
                <a:lnTo>
                  <a:pt x="11974084" y="21859226"/>
                </a:lnTo>
                <a:cubicBezTo>
                  <a:pt x="12738346" y="21859226"/>
                  <a:pt x="13358382" y="22479234"/>
                  <a:pt x="13357304" y="23244628"/>
                </a:cubicBezTo>
                <a:cubicBezTo>
                  <a:pt x="13357304" y="23610610"/>
                  <a:pt x="13211999" y="23962610"/>
                  <a:pt x="12952558" y="24221998"/>
                </a:cubicBezTo>
                <a:close/>
                <a:moveTo>
                  <a:pt x="28908752" y="24221998"/>
                </a:moveTo>
                <a:cubicBezTo>
                  <a:pt x="28368400" y="23681672"/>
                  <a:pt x="28368400" y="22804324"/>
                  <a:pt x="28909830" y="22263944"/>
                </a:cubicBezTo>
                <a:cubicBezTo>
                  <a:pt x="29169270" y="22004556"/>
                  <a:pt x="29520194" y="21859226"/>
                  <a:pt x="29887254" y="21859226"/>
                </a:cubicBezTo>
                <a:lnTo>
                  <a:pt x="36605360" y="21859226"/>
                </a:lnTo>
                <a:cubicBezTo>
                  <a:pt x="37369648" y="21880722"/>
                  <a:pt x="37971392" y="22516920"/>
                  <a:pt x="37950920" y="23281210"/>
                </a:cubicBezTo>
                <a:cubicBezTo>
                  <a:pt x="37930472" y="24015328"/>
                  <a:pt x="37339504" y="24606324"/>
                  <a:pt x="36605360" y="24626770"/>
                </a:cubicBezTo>
                <a:lnTo>
                  <a:pt x="29887254" y="24626770"/>
                </a:lnTo>
                <a:cubicBezTo>
                  <a:pt x="29519116" y="24628926"/>
                  <a:pt x="29164960" y="24483594"/>
                  <a:pt x="28904468" y="24221998"/>
                </a:cubicBezTo>
                <a:close/>
                <a:moveTo>
                  <a:pt x="31307084" y="40334300"/>
                </a:moveTo>
                <a:lnTo>
                  <a:pt x="31307084" y="91310608"/>
                </a:lnTo>
                <a:lnTo>
                  <a:pt x="91235120" y="91310608"/>
                </a:lnTo>
                <a:lnTo>
                  <a:pt x="91235120" y="40334300"/>
                </a:lnTo>
                <a:close/>
                <a:moveTo>
                  <a:pt x="87282408" y="87357864"/>
                </a:moveTo>
                <a:lnTo>
                  <a:pt x="35252284" y="87357864"/>
                </a:lnTo>
                <a:lnTo>
                  <a:pt x="35252284" y="44283784"/>
                </a:lnTo>
                <a:lnTo>
                  <a:pt x="87281328" y="44283784"/>
                </a:lnTo>
                <a:close/>
                <a:moveTo>
                  <a:pt x="41278240" y="77385680"/>
                </a:moveTo>
                <a:lnTo>
                  <a:pt x="38485940" y="74586912"/>
                </a:lnTo>
                <a:lnTo>
                  <a:pt x="47937136" y="65135664"/>
                </a:lnTo>
                <a:lnTo>
                  <a:pt x="52089004" y="69287560"/>
                </a:lnTo>
                <a:lnTo>
                  <a:pt x="62049384" y="59327152"/>
                </a:lnTo>
                <a:lnTo>
                  <a:pt x="68283088" y="65560884"/>
                </a:lnTo>
                <a:lnTo>
                  <a:pt x="82336128" y="51507868"/>
                </a:lnTo>
                <a:lnTo>
                  <a:pt x="85128432" y="54301220"/>
                </a:lnTo>
                <a:lnTo>
                  <a:pt x="68283088" y="71146592"/>
                </a:lnTo>
                <a:lnTo>
                  <a:pt x="62049384" y="64912860"/>
                </a:lnTo>
                <a:lnTo>
                  <a:pt x="52089004" y="74872160"/>
                </a:lnTo>
                <a:lnTo>
                  <a:pt x="47937136" y="70720320"/>
                </a:lnTo>
                <a:close/>
              </a:path>
            </a:pathLst>
          </a:custGeom>
          <a:solidFill>
            <a:schemeClr val="dk1"/>
          </a:solidFill>
          <a:ln>
            <a:noFill/>
          </a:ln>
        </p:spPr>
        <p:txBody>
          <a:bodyPr spcFirstLastPara="1" wrap="square" lIns="121900" tIns="60925" rIns="121900" bIns="60925" anchor="ctr" anchorCtr="0">
            <a:noAutofit/>
          </a:bodyPr>
          <a:lstStyle/>
          <a:p>
            <a:pPr marL="0" marR="0" lvl="0" indent="0" algn="l" rtl="0">
              <a:spcBef>
                <a:spcPts val="0"/>
              </a:spcBef>
              <a:spcAft>
                <a:spcPts val="0"/>
              </a:spcAft>
              <a:buNone/>
            </a:pPr>
            <a:endParaRPr sz="2400">
              <a:solidFill>
                <a:srgbClr val="000000"/>
              </a:solidFill>
              <a:latin typeface="Arial"/>
              <a:ea typeface="Arial"/>
              <a:cs typeface="Arial"/>
              <a:sym typeface="Arial"/>
            </a:endParaRPr>
          </a:p>
        </p:txBody>
      </p:sp>
      <p:sp>
        <p:nvSpPr>
          <p:cNvPr id="721" name="Google Shape;721;p12"/>
          <p:cNvSpPr/>
          <p:nvPr/>
        </p:nvSpPr>
        <p:spPr>
          <a:xfrm>
            <a:off x="3092161" y="2376464"/>
            <a:ext cx="672313" cy="672000"/>
          </a:xfrm>
          <a:custGeom>
            <a:avLst/>
            <a:gdLst/>
            <a:ahLst/>
            <a:cxnLst/>
            <a:rect l="l" t="t" r="r" b="b"/>
            <a:pathLst>
              <a:path w="91353345" h="91310853" extrusionOk="0">
                <a:moveTo>
                  <a:pt x="30037960" y="10659850"/>
                </a:moveTo>
                <a:lnTo>
                  <a:pt x="36756064" y="10659850"/>
                </a:lnTo>
                <a:cubicBezTo>
                  <a:pt x="39701240" y="10617907"/>
                  <a:pt x="42055420" y="8195898"/>
                  <a:pt x="42013448" y="5250697"/>
                </a:cubicBezTo>
                <a:cubicBezTo>
                  <a:pt x="41972532" y="2364784"/>
                  <a:pt x="39642028" y="34231"/>
                  <a:pt x="36756064" y="-6662"/>
                </a:cubicBezTo>
                <a:lnTo>
                  <a:pt x="30037960" y="-6662"/>
                </a:lnTo>
                <a:cubicBezTo>
                  <a:pt x="27092784" y="35335"/>
                  <a:pt x="24738606" y="2457344"/>
                  <a:pt x="24780576" y="5402493"/>
                </a:cubicBezTo>
                <a:cubicBezTo>
                  <a:pt x="24821468" y="8288458"/>
                  <a:pt x="27151994" y="10618958"/>
                  <a:pt x="30037960" y="10659850"/>
                </a:cubicBezTo>
                <a:close/>
                <a:moveTo>
                  <a:pt x="29059458" y="4347594"/>
                </a:moveTo>
                <a:cubicBezTo>
                  <a:pt x="29318872" y="4088153"/>
                  <a:pt x="29670874" y="3941771"/>
                  <a:pt x="30037960" y="3942822"/>
                </a:cubicBezTo>
                <a:lnTo>
                  <a:pt x="36756064" y="3942822"/>
                </a:lnTo>
                <a:cubicBezTo>
                  <a:pt x="37520356" y="3964372"/>
                  <a:pt x="38122072" y="4600517"/>
                  <a:pt x="38101624" y="5364806"/>
                </a:cubicBezTo>
                <a:cubicBezTo>
                  <a:pt x="38081180" y="6098978"/>
                  <a:pt x="37490212" y="6689921"/>
                  <a:pt x="36756064" y="6710367"/>
                </a:cubicBezTo>
                <a:lnTo>
                  <a:pt x="30037960" y="6710367"/>
                </a:lnTo>
                <a:cubicBezTo>
                  <a:pt x="29273670" y="6710367"/>
                  <a:pt x="28653636" y="6090358"/>
                  <a:pt x="28654712" y="5325018"/>
                </a:cubicBezTo>
                <a:cubicBezTo>
                  <a:pt x="28654712" y="4958983"/>
                  <a:pt x="28800044" y="4606982"/>
                  <a:pt x="29059458" y="4347594"/>
                </a:cubicBezTo>
                <a:close/>
                <a:moveTo>
                  <a:pt x="5407735" y="30820660"/>
                </a:moveTo>
                <a:lnTo>
                  <a:pt x="12124763" y="30820660"/>
                </a:lnTo>
                <a:cubicBezTo>
                  <a:pt x="15069938" y="30778716"/>
                  <a:pt x="17424116" y="28356706"/>
                  <a:pt x="17382146" y="25411506"/>
                </a:cubicBezTo>
                <a:cubicBezTo>
                  <a:pt x="17341228" y="22525540"/>
                  <a:pt x="15010728" y="20195040"/>
                  <a:pt x="12124763" y="20154148"/>
                </a:cubicBezTo>
                <a:lnTo>
                  <a:pt x="5407735" y="20154148"/>
                </a:lnTo>
                <a:cubicBezTo>
                  <a:pt x="2462573" y="20112152"/>
                  <a:pt x="40564" y="22466358"/>
                  <a:pt x="-1419" y="25411506"/>
                </a:cubicBezTo>
                <a:cubicBezTo>
                  <a:pt x="-43402" y="28356706"/>
                  <a:pt x="2310790" y="30778716"/>
                  <a:pt x="5255952" y="30820660"/>
                </a:cubicBezTo>
                <a:cubicBezTo>
                  <a:pt x="5306542" y="30821764"/>
                  <a:pt x="5357132" y="30821764"/>
                  <a:pt x="5407735" y="30820660"/>
                </a:cubicBezTo>
                <a:close/>
                <a:moveTo>
                  <a:pt x="4429234" y="24508404"/>
                </a:moveTo>
                <a:cubicBezTo>
                  <a:pt x="4688662" y="24248962"/>
                  <a:pt x="5040662" y="24102580"/>
                  <a:pt x="5407735" y="24103632"/>
                </a:cubicBezTo>
                <a:lnTo>
                  <a:pt x="12124763" y="24103632"/>
                </a:lnTo>
                <a:cubicBezTo>
                  <a:pt x="12889052" y="24125182"/>
                  <a:pt x="13490770" y="24761326"/>
                  <a:pt x="13470324" y="25525616"/>
                </a:cubicBezTo>
                <a:cubicBezTo>
                  <a:pt x="13449877" y="26259788"/>
                  <a:pt x="12858908" y="26850730"/>
                  <a:pt x="12124763" y="26871176"/>
                </a:cubicBezTo>
                <a:lnTo>
                  <a:pt x="5407735" y="26871176"/>
                </a:lnTo>
                <a:cubicBezTo>
                  <a:pt x="4643446" y="26871176"/>
                  <a:pt x="4023424" y="26251168"/>
                  <a:pt x="4024488" y="25485774"/>
                </a:cubicBezTo>
                <a:cubicBezTo>
                  <a:pt x="4024488" y="25119792"/>
                  <a:pt x="4169819" y="24767792"/>
                  <a:pt x="4429234" y="24508404"/>
                </a:cubicBezTo>
                <a:close/>
                <a:moveTo>
                  <a:pt x="30037960" y="30820660"/>
                </a:moveTo>
                <a:lnTo>
                  <a:pt x="36756064" y="30820660"/>
                </a:lnTo>
                <a:cubicBezTo>
                  <a:pt x="39701240" y="30778716"/>
                  <a:pt x="42055420" y="28356706"/>
                  <a:pt x="42013448" y="25411506"/>
                </a:cubicBezTo>
                <a:cubicBezTo>
                  <a:pt x="41972532" y="22525540"/>
                  <a:pt x="39642028" y="20195040"/>
                  <a:pt x="36756064" y="20154148"/>
                </a:cubicBezTo>
                <a:lnTo>
                  <a:pt x="30037960" y="20154148"/>
                </a:lnTo>
                <a:cubicBezTo>
                  <a:pt x="27092784" y="20196144"/>
                  <a:pt x="24738606" y="22618154"/>
                  <a:pt x="24780576" y="25563302"/>
                </a:cubicBezTo>
                <a:cubicBezTo>
                  <a:pt x="24821468" y="28449266"/>
                  <a:pt x="27151994" y="30779768"/>
                  <a:pt x="30037960" y="30820660"/>
                </a:cubicBezTo>
                <a:close/>
                <a:moveTo>
                  <a:pt x="29059458" y="24508404"/>
                </a:moveTo>
                <a:cubicBezTo>
                  <a:pt x="29318872" y="24248962"/>
                  <a:pt x="29670874" y="24102580"/>
                  <a:pt x="30037960" y="24103632"/>
                </a:cubicBezTo>
                <a:lnTo>
                  <a:pt x="36756064" y="24103632"/>
                </a:lnTo>
                <a:cubicBezTo>
                  <a:pt x="37520356" y="24125182"/>
                  <a:pt x="38122072" y="24761326"/>
                  <a:pt x="38101624" y="25525616"/>
                </a:cubicBezTo>
                <a:cubicBezTo>
                  <a:pt x="38081180" y="26259788"/>
                  <a:pt x="37490212" y="26850730"/>
                  <a:pt x="36756064" y="26871176"/>
                </a:cubicBezTo>
                <a:lnTo>
                  <a:pt x="30037960" y="26871176"/>
                </a:lnTo>
                <a:cubicBezTo>
                  <a:pt x="29273670" y="26871176"/>
                  <a:pt x="28653636" y="26251168"/>
                  <a:pt x="28654712" y="25485774"/>
                </a:cubicBezTo>
                <a:cubicBezTo>
                  <a:pt x="28654712" y="25119792"/>
                  <a:pt x="28800044" y="24767792"/>
                  <a:pt x="29059458" y="24508404"/>
                </a:cubicBezTo>
                <a:close/>
                <a:moveTo>
                  <a:pt x="61387368" y="40314956"/>
                </a:moveTo>
                <a:lnTo>
                  <a:pt x="54669236" y="40314956"/>
                </a:lnTo>
                <a:cubicBezTo>
                  <a:pt x="51723008" y="40314956"/>
                  <a:pt x="49335456" y="42702540"/>
                  <a:pt x="49335456" y="45648740"/>
                </a:cubicBezTo>
                <a:cubicBezTo>
                  <a:pt x="49335456" y="48594992"/>
                  <a:pt x="51723008" y="50982572"/>
                  <a:pt x="54669236" y="50982572"/>
                </a:cubicBezTo>
                <a:lnTo>
                  <a:pt x="61387368" y="50982572"/>
                </a:lnTo>
                <a:cubicBezTo>
                  <a:pt x="64333592" y="50982572"/>
                  <a:pt x="66721148" y="48594992"/>
                  <a:pt x="66721148" y="45648740"/>
                </a:cubicBezTo>
                <a:cubicBezTo>
                  <a:pt x="66721148" y="42702540"/>
                  <a:pt x="64333592" y="40314956"/>
                  <a:pt x="61387368" y="40314956"/>
                </a:cubicBezTo>
                <a:close/>
                <a:moveTo>
                  <a:pt x="62364764" y="46626164"/>
                </a:moveTo>
                <a:cubicBezTo>
                  <a:pt x="62106428" y="46886656"/>
                  <a:pt x="61754428" y="47033088"/>
                  <a:pt x="61387368" y="47031984"/>
                </a:cubicBezTo>
                <a:lnTo>
                  <a:pt x="54669236" y="47031984"/>
                </a:lnTo>
                <a:cubicBezTo>
                  <a:pt x="53904972" y="47053536"/>
                  <a:pt x="53267696" y="46450712"/>
                  <a:pt x="53247252" y="45686424"/>
                </a:cubicBezTo>
                <a:cubicBezTo>
                  <a:pt x="53225728" y="44922136"/>
                  <a:pt x="53827472" y="44285992"/>
                  <a:pt x="54591736" y="44264440"/>
                </a:cubicBezTo>
                <a:cubicBezTo>
                  <a:pt x="54617568" y="44263388"/>
                  <a:pt x="54643400" y="44263388"/>
                  <a:pt x="54669236" y="44264440"/>
                </a:cubicBezTo>
                <a:lnTo>
                  <a:pt x="61387368" y="44264440"/>
                </a:lnTo>
                <a:cubicBezTo>
                  <a:pt x="62151632" y="44264440"/>
                  <a:pt x="62770588" y="44884504"/>
                  <a:pt x="62770588" y="45647688"/>
                </a:cubicBezTo>
                <a:cubicBezTo>
                  <a:pt x="62770588" y="46014772"/>
                  <a:pt x="62624204" y="46366720"/>
                  <a:pt x="62364764" y="46626164"/>
                </a:cubicBezTo>
                <a:close/>
                <a:moveTo>
                  <a:pt x="79299464" y="50982572"/>
                </a:moveTo>
                <a:lnTo>
                  <a:pt x="86017568" y="50982572"/>
                </a:lnTo>
                <a:cubicBezTo>
                  <a:pt x="88963816" y="50982572"/>
                  <a:pt x="91351376" y="48594992"/>
                  <a:pt x="91351376" y="45648740"/>
                </a:cubicBezTo>
                <a:cubicBezTo>
                  <a:pt x="91351376" y="42702540"/>
                  <a:pt x="88963816" y="40314956"/>
                  <a:pt x="86017568" y="40314956"/>
                </a:cubicBezTo>
                <a:lnTo>
                  <a:pt x="79299464" y="40314956"/>
                </a:lnTo>
                <a:cubicBezTo>
                  <a:pt x="76353232" y="40314956"/>
                  <a:pt x="73965656" y="42702540"/>
                  <a:pt x="73965656" y="45648740"/>
                </a:cubicBezTo>
                <a:cubicBezTo>
                  <a:pt x="73965656" y="48594992"/>
                  <a:pt x="76353232" y="50982572"/>
                  <a:pt x="79299464" y="50982572"/>
                </a:cubicBezTo>
                <a:close/>
                <a:moveTo>
                  <a:pt x="78320960" y="44669212"/>
                </a:moveTo>
                <a:cubicBezTo>
                  <a:pt x="78580400" y="44409772"/>
                  <a:pt x="78932400" y="44263388"/>
                  <a:pt x="79299464" y="44264440"/>
                </a:cubicBezTo>
                <a:lnTo>
                  <a:pt x="86017568" y="44264440"/>
                </a:lnTo>
                <a:cubicBezTo>
                  <a:pt x="86781856" y="44285992"/>
                  <a:pt x="87383600" y="44922136"/>
                  <a:pt x="87363128" y="45686424"/>
                </a:cubicBezTo>
                <a:cubicBezTo>
                  <a:pt x="87342680" y="46420544"/>
                  <a:pt x="86751712" y="47011540"/>
                  <a:pt x="86017568" y="47031984"/>
                </a:cubicBezTo>
                <a:lnTo>
                  <a:pt x="79299464" y="47031984"/>
                </a:lnTo>
                <a:cubicBezTo>
                  <a:pt x="78535168" y="47031984"/>
                  <a:pt x="77915160" y="46411976"/>
                  <a:pt x="77916216" y="45646584"/>
                </a:cubicBezTo>
                <a:cubicBezTo>
                  <a:pt x="77916216" y="45280600"/>
                  <a:pt x="78061544" y="44928600"/>
                  <a:pt x="78320960" y="44669212"/>
                </a:cubicBezTo>
                <a:close/>
                <a:moveTo>
                  <a:pt x="86017568" y="60475768"/>
                </a:moveTo>
                <a:lnTo>
                  <a:pt x="79299464" y="60475768"/>
                </a:lnTo>
                <a:cubicBezTo>
                  <a:pt x="77117496" y="60476816"/>
                  <a:pt x="75156208" y="61807344"/>
                  <a:pt x="74347800" y="63834256"/>
                </a:cubicBezTo>
                <a:lnTo>
                  <a:pt x="66343340" y="63834256"/>
                </a:lnTo>
                <a:cubicBezTo>
                  <a:pt x="65534928" y="61807344"/>
                  <a:pt x="63573616" y="60477920"/>
                  <a:pt x="61391676" y="60475768"/>
                </a:cubicBezTo>
                <a:lnTo>
                  <a:pt x="54673544" y="60475768"/>
                </a:lnTo>
                <a:cubicBezTo>
                  <a:pt x="52491584" y="60476816"/>
                  <a:pt x="50530296" y="61807344"/>
                  <a:pt x="49721884" y="63834256"/>
                </a:cubicBezTo>
                <a:lnTo>
                  <a:pt x="41716348" y="63834256"/>
                </a:lnTo>
                <a:cubicBezTo>
                  <a:pt x="40907936" y="61807344"/>
                  <a:pt x="38946648" y="60476816"/>
                  <a:pt x="36764684" y="60475768"/>
                </a:cubicBezTo>
                <a:lnTo>
                  <a:pt x="30037960" y="60475768"/>
                </a:lnTo>
                <a:cubicBezTo>
                  <a:pt x="27091708" y="60475768"/>
                  <a:pt x="24704152" y="62863296"/>
                  <a:pt x="24704152" y="65809548"/>
                </a:cubicBezTo>
                <a:cubicBezTo>
                  <a:pt x="24704152" y="68755800"/>
                  <a:pt x="27091708" y="71143384"/>
                  <a:pt x="30037960" y="71143384"/>
                </a:cubicBezTo>
                <a:lnTo>
                  <a:pt x="36756064" y="71143384"/>
                </a:lnTo>
                <a:cubicBezTo>
                  <a:pt x="38938028" y="71141224"/>
                  <a:pt x="40899316" y="69810696"/>
                  <a:pt x="41707728" y="67783792"/>
                </a:cubicBezTo>
                <a:lnTo>
                  <a:pt x="49713264" y="67783792"/>
                </a:lnTo>
                <a:cubicBezTo>
                  <a:pt x="50521676" y="69810696"/>
                  <a:pt x="52482988" y="71141224"/>
                  <a:pt x="54664924" y="71143384"/>
                </a:cubicBezTo>
                <a:lnTo>
                  <a:pt x="61383056" y="71143384"/>
                </a:lnTo>
                <a:cubicBezTo>
                  <a:pt x="63565020" y="71140120"/>
                  <a:pt x="65525228" y="69810696"/>
                  <a:pt x="66334720" y="67783792"/>
                </a:cubicBezTo>
                <a:lnTo>
                  <a:pt x="74339176" y="67783792"/>
                </a:lnTo>
                <a:cubicBezTo>
                  <a:pt x="75147592" y="69810696"/>
                  <a:pt x="77108880" y="71141224"/>
                  <a:pt x="79290840" y="71143384"/>
                </a:cubicBezTo>
                <a:lnTo>
                  <a:pt x="86008976" y="71143384"/>
                </a:lnTo>
                <a:cubicBezTo>
                  <a:pt x="88955200" y="71143384"/>
                  <a:pt x="91342776" y="68755800"/>
                  <a:pt x="91342776" y="65809548"/>
                </a:cubicBezTo>
                <a:cubicBezTo>
                  <a:pt x="91342776" y="62863296"/>
                  <a:pt x="88955200" y="60475768"/>
                  <a:pt x="86008976" y="60475768"/>
                </a:cubicBezTo>
                <a:close/>
                <a:moveTo>
                  <a:pt x="37734568" y="66788076"/>
                </a:moveTo>
                <a:cubicBezTo>
                  <a:pt x="37475124" y="67047464"/>
                  <a:pt x="37123124" y="67192792"/>
                  <a:pt x="36756064" y="67192792"/>
                </a:cubicBezTo>
                <a:lnTo>
                  <a:pt x="30037960" y="67192792"/>
                </a:lnTo>
                <a:cubicBezTo>
                  <a:pt x="29273670" y="67214344"/>
                  <a:pt x="28636422" y="66611524"/>
                  <a:pt x="28615948" y="65847236"/>
                </a:cubicBezTo>
                <a:cubicBezTo>
                  <a:pt x="28594426" y="65082944"/>
                  <a:pt x="29196170" y="64446800"/>
                  <a:pt x="29960432" y="64425248"/>
                </a:cubicBezTo>
                <a:cubicBezTo>
                  <a:pt x="29986292" y="64424148"/>
                  <a:pt x="30012126" y="64424148"/>
                  <a:pt x="30037960" y="64425248"/>
                </a:cubicBezTo>
                <a:lnTo>
                  <a:pt x="36756064" y="64425248"/>
                </a:lnTo>
                <a:cubicBezTo>
                  <a:pt x="37520356" y="64425248"/>
                  <a:pt x="38140388" y="65045260"/>
                  <a:pt x="38139312" y="65810652"/>
                </a:cubicBezTo>
                <a:cubicBezTo>
                  <a:pt x="38139312" y="66176632"/>
                  <a:pt x="37993980" y="66528636"/>
                  <a:pt x="37734568" y="66788076"/>
                </a:cubicBezTo>
                <a:close/>
                <a:moveTo>
                  <a:pt x="62364764" y="66788076"/>
                </a:moveTo>
                <a:cubicBezTo>
                  <a:pt x="62105352" y="67047464"/>
                  <a:pt x="61754428" y="67192792"/>
                  <a:pt x="61387368" y="67192792"/>
                </a:cubicBezTo>
                <a:lnTo>
                  <a:pt x="54669236" y="67192792"/>
                </a:lnTo>
                <a:cubicBezTo>
                  <a:pt x="53904972" y="67214344"/>
                  <a:pt x="53267696" y="66611524"/>
                  <a:pt x="53247252" y="65847236"/>
                </a:cubicBezTo>
                <a:cubicBezTo>
                  <a:pt x="53225728" y="65082944"/>
                  <a:pt x="53827472" y="64446800"/>
                  <a:pt x="54591736" y="64425248"/>
                </a:cubicBezTo>
                <a:cubicBezTo>
                  <a:pt x="54617568" y="64424148"/>
                  <a:pt x="54643400" y="64424148"/>
                  <a:pt x="54669236" y="64425248"/>
                </a:cubicBezTo>
                <a:lnTo>
                  <a:pt x="61387368" y="64425248"/>
                </a:lnTo>
                <a:cubicBezTo>
                  <a:pt x="62151632" y="64426300"/>
                  <a:pt x="62770588" y="65046364"/>
                  <a:pt x="62769512" y="65811704"/>
                </a:cubicBezTo>
                <a:cubicBezTo>
                  <a:pt x="62769512" y="66177684"/>
                  <a:pt x="62624204" y="66528636"/>
                  <a:pt x="62364764" y="66788076"/>
                </a:cubicBezTo>
                <a:close/>
                <a:moveTo>
                  <a:pt x="86996064" y="66788076"/>
                </a:moveTo>
                <a:cubicBezTo>
                  <a:pt x="86736656" y="67047464"/>
                  <a:pt x="86384648" y="67193896"/>
                  <a:pt x="86017568" y="67192792"/>
                </a:cubicBezTo>
                <a:lnTo>
                  <a:pt x="79299464" y="67192792"/>
                </a:lnTo>
                <a:cubicBezTo>
                  <a:pt x="78535168" y="67214344"/>
                  <a:pt x="77897920" y="66611524"/>
                  <a:pt x="77877472" y="65847236"/>
                </a:cubicBezTo>
                <a:cubicBezTo>
                  <a:pt x="77855952" y="65082944"/>
                  <a:pt x="78457672" y="64446800"/>
                  <a:pt x="79221960" y="64425248"/>
                </a:cubicBezTo>
                <a:cubicBezTo>
                  <a:pt x="79247792" y="64424148"/>
                  <a:pt x="79273624" y="64424148"/>
                  <a:pt x="79299464" y="64425248"/>
                </a:cubicBezTo>
                <a:lnTo>
                  <a:pt x="86017568" y="64425248"/>
                </a:lnTo>
                <a:cubicBezTo>
                  <a:pt x="86781856" y="64425248"/>
                  <a:pt x="87401888" y="65045260"/>
                  <a:pt x="87400816" y="65810652"/>
                </a:cubicBezTo>
                <a:cubicBezTo>
                  <a:pt x="87400816" y="66176632"/>
                  <a:pt x="87255480" y="66528636"/>
                  <a:pt x="86996064" y="66788076"/>
                </a:cubicBezTo>
                <a:close/>
                <a:moveTo>
                  <a:pt x="61387368" y="80636576"/>
                </a:moveTo>
                <a:lnTo>
                  <a:pt x="54669236" y="80636576"/>
                </a:lnTo>
                <a:cubicBezTo>
                  <a:pt x="51723008" y="80636576"/>
                  <a:pt x="49335456" y="83024104"/>
                  <a:pt x="49335456" y="85970360"/>
                </a:cubicBezTo>
                <a:cubicBezTo>
                  <a:pt x="49335456" y="88916608"/>
                  <a:pt x="51723008" y="91304192"/>
                  <a:pt x="54669236" y="91304192"/>
                </a:cubicBezTo>
                <a:lnTo>
                  <a:pt x="61387368" y="91304192"/>
                </a:lnTo>
                <a:cubicBezTo>
                  <a:pt x="64333592" y="91304192"/>
                  <a:pt x="66721148" y="88916608"/>
                  <a:pt x="66721148" y="85970360"/>
                </a:cubicBezTo>
                <a:cubicBezTo>
                  <a:pt x="66721148" y="83024104"/>
                  <a:pt x="64333592" y="80636576"/>
                  <a:pt x="61387368" y="80636576"/>
                </a:cubicBezTo>
                <a:close/>
                <a:moveTo>
                  <a:pt x="62364764" y="86948832"/>
                </a:moveTo>
                <a:cubicBezTo>
                  <a:pt x="62106428" y="87209376"/>
                  <a:pt x="61754428" y="87355760"/>
                  <a:pt x="61387368" y="87354656"/>
                </a:cubicBezTo>
                <a:lnTo>
                  <a:pt x="54669236" y="87354656"/>
                </a:lnTo>
                <a:cubicBezTo>
                  <a:pt x="53904972" y="87354656"/>
                  <a:pt x="53284936" y="86734648"/>
                  <a:pt x="53284936" y="85970360"/>
                </a:cubicBezTo>
                <a:cubicBezTo>
                  <a:pt x="53284936" y="85206072"/>
                  <a:pt x="53904972" y="84586056"/>
                  <a:pt x="54669236" y="84586056"/>
                </a:cubicBezTo>
                <a:lnTo>
                  <a:pt x="61387368" y="84586056"/>
                </a:lnTo>
                <a:cubicBezTo>
                  <a:pt x="62151632" y="84587112"/>
                  <a:pt x="62770588" y="85207176"/>
                  <a:pt x="62769512" y="85972512"/>
                </a:cubicBezTo>
                <a:cubicBezTo>
                  <a:pt x="62769512" y="86338496"/>
                  <a:pt x="62624204" y="86689448"/>
                  <a:pt x="62364764" y="86948832"/>
                </a:cubicBezTo>
                <a:close/>
                <a:moveTo>
                  <a:pt x="25084142" y="47622980"/>
                </a:moveTo>
                <a:cubicBezTo>
                  <a:pt x="25892556" y="49649888"/>
                  <a:pt x="27853842" y="50980416"/>
                  <a:pt x="30035804" y="50982572"/>
                </a:cubicBezTo>
                <a:lnTo>
                  <a:pt x="36753912" y="50982572"/>
                </a:lnTo>
                <a:cubicBezTo>
                  <a:pt x="39696928" y="50984728"/>
                  <a:pt x="42084484" y="48599300"/>
                  <a:pt x="42086640" y="45656308"/>
                </a:cubicBezTo>
                <a:cubicBezTo>
                  <a:pt x="42086640" y="44885552"/>
                  <a:pt x="41920864" y="44123420"/>
                  <a:pt x="41597928" y="43423728"/>
                </a:cubicBezTo>
                <a:lnTo>
                  <a:pt x="52685348" y="30439592"/>
                </a:lnTo>
                <a:cubicBezTo>
                  <a:pt x="53315080" y="30691518"/>
                  <a:pt x="53986784" y="30820660"/>
                  <a:pt x="54664924" y="30820660"/>
                </a:cubicBezTo>
                <a:lnTo>
                  <a:pt x="61383056" y="30820660"/>
                </a:lnTo>
                <a:cubicBezTo>
                  <a:pt x="64328204" y="30778716"/>
                  <a:pt x="66682412" y="28356706"/>
                  <a:pt x="66640416" y="25411506"/>
                </a:cubicBezTo>
                <a:cubicBezTo>
                  <a:pt x="66599524" y="22525540"/>
                  <a:pt x="64269024" y="20195040"/>
                  <a:pt x="61383056" y="20154148"/>
                </a:cubicBezTo>
                <a:lnTo>
                  <a:pt x="54664924" y="20154148"/>
                </a:lnTo>
                <a:cubicBezTo>
                  <a:pt x="51723008" y="20149838"/>
                  <a:pt x="49335456" y="22532006"/>
                  <a:pt x="49331144" y="25472896"/>
                </a:cubicBezTo>
                <a:cubicBezTo>
                  <a:pt x="49330068" y="26245754"/>
                  <a:pt x="49496920" y="27008992"/>
                  <a:pt x="49820908" y="27710838"/>
                </a:cubicBezTo>
                <a:lnTo>
                  <a:pt x="38733488" y="40696024"/>
                </a:lnTo>
                <a:cubicBezTo>
                  <a:pt x="38104860" y="40444152"/>
                  <a:pt x="37433156" y="40314956"/>
                  <a:pt x="36754988" y="40314956"/>
                </a:cubicBezTo>
                <a:lnTo>
                  <a:pt x="30037960" y="40314956"/>
                </a:lnTo>
                <a:cubicBezTo>
                  <a:pt x="27855996" y="40316008"/>
                  <a:pt x="25894710" y="41646536"/>
                  <a:pt x="25086296" y="43673496"/>
                </a:cubicBezTo>
                <a:lnTo>
                  <a:pt x="17081814" y="43673496"/>
                </a:lnTo>
                <a:cubicBezTo>
                  <a:pt x="16273400" y="41647588"/>
                  <a:pt x="14312114" y="40317112"/>
                  <a:pt x="12130150" y="40314956"/>
                </a:cubicBezTo>
                <a:lnTo>
                  <a:pt x="5413109" y="40314956"/>
                </a:lnTo>
                <a:cubicBezTo>
                  <a:pt x="2466870" y="40314956"/>
                  <a:pt x="79315" y="42702540"/>
                  <a:pt x="79315" y="45648740"/>
                </a:cubicBezTo>
                <a:cubicBezTo>
                  <a:pt x="79315" y="48594992"/>
                  <a:pt x="2466870" y="50982572"/>
                  <a:pt x="5413109" y="50982572"/>
                </a:cubicBezTo>
                <a:lnTo>
                  <a:pt x="12130150" y="50982572"/>
                </a:lnTo>
                <a:cubicBezTo>
                  <a:pt x="14312114" y="50979316"/>
                  <a:pt x="16272322" y="49649888"/>
                  <a:pt x="17081814" y="47622980"/>
                </a:cubicBezTo>
                <a:close/>
                <a:moveTo>
                  <a:pt x="53690760" y="24508404"/>
                </a:moveTo>
                <a:cubicBezTo>
                  <a:pt x="53950176" y="24248962"/>
                  <a:pt x="54302176" y="24102580"/>
                  <a:pt x="54669236" y="24103632"/>
                </a:cubicBezTo>
                <a:lnTo>
                  <a:pt x="61387368" y="24103632"/>
                </a:lnTo>
                <a:cubicBezTo>
                  <a:pt x="62151632" y="24125182"/>
                  <a:pt x="62753376" y="24761326"/>
                  <a:pt x="62732928" y="25525616"/>
                </a:cubicBezTo>
                <a:cubicBezTo>
                  <a:pt x="62712456" y="26259788"/>
                  <a:pt x="62121488" y="26850730"/>
                  <a:pt x="61387368" y="26871176"/>
                </a:cubicBezTo>
                <a:lnTo>
                  <a:pt x="54669236" y="26871176"/>
                </a:lnTo>
                <a:cubicBezTo>
                  <a:pt x="53904972" y="26871176"/>
                  <a:pt x="53284936" y="26251168"/>
                  <a:pt x="53286016" y="25485774"/>
                </a:cubicBezTo>
                <a:cubicBezTo>
                  <a:pt x="53286016" y="25119792"/>
                  <a:pt x="53431320" y="24767792"/>
                  <a:pt x="53690760" y="24508404"/>
                </a:cubicBezTo>
                <a:close/>
                <a:moveTo>
                  <a:pt x="29058380" y="44669212"/>
                </a:moveTo>
                <a:cubicBezTo>
                  <a:pt x="29317796" y="44409772"/>
                  <a:pt x="29669796" y="44263388"/>
                  <a:pt x="30036882" y="44264440"/>
                </a:cubicBezTo>
                <a:lnTo>
                  <a:pt x="36754988" y="44264440"/>
                </a:lnTo>
                <a:cubicBezTo>
                  <a:pt x="37519276" y="44285992"/>
                  <a:pt x="38120996" y="44922136"/>
                  <a:pt x="38100548" y="45686424"/>
                </a:cubicBezTo>
                <a:cubicBezTo>
                  <a:pt x="38080104" y="46420544"/>
                  <a:pt x="37489132" y="47011540"/>
                  <a:pt x="36754988" y="47031984"/>
                </a:cubicBezTo>
                <a:lnTo>
                  <a:pt x="30037960" y="47031984"/>
                </a:lnTo>
                <a:cubicBezTo>
                  <a:pt x="29273670" y="47031984"/>
                  <a:pt x="28653636" y="46411976"/>
                  <a:pt x="28654712" y="45646584"/>
                </a:cubicBezTo>
                <a:cubicBezTo>
                  <a:pt x="28654712" y="45280600"/>
                  <a:pt x="28800044" y="44928600"/>
                  <a:pt x="29059458" y="44669212"/>
                </a:cubicBezTo>
                <a:close/>
                <a:moveTo>
                  <a:pt x="13102187" y="46626164"/>
                </a:moveTo>
                <a:cubicBezTo>
                  <a:pt x="12842772" y="46886656"/>
                  <a:pt x="12490771" y="47033088"/>
                  <a:pt x="12123685" y="47031984"/>
                </a:cubicBezTo>
                <a:lnTo>
                  <a:pt x="5406658" y="47031984"/>
                </a:lnTo>
                <a:cubicBezTo>
                  <a:pt x="4642382" y="47053536"/>
                  <a:pt x="4005119" y="46450712"/>
                  <a:pt x="3984660" y="45686424"/>
                </a:cubicBezTo>
                <a:cubicBezTo>
                  <a:pt x="3963136" y="44922136"/>
                  <a:pt x="4564867" y="44285992"/>
                  <a:pt x="5329156" y="44264440"/>
                </a:cubicBezTo>
                <a:cubicBezTo>
                  <a:pt x="5354990" y="44263388"/>
                  <a:pt x="5380824" y="44263388"/>
                  <a:pt x="5406658" y="44264440"/>
                </a:cubicBezTo>
                <a:lnTo>
                  <a:pt x="12123685" y="44264440"/>
                </a:lnTo>
                <a:cubicBezTo>
                  <a:pt x="12887974" y="44264440"/>
                  <a:pt x="13506932" y="44883400"/>
                  <a:pt x="13508010" y="45646584"/>
                </a:cubicBezTo>
                <a:cubicBezTo>
                  <a:pt x="13508010" y="46014772"/>
                  <a:pt x="13361601" y="46366720"/>
                  <a:pt x="13102187" y="46626164"/>
                </a:cubicBezTo>
                <a:close/>
              </a:path>
            </a:pathLst>
          </a:custGeom>
          <a:solidFill>
            <a:schemeClr val="dk1"/>
          </a:solidFill>
          <a:ln>
            <a:noFill/>
          </a:ln>
        </p:spPr>
        <p:txBody>
          <a:bodyPr spcFirstLastPara="1" wrap="square" lIns="121900" tIns="60925" rIns="121900" bIns="60925" anchor="ctr" anchorCtr="0">
            <a:noAutofit/>
          </a:bodyPr>
          <a:lstStyle/>
          <a:p>
            <a:pPr marL="0" marR="0" lvl="0" indent="0" algn="l" rtl="0">
              <a:spcBef>
                <a:spcPts val="0"/>
              </a:spcBef>
              <a:spcAft>
                <a:spcPts val="0"/>
              </a:spcAft>
              <a:buNone/>
            </a:pPr>
            <a:endParaRPr sz="2400">
              <a:solidFill>
                <a:srgbClr val="000000"/>
              </a:solidFill>
              <a:latin typeface="Arial"/>
              <a:ea typeface="Arial"/>
              <a:cs typeface="Arial"/>
              <a:sym typeface="Arial"/>
            </a:endParaRPr>
          </a:p>
        </p:txBody>
      </p:sp>
      <p:sp>
        <p:nvSpPr>
          <p:cNvPr id="722" name="Google Shape;722;p12"/>
          <p:cNvSpPr/>
          <p:nvPr/>
        </p:nvSpPr>
        <p:spPr>
          <a:xfrm>
            <a:off x="849599" y="3264000"/>
            <a:ext cx="1906559" cy="960000"/>
          </a:xfrm>
          <a:prstGeom prst="rect">
            <a:avLst/>
          </a:prstGeom>
          <a:noFill/>
          <a:ln>
            <a:noFill/>
          </a:ln>
        </p:spPr>
        <p:txBody>
          <a:bodyPr spcFirstLastPara="1" wrap="square" lIns="96000" tIns="0" rIns="0" bIns="0" anchor="t" anchorCtr="0">
            <a:noAutofit/>
          </a:bodyPr>
          <a:lstStyle/>
          <a:p>
            <a:pPr marL="0" marR="0" lvl="0" indent="0" algn="l" rtl="0">
              <a:lnSpc>
                <a:spcPct val="90000"/>
              </a:lnSpc>
              <a:spcBef>
                <a:spcPts val="0"/>
              </a:spcBef>
              <a:spcAft>
                <a:spcPts val="0"/>
              </a:spcAft>
              <a:buNone/>
            </a:pPr>
            <a:r>
              <a:rPr lang="en-US" sz="1467">
                <a:solidFill>
                  <a:srgbClr val="000000"/>
                </a:solidFill>
                <a:latin typeface="Arial Black"/>
                <a:ea typeface="Arial Black"/>
                <a:cs typeface="Arial Black"/>
                <a:sym typeface="Arial Black"/>
              </a:rPr>
              <a:t>Skill </a:t>
            </a:r>
            <a:br>
              <a:rPr lang="en-US" sz="1467">
                <a:solidFill>
                  <a:srgbClr val="000000"/>
                </a:solidFill>
                <a:latin typeface="Arial Black"/>
                <a:ea typeface="Arial Black"/>
                <a:cs typeface="Arial Black"/>
                <a:sym typeface="Arial Black"/>
              </a:rPr>
            </a:br>
            <a:r>
              <a:rPr lang="en-US" sz="1467">
                <a:solidFill>
                  <a:srgbClr val="000000"/>
                </a:solidFill>
                <a:latin typeface="Arial Black"/>
                <a:ea typeface="Arial Black"/>
                <a:cs typeface="Arial Black"/>
                <a:sym typeface="Arial Black"/>
              </a:rPr>
              <a:t>Taxonomy</a:t>
            </a:r>
            <a:endParaRPr sz="2400">
              <a:solidFill>
                <a:schemeClr val="dk1"/>
              </a:solidFill>
              <a:latin typeface="Arial"/>
              <a:ea typeface="Arial"/>
              <a:cs typeface="Arial"/>
              <a:sym typeface="Arial"/>
            </a:endParaRPr>
          </a:p>
        </p:txBody>
      </p:sp>
      <p:sp>
        <p:nvSpPr>
          <p:cNvPr id="723" name="Google Shape;723;p12"/>
          <p:cNvSpPr/>
          <p:nvPr/>
        </p:nvSpPr>
        <p:spPr>
          <a:xfrm>
            <a:off x="2996159" y="3264000"/>
            <a:ext cx="1906555" cy="960000"/>
          </a:xfrm>
          <a:prstGeom prst="rect">
            <a:avLst/>
          </a:prstGeom>
          <a:noFill/>
          <a:ln>
            <a:noFill/>
          </a:ln>
        </p:spPr>
        <p:txBody>
          <a:bodyPr spcFirstLastPara="1" wrap="square" lIns="96000" tIns="0" rIns="0" bIns="0" anchor="t" anchorCtr="0">
            <a:noAutofit/>
          </a:bodyPr>
          <a:lstStyle/>
          <a:p>
            <a:pPr marL="0" marR="0" lvl="0" indent="0" algn="l" rtl="0">
              <a:lnSpc>
                <a:spcPct val="90000"/>
              </a:lnSpc>
              <a:spcBef>
                <a:spcPts val="0"/>
              </a:spcBef>
              <a:spcAft>
                <a:spcPts val="0"/>
              </a:spcAft>
              <a:buNone/>
            </a:pPr>
            <a:r>
              <a:rPr lang="en-US" sz="1467">
                <a:solidFill>
                  <a:srgbClr val="000000"/>
                </a:solidFill>
                <a:latin typeface="Arial Black"/>
                <a:ea typeface="Arial Black"/>
                <a:cs typeface="Arial Black"/>
                <a:sym typeface="Arial Black"/>
              </a:rPr>
              <a:t>Data </a:t>
            </a:r>
            <a:br>
              <a:rPr lang="en-US" sz="1467">
                <a:solidFill>
                  <a:srgbClr val="000000"/>
                </a:solidFill>
                <a:latin typeface="Arial Black"/>
                <a:ea typeface="Arial Black"/>
                <a:cs typeface="Arial Black"/>
                <a:sym typeface="Arial Black"/>
              </a:rPr>
            </a:br>
            <a:r>
              <a:rPr lang="en-US" sz="1467">
                <a:solidFill>
                  <a:srgbClr val="000000"/>
                </a:solidFill>
                <a:latin typeface="Arial Black"/>
                <a:ea typeface="Arial Black"/>
                <a:cs typeface="Arial Black"/>
                <a:sym typeface="Arial Black"/>
              </a:rPr>
              <a:t>Architecture </a:t>
            </a:r>
            <a:br>
              <a:rPr lang="en-US" sz="1467">
                <a:solidFill>
                  <a:srgbClr val="000000"/>
                </a:solidFill>
                <a:latin typeface="Arial Black"/>
                <a:ea typeface="Arial Black"/>
                <a:cs typeface="Arial Black"/>
                <a:sym typeface="Arial Black"/>
              </a:rPr>
            </a:br>
            <a:r>
              <a:rPr lang="en-US" sz="1467">
                <a:solidFill>
                  <a:srgbClr val="000000"/>
                </a:solidFill>
                <a:latin typeface="Arial Black"/>
                <a:ea typeface="Arial Black"/>
                <a:cs typeface="Arial Black"/>
                <a:sym typeface="Arial Black"/>
              </a:rPr>
              <a:t>&amp; Skill </a:t>
            </a:r>
            <a:br>
              <a:rPr lang="en-US" sz="1467">
                <a:solidFill>
                  <a:srgbClr val="000000"/>
                </a:solidFill>
                <a:latin typeface="Arial Black"/>
                <a:ea typeface="Arial Black"/>
                <a:cs typeface="Arial Black"/>
                <a:sym typeface="Arial Black"/>
              </a:rPr>
            </a:br>
            <a:r>
              <a:rPr lang="en-US" sz="1467">
                <a:solidFill>
                  <a:srgbClr val="000000"/>
                </a:solidFill>
                <a:latin typeface="Arial Black"/>
                <a:ea typeface="Arial Black"/>
                <a:cs typeface="Arial Black"/>
                <a:sym typeface="Arial Black"/>
              </a:rPr>
              <a:t>Intelligence</a:t>
            </a:r>
            <a:endParaRPr sz="2400">
              <a:solidFill>
                <a:schemeClr val="dk1"/>
              </a:solidFill>
              <a:latin typeface="Arial"/>
              <a:ea typeface="Arial"/>
              <a:cs typeface="Arial"/>
              <a:sym typeface="Arial"/>
            </a:endParaRPr>
          </a:p>
        </p:txBody>
      </p:sp>
      <p:sp>
        <p:nvSpPr>
          <p:cNvPr id="724" name="Google Shape;724;p12"/>
          <p:cNvSpPr/>
          <p:nvPr/>
        </p:nvSpPr>
        <p:spPr>
          <a:xfrm>
            <a:off x="5142719" y="3264000"/>
            <a:ext cx="1906559" cy="960000"/>
          </a:xfrm>
          <a:prstGeom prst="rect">
            <a:avLst/>
          </a:prstGeom>
          <a:noFill/>
          <a:ln>
            <a:noFill/>
          </a:ln>
        </p:spPr>
        <p:txBody>
          <a:bodyPr spcFirstLastPara="1" wrap="square" lIns="96000" tIns="0" rIns="0" bIns="0" anchor="t" anchorCtr="0">
            <a:noAutofit/>
          </a:bodyPr>
          <a:lstStyle/>
          <a:p>
            <a:pPr marL="0" marR="0" lvl="0" indent="0" algn="l" rtl="0">
              <a:lnSpc>
                <a:spcPct val="90000"/>
              </a:lnSpc>
              <a:spcBef>
                <a:spcPts val="0"/>
              </a:spcBef>
              <a:spcAft>
                <a:spcPts val="0"/>
              </a:spcAft>
              <a:buNone/>
            </a:pPr>
            <a:r>
              <a:rPr lang="en-US" sz="1467">
                <a:solidFill>
                  <a:srgbClr val="000000"/>
                </a:solidFill>
                <a:latin typeface="Arial Black"/>
                <a:ea typeface="Arial Black"/>
                <a:cs typeface="Arial Black"/>
                <a:sym typeface="Arial Black"/>
              </a:rPr>
              <a:t>Skills to </a:t>
            </a:r>
            <a:br>
              <a:rPr lang="en-US" sz="1467">
                <a:solidFill>
                  <a:srgbClr val="000000"/>
                </a:solidFill>
                <a:latin typeface="Arial Black"/>
                <a:ea typeface="Arial Black"/>
                <a:cs typeface="Arial Black"/>
                <a:sym typeface="Arial Black"/>
              </a:rPr>
            </a:br>
            <a:r>
              <a:rPr lang="en-US" sz="1467">
                <a:solidFill>
                  <a:srgbClr val="000000"/>
                </a:solidFill>
                <a:latin typeface="Arial Black"/>
                <a:ea typeface="Arial Black"/>
                <a:cs typeface="Arial Black"/>
                <a:sym typeface="Arial Black"/>
              </a:rPr>
              <a:t>People</a:t>
            </a:r>
            <a:endParaRPr sz="2400">
              <a:solidFill>
                <a:schemeClr val="dk1"/>
              </a:solidFill>
              <a:latin typeface="Arial"/>
              <a:ea typeface="Arial"/>
              <a:cs typeface="Arial"/>
              <a:sym typeface="Arial"/>
            </a:endParaRPr>
          </a:p>
        </p:txBody>
      </p:sp>
      <p:sp>
        <p:nvSpPr>
          <p:cNvPr id="725" name="Google Shape;725;p12"/>
          <p:cNvSpPr/>
          <p:nvPr/>
        </p:nvSpPr>
        <p:spPr>
          <a:xfrm>
            <a:off x="7289277" y="3264000"/>
            <a:ext cx="1906559" cy="960000"/>
          </a:xfrm>
          <a:prstGeom prst="rect">
            <a:avLst/>
          </a:prstGeom>
          <a:noFill/>
          <a:ln>
            <a:noFill/>
          </a:ln>
        </p:spPr>
        <p:txBody>
          <a:bodyPr spcFirstLastPara="1" wrap="square" lIns="96000" tIns="0" rIns="0" bIns="0" anchor="t" anchorCtr="0">
            <a:noAutofit/>
          </a:bodyPr>
          <a:lstStyle/>
          <a:p>
            <a:pPr marL="0" marR="0" lvl="0" indent="0" algn="l" rtl="0">
              <a:lnSpc>
                <a:spcPct val="90000"/>
              </a:lnSpc>
              <a:spcBef>
                <a:spcPts val="0"/>
              </a:spcBef>
              <a:spcAft>
                <a:spcPts val="0"/>
              </a:spcAft>
              <a:buNone/>
            </a:pPr>
            <a:r>
              <a:rPr lang="en-US" sz="1467">
                <a:solidFill>
                  <a:srgbClr val="000000"/>
                </a:solidFill>
                <a:latin typeface="Arial Black"/>
                <a:ea typeface="Arial Black"/>
                <a:cs typeface="Arial Black"/>
                <a:sym typeface="Arial Black"/>
              </a:rPr>
              <a:t>Skills to </a:t>
            </a:r>
            <a:br>
              <a:rPr lang="en-US" sz="1467">
                <a:solidFill>
                  <a:srgbClr val="000000"/>
                </a:solidFill>
                <a:latin typeface="Arial Black"/>
                <a:ea typeface="Arial Black"/>
                <a:cs typeface="Arial Black"/>
                <a:sym typeface="Arial Black"/>
              </a:rPr>
            </a:br>
            <a:r>
              <a:rPr lang="en-US" sz="1467">
                <a:solidFill>
                  <a:srgbClr val="000000"/>
                </a:solidFill>
                <a:latin typeface="Arial Black"/>
                <a:ea typeface="Arial Black"/>
                <a:cs typeface="Arial Black"/>
                <a:sym typeface="Arial Black"/>
              </a:rPr>
              <a:t>Jobs</a:t>
            </a:r>
            <a:endParaRPr sz="2400">
              <a:solidFill>
                <a:schemeClr val="dk1"/>
              </a:solidFill>
              <a:latin typeface="Arial"/>
              <a:ea typeface="Arial"/>
              <a:cs typeface="Arial"/>
              <a:sym typeface="Arial"/>
            </a:endParaRPr>
          </a:p>
        </p:txBody>
      </p:sp>
      <p:sp>
        <p:nvSpPr>
          <p:cNvPr id="726" name="Google Shape;726;p12"/>
          <p:cNvSpPr/>
          <p:nvPr/>
        </p:nvSpPr>
        <p:spPr>
          <a:xfrm>
            <a:off x="9435834" y="3264000"/>
            <a:ext cx="1906559" cy="960000"/>
          </a:xfrm>
          <a:prstGeom prst="rect">
            <a:avLst/>
          </a:prstGeom>
          <a:noFill/>
          <a:ln>
            <a:noFill/>
          </a:ln>
        </p:spPr>
        <p:txBody>
          <a:bodyPr spcFirstLastPara="1" wrap="square" lIns="96000" tIns="0" rIns="0" bIns="0" anchor="t" anchorCtr="0">
            <a:noAutofit/>
          </a:bodyPr>
          <a:lstStyle/>
          <a:p>
            <a:pPr marL="0" marR="0" lvl="0" indent="0" algn="l" rtl="0">
              <a:lnSpc>
                <a:spcPct val="90000"/>
              </a:lnSpc>
              <a:spcBef>
                <a:spcPts val="0"/>
              </a:spcBef>
              <a:spcAft>
                <a:spcPts val="0"/>
              </a:spcAft>
              <a:buNone/>
            </a:pPr>
            <a:r>
              <a:rPr lang="en-US" sz="1467">
                <a:solidFill>
                  <a:srgbClr val="000000"/>
                </a:solidFill>
                <a:latin typeface="Arial Black"/>
                <a:ea typeface="Arial Black"/>
                <a:cs typeface="Arial Black"/>
                <a:sym typeface="Arial Black"/>
              </a:rPr>
              <a:t>Skills to </a:t>
            </a:r>
            <a:br>
              <a:rPr lang="en-US" sz="1467">
                <a:solidFill>
                  <a:srgbClr val="000000"/>
                </a:solidFill>
                <a:latin typeface="Arial Black"/>
                <a:ea typeface="Arial Black"/>
                <a:cs typeface="Arial Black"/>
                <a:sym typeface="Arial Black"/>
              </a:rPr>
            </a:br>
            <a:r>
              <a:rPr lang="en-US" sz="1467">
                <a:solidFill>
                  <a:srgbClr val="000000"/>
                </a:solidFill>
                <a:latin typeface="Arial Black"/>
                <a:ea typeface="Arial Black"/>
                <a:cs typeface="Arial Black"/>
                <a:sym typeface="Arial Black"/>
              </a:rPr>
              <a:t>Growth</a:t>
            </a:r>
            <a:endParaRPr sz="2400">
              <a:solidFill>
                <a:schemeClr val="dk1"/>
              </a:solidFill>
              <a:latin typeface="Arial"/>
              <a:ea typeface="Arial"/>
              <a:cs typeface="Arial"/>
              <a:sym typeface="Arial"/>
            </a:endParaRPr>
          </a:p>
        </p:txBody>
      </p:sp>
      <p:sp>
        <p:nvSpPr>
          <p:cNvPr id="727" name="Google Shape;727;p12"/>
          <p:cNvSpPr txBox="1"/>
          <p:nvPr/>
        </p:nvSpPr>
        <p:spPr>
          <a:xfrm>
            <a:off x="609597" y="436313"/>
            <a:ext cx="10972800" cy="1248000"/>
          </a:xfrm>
          <a:prstGeom prst="rect">
            <a:avLst/>
          </a:prstGeom>
          <a:noFill/>
          <a:ln>
            <a:noFill/>
          </a:ln>
        </p:spPr>
        <p:txBody>
          <a:bodyPr spcFirstLastPara="1" wrap="square" lIns="0" tIns="0" rIns="0" bIns="0" anchor="t" anchorCtr="0">
            <a:normAutofit/>
          </a:bodyPr>
          <a:lstStyle/>
          <a:p>
            <a:pPr marL="0" marR="0" lvl="0" indent="0" algn="l" rtl="0">
              <a:lnSpc>
                <a:spcPct val="90000"/>
              </a:lnSpc>
              <a:spcBef>
                <a:spcPts val="0"/>
              </a:spcBef>
              <a:spcAft>
                <a:spcPts val="0"/>
              </a:spcAft>
              <a:buNone/>
            </a:pPr>
            <a:r>
              <a:rPr lang="en-US" sz="2600" b="1">
                <a:solidFill>
                  <a:srgbClr val="002068"/>
                </a:solidFill>
                <a:latin typeface="Arial"/>
                <a:ea typeface="Arial"/>
                <a:cs typeface="Arial"/>
                <a:sym typeface="Arial"/>
              </a:rPr>
              <a:t>In 2021, we sliced the “skills topic” to 5 areas which allowed us to progress in targeted and tangible way</a:t>
            </a:r>
            <a:endParaRPr sz="2600" b="1">
              <a:solidFill>
                <a:srgbClr val="002068"/>
              </a:solidFill>
              <a:latin typeface="Arial"/>
              <a:ea typeface="Arial"/>
              <a:cs typeface="Arial"/>
              <a:sym typeface="Arial"/>
            </a:endParaRPr>
          </a:p>
          <a:p>
            <a:pPr marL="0" marR="0" lvl="0" indent="0" algn="l" rtl="0">
              <a:lnSpc>
                <a:spcPct val="90000"/>
              </a:lnSpc>
              <a:spcBef>
                <a:spcPts val="0"/>
              </a:spcBef>
              <a:spcAft>
                <a:spcPts val="0"/>
              </a:spcAft>
              <a:buNone/>
            </a:pPr>
            <a:endParaRPr sz="2933" b="1">
              <a:solidFill>
                <a:srgbClr val="000000"/>
              </a:solidFill>
              <a:latin typeface="Arial Black"/>
              <a:ea typeface="Arial Black"/>
              <a:cs typeface="Arial Black"/>
              <a:sym typeface="Arial Black"/>
            </a:endParaRPr>
          </a:p>
        </p:txBody>
      </p:sp>
      <p:sp>
        <p:nvSpPr>
          <p:cNvPr id="728" name="Google Shape;728;p12"/>
          <p:cNvSpPr txBox="1">
            <a:spLocks noGrp="1"/>
          </p:cNvSpPr>
          <p:nvPr>
            <p:ph type="sldNum" idx="12"/>
          </p:nvPr>
        </p:nvSpPr>
        <p:spPr>
          <a:xfrm>
            <a:off x="11307726" y="6449644"/>
            <a:ext cx="465174" cy="1800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US"/>
              <a:t>12</a:t>
            </a:fld>
            <a:endParaRPr/>
          </a:p>
        </p:txBody>
      </p:sp>
      <p:sp>
        <p:nvSpPr>
          <p:cNvPr id="729" name="Google Shape;729;p12"/>
          <p:cNvSpPr txBox="1">
            <a:spLocks noGrp="1"/>
          </p:cNvSpPr>
          <p:nvPr>
            <p:ph type="ftr" idx="11"/>
          </p:nvPr>
        </p:nvSpPr>
        <p:spPr>
          <a:xfrm>
            <a:off x="8200294" y="6449644"/>
            <a:ext cx="2880000" cy="1800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None/>
            </a:pPr>
            <a:r>
              <a:rPr lang="en-US"/>
              <a:t>Talent Marketplace - Gloat Community Call</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34"/>
        <p:cNvGrpSpPr/>
        <p:nvPr/>
      </p:nvGrpSpPr>
      <p:grpSpPr>
        <a:xfrm>
          <a:off x="0" y="0"/>
          <a:ext cx="0" cy="0"/>
          <a:chOff x="0" y="0"/>
          <a:chExt cx="0" cy="0"/>
        </a:xfrm>
      </p:grpSpPr>
      <p:sp>
        <p:nvSpPr>
          <p:cNvPr id="735" name="Google Shape;735;p13"/>
          <p:cNvSpPr txBox="1"/>
          <p:nvPr/>
        </p:nvSpPr>
        <p:spPr>
          <a:xfrm>
            <a:off x="1441999" y="1778537"/>
            <a:ext cx="4006323" cy="410379"/>
          </a:xfrm>
          <a:prstGeom prst="rect">
            <a:avLst/>
          </a:prstGeom>
          <a:noFill/>
          <a:ln>
            <a:noFill/>
          </a:ln>
        </p:spPr>
        <p:txBody>
          <a:bodyPr spcFirstLastPara="1" wrap="square" lIns="121900" tIns="60925" rIns="121900" bIns="60925" anchor="t" anchorCtr="0">
            <a:spAutoFit/>
          </a:bodyPr>
          <a:lstStyle/>
          <a:p>
            <a:pPr marL="0" marR="0" lvl="0" indent="0" algn="ctr" rtl="0">
              <a:spcBef>
                <a:spcPts val="0"/>
              </a:spcBef>
              <a:spcAft>
                <a:spcPts val="0"/>
              </a:spcAft>
              <a:buNone/>
            </a:pPr>
            <a:r>
              <a:rPr lang="en-US" sz="1867" b="1">
                <a:solidFill>
                  <a:schemeClr val="accent2"/>
                </a:solidFill>
                <a:latin typeface="Arial Black"/>
                <a:ea typeface="Arial Black"/>
                <a:cs typeface="Arial Black"/>
                <a:sym typeface="Arial Black"/>
              </a:rPr>
              <a:t>Job Architecture</a:t>
            </a:r>
            <a:endParaRPr sz="1867">
              <a:solidFill>
                <a:schemeClr val="accent2"/>
              </a:solidFill>
              <a:latin typeface="Arial"/>
              <a:ea typeface="Arial"/>
              <a:cs typeface="Arial"/>
              <a:sym typeface="Arial"/>
            </a:endParaRPr>
          </a:p>
        </p:txBody>
      </p:sp>
      <p:sp>
        <p:nvSpPr>
          <p:cNvPr id="736" name="Google Shape;736;p13"/>
          <p:cNvSpPr txBox="1"/>
          <p:nvPr/>
        </p:nvSpPr>
        <p:spPr>
          <a:xfrm>
            <a:off x="6097905" y="1778537"/>
            <a:ext cx="5500561" cy="410379"/>
          </a:xfrm>
          <a:prstGeom prst="rect">
            <a:avLst/>
          </a:prstGeom>
          <a:noFill/>
          <a:ln>
            <a:noFill/>
          </a:ln>
        </p:spPr>
        <p:txBody>
          <a:bodyPr spcFirstLastPara="1" wrap="square" lIns="121900" tIns="60925" rIns="121900" bIns="60925" anchor="t" anchorCtr="0">
            <a:spAutoFit/>
          </a:bodyPr>
          <a:lstStyle/>
          <a:p>
            <a:pPr marL="0" marR="0" lvl="0" indent="0" algn="ctr" rtl="0">
              <a:spcBef>
                <a:spcPts val="0"/>
              </a:spcBef>
              <a:spcAft>
                <a:spcPts val="0"/>
              </a:spcAft>
              <a:buNone/>
            </a:pPr>
            <a:r>
              <a:rPr lang="en-US" sz="1867" b="1">
                <a:solidFill>
                  <a:schemeClr val="accent2"/>
                </a:solidFill>
                <a:latin typeface="Arial Black"/>
                <a:ea typeface="Arial Black"/>
                <a:cs typeface="Arial Black"/>
                <a:sym typeface="Arial Black"/>
              </a:rPr>
              <a:t>Proficiency Levels</a:t>
            </a:r>
            <a:endParaRPr sz="1867">
              <a:solidFill>
                <a:schemeClr val="accent2"/>
              </a:solidFill>
              <a:latin typeface="Arial"/>
              <a:ea typeface="Arial"/>
              <a:cs typeface="Arial"/>
              <a:sym typeface="Arial"/>
            </a:endParaRPr>
          </a:p>
        </p:txBody>
      </p:sp>
      <p:pic>
        <p:nvPicPr>
          <p:cNvPr id="737" name="Google Shape;737;p13"/>
          <p:cNvPicPr preferRelativeResize="0"/>
          <p:nvPr/>
        </p:nvPicPr>
        <p:blipFill rotWithShape="1">
          <a:blip r:embed="rId3">
            <a:alphaModFix/>
          </a:blip>
          <a:srcRect b="34035"/>
          <a:stretch/>
        </p:blipFill>
        <p:spPr>
          <a:xfrm>
            <a:off x="717358" y="2313007"/>
            <a:ext cx="3674049" cy="2058684"/>
          </a:xfrm>
          <a:prstGeom prst="rect">
            <a:avLst/>
          </a:prstGeom>
          <a:noFill/>
          <a:ln>
            <a:noFill/>
          </a:ln>
          <a:effectLst>
            <a:outerShdw blurRad="50800" dist="38100" dir="2700000" algn="tl" rotWithShape="0">
              <a:srgbClr val="000000">
                <a:alpha val="40000"/>
              </a:srgbClr>
            </a:outerShdw>
          </a:effectLst>
        </p:spPr>
      </p:pic>
      <p:pic>
        <p:nvPicPr>
          <p:cNvPr id="738" name="Google Shape;738;p13"/>
          <p:cNvPicPr preferRelativeResize="0"/>
          <p:nvPr/>
        </p:nvPicPr>
        <p:blipFill rotWithShape="1">
          <a:blip r:embed="rId4">
            <a:alphaModFix/>
          </a:blip>
          <a:srcRect l="2027" r="38191" b="14457"/>
          <a:stretch/>
        </p:blipFill>
        <p:spPr>
          <a:xfrm>
            <a:off x="2269300" y="3917355"/>
            <a:ext cx="3118779" cy="2018399"/>
          </a:xfrm>
          <a:prstGeom prst="rect">
            <a:avLst/>
          </a:prstGeom>
          <a:noFill/>
          <a:ln>
            <a:noFill/>
          </a:ln>
          <a:effectLst>
            <a:outerShdw blurRad="50800" dist="38100" dir="2700000" algn="tl" rotWithShape="0">
              <a:srgbClr val="000000">
                <a:alpha val="40000"/>
              </a:srgbClr>
            </a:outerShdw>
          </a:effectLst>
        </p:spPr>
      </p:pic>
      <p:cxnSp>
        <p:nvCxnSpPr>
          <p:cNvPr id="739" name="Google Shape;739;p13"/>
          <p:cNvCxnSpPr/>
          <p:nvPr/>
        </p:nvCxnSpPr>
        <p:spPr>
          <a:xfrm>
            <a:off x="5974080" y="2313008"/>
            <a:ext cx="0" cy="3507529"/>
          </a:xfrm>
          <a:prstGeom prst="straightConnector1">
            <a:avLst/>
          </a:prstGeom>
          <a:noFill/>
          <a:ln w="12700" cap="sq" cmpd="sng">
            <a:solidFill>
              <a:srgbClr val="7F7F7F"/>
            </a:solidFill>
            <a:prstDash val="solid"/>
            <a:round/>
            <a:headEnd type="none" w="sm" len="sm"/>
            <a:tailEnd type="none" w="sm" len="sm"/>
          </a:ln>
        </p:spPr>
      </p:cxnSp>
      <p:sp>
        <p:nvSpPr>
          <p:cNvPr id="740" name="Google Shape;740;p13"/>
          <p:cNvSpPr txBox="1"/>
          <p:nvPr/>
        </p:nvSpPr>
        <p:spPr>
          <a:xfrm>
            <a:off x="609600" y="457199"/>
            <a:ext cx="10972800" cy="1248000"/>
          </a:xfrm>
          <a:prstGeom prst="rect">
            <a:avLst/>
          </a:prstGeom>
          <a:noFill/>
          <a:ln>
            <a:noFill/>
          </a:ln>
        </p:spPr>
        <p:txBody>
          <a:bodyPr spcFirstLastPara="1" wrap="square" lIns="0" tIns="0" rIns="0" bIns="0" anchor="t" anchorCtr="0">
            <a:normAutofit/>
          </a:bodyPr>
          <a:lstStyle/>
          <a:p>
            <a:pPr marL="0" marR="0" lvl="0" indent="0" algn="l" rtl="0">
              <a:lnSpc>
                <a:spcPct val="90000"/>
              </a:lnSpc>
              <a:spcBef>
                <a:spcPts val="0"/>
              </a:spcBef>
              <a:spcAft>
                <a:spcPts val="0"/>
              </a:spcAft>
              <a:buNone/>
            </a:pPr>
            <a:r>
              <a:rPr lang="en-US" sz="2600" b="1">
                <a:solidFill>
                  <a:srgbClr val="002068"/>
                </a:solidFill>
                <a:latin typeface="Arial"/>
                <a:ea typeface="Arial"/>
                <a:cs typeface="Arial"/>
                <a:sym typeface="Arial"/>
              </a:rPr>
              <a:t>Match is centered around the capabilites, roles and skills needed to accelerate the transformation...</a:t>
            </a:r>
            <a:endParaRPr/>
          </a:p>
          <a:p>
            <a:pPr marL="0" marR="0" lvl="0" indent="0" algn="l" rtl="0">
              <a:lnSpc>
                <a:spcPct val="90000"/>
              </a:lnSpc>
              <a:spcBef>
                <a:spcPts val="0"/>
              </a:spcBef>
              <a:spcAft>
                <a:spcPts val="0"/>
              </a:spcAft>
              <a:buNone/>
            </a:pPr>
            <a:endParaRPr sz="2933" b="1">
              <a:solidFill>
                <a:schemeClr val="dk1"/>
              </a:solidFill>
              <a:latin typeface="Arial Black"/>
              <a:ea typeface="Arial Black"/>
              <a:cs typeface="Arial Black"/>
              <a:sym typeface="Arial Black"/>
            </a:endParaRPr>
          </a:p>
        </p:txBody>
      </p:sp>
      <p:pic>
        <p:nvPicPr>
          <p:cNvPr id="741" name="Google Shape;741;p13"/>
          <p:cNvPicPr preferRelativeResize="0"/>
          <p:nvPr/>
        </p:nvPicPr>
        <p:blipFill rotWithShape="1">
          <a:blip r:embed="rId5">
            <a:alphaModFix/>
          </a:blip>
          <a:srcRect/>
          <a:stretch/>
        </p:blipFill>
        <p:spPr>
          <a:xfrm>
            <a:off x="6763348" y="2373591"/>
            <a:ext cx="4185569" cy="1999205"/>
          </a:xfrm>
          <a:prstGeom prst="rect">
            <a:avLst/>
          </a:prstGeom>
          <a:noFill/>
          <a:ln>
            <a:noFill/>
          </a:ln>
        </p:spPr>
      </p:pic>
      <p:pic>
        <p:nvPicPr>
          <p:cNvPr id="742" name="Google Shape;742;p13"/>
          <p:cNvPicPr preferRelativeResize="0"/>
          <p:nvPr/>
        </p:nvPicPr>
        <p:blipFill rotWithShape="1">
          <a:blip r:embed="rId6">
            <a:alphaModFix/>
          </a:blip>
          <a:srcRect/>
          <a:stretch/>
        </p:blipFill>
        <p:spPr>
          <a:xfrm>
            <a:off x="8161673" y="4066771"/>
            <a:ext cx="3497820" cy="1995768"/>
          </a:xfrm>
          <a:prstGeom prst="rect">
            <a:avLst/>
          </a:prstGeom>
          <a:noFill/>
          <a:ln>
            <a:noFill/>
          </a:ln>
          <a:effectLst>
            <a:outerShdw blurRad="50800" dist="38100" dir="2700000" algn="tl" rotWithShape="0">
              <a:srgbClr val="000000">
                <a:alpha val="40000"/>
              </a:srgbClr>
            </a:outerShdw>
          </a:effectLst>
        </p:spPr>
      </p:pic>
      <p:sp>
        <p:nvSpPr>
          <p:cNvPr id="743" name="Google Shape;743;p13"/>
          <p:cNvSpPr txBox="1">
            <a:spLocks noGrp="1"/>
          </p:cNvSpPr>
          <p:nvPr>
            <p:ph type="sldNum" idx="12"/>
          </p:nvPr>
        </p:nvSpPr>
        <p:spPr>
          <a:xfrm>
            <a:off x="8197850" y="6449644"/>
            <a:ext cx="2880000" cy="180000"/>
          </a:xfrm>
          <a:prstGeom prst="rect">
            <a:avLst/>
          </a:prstGeom>
          <a:noFill/>
          <a:ln>
            <a:noFill/>
          </a:ln>
        </p:spPr>
        <p:txBody>
          <a:bodyPr spcFirstLastPara="1" wrap="square" lIns="0" tIns="0" rIns="0" bIns="0" anchor="t" anchorCtr="0">
            <a:noAutofit/>
          </a:bodyPr>
          <a:lstStyle/>
          <a:p>
            <a:pPr marL="0" marR="0" lvl="0" indent="0" algn="r" rtl="0">
              <a:spcBef>
                <a:spcPts val="0"/>
              </a:spcBef>
              <a:spcAft>
                <a:spcPts val="0"/>
              </a:spcAft>
              <a:buNone/>
            </a:pPr>
            <a:fld id="{00000000-1234-1234-1234-123412341234}" type="slidenum">
              <a:rPr lang="en-US" sz="900">
                <a:solidFill>
                  <a:schemeClr val="dk1"/>
                </a:solidFill>
                <a:latin typeface="Arial"/>
                <a:ea typeface="Arial"/>
                <a:cs typeface="Arial"/>
                <a:sym typeface="Arial"/>
              </a:rPr>
              <a:t>13</a:t>
            </a:fld>
            <a:endParaRPr sz="900">
              <a:solidFill>
                <a:schemeClr val="dk1"/>
              </a:solidFill>
              <a:latin typeface="Arial"/>
              <a:ea typeface="Arial"/>
              <a:cs typeface="Arial"/>
              <a:sym typeface="Arial"/>
            </a:endParaRPr>
          </a:p>
        </p:txBody>
      </p:sp>
      <p:sp>
        <p:nvSpPr>
          <p:cNvPr id="744" name="Google Shape;744;p13"/>
          <p:cNvSpPr txBox="1"/>
          <p:nvPr/>
        </p:nvSpPr>
        <p:spPr>
          <a:xfrm>
            <a:off x="8200294" y="6449644"/>
            <a:ext cx="2880000" cy="180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000">
                <a:solidFill>
                  <a:schemeClr val="dk1"/>
                </a:solidFill>
                <a:latin typeface="Arial"/>
                <a:ea typeface="Arial"/>
                <a:cs typeface="Arial"/>
                <a:sym typeface="Arial"/>
              </a:rPr>
              <a:t>Talent Marketplace - Gloat Community Call</a:t>
            </a:r>
            <a:endParaRPr/>
          </a:p>
        </p:txBody>
      </p:sp>
      <p:sp>
        <p:nvSpPr>
          <p:cNvPr id="745" name="Google Shape;745;p13"/>
          <p:cNvSpPr txBox="1"/>
          <p:nvPr/>
        </p:nvSpPr>
        <p:spPr>
          <a:xfrm>
            <a:off x="717358" y="4438650"/>
            <a:ext cx="1551942" cy="86177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chemeClr val="accent1"/>
                </a:solidFill>
                <a:latin typeface="Arial"/>
                <a:ea typeface="Arial"/>
                <a:cs typeface="Arial"/>
                <a:sym typeface="Arial"/>
              </a:rPr>
              <a:t>This module was deployed in parallel to running the Finance Use Case (see later slides)</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750"/>
        <p:cNvGrpSpPr/>
        <p:nvPr/>
      </p:nvGrpSpPr>
      <p:grpSpPr>
        <a:xfrm>
          <a:off x="0" y="0"/>
          <a:ext cx="0" cy="0"/>
          <a:chOff x="0" y="0"/>
          <a:chExt cx="0" cy="0"/>
        </a:xfrm>
      </p:grpSpPr>
      <p:cxnSp>
        <p:nvCxnSpPr>
          <p:cNvPr id="751" name="Google Shape;751;p14"/>
          <p:cNvCxnSpPr/>
          <p:nvPr/>
        </p:nvCxnSpPr>
        <p:spPr>
          <a:xfrm>
            <a:off x="5857972" y="2051692"/>
            <a:ext cx="0" cy="4058168"/>
          </a:xfrm>
          <a:prstGeom prst="straightConnector1">
            <a:avLst/>
          </a:prstGeom>
          <a:noFill/>
          <a:ln w="12700" cap="sq" cmpd="sng">
            <a:solidFill>
              <a:srgbClr val="7F7F7F"/>
            </a:solidFill>
            <a:prstDash val="solid"/>
            <a:round/>
            <a:headEnd type="none" w="sm" len="sm"/>
            <a:tailEnd type="none" w="sm" len="sm"/>
          </a:ln>
        </p:spPr>
      </p:cxnSp>
      <p:sp>
        <p:nvSpPr>
          <p:cNvPr id="752" name="Google Shape;752;p14"/>
          <p:cNvSpPr txBox="1"/>
          <p:nvPr/>
        </p:nvSpPr>
        <p:spPr>
          <a:xfrm>
            <a:off x="5691482" y="1779942"/>
            <a:ext cx="6385401" cy="410379"/>
          </a:xfrm>
          <a:prstGeom prst="rect">
            <a:avLst/>
          </a:prstGeom>
          <a:noFill/>
          <a:ln>
            <a:noFill/>
          </a:ln>
        </p:spPr>
        <p:txBody>
          <a:bodyPr spcFirstLastPara="1" wrap="square" lIns="121900" tIns="60925" rIns="121900" bIns="60925" anchor="t" anchorCtr="0">
            <a:spAutoFit/>
          </a:bodyPr>
          <a:lstStyle/>
          <a:p>
            <a:pPr marL="0" marR="0" lvl="0" indent="0" algn="ctr" rtl="0">
              <a:spcBef>
                <a:spcPts val="0"/>
              </a:spcBef>
              <a:spcAft>
                <a:spcPts val="0"/>
              </a:spcAft>
              <a:buNone/>
            </a:pPr>
            <a:r>
              <a:rPr lang="en-US" sz="1867" b="1">
                <a:solidFill>
                  <a:schemeClr val="accent2"/>
                </a:solidFill>
                <a:latin typeface="Arial Black"/>
                <a:ea typeface="Arial Black"/>
                <a:cs typeface="Arial Black"/>
                <a:sym typeface="Arial Black"/>
              </a:rPr>
              <a:t>Skills Foundation*</a:t>
            </a:r>
            <a:endParaRPr sz="1867">
              <a:solidFill>
                <a:schemeClr val="accent2"/>
              </a:solidFill>
              <a:latin typeface="Arial"/>
              <a:ea typeface="Arial"/>
              <a:cs typeface="Arial"/>
              <a:sym typeface="Arial"/>
            </a:endParaRPr>
          </a:p>
        </p:txBody>
      </p:sp>
      <p:sp>
        <p:nvSpPr>
          <p:cNvPr id="753" name="Google Shape;753;p14"/>
          <p:cNvSpPr txBox="1"/>
          <p:nvPr/>
        </p:nvSpPr>
        <p:spPr>
          <a:xfrm>
            <a:off x="1384849" y="1779942"/>
            <a:ext cx="2931137" cy="410379"/>
          </a:xfrm>
          <a:prstGeom prst="rect">
            <a:avLst/>
          </a:prstGeom>
          <a:noFill/>
          <a:ln>
            <a:noFill/>
          </a:ln>
        </p:spPr>
        <p:txBody>
          <a:bodyPr spcFirstLastPara="1" wrap="square" lIns="121900" tIns="60925" rIns="121900" bIns="60925" anchor="t" anchorCtr="0">
            <a:spAutoFit/>
          </a:bodyPr>
          <a:lstStyle/>
          <a:p>
            <a:pPr marL="0" marR="0" lvl="0" indent="0" algn="ctr" rtl="0">
              <a:spcBef>
                <a:spcPts val="0"/>
              </a:spcBef>
              <a:spcAft>
                <a:spcPts val="0"/>
              </a:spcAft>
              <a:buNone/>
            </a:pPr>
            <a:r>
              <a:rPr lang="en-US" sz="1867" b="1">
                <a:solidFill>
                  <a:schemeClr val="accent2"/>
                </a:solidFill>
                <a:latin typeface="Arial Black"/>
                <a:ea typeface="Arial Black"/>
                <a:cs typeface="Arial Black"/>
                <a:sym typeface="Arial Black"/>
              </a:rPr>
              <a:t>Manager Dashboard</a:t>
            </a:r>
            <a:endParaRPr sz="1867">
              <a:solidFill>
                <a:schemeClr val="accent2"/>
              </a:solidFill>
              <a:latin typeface="Arial"/>
              <a:ea typeface="Arial"/>
              <a:cs typeface="Arial"/>
              <a:sym typeface="Arial"/>
            </a:endParaRPr>
          </a:p>
        </p:txBody>
      </p:sp>
      <p:sp>
        <p:nvSpPr>
          <p:cNvPr id="754" name="Google Shape;754;p14"/>
          <p:cNvSpPr txBox="1"/>
          <p:nvPr/>
        </p:nvSpPr>
        <p:spPr>
          <a:xfrm>
            <a:off x="609600" y="457199"/>
            <a:ext cx="10972800" cy="1248000"/>
          </a:xfrm>
          <a:prstGeom prst="rect">
            <a:avLst/>
          </a:prstGeom>
          <a:noFill/>
          <a:ln>
            <a:noFill/>
          </a:ln>
        </p:spPr>
        <p:txBody>
          <a:bodyPr spcFirstLastPara="1" wrap="square" lIns="0" tIns="0" rIns="0" bIns="0" anchor="t" anchorCtr="0">
            <a:normAutofit/>
          </a:bodyPr>
          <a:lstStyle/>
          <a:p>
            <a:pPr marL="0" marR="0" lvl="0" indent="0" algn="l" rtl="0">
              <a:lnSpc>
                <a:spcPct val="90000"/>
              </a:lnSpc>
              <a:spcBef>
                <a:spcPts val="0"/>
              </a:spcBef>
              <a:spcAft>
                <a:spcPts val="0"/>
              </a:spcAft>
              <a:buNone/>
            </a:pPr>
            <a:r>
              <a:rPr lang="en-US" sz="2600" b="1">
                <a:solidFill>
                  <a:srgbClr val="002068"/>
                </a:solidFill>
                <a:latin typeface="Arial"/>
                <a:ea typeface="Arial"/>
                <a:cs typeface="Arial"/>
                <a:sym typeface="Arial"/>
              </a:rPr>
              <a:t>...and enables insights to make better, faster decisions to win in the marketplace</a:t>
            </a:r>
            <a:endParaRPr sz="2600" b="1">
              <a:solidFill>
                <a:srgbClr val="002068"/>
              </a:solidFill>
              <a:latin typeface="Arial"/>
              <a:ea typeface="Arial"/>
              <a:cs typeface="Arial"/>
              <a:sym typeface="Arial"/>
            </a:endParaRPr>
          </a:p>
        </p:txBody>
      </p:sp>
      <p:sp>
        <p:nvSpPr>
          <p:cNvPr id="755" name="Google Shape;755;p14"/>
          <p:cNvSpPr txBox="1">
            <a:spLocks noGrp="1"/>
          </p:cNvSpPr>
          <p:nvPr>
            <p:ph type="sldNum" idx="12"/>
          </p:nvPr>
        </p:nvSpPr>
        <p:spPr>
          <a:xfrm>
            <a:off x="8197850" y="6449644"/>
            <a:ext cx="2880000" cy="180000"/>
          </a:xfrm>
          <a:prstGeom prst="rect">
            <a:avLst/>
          </a:prstGeom>
          <a:noFill/>
          <a:ln>
            <a:noFill/>
          </a:ln>
        </p:spPr>
        <p:txBody>
          <a:bodyPr spcFirstLastPara="1" wrap="square" lIns="0" tIns="0" rIns="0" bIns="0" anchor="t" anchorCtr="0">
            <a:noAutofit/>
          </a:bodyPr>
          <a:lstStyle/>
          <a:p>
            <a:pPr marL="0" marR="0" lvl="0" indent="0" algn="r" rtl="0">
              <a:spcBef>
                <a:spcPts val="0"/>
              </a:spcBef>
              <a:spcAft>
                <a:spcPts val="0"/>
              </a:spcAft>
              <a:buNone/>
            </a:pPr>
            <a:fld id="{00000000-1234-1234-1234-123412341234}" type="slidenum">
              <a:rPr lang="en-US" sz="900">
                <a:solidFill>
                  <a:schemeClr val="dk1"/>
                </a:solidFill>
                <a:latin typeface="Arial"/>
                <a:ea typeface="Arial"/>
                <a:cs typeface="Arial"/>
                <a:sym typeface="Arial"/>
              </a:rPr>
              <a:t>14</a:t>
            </a:fld>
            <a:endParaRPr sz="900">
              <a:solidFill>
                <a:schemeClr val="dk1"/>
              </a:solidFill>
              <a:latin typeface="Arial"/>
              <a:ea typeface="Arial"/>
              <a:cs typeface="Arial"/>
              <a:sym typeface="Arial"/>
            </a:endParaRPr>
          </a:p>
        </p:txBody>
      </p:sp>
      <p:sp>
        <p:nvSpPr>
          <p:cNvPr id="756" name="Google Shape;756;p14"/>
          <p:cNvSpPr txBox="1"/>
          <p:nvPr/>
        </p:nvSpPr>
        <p:spPr>
          <a:xfrm>
            <a:off x="6096000" y="5344886"/>
            <a:ext cx="1583575"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dk1"/>
                </a:solidFill>
                <a:latin typeface="Arial"/>
                <a:ea typeface="Arial"/>
                <a:cs typeface="Arial"/>
                <a:sym typeface="Arial"/>
              </a:rPr>
              <a:t>*currently being deployed</a:t>
            </a:r>
            <a:endParaRPr/>
          </a:p>
        </p:txBody>
      </p:sp>
      <p:sp>
        <p:nvSpPr>
          <p:cNvPr id="757" name="Google Shape;757;p14"/>
          <p:cNvSpPr txBox="1"/>
          <p:nvPr/>
        </p:nvSpPr>
        <p:spPr>
          <a:xfrm>
            <a:off x="8200294" y="6449644"/>
            <a:ext cx="2880000" cy="180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900">
                <a:solidFill>
                  <a:schemeClr val="dk1"/>
                </a:solidFill>
                <a:latin typeface="Arial"/>
                <a:ea typeface="Arial"/>
                <a:cs typeface="Arial"/>
                <a:sym typeface="Arial"/>
              </a:rPr>
              <a:t>Talent Marketplace - Gloat Community Call</a:t>
            </a:r>
            <a:endParaRPr/>
          </a:p>
        </p:txBody>
      </p:sp>
      <p:pic>
        <p:nvPicPr>
          <p:cNvPr id="758" name="Google Shape;758;p14"/>
          <p:cNvPicPr preferRelativeResize="0"/>
          <p:nvPr/>
        </p:nvPicPr>
        <p:blipFill rotWithShape="1">
          <a:blip r:embed="rId3">
            <a:alphaModFix/>
          </a:blip>
          <a:srcRect l="2831" r="3412"/>
          <a:stretch/>
        </p:blipFill>
        <p:spPr>
          <a:xfrm>
            <a:off x="331263" y="2350475"/>
            <a:ext cx="5038301" cy="3216149"/>
          </a:xfrm>
          <a:prstGeom prst="rect">
            <a:avLst/>
          </a:prstGeom>
          <a:noFill/>
          <a:ln w="9525" cap="flat" cmpd="sng">
            <a:solidFill>
              <a:srgbClr val="EFEFEF"/>
            </a:solidFill>
            <a:prstDash val="solid"/>
            <a:round/>
            <a:headEnd type="none" w="sm" len="sm"/>
            <a:tailEnd type="none" w="sm" len="sm"/>
          </a:ln>
        </p:spPr>
      </p:pic>
      <p:pic>
        <p:nvPicPr>
          <p:cNvPr id="759" name="Google Shape;759;p14"/>
          <p:cNvPicPr preferRelativeResize="0"/>
          <p:nvPr/>
        </p:nvPicPr>
        <p:blipFill>
          <a:blip r:embed="rId4">
            <a:alphaModFix/>
          </a:blip>
          <a:stretch>
            <a:fillRect/>
          </a:stretch>
        </p:blipFill>
        <p:spPr>
          <a:xfrm>
            <a:off x="6178931" y="2480227"/>
            <a:ext cx="3693752" cy="2549076"/>
          </a:xfrm>
          <a:prstGeom prst="rect">
            <a:avLst/>
          </a:prstGeom>
          <a:noFill/>
          <a:ln>
            <a:noFill/>
          </a:ln>
          <a:effectLst>
            <a:outerShdw blurRad="57150" dist="19050" dir="5400000" algn="bl" rotWithShape="0">
              <a:srgbClr val="000000">
                <a:alpha val="50000"/>
              </a:srgbClr>
            </a:outerShdw>
          </a:effectLst>
        </p:spPr>
      </p:pic>
      <p:pic>
        <p:nvPicPr>
          <p:cNvPr id="760" name="Google Shape;760;p14"/>
          <p:cNvPicPr preferRelativeResize="0"/>
          <p:nvPr/>
        </p:nvPicPr>
        <p:blipFill>
          <a:blip r:embed="rId5">
            <a:alphaModFix/>
          </a:blip>
          <a:stretch>
            <a:fillRect/>
          </a:stretch>
        </p:blipFill>
        <p:spPr>
          <a:xfrm>
            <a:off x="8619375" y="2827362"/>
            <a:ext cx="3457499" cy="3391462"/>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765"/>
        <p:cNvGrpSpPr/>
        <p:nvPr/>
      </p:nvGrpSpPr>
      <p:grpSpPr>
        <a:xfrm>
          <a:off x="0" y="0"/>
          <a:ext cx="0" cy="0"/>
          <a:chOff x="0" y="0"/>
          <a:chExt cx="0" cy="0"/>
        </a:xfrm>
      </p:grpSpPr>
      <p:sp>
        <p:nvSpPr>
          <p:cNvPr id="766" name="Google Shape;766;p15"/>
          <p:cNvSpPr/>
          <p:nvPr/>
        </p:nvSpPr>
        <p:spPr>
          <a:xfrm>
            <a:off x="2799644" y="1755308"/>
            <a:ext cx="9206149" cy="1185571"/>
          </a:xfrm>
          <a:prstGeom prst="notchedRightArrow">
            <a:avLst>
              <a:gd name="adj1" fmla="val 81063"/>
              <a:gd name="adj2" fmla="val 28668"/>
            </a:avLst>
          </a:prstGeom>
          <a:solidFill>
            <a:srgbClr val="BB7FEB">
              <a:alpha val="60000"/>
            </a:srgbClr>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3200">
              <a:solidFill>
                <a:schemeClr val="dk1"/>
              </a:solidFill>
              <a:latin typeface="Arial"/>
              <a:ea typeface="Arial"/>
              <a:cs typeface="Arial"/>
              <a:sym typeface="Arial"/>
            </a:endParaRPr>
          </a:p>
        </p:txBody>
      </p:sp>
      <p:sp>
        <p:nvSpPr>
          <p:cNvPr id="767" name="Google Shape;767;p15"/>
          <p:cNvSpPr txBox="1"/>
          <p:nvPr/>
        </p:nvSpPr>
        <p:spPr>
          <a:xfrm>
            <a:off x="609600" y="457201"/>
            <a:ext cx="11074400" cy="1281225"/>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None/>
            </a:pPr>
            <a:r>
              <a:rPr lang="en-US" sz="2933" b="1">
                <a:solidFill>
                  <a:schemeClr val="dk1"/>
                </a:solidFill>
                <a:latin typeface="Arial Black"/>
                <a:ea typeface="Arial Black"/>
                <a:cs typeface="Arial Black"/>
                <a:sym typeface="Arial Black"/>
              </a:rPr>
              <a:t>Example: My career in Finance project plan</a:t>
            </a:r>
            <a:endParaRPr sz="2933">
              <a:solidFill>
                <a:schemeClr val="dk1"/>
              </a:solidFill>
              <a:latin typeface="Arial"/>
              <a:ea typeface="Arial"/>
              <a:cs typeface="Arial"/>
              <a:sym typeface="Arial"/>
            </a:endParaRPr>
          </a:p>
        </p:txBody>
      </p:sp>
      <p:sp>
        <p:nvSpPr>
          <p:cNvPr id="768" name="Google Shape;768;p15"/>
          <p:cNvSpPr/>
          <p:nvPr/>
        </p:nvSpPr>
        <p:spPr>
          <a:xfrm>
            <a:off x="265826" y="1865718"/>
            <a:ext cx="5428156" cy="958255"/>
          </a:xfrm>
          <a:prstGeom prst="chevron">
            <a:avLst>
              <a:gd name="adj" fmla="val 27272"/>
            </a:avLst>
          </a:prstGeom>
          <a:solidFill>
            <a:schemeClr val="accent2"/>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3200">
              <a:solidFill>
                <a:schemeClr val="dk1"/>
              </a:solidFill>
              <a:latin typeface="Arial"/>
              <a:ea typeface="Arial"/>
              <a:cs typeface="Arial"/>
              <a:sym typeface="Arial"/>
            </a:endParaRPr>
          </a:p>
        </p:txBody>
      </p:sp>
      <p:sp>
        <p:nvSpPr>
          <p:cNvPr id="769" name="Google Shape;769;p15"/>
          <p:cNvSpPr txBox="1"/>
          <p:nvPr/>
        </p:nvSpPr>
        <p:spPr>
          <a:xfrm>
            <a:off x="799152" y="2142909"/>
            <a:ext cx="4436013" cy="410186"/>
          </a:xfrm>
          <a:prstGeom prst="rect">
            <a:avLst/>
          </a:prstGeom>
          <a:noFill/>
          <a:ln>
            <a:noFill/>
          </a:ln>
        </p:spPr>
        <p:txBody>
          <a:bodyPr spcFirstLastPara="1" wrap="square" lIns="121900" tIns="60925" rIns="121900" bIns="60925" anchor="t" anchorCtr="0">
            <a:spAutoFit/>
          </a:bodyPr>
          <a:lstStyle/>
          <a:p>
            <a:pPr marL="0" marR="0" lvl="0" indent="0" algn="ctr" rtl="0">
              <a:spcBef>
                <a:spcPts val="0"/>
              </a:spcBef>
              <a:spcAft>
                <a:spcPts val="0"/>
              </a:spcAft>
              <a:buNone/>
            </a:pPr>
            <a:r>
              <a:rPr lang="en-US" sz="933" b="1">
                <a:solidFill>
                  <a:schemeClr val="dk1"/>
                </a:solidFill>
                <a:latin typeface="Arial Black"/>
                <a:ea typeface="Arial Black"/>
                <a:cs typeface="Arial Black"/>
                <a:sym typeface="Arial Black"/>
              </a:rPr>
              <a:t>DEFINE FUTURE CRITICAL SKILLS &amp; CAPABILITIES AND CURRENT GAPS</a:t>
            </a:r>
            <a:endParaRPr sz="2400">
              <a:solidFill>
                <a:schemeClr val="dk1"/>
              </a:solidFill>
              <a:latin typeface="Arial"/>
              <a:ea typeface="Arial"/>
              <a:cs typeface="Arial"/>
              <a:sym typeface="Arial"/>
            </a:endParaRPr>
          </a:p>
        </p:txBody>
      </p:sp>
      <p:sp>
        <p:nvSpPr>
          <p:cNvPr id="770" name="Google Shape;770;p15"/>
          <p:cNvSpPr/>
          <p:nvPr/>
        </p:nvSpPr>
        <p:spPr>
          <a:xfrm>
            <a:off x="5816118" y="1980017"/>
            <a:ext cx="364207" cy="321568"/>
          </a:xfrm>
          <a:prstGeom prst="flowChartPreparation">
            <a:avLst/>
          </a:prstGeom>
          <a:solidFill>
            <a:schemeClr val="lt1"/>
          </a:solidFill>
          <a:ln w="12700" cap="sq" cmpd="sng">
            <a:solidFill>
              <a:schemeClr val="dk1"/>
            </a:solidFill>
            <a:prstDash val="solid"/>
            <a:round/>
            <a:headEnd type="none" w="sm" len="sm"/>
            <a:tailEnd type="none" w="sm" len="sm"/>
          </a:ln>
        </p:spPr>
        <p:txBody>
          <a:bodyPr spcFirstLastPara="1" wrap="square" lIns="0" tIns="0" rIns="0" bIns="0" anchor="ctr" anchorCtr="0">
            <a:noAutofit/>
          </a:bodyPr>
          <a:lstStyle/>
          <a:p>
            <a:pPr marL="0" marR="0" lvl="0" indent="0" algn="ctr" rtl="0">
              <a:spcBef>
                <a:spcPts val="0"/>
              </a:spcBef>
              <a:spcAft>
                <a:spcPts val="0"/>
              </a:spcAft>
              <a:buNone/>
            </a:pPr>
            <a:r>
              <a:rPr lang="en-US" sz="1867" b="1">
                <a:solidFill>
                  <a:schemeClr val="dk1"/>
                </a:solidFill>
                <a:latin typeface="Arial"/>
                <a:ea typeface="Arial"/>
                <a:cs typeface="Arial"/>
                <a:sym typeface="Arial"/>
              </a:rPr>
              <a:t>2</a:t>
            </a:r>
            <a:endParaRPr sz="2400">
              <a:solidFill>
                <a:schemeClr val="dk1"/>
              </a:solidFill>
              <a:latin typeface="Arial"/>
              <a:ea typeface="Arial"/>
              <a:cs typeface="Arial"/>
              <a:sym typeface="Arial"/>
            </a:endParaRPr>
          </a:p>
        </p:txBody>
      </p:sp>
      <p:sp>
        <p:nvSpPr>
          <p:cNvPr id="771" name="Google Shape;771;p15"/>
          <p:cNvSpPr/>
          <p:nvPr/>
        </p:nvSpPr>
        <p:spPr>
          <a:xfrm>
            <a:off x="551322" y="1978881"/>
            <a:ext cx="364207" cy="321568"/>
          </a:xfrm>
          <a:prstGeom prst="flowChartPreparation">
            <a:avLst/>
          </a:prstGeom>
          <a:solidFill>
            <a:schemeClr val="lt1"/>
          </a:solidFill>
          <a:ln w="12700" cap="sq" cmpd="sng">
            <a:solidFill>
              <a:schemeClr val="dk1"/>
            </a:solidFill>
            <a:prstDash val="solid"/>
            <a:round/>
            <a:headEnd type="none" w="sm" len="sm"/>
            <a:tailEnd type="none" w="sm" len="sm"/>
          </a:ln>
        </p:spPr>
        <p:txBody>
          <a:bodyPr spcFirstLastPara="1" wrap="square" lIns="0" tIns="0" rIns="0" bIns="0" anchor="ctr" anchorCtr="0">
            <a:noAutofit/>
          </a:bodyPr>
          <a:lstStyle/>
          <a:p>
            <a:pPr marL="0" marR="0" lvl="0" indent="0" algn="ctr" rtl="0">
              <a:spcBef>
                <a:spcPts val="0"/>
              </a:spcBef>
              <a:spcAft>
                <a:spcPts val="0"/>
              </a:spcAft>
              <a:buNone/>
            </a:pPr>
            <a:r>
              <a:rPr lang="en-US" sz="1867" b="1">
                <a:solidFill>
                  <a:schemeClr val="dk1"/>
                </a:solidFill>
                <a:latin typeface="Arial"/>
                <a:ea typeface="Arial"/>
                <a:cs typeface="Arial"/>
                <a:sym typeface="Arial"/>
              </a:rPr>
              <a:t>1</a:t>
            </a:r>
            <a:endParaRPr sz="2400">
              <a:solidFill>
                <a:schemeClr val="dk1"/>
              </a:solidFill>
              <a:latin typeface="Arial"/>
              <a:ea typeface="Arial"/>
              <a:cs typeface="Arial"/>
              <a:sym typeface="Arial"/>
            </a:endParaRPr>
          </a:p>
        </p:txBody>
      </p:sp>
      <p:sp>
        <p:nvSpPr>
          <p:cNvPr id="772" name="Google Shape;772;p15"/>
          <p:cNvSpPr/>
          <p:nvPr/>
        </p:nvSpPr>
        <p:spPr>
          <a:xfrm>
            <a:off x="127722" y="3233056"/>
            <a:ext cx="11601071" cy="322744"/>
          </a:xfrm>
          <a:prstGeom prst="homePlate">
            <a:avLst>
              <a:gd name="adj" fmla="val 50000"/>
            </a:avLst>
          </a:prstGeom>
          <a:solidFill>
            <a:srgbClr val="595959"/>
          </a:solidFill>
          <a:ln w="12700" cap="sq" cmpd="sng">
            <a:solidFill>
              <a:srgbClr val="595959"/>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0" tIns="0" rIns="0" bIns="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773" name="Google Shape;773;p15"/>
          <p:cNvSpPr txBox="1"/>
          <p:nvPr/>
        </p:nvSpPr>
        <p:spPr>
          <a:xfrm>
            <a:off x="395954" y="3262573"/>
            <a:ext cx="1167369" cy="287268"/>
          </a:xfrm>
          <a:prstGeom prst="rect">
            <a:avLst/>
          </a:prstGeom>
          <a:noFill/>
          <a:ln>
            <a:noFill/>
          </a:ln>
        </p:spPr>
        <p:txBody>
          <a:bodyPr spcFirstLastPara="1" wrap="square" lIns="121900" tIns="60925" rIns="121900" bIns="60925" anchor="t" anchorCtr="0">
            <a:spAutoFit/>
          </a:bodyPr>
          <a:lstStyle/>
          <a:p>
            <a:pPr marL="0" marR="0" lvl="0" indent="0" algn="l" rtl="0">
              <a:spcBef>
                <a:spcPts val="0"/>
              </a:spcBef>
              <a:spcAft>
                <a:spcPts val="0"/>
              </a:spcAft>
              <a:buNone/>
            </a:pPr>
            <a:r>
              <a:rPr lang="en-US" sz="1067">
                <a:solidFill>
                  <a:schemeClr val="lt1"/>
                </a:solidFill>
                <a:latin typeface="Arial Black"/>
                <a:ea typeface="Arial Black"/>
                <a:cs typeface="Arial Black"/>
                <a:sym typeface="Arial Black"/>
              </a:rPr>
              <a:t>January</a:t>
            </a:r>
            <a:endParaRPr sz="2400">
              <a:solidFill>
                <a:schemeClr val="dk1"/>
              </a:solidFill>
              <a:latin typeface="Arial"/>
              <a:ea typeface="Arial"/>
              <a:cs typeface="Arial"/>
              <a:sym typeface="Arial"/>
            </a:endParaRPr>
          </a:p>
        </p:txBody>
      </p:sp>
      <p:sp>
        <p:nvSpPr>
          <p:cNvPr id="774" name="Google Shape;774;p15"/>
          <p:cNvSpPr txBox="1"/>
          <p:nvPr/>
        </p:nvSpPr>
        <p:spPr>
          <a:xfrm>
            <a:off x="2219024" y="3262573"/>
            <a:ext cx="1167369" cy="287268"/>
          </a:xfrm>
          <a:prstGeom prst="rect">
            <a:avLst/>
          </a:prstGeom>
          <a:noFill/>
          <a:ln>
            <a:noFill/>
          </a:ln>
        </p:spPr>
        <p:txBody>
          <a:bodyPr spcFirstLastPara="1" wrap="square" lIns="121900" tIns="60925" rIns="121900" bIns="60925" anchor="t" anchorCtr="0">
            <a:spAutoFit/>
          </a:bodyPr>
          <a:lstStyle/>
          <a:p>
            <a:pPr marL="0" marR="0" lvl="0" indent="0" algn="l" rtl="0">
              <a:spcBef>
                <a:spcPts val="0"/>
              </a:spcBef>
              <a:spcAft>
                <a:spcPts val="0"/>
              </a:spcAft>
              <a:buNone/>
            </a:pPr>
            <a:r>
              <a:rPr lang="en-US" sz="1067">
                <a:solidFill>
                  <a:schemeClr val="lt1"/>
                </a:solidFill>
                <a:latin typeface="Arial Black"/>
                <a:ea typeface="Arial Black"/>
                <a:cs typeface="Arial Black"/>
                <a:sym typeface="Arial Black"/>
              </a:rPr>
              <a:t>February</a:t>
            </a:r>
            <a:endParaRPr sz="2400">
              <a:solidFill>
                <a:schemeClr val="dk1"/>
              </a:solidFill>
              <a:latin typeface="Arial"/>
              <a:ea typeface="Arial"/>
              <a:cs typeface="Arial"/>
              <a:sym typeface="Arial"/>
            </a:endParaRPr>
          </a:p>
        </p:txBody>
      </p:sp>
      <p:sp>
        <p:nvSpPr>
          <p:cNvPr id="775" name="Google Shape;775;p15"/>
          <p:cNvSpPr txBox="1"/>
          <p:nvPr/>
        </p:nvSpPr>
        <p:spPr>
          <a:xfrm>
            <a:off x="4042093" y="3262573"/>
            <a:ext cx="1167369" cy="287268"/>
          </a:xfrm>
          <a:prstGeom prst="rect">
            <a:avLst/>
          </a:prstGeom>
          <a:noFill/>
          <a:ln>
            <a:noFill/>
          </a:ln>
        </p:spPr>
        <p:txBody>
          <a:bodyPr spcFirstLastPara="1" wrap="square" lIns="121900" tIns="60925" rIns="121900" bIns="60925" anchor="t" anchorCtr="0">
            <a:spAutoFit/>
          </a:bodyPr>
          <a:lstStyle/>
          <a:p>
            <a:pPr marL="0" marR="0" lvl="0" indent="0" algn="l" rtl="0">
              <a:spcBef>
                <a:spcPts val="0"/>
              </a:spcBef>
              <a:spcAft>
                <a:spcPts val="0"/>
              </a:spcAft>
              <a:buNone/>
            </a:pPr>
            <a:r>
              <a:rPr lang="en-US" sz="1067">
                <a:solidFill>
                  <a:schemeClr val="lt1"/>
                </a:solidFill>
                <a:latin typeface="Arial Black"/>
                <a:ea typeface="Arial Black"/>
                <a:cs typeface="Arial Black"/>
                <a:sym typeface="Arial Black"/>
              </a:rPr>
              <a:t>March</a:t>
            </a:r>
            <a:endParaRPr sz="2400">
              <a:solidFill>
                <a:schemeClr val="dk1"/>
              </a:solidFill>
              <a:latin typeface="Arial"/>
              <a:ea typeface="Arial"/>
              <a:cs typeface="Arial"/>
              <a:sym typeface="Arial"/>
            </a:endParaRPr>
          </a:p>
        </p:txBody>
      </p:sp>
      <p:sp>
        <p:nvSpPr>
          <p:cNvPr id="776" name="Google Shape;776;p15"/>
          <p:cNvSpPr txBox="1"/>
          <p:nvPr/>
        </p:nvSpPr>
        <p:spPr>
          <a:xfrm>
            <a:off x="5865162" y="3262573"/>
            <a:ext cx="1167369" cy="287268"/>
          </a:xfrm>
          <a:prstGeom prst="rect">
            <a:avLst/>
          </a:prstGeom>
          <a:noFill/>
          <a:ln>
            <a:noFill/>
          </a:ln>
        </p:spPr>
        <p:txBody>
          <a:bodyPr spcFirstLastPara="1" wrap="square" lIns="121900" tIns="60925" rIns="121900" bIns="60925" anchor="t" anchorCtr="0">
            <a:spAutoFit/>
          </a:bodyPr>
          <a:lstStyle/>
          <a:p>
            <a:pPr marL="0" marR="0" lvl="0" indent="0" algn="l" rtl="0">
              <a:spcBef>
                <a:spcPts val="0"/>
              </a:spcBef>
              <a:spcAft>
                <a:spcPts val="0"/>
              </a:spcAft>
              <a:buNone/>
            </a:pPr>
            <a:r>
              <a:rPr lang="en-US" sz="1067">
                <a:solidFill>
                  <a:schemeClr val="lt1"/>
                </a:solidFill>
                <a:latin typeface="Arial Black"/>
                <a:ea typeface="Arial Black"/>
                <a:cs typeface="Arial Black"/>
                <a:sym typeface="Arial Black"/>
              </a:rPr>
              <a:t>April</a:t>
            </a:r>
            <a:endParaRPr sz="2400">
              <a:solidFill>
                <a:schemeClr val="dk1"/>
              </a:solidFill>
              <a:latin typeface="Arial"/>
              <a:ea typeface="Arial"/>
              <a:cs typeface="Arial"/>
              <a:sym typeface="Arial"/>
            </a:endParaRPr>
          </a:p>
        </p:txBody>
      </p:sp>
      <p:sp>
        <p:nvSpPr>
          <p:cNvPr id="777" name="Google Shape;777;p15"/>
          <p:cNvSpPr txBox="1"/>
          <p:nvPr/>
        </p:nvSpPr>
        <p:spPr>
          <a:xfrm>
            <a:off x="7688230" y="3262573"/>
            <a:ext cx="1167369" cy="287268"/>
          </a:xfrm>
          <a:prstGeom prst="rect">
            <a:avLst/>
          </a:prstGeom>
          <a:noFill/>
          <a:ln>
            <a:noFill/>
          </a:ln>
        </p:spPr>
        <p:txBody>
          <a:bodyPr spcFirstLastPara="1" wrap="square" lIns="121900" tIns="60925" rIns="121900" bIns="60925" anchor="t" anchorCtr="0">
            <a:spAutoFit/>
          </a:bodyPr>
          <a:lstStyle/>
          <a:p>
            <a:pPr marL="0" marR="0" lvl="0" indent="0" algn="l" rtl="0">
              <a:spcBef>
                <a:spcPts val="0"/>
              </a:spcBef>
              <a:spcAft>
                <a:spcPts val="0"/>
              </a:spcAft>
              <a:buNone/>
            </a:pPr>
            <a:r>
              <a:rPr lang="en-US" sz="1067">
                <a:solidFill>
                  <a:schemeClr val="lt1"/>
                </a:solidFill>
                <a:latin typeface="Arial Black"/>
                <a:ea typeface="Arial Black"/>
                <a:cs typeface="Arial Black"/>
                <a:sym typeface="Arial Black"/>
              </a:rPr>
              <a:t>May</a:t>
            </a:r>
            <a:endParaRPr sz="2400">
              <a:solidFill>
                <a:schemeClr val="dk1"/>
              </a:solidFill>
              <a:latin typeface="Arial"/>
              <a:ea typeface="Arial"/>
              <a:cs typeface="Arial"/>
              <a:sym typeface="Arial"/>
            </a:endParaRPr>
          </a:p>
        </p:txBody>
      </p:sp>
      <p:sp>
        <p:nvSpPr>
          <p:cNvPr id="778" name="Google Shape;778;p15"/>
          <p:cNvSpPr txBox="1"/>
          <p:nvPr/>
        </p:nvSpPr>
        <p:spPr>
          <a:xfrm>
            <a:off x="10194653" y="3273111"/>
            <a:ext cx="1732648" cy="287268"/>
          </a:xfrm>
          <a:prstGeom prst="rect">
            <a:avLst/>
          </a:prstGeom>
          <a:noFill/>
          <a:ln>
            <a:noFill/>
          </a:ln>
        </p:spPr>
        <p:txBody>
          <a:bodyPr spcFirstLastPara="1" wrap="square" lIns="121900" tIns="60925" rIns="121900" bIns="60925" anchor="t" anchorCtr="0">
            <a:spAutoFit/>
          </a:bodyPr>
          <a:lstStyle/>
          <a:p>
            <a:pPr marL="0" marR="0" lvl="0" indent="0" algn="l" rtl="0">
              <a:spcBef>
                <a:spcPts val="0"/>
              </a:spcBef>
              <a:spcAft>
                <a:spcPts val="0"/>
              </a:spcAft>
              <a:buNone/>
            </a:pPr>
            <a:r>
              <a:rPr lang="en-US" sz="1067">
                <a:solidFill>
                  <a:schemeClr val="lt1"/>
                </a:solidFill>
                <a:latin typeface="Arial Black"/>
                <a:ea typeface="Arial Black"/>
                <a:cs typeface="Arial Black"/>
                <a:sym typeface="Arial Black"/>
              </a:rPr>
              <a:t>June onwards</a:t>
            </a:r>
            <a:endParaRPr sz="2400">
              <a:solidFill>
                <a:schemeClr val="dk1"/>
              </a:solidFill>
              <a:latin typeface="Arial"/>
              <a:ea typeface="Arial"/>
              <a:cs typeface="Arial"/>
              <a:sym typeface="Arial"/>
            </a:endParaRPr>
          </a:p>
        </p:txBody>
      </p:sp>
      <p:sp>
        <p:nvSpPr>
          <p:cNvPr id="779" name="Google Shape;779;p15"/>
          <p:cNvSpPr txBox="1"/>
          <p:nvPr/>
        </p:nvSpPr>
        <p:spPr>
          <a:xfrm>
            <a:off x="9301998" y="3261704"/>
            <a:ext cx="1167369" cy="266622"/>
          </a:xfrm>
          <a:prstGeom prst="rect">
            <a:avLst/>
          </a:prstGeom>
          <a:noFill/>
          <a:ln>
            <a:noFill/>
          </a:ln>
        </p:spPr>
        <p:txBody>
          <a:bodyPr spcFirstLastPara="1" wrap="square" lIns="121900" tIns="60925" rIns="121900" bIns="60925" anchor="t" anchorCtr="0">
            <a:spAutoFit/>
          </a:bodyPr>
          <a:lstStyle/>
          <a:p>
            <a:pPr marL="0" marR="0" lvl="0" indent="0" algn="l" rtl="0">
              <a:spcBef>
                <a:spcPts val="0"/>
              </a:spcBef>
              <a:spcAft>
                <a:spcPts val="0"/>
              </a:spcAft>
              <a:buNone/>
            </a:pPr>
            <a:r>
              <a:rPr lang="en-US" sz="933" b="1" i="1">
                <a:solidFill>
                  <a:schemeClr val="lt1"/>
                </a:solidFill>
                <a:latin typeface="Arial"/>
                <a:ea typeface="Arial"/>
                <a:cs typeface="Arial"/>
                <a:sym typeface="Arial"/>
              </a:rPr>
              <a:t>GO LIVE</a:t>
            </a:r>
            <a:endParaRPr sz="2400">
              <a:solidFill>
                <a:schemeClr val="lt1"/>
              </a:solidFill>
              <a:latin typeface="Arial"/>
              <a:ea typeface="Arial"/>
              <a:cs typeface="Arial"/>
              <a:sym typeface="Arial"/>
            </a:endParaRPr>
          </a:p>
        </p:txBody>
      </p:sp>
      <p:sp>
        <p:nvSpPr>
          <p:cNvPr id="780" name="Google Shape;780;p15"/>
          <p:cNvSpPr/>
          <p:nvPr/>
        </p:nvSpPr>
        <p:spPr>
          <a:xfrm rot="5400000">
            <a:off x="9150487" y="3346710"/>
            <a:ext cx="316775" cy="108581"/>
          </a:xfrm>
          <a:prstGeom prst="triangle">
            <a:avLst>
              <a:gd name="adj" fmla="val 50000"/>
            </a:avLst>
          </a:prstGeom>
          <a:solidFill>
            <a:schemeClr val="lt1"/>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781" name="Google Shape;781;p15"/>
          <p:cNvSpPr txBox="1"/>
          <p:nvPr/>
        </p:nvSpPr>
        <p:spPr>
          <a:xfrm>
            <a:off x="6683542" y="2142910"/>
            <a:ext cx="3869559" cy="410186"/>
          </a:xfrm>
          <a:prstGeom prst="rect">
            <a:avLst/>
          </a:prstGeom>
          <a:noFill/>
          <a:ln>
            <a:noFill/>
          </a:ln>
        </p:spPr>
        <p:txBody>
          <a:bodyPr spcFirstLastPara="1" wrap="square" lIns="121900" tIns="60925" rIns="121900" bIns="60925" anchor="t" anchorCtr="0">
            <a:spAutoFit/>
          </a:bodyPr>
          <a:lstStyle/>
          <a:p>
            <a:pPr marL="0" marR="0" lvl="0" indent="0" algn="ctr" rtl="0">
              <a:spcBef>
                <a:spcPts val="0"/>
              </a:spcBef>
              <a:spcAft>
                <a:spcPts val="0"/>
              </a:spcAft>
              <a:buNone/>
            </a:pPr>
            <a:r>
              <a:rPr lang="en-US" sz="933" b="1">
                <a:solidFill>
                  <a:schemeClr val="dk1"/>
                </a:solidFill>
                <a:latin typeface="Arial Black"/>
                <a:ea typeface="Arial Black"/>
                <a:cs typeface="Arial Black"/>
                <a:sym typeface="Arial Black"/>
              </a:rPr>
              <a:t>DEFINE STRATEGIES ON HOW TO CLOSE THE GAPS (e.g. career pathing, career stories, etc..)</a:t>
            </a:r>
            <a:endParaRPr sz="933" b="1">
              <a:solidFill>
                <a:schemeClr val="dk1"/>
              </a:solidFill>
              <a:latin typeface="Arial Black"/>
              <a:ea typeface="Arial Black"/>
              <a:cs typeface="Arial Black"/>
              <a:sym typeface="Arial Black"/>
            </a:endParaRPr>
          </a:p>
        </p:txBody>
      </p:sp>
      <p:sp>
        <p:nvSpPr>
          <p:cNvPr id="782" name="Google Shape;782;p15"/>
          <p:cNvSpPr/>
          <p:nvPr/>
        </p:nvSpPr>
        <p:spPr>
          <a:xfrm>
            <a:off x="127722" y="2902892"/>
            <a:ext cx="5515033" cy="265984"/>
          </a:xfrm>
          <a:prstGeom prst="rect">
            <a:avLst/>
          </a:prstGeom>
          <a:solidFill>
            <a:srgbClr val="7F7F7F"/>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en-US" sz="1067">
                <a:solidFill>
                  <a:schemeClr val="lt1"/>
                </a:solidFill>
                <a:latin typeface="Arial"/>
                <a:ea typeface="Arial"/>
                <a:cs typeface="Arial"/>
                <a:sym typeface="Arial"/>
              </a:rPr>
              <a:t>Capabilities</a:t>
            </a:r>
            <a:endParaRPr sz="2400">
              <a:solidFill>
                <a:schemeClr val="dk1"/>
              </a:solidFill>
              <a:latin typeface="Arial"/>
              <a:ea typeface="Arial"/>
              <a:cs typeface="Arial"/>
              <a:sym typeface="Arial"/>
            </a:endParaRPr>
          </a:p>
        </p:txBody>
      </p:sp>
      <p:sp>
        <p:nvSpPr>
          <p:cNvPr id="783" name="Google Shape;783;p15"/>
          <p:cNvSpPr/>
          <p:nvPr/>
        </p:nvSpPr>
        <p:spPr>
          <a:xfrm>
            <a:off x="5693982" y="2902891"/>
            <a:ext cx="5130629" cy="270620"/>
          </a:xfrm>
          <a:prstGeom prst="rect">
            <a:avLst/>
          </a:prstGeom>
          <a:solidFill>
            <a:srgbClr val="7F7F7F"/>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en-US" sz="1067">
                <a:solidFill>
                  <a:schemeClr val="lt1"/>
                </a:solidFill>
                <a:latin typeface="Arial"/>
                <a:ea typeface="Arial"/>
                <a:cs typeface="Arial"/>
                <a:sym typeface="Arial"/>
              </a:rPr>
              <a:t>Career path / other strategies to close the gaps</a:t>
            </a:r>
            <a:endParaRPr sz="2400">
              <a:solidFill>
                <a:schemeClr val="dk1"/>
              </a:solidFill>
              <a:latin typeface="Arial"/>
              <a:ea typeface="Arial"/>
              <a:cs typeface="Arial"/>
              <a:sym typeface="Arial"/>
            </a:endParaRPr>
          </a:p>
        </p:txBody>
      </p:sp>
      <p:sp>
        <p:nvSpPr>
          <p:cNvPr id="784" name="Google Shape;784;p15"/>
          <p:cNvSpPr/>
          <p:nvPr/>
        </p:nvSpPr>
        <p:spPr>
          <a:xfrm>
            <a:off x="395952" y="3997195"/>
            <a:ext cx="1680000" cy="528000"/>
          </a:xfrm>
          <a:prstGeom prst="homePlate">
            <a:avLst>
              <a:gd name="adj" fmla="val 50000"/>
            </a:avLst>
          </a:prstGeom>
          <a:solidFill>
            <a:schemeClr val="accent2"/>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en-US" sz="1067" b="1">
                <a:solidFill>
                  <a:schemeClr val="lt1"/>
                </a:solidFill>
                <a:latin typeface="Arial"/>
                <a:ea typeface="Arial"/>
                <a:cs typeface="Arial"/>
                <a:sym typeface="Arial"/>
              </a:rPr>
              <a:t>Target Critical Capabilities</a:t>
            </a:r>
            <a:endParaRPr sz="2400">
              <a:solidFill>
                <a:schemeClr val="dk1"/>
              </a:solidFill>
              <a:latin typeface="Arial"/>
              <a:ea typeface="Arial"/>
              <a:cs typeface="Arial"/>
              <a:sym typeface="Arial"/>
            </a:endParaRPr>
          </a:p>
        </p:txBody>
      </p:sp>
      <p:sp>
        <p:nvSpPr>
          <p:cNvPr id="785" name="Google Shape;785;p15"/>
          <p:cNvSpPr/>
          <p:nvPr/>
        </p:nvSpPr>
        <p:spPr>
          <a:xfrm>
            <a:off x="2297719" y="3997195"/>
            <a:ext cx="1680000" cy="528000"/>
          </a:xfrm>
          <a:prstGeom prst="homePlate">
            <a:avLst>
              <a:gd name="adj" fmla="val 50000"/>
            </a:avLst>
          </a:prstGeom>
          <a:solidFill>
            <a:schemeClr val="accent2"/>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en-US" sz="1067" b="1">
                <a:solidFill>
                  <a:schemeClr val="lt1"/>
                </a:solidFill>
                <a:latin typeface="Arial"/>
                <a:ea typeface="Arial"/>
                <a:cs typeface="Arial"/>
                <a:sym typeface="Arial"/>
              </a:rPr>
              <a:t>Capability &amp; Skills </a:t>
            </a:r>
            <a:br>
              <a:rPr lang="en-US" sz="1067" b="1">
                <a:solidFill>
                  <a:schemeClr val="lt1"/>
                </a:solidFill>
                <a:latin typeface="Arial"/>
                <a:ea typeface="Arial"/>
                <a:cs typeface="Arial"/>
                <a:sym typeface="Arial"/>
              </a:rPr>
            </a:br>
            <a:r>
              <a:rPr lang="en-US" sz="1067" b="1">
                <a:solidFill>
                  <a:schemeClr val="lt1"/>
                </a:solidFill>
                <a:latin typeface="Arial"/>
                <a:ea typeface="Arial"/>
                <a:cs typeface="Arial"/>
                <a:sym typeface="Arial"/>
              </a:rPr>
              <a:t>to Role Mapping</a:t>
            </a:r>
            <a:endParaRPr sz="2400">
              <a:solidFill>
                <a:schemeClr val="dk1"/>
              </a:solidFill>
              <a:latin typeface="Arial"/>
              <a:ea typeface="Arial"/>
              <a:cs typeface="Arial"/>
              <a:sym typeface="Arial"/>
            </a:endParaRPr>
          </a:p>
        </p:txBody>
      </p:sp>
      <p:pic>
        <p:nvPicPr>
          <p:cNvPr id="786" name="Google Shape;786;p15"/>
          <p:cNvPicPr preferRelativeResize="0"/>
          <p:nvPr/>
        </p:nvPicPr>
        <p:blipFill rotWithShape="1">
          <a:blip r:embed="rId3">
            <a:alphaModFix/>
          </a:blip>
          <a:srcRect/>
          <a:stretch/>
        </p:blipFill>
        <p:spPr>
          <a:xfrm>
            <a:off x="395952" y="4798116"/>
            <a:ext cx="1632000" cy="919360"/>
          </a:xfrm>
          <a:prstGeom prst="rect">
            <a:avLst/>
          </a:prstGeom>
          <a:noFill/>
          <a:ln>
            <a:noFill/>
          </a:ln>
        </p:spPr>
      </p:pic>
      <p:sp>
        <p:nvSpPr>
          <p:cNvPr id="787" name="Google Shape;787;p15"/>
          <p:cNvSpPr/>
          <p:nvPr/>
        </p:nvSpPr>
        <p:spPr>
          <a:xfrm>
            <a:off x="4199485" y="3997195"/>
            <a:ext cx="1680000" cy="528000"/>
          </a:xfrm>
          <a:prstGeom prst="homePlate">
            <a:avLst>
              <a:gd name="adj" fmla="val 50000"/>
            </a:avLst>
          </a:prstGeom>
          <a:solidFill>
            <a:schemeClr val="accent2"/>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en-US" sz="1067" b="1">
                <a:solidFill>
                  <a:schemeClr val="lt1"/>
                </a:solidFill>
                <a:latin typeface="Arial"/>
                <a:ea typeface="Arial"/>
                <a:cs typeface="Arial"/>
                <a:sym typeface="Arial"/>
              </a:rPr>
              <a:t>High-level career pathing options and career stories</a:t>
            </a:r>
            <a:endParaRPr sz="2400">
              <a:solidFill>
                <a:schemeClr val="dk1"/>
              </a:solidFill>
              <a:latin typeface="Arial"/>
              <a:ea typeface="Arial"/>
              <a:cs typeface="Arial"/>
              <a:sym typeface="Arial"/>
            </a:endParaRPr>
          </a:p>
        </p:txBody>
      </p:sp>
      <p:sp>
        <p:nvSpPr>
          <p:cNvPr id="788" name="Google Shape;788;p15"/>
          <p:cNvSpPr/>
          <p:nvPr/>
        </p:nvSpPr>
        <p:spPr>
          <a:xfrm>
            <a:off x="6101252" y="3997195"/>
            <a:ext cx="1680000" cy="528000"/>
          </a:xfrm>
          <a:prstGeom prst="homePlate">
            <a:avLst>
              <a:gd name="adj" fmla="val 50000"/>
            </a:avLst>
          </a:prstGeom>
          <a:solidFill>
            <a:schemeClr val="accent2"/>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en-US" sz="1067" b="1">
                <a:solidFill>
                  <a:schemeClr val="lt1"/>
                </a:solidFill>
                <a:latin typeface="Arial"/>
                <a:ea typeface="Arial"/>
                <a:cs typeface="Arial"/>
                <a:sym typeface="Arial"/>
              </a:rPr>
              <a:t>AI recommended </a:t>
            </a:r>
            <a:br>
              <a:rPr lang="en-US" sz="1067" b="1">
                <a:solidFill>
                  <a:schemeClr val="lt1"/>
                </a:solidFill>
                <a:latin typeface="Arial"/>
                <a:ea typeface="Arial"/>
                <a:cs typeface="Arial"/>
                <a:sym typeface="Arial"/>
              </a:rPr>
            </a:br>
            <a:r>
              <a:rPr lang="en-US" sz="1067" b="1">
                <a:solidFill>
                  <a:schemeClr val="lt1"/>
                </a:solidFill>
                <a:latin typeface="Arial"/>
                <a:ea typeface="Arial"/>
                <a:cs typeface="Arial"/>
                <a:sym typeface="Arial"/>
              </a:rPr>
              <a:t>paths in Match</a:t>
            </a:r>
            <a:endParaRPr sz="2400">
              <a:solidFill>
                <a:schemeClr val="dk1"/>
              </a:solidFill>
              <a:latin typeface="Arial"/>
              <a:ea typeface="Arial"/>
              <a:cs typeface="Arial"/>
              <a:sym typeface="Arial"/>
            </a:endParaRPr>
          </a:p>
        </p:txBody>
      </p:sp>
      <p:sp>
        <p:nvSpPr>
          <p:cNvPr id="789" name="Google Shape;789;p15"/>
          <p:cNvSpPr/>
          <p:nvPr/>
        </p:nvSpPr>
        <p:spPr>
          <a:xfrm>
            <a:off x="8003019" y="3997195"/>
            <a:ext cx="1680000" cy="528000"/>
          </a:xfrm>
          <a:prstGeom prst="homePlate">
            <a:avLst>
              <a:gd name="adj" fmla="val 50000"/>
            </a:avLst>
          </a:prstGeom>
          <a:solidFill>
            <a:schemeClr val="accent2"/>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en-US" sz="1067" b="1">
                <a:solidFill>
                  <a:schemeClr val="lt1"/>
                </a:solidFill>
                <a:latin typeface="Arial"/>
                <a:ea typeface="Arial"/>
                <a:cs typeface="Arial"/>
                <a:sym typeface="Arial"/>
              </a:rPr>
              <a:t>CFO-led Communication </a:t>
            </a:r>
            <a:br>
              <a:rPr lang="en-US" sz="1067" b="1">
                <a:solidFill>
                  <a:schemeClr val="lt1"/>
                </a:solidFill>
                <a:latin typeface="Arial"/>
                <a:ea typeface="Arial"/>
                <a:cs typeface="Arial"/>
                <a:sym typeface="Arial"/>
              </a:rPr>
            </a:br>
            <a:r>
              <a:rPr lang="en-US" sz="1067" b="1">
                <a:solidFill>
                  <a:schemeClr val="lt1"/>
                </a:solidFill>
                <a:latin typeface="Arial"/>
                <a:ea typeface="Arial"/>
                <a:cs typeface="Arial"/>
                <a:sym typeface="Arial"/>
              </a:rPr>
              <a:t>to associates</a:t>
            </a:r>
            <a:endParaRPr sz="2400">
              <a:solidFill>
                <a:schemeClr val="dk1"/>
              </a:solidFill>
              <a:latin typeface="Arial"/>
              <a:ea typeface="Arial"/>
              <a:cs typeface="Arial"/>
              <a:sym typeface="Arial"/>
            </a:endParaRPr>
          </a:p>
        </p:txBody>
      </p:sp>
      <p:pic>
        <p:nvPicPr>
          <p:cNvPr id="790" name="Google Shape;790;p15"/>
          <p:cNvPicPr preferRelativeResize="0"/>
          <p:nvPr/>
        </p:nvPicPr>
        <p:blipFill rotWithShape="1">
          <a:blip r:embed="rId4">
            <a:alphaModFix/>
          </a:blip>
          <a:srcRect/>
          <a:stretch/>
        </p:blipFill>
        <p:spPr>
          <a:xfrm>
            <a:off x="2296327" y="4549276"/>
            <a:ext cx="1745766" cy="1502274"/>
          </a:xfrm>
          <a:prstGeom prst="rect">
            <a:avLst/>
          </a:prstGeom>
          <a:noFill/>
          <a:ln>
            <a:noFill/>
          </a:ln>
        </p:spPr>
      </p:pic>
      <p:pic>
        <p:nvPicPr>
          <p:cNvPr id="791" name="Google Shape;791;p15"/>
          <p:cNvPicPr preferRelativeResize="0"/>
          <p:nvPr/>
        </p:nvPicPr>
        <p:blipFill rotWithShape="1">
          <a:blip r:embed="rId5">
            <a:alphaModFix/>
          </a:blip>
          <a:srcRect/>
          <a:stretch/>
        </p:blipFill>
        <p:spPr>
          <a:xfrm>
            <a:off x="6216531" y="4852139"/>
            <a:ext cx="1632000" cy="811316"/>
          </a:xfrm>
          <a:prstGeom prst="rect">
            <a:avLst/>
          </a:prstGeom>
          <a:noFill/>
          <a:ln>
            <a:noFill/>
          </a:ln>
        </p:spPr>
      </p:pic>
      <p:sp>
        <p:nvSpPr>
          <p:cNvPr id="792" name="Google Shape;792;p15"/>
          <p:cNvSpPr/>
          <p:nvPr/>
        </p:nvSpPr>
        <p:spPr>
          <a:xfrm>
            <a:off x="348328" y="3847099"/>
            <a:ext cx="207073" cy="205743"/>
          </a:xfrm>
          <a:prstGeom prst="flowChartPreparation">
            <a:avLst/>
          </a:prstGeom>
          <a:solidFill>
            <a:srgbClr val="D1A9F2"/>
          </a:solidFill>
          <a:ln w="12700" cap="sq" cmpd="sng">
            <a:solidFill>
              <a:schemeClr val="dk1"/>
            </a:solidFill>
            <a:prstDash val="solid"/>
            <a:round/>
            <a:headEnd type="none" w="sm" len="sm"/>
            <a:tailEnd type="none" w="sm" len="sm"/>
          </a:ln>
        </p:spPr>
        <p:txBody>
          <a:bodyPr spcFirstLastPara="1" wrap="square" lIns="0" tIns="0" rIns="0" bIns="0" anchor="ctr" anchorCtr="0">
            <a:noAutofit/>
          </a:bodyPr>
          <a:lstStyle/>
          <a:p>
            <a:pPr marL="0" marR="0" lvl="0" indent="0" algn="ctr" rtl="0">
              <a:spcBef>
                <a:spcPts val="0"/>
              </a:spcBef>
              <a:spcAft>
                <a:spcPts val="0"/>
              </a:spcAft>
              <a:buNone/>
            </a:pPr>
            <a:r>
              <a:rPr lang="en-US" sz="1333" b="1">
                <a:solidFill>
                  <a:schemeClr val="dk1"/>
                </a:solidFill>
                <a:latin typeface="Arial"/>
                <a:ea typeface="Arial"/>
                <a:cs typeface="Arial"/>
                <a:sym typeface="Arial"/>
              </a:rPr>
              <a:t>A</a:t>
            </a:r>
            <a:endParaRPr sz="2400">
              <a:solidFill>
                <a:schemeClr val="dk1"/>
              </a:solidFill>
              <a:latin typeface="Arial"/>
              <a:ea typeface="Arial"/>
              <a:cs typeface="Arial"/>
              <a:sym typeface="Arial"/>
            </a:endParaRPr>
          </a:p>
        </p:txBody>
      </p:sp>
      <p:sp>
        <p:nvSpPr>
          <p:cNvPr id="793" name="Google Shape;793;p15"/>
          <p:cNvSpPr/>
          <p:nvPr/>
        </p:nvSpPr>
        <p:spPr>
          <a:xfrm>
            <a:off x="2221520" y="3847099"/>
            <a:ext cx="207073" cy="205743"/>
          </a:xfrm>
          <a:prstGeom prst="flowChartPreparation">
            <a:avLst/>
          </a:prstGeom>
          <a:solidFill>
            <a:srgbClr val="D1A9F2"/>
          </a:solidFill>
          <a:ln w="12700" cap="sq" cmpd="sng">
            <a:solidFill>
              <a:schemeClr val="dk1"/>
            </a:solidFill>
            <a:prstDash val="solid"/>
            <a:round/>
            <a:headEnd type="none" w="sm" len="sm"/>
            <a:tailEnd type="none" w="sm" len="sm"/>
          </a:ln>
        </p:spPr>
        <p:txBody>
          <a:bodyPr spcFirstLastPara="1" wrap="square" lIns="0" tIns="0" rIns="0" bIns="0" anchor="ctr" anchorCtr="0">
            <a:noAutofit/>
          </a:bodyPr>
          <a:lstStyle/>
          <a:p>
            <a:pPr marL="0" marR="0" lvl="0" indent="0" algn="ctr" rtl="0">
              <a:spcBef>
                <a:spcPts val="0"/>
              </a:spcBef>
              <a:spcAft>
                <a:spcPts val="0"/>
              </a:spcAft>
              <a:buNone/>
            </a:pPr>
            <a:r>
              <a:rPr lang="en-US" sz="1333" b="1">
                <a:solidFill>
                  <a:schemeClr val="dk1"/>
                </a:solidFill>
                <a:latin typeface="Arial"/>
                <a:ea typeface="Arial"/>
                <a:cs typeface="Arial"/>
                <a:sym typeface="Arial"/>
              </a:rPr>
              <a:t>B</a:t>
            </a:r>
            <a:endParaRPr sz="2400">
              <a:solidFill>
                <a:schemeClr val="dk1"/>
              </a:solidFill>
              <a:latin typeface="Arial"/>
              <a:ea typeface="Arial"/>
              <a:cs typeface="Arial"/>
              <a:sym typeface="Arial"/>
            </a:endParaRPr>
          </a:p>
        </p:txBody>
      </p:sp>
      <p:sp>
        <p:nvSpPr>
          <p:cNvPr id="794" name="Google Shape;794;p15"/>
          <p:cNvSpPr/>
          <p:nvPr/>
        </p:nvSpPr>
        <p:spPr>
          <a:xfrm>
            <a:off x="4123286" y="3875675"/>
            <a:ext cx="207073" cy="205743"/>
          </a:xfrm>
          <a:prstGeom prst="flowChartPreparation">
            <a:avLst/>
          </a:prstGeom>
          <a:solidFill>
            <a:srgbClr val="D1A9F2"/>
          </a:solidFill>
          <a:ln w="12700" cap="sq" cmpd="sng">
            <a:solidFill>
              <a:schemeClr val="dk1"/>
            </a:solidFill>
            <a:prstDash val="solid"/>
            <a:round/>
            <a:headEnd type="none" w="sm" len="sm"/>
            <a:tailEnd type="none" w="sm" len="sm"/>
          </a:ln>
        </p:spPr>
        <p:txBody>
          <a:bodyPr spcFirstLastPara="1" wrap="square" lIns="0" tIns="0" rIns="0" bIns="0" anchor="ctr" anchorCtr="0">
            <a:noAutofit/>
          </a:bodyPr>
          <a:lstStyle/>
          <a:p>
            <a:pPr marL="0" marR="0" lvl="0" indent="0" algn="ctr" rtl="0">
              <a:spcBef>
                <a:spcPts val="0"/>
              </a:spcBef>
              <a:spcAft>
                <a:spcPts val="0"/>
              </a:spcAft>
              <a:buNone/>
            </a:pPr>
            <a:r>
              <a:rPr lang="en-US" sz="1333" b="1">
                <a:solidFill>
                  <a:schemeClr val="dk1"/>
                </a:solidFill>
                <a:latin typeface="Arial"/>
                <a:ea typeface="Arial"/>
                <a:cs typeface="Arial"/>
                <a:sym typeface="Arial"/>
              </a:rPr>
              <a:t>C</a:t>
            </a:r>
            <a:endParaRPr sz="2400">
              <a:solidFill>
                <a:schemeClr val="dk1"/>
              </a:solidFill>
              <a:latin typeface="Arial"/>
              <a:ea typeface="Arial"/>
              <a:cs typeface="Arial"/>
              <a:sym typeface="Arial"/>
            </a:endParaRPr>
          </a:p>
        </p:txBody>
      </p:sp>
      <p:sp>
        <p:nvSpPr>
          <p:cNvPr id="795" name="Google Shape;795;p15"/>
          <p:cNvSpPr/>
          <p:nvPr/>
        </p:nvSpPr>
        <p:spPr>
          <a:xfrm>
            <a:off x="6015528" y="3875675"/>
            <a:ext cx="207073" cy="205743"/>
          </a:xfrm>
          <a:prstGeom prst="flowChartPreparation">
            <a:avLst/>
          </a:prstGeom>
          <a:solidFill>
            <a:srgbClr val="D1A9F2"/>
          </a:solidFill>
          <a:ln w="12700" cap="sq" cmpd="sng">
            <a:solidFill>
              <a:schemeClr val="dk1"/>
            </a:solidFill>
            <a:prstDash val="solid"/>
            <a:round/>
            <a:headEnd type="none" w="sm" len="sm"/>
            <a:tailEnd type="none" w="sm" len="sm"/>
          </a:ln>
        </p:spPr>
        <p:txBody>
          <a:bodyPr spcFirstLastPara="1" wrap="square" lIns="0" tIns="0" rIns="0" bIns="0" anchor="ctr" anchorCtr="0">
            <a:noAutofit/>
          </a:bodyPr>
          <a:lstStyle/>
          <a:p>
            <a:pPr marL="0" marR="0" lvl="0" indent="0" algn="ctr" rtl="0">
              <a:spcBef>
                <a:spcPts val="0"/>
              </a:spcBef>
              <a:spcAft>
                <a:spcPts val="0"/>
              </a:spcAft>
              <a:buNone/>
            </a:pPr>
            <a:r>
              <a:rPr lang="en-US" sz="1333" b="1">
                <a:solidFill>
                  <a:schemeClr val="dk1"/>
                </a:solidFill>
                <a:latin typeface="Arial"/>
                <a:ea typeface="Arial"/>
                <a:cs typeface="Arial"/>
                <a:sym typeface="Arial"/>
              </a:rPr>
              <a:t>D</a:t>
            </a:r>
            <a:endParaRPr sz="2400">
              <a:solidFill>
                <a:schemeClr val="dk1"/>
              </a:solidFill>
              <a:latin typeface="Arial"/>
              <a:ea typeface="Arial"/>
              <a:cs typeface="Arial"/>
              <a:sym typeface="Arial"/>
            </a:endParaRPr>
          </a:p>
        </p:txBody>
      </p:sp>
      <p:sp>
        <p:nvSpPr>
          <p:cNvPr id="796" name="Google Shape;796;p15"/>
          <p:cNvSpPr/>
          <p:nvPr/>
        </p:nvSpPr>
        <p:spPr>
          <a:xfrm>
            <a:off x="7898245" y="3875675"/>
            <a:ext cx="207073" cy="205743"/>
          </a:xfrm>
          <a:prstGeom prst="flowChartPreparation">
            <a:avLst/>
          </a:prstGeom>
          <a:solidFill>
            <a:srgbClr val="D1A9F2"/>
          </a:solidFill>
          <a:ln w="12700" cap="sq" cmpd="sng">
            <a:solidFill>
              <a:schemeClr val="dk1"/>
            </a:solidFill>
            <a:prstDash val="solid"/>
            <a:round/>
            <a:headEnd type="none" w="sm" len="sm"/>
            <a:tailEnd type="none" w="sm" len="sm"/>
          </a:ln>
        </p:spPr>
        <p:txBody>
          <a:bodyPr spcFirstLastPara="1" wrap="square" lIns="0" tIns="0" rIns="0" bIns="0" anchor="ctr" anchorCtr="0">
            <a:noAutofit/>
          </a:bodyPr>
          <a:lstStyle/>
          <a:p>
            <a:pPr marL="0" marR="0" lvl="0" indent="0" algn="ctr" rtl="0">
              <a:spcBef>
                <a:spcPts val="0"/>
              </a:spcBef>
              <a:spcAft>
                <a:spcPts val="0"/>
              </a:spcAft>
              <a:buNone/>
            </a:pPr>
            <a:r>
              <a:rPr lang="en-US" sz="1333" b="1">
                <a:solidFill>
                  <a:schemeClr val="dk1"/>
                </a:solidFill>
                <a:latin typeface="Arial"/>
                <a:ea typeface="Arial"/>
                <a:cs typeface="Arial"/>
                <a:sym typeface="Arial"/>
              </a:rPr>
              <a:t>E</a:t>
            </a:r>
            <a:endParaRPr sz="2400">
              <a:solidFill>
                <a:schemeClr val="dk1"/>
              </a:solidFill>
              <a:latin typeface="Arial"/>
              <a:ea typeface="Arial"/>
              <a:cs typeface="Arial"/>
              <a:sym typeface="Arial"/>
            </a:endParaRPr>
          </a:p>
        </p:txBody>
      </p:sp>
      <p:sp>
        <p:nvSpPr>
          <p:cNvPr id="797" name="Google Shape;797;p15"/>
          <p:cNvSpPr/>
          <p:nvPr/>
        </p:nvSpPr>
        <p:spPr>
          <a:xfrm>
            <a:off x="9904784" y="3973113"/>
            <a:ext cx="1680000" cy="528000"/>
          </a:xfrm>
          <a:prstGeom prst="homePlate">
            <a:avLst>
              <a:gd name="adj" fmla="val 50000"/>
            </a:avLst>
          </a:prstGeom>
          <a:solidFill>
            <a:schemeClr val="accent2"/>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en-US" sz="1067" b="1">
                <a:solidFill>
                  <a:schemeClr val="lt1"/>
                </a:solidFill>
                <a:latin typeface="Arial"/>
                <a:ea typeface="Arial"/>
                <a:cs typeface="Arial"/>
                <a:sym typeface="Arial"/>
              </a:rPr>
              <a:t>Measurement Framework </a:t>
            </a:r>
            <a:endParaRPr sz="2400">
              <a:solidFill>
                <a:schemeClr val="dk1"/>
              </a:solidFill>
              <a:latin typeface="Arial"/>
              <a:ea typeface="Arial"/>
              <a:cs typeface="Arial"/>
              <a:sym typeface="Arial"/>
            </a:endParaRPr>
          </a:p>
        </p:txBody>
      </p:sp>
      <p:sp>
        <p:nvSpPr>
          <p:cNvPr id="798" name="Google Shape;798;p15"/>
          <p:cNvSpPr/>
          <p:nvPr/>
        </p:nvSpPr>
        <p:spPr>
          <a:xfrm>
            <a:off x="9800010" y="3867927"/>
            <a:ext cx="207073" cy="205743"/>
          </a:xfrm>
          <a:prstGeom prst="flowChartPreparation">
            <a:avLst/>
          </a:prstGeom>
          <a:solidFill>
            <a:srgbClr val="D1A9F2"/>
          </a:solidFill>
          <a:ln w="12700" cap="sq" cmpd="sng">
            <a:solidFill>
              <a:schemeClr val="dk1"/>
            </a:solidFill>
            <a:prstDash val="solid"/>
            <a:round/>
            <a:headEnd type="none" w="sm" len="sm"/>
            <a:tailEnd type="none" w="sm" len="sm"/>
          </a:ln>
        </p:spPr>
        <p:txBody>
          <a:bodyPr spcFirstLastPara="1" wrap="square" lIns="0" tIns="0" rIns="0" bIns="0" anchor="ctr" anchorCtr="0">
            <a:noAutofit/>
          </a:bodyPr>
          <a:lstStyle/>
          <a:p>
            <a:pPr marL="0" marR="0" lvl="0" indent="0" algn="ctr" rtl="0">
              <a:spcBef>
                <a:spcPts val="0"/>
              </a:spcBef>
              <a:spcAft>
                <a:spcPts val="0"/>
              </a:spcAft>
              <a:buNone/>
            </a:pPr>
            <a:r>
              <a:rPr lang="en-US" sz="1333" b="1">
                <a:solidFill>
                  <a:schemeClr val="dk1"/>
                </a:solidFill>
                <a:latin typeface="Arial"/>
                <a:ea typeface="Arial"/>
                <a:cs typeface="Arial"/>
                <a:sym typeface="Arial"/>
              </a:rPr>
              <a:t>D</a:t>
            </a:r>
            <a:endParaRPr sz="1333" b="1">
              <a:solidFill>
                <a:schemeClr val="dk1"/>
              </a:solidFill>
              <a:latin typeface="Arial"/>
              <a:ea typeface="Arial"/>
              <a:cs typeface="Arial"/>
              <a:sym typeface="Arial"/>
            </a:endParaRPr>
          </a:p>
        </p:txBody>
      </p:sp>
      <p:pic>
        <p:nvPicPr>
          <p:cNvPr id="799" name="Google Shape;799;p15"/>
          <p:cNvPicPr preferRelativeResize="0"/>
          <p:nvPr/>
        </p:nvPicPr>
        <p:blipFill rotWithShape="1">
          <a:blip r:embed="rId6">
            <a:alphaModFix/>
          </a:blip>
          <a:srcRect l="16465" t="13741" r="-724" b="8175"/>
          <a:stretch/>
        </p:blipFill>
        <p:spPr>
          <a:xfrm>
            <a:off x="4187063" y="4831802"/>
            <a:ext cx="1632000" cy="851991"/>
          </a:xfrm>
          <a:prstGeom prst="rect">
            <a:avLst/>
          </a:prstGeom>
          <a:noFill/>
          <a:ln>
            <a:noFill/>
          </a:ln>
        </p:spPr>
      </p:pic>
      <p:sp>
        <p:nvSpPr>
          <p:cNvPr id="800" name="Google Shape;800;p15"/>
          <p:cNvSpPr txBox="1">
            <a:spLocks noGrp="1"/>
          </p:cNvSpPr>
          <p:nvPr>
            <p:ph type="sldNum" idx="12"/>
          </p:nvPr>
        </p:nvSpPr>
        <p:spPr>
          <a:xfrm>
            <a:off x="8197850" y="6449644"/>
            <a:ext cx="2880000" cy="180000"/>
          </a:xfrm>
          <a:prstGeom prst="rect">
            <a:avLst/>
          </a:prstGeom>
          <a:noFill/>
          <a:ln>
            <a:noFill/>
          </a:ln>
        </p:spPr>
        <p:txBody>
          <a:bodyPr spcFirstLastPara="1" wrap="square" lIns="0" tIns="0" rIns="0" bIns="0" anchor="t" anchorCtr="0">
            <a:noAutofit/>
          </a:bodyPr>
          <a:lstStyle/>
          <a:p>
            <a:pPr marL="0" marR="0" lvl="0" indent="0" algn="r" rtl="0">
              <a:spcBef>
                <a:spcPts val="0"/>
              </a:spcBef>
              <a:spcAft>
                <a:spcPts val="0"/>
              </a:spcAft>
              <a:buNone/>
            </a:pPr>
            <a:fld id="{00000000-1234-1234-1234-123412341234}" type="slidenum">
              <a:rPr lang="en-US" sz="900">
                <a:solidFill>
                  <a:schemeClr val="dk1"/>
                </a:solidFill>
                <a:latin typeface="Arial"/>
                <a:ea typeface="Arial"/>
                <a:cs typeface="Arial"/>
                <a:sym typeface="Arial"/>
              </a:rPr>
              <a:t>15</a:t>
            </a:fld>
            <a:endParaRPr sz="900">
              <a:solidFill>
                <a:schemeClr val="dk1"/>
              </a:solidFill>
              <a:latin typeface="Arial"/>
              <a:ea typeface="Arial"/>
              <a:cs typeface="Arial"/>
              <a:sym typeface="Arial"/>
            </a:endParaRPr>
          </a:p>
        </p:txBody>
      </p:sp>
      <p:pic>
        <p:nvPicPr>
          <p:cNvPr id="801" name="Google Shape;801;p15" descr="Marketing with solid fill"/>
          <p:cNvPicPr preferRelativeResize="0"/>
          <p:nvPr/>
        </p:nvPicPr>
        <p:blipFill rotWithShape="1">
          <a:blip r:embed="rId7">
            <a:alphaModFix/>
          </a:blip>
          <a:srcRect/>
          <a:stretch/>
        </p:blipFill>
        <p:spPr>
          <a:xfrm>
            <a:off x="8385819" y="4664842"/>
            <a:ext cx="914400" cy="914400"/>
          </a:xfrm>
          <a:prstGeom prst="rect">
            <a:avLst/>
          </a:prstGeom>
          <a:noFill/>
          <a:ln>
            <a:noFill/>
          </a:ln>
        </p:spPr>
      </p:pic>
      <p:pic>
        <p:nvPicPr>
          <p:cNvPr id="802" name="Google Shape;802;p15" descr="Bar graph with upward trend with solid fill"/>
          <p:cNvPicPr preferRelativeResize="0"/>
          <p:nvPr/>
        </p:nvPicPr>
        <p:blipFill rotWithShape="1">
          <a:blip r:embed="rId8">
            <a:alphaModFix/>
          </a:blip>
          <a:srcRect/>
          <a:stretch/>
        </p:blipFill>
        <p:spPr>
          <a:xfrm>
            <a:off x="10213299" y="4749055"/>
            <a:ext cx="914400" cy="914400"/>
          </a:xfrm>
          <a:prstGeom prst="rect">
            <a:avLst/>
          </a:prstGeom>
          <a:noFill/>
          <a:ln>
            <a:noFill/>
          </a:ln>
        </p:spPr>
      </p:pic>
      <p:sp>
        <p:nvSpPr>
          <p:cNvPr id="803" name="Google Shape;803;p15"/>
          <p:cNvSpPr txBox="1"/>
          <p:nvPr/>
        </p:nvSpPr>
        <p:spPr>
          <a:xfrm>
            <a:off x="8200294" y="6449644"/>
            <a:ext cx="2880000" cy="180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900">
                <a:solidFill>
                  <a:schemeClr val="dk1"/>
                </a:solidFill>
                <a:latin typeface="Arial"/>
                <a:ea typeface="Arial"/>
                <a:cs typeface="Arial"/>
                <a:sym typeface="Arial"/>
              </a:rPr>
              <a:t>Talent Marketplace - Gloat Community Call</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808"/>
        <p:cNvGrpSpPr/>
        <p:nvPr/>
      </p:nvGrpSpPr>
      <p:grpSpPr>
        <a:xfrm>
          <a:off x="0" y="0"/>
          <a:ext cx="0" cy="0"/>
          <a:chOff x="0" y="0"/>
          <a:chExt cx="0" cy="0"/>
        </a:xfrm>
      </p:grpSpPr>
      <p:sp>
        <p:nvSpPr>
          <p:cNvPr id="809" name="Google Shape;809;p16"/>
          <p:cNvSpPr txBox="1">
            <a:spLocks noGrp="1"/>
          </p:cNvSpPr>
          <p:nvPr>
            <p:ph type="title"/>
          </p:nvPr>
        </p:nvSpPr>
        <p:spPr>
          <a:xfrm>
            <a:off x="449581" y="432004"/>
            <a:ext cx="11132820" cy="1281225"/>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dk1"/>
              </a:buClr>
              <a:buSzPts val="2400"/>
              <a:buFont typeface="Arial"/>
              <a:buNone/>
            </a:pPr>
            <a:r>
              <a:rPr lang="en-US" sz="2933"/>
              <a:t>Final list of Finance Capabilities and Skills</a:t>
            </a:r>
            <a:endParaRPr sz="2933"/>
          </a:p>
        </p:txBody>
      </p:sp>
      <p:graphicFrame>
        <p:nvGraphicFramePr>
          <p:cNvPr id="810" name="Google Shape;810;p16"/>
          <p:cNvGraphicFramePr/>
          <p:nvPr/>
        </p:nvGraphicFramePr>
        <p:xfrm>
          <a:off x="450209" y="967170"/>
          <a:ext cx="11291600" cy="5618075"/>
        </p:xfrm>
        <a:graphic>
          <a:graphicData uri="http://schemas.openxmlformats.org/drawingml/2006/table">
            <a:tbl>
              <a:tblPr>
                <a:noFill/>
                <a:tableStyleId>{AAB1B138-DDEF-494D-8B61-C668CB9A8A0D}</a:tableStyleId>
              </a:tblPr>
              <a:tblGrid>
                <a:gridCol w="2817875">
                  <a:extLst>
                    <a:ext uri="{9D8B030D-6E8A-4147-A177-3AD203B41FA5}">
                      <a16:colId xmlns:a16="http://schemas.microsoft.com/office/drawing/2014/main" val="20000"/>
                    </a:ext>
                  </a:extLst>
                </a:gridCol>
                <a:gridCol w="6569225">
                  <a:extLst>
                    <a:ext uri="{9D8B030D-6E8A-4147-A177-3AD203B41FA5}">
                      <a16:colId xmlns:a16="http://schemas.microsoft.com/office/drawing/2014/main" val="20001"/>
                    </a:ext>
                  </a:extLst>
                </a:gridCol>
                <a:gridCol w="1904500">
                  <a:extLst>
                    <a:ext uri="{9D8B030D-6E8A-4147-A177-3AD203B41FA5}">
                      <a16:colId xmlns:a16="http://schemas.microsoft.com/office/drawing/2014/main" val="20002"/>
                    </a:ext>
                  </a:extLst>
                </a:gridCol>
              </a:tblGrid>
              <a:tr h="239925">
                <a:tc>
                  <a:txBody>
                    <a:bodyPr/>
                    <a:lstStyle/>
                    <a:p>
                      <a:pPr marL="0" marR="0" lvl="0" indent="0" algn="l" rtl="0">
                        <a:spcBef>
                          <a:spcPts val="0"/>
                        </a:spcBef>
                        <a:spcAft>
                          <a:spcPts val="0"/>
                        </a:spcAft>
                        <a:buClr>
                          <a:schemeClr val="dk1"/>
                        </a:buClr>
                        <a:buSzPts val="1100"/>
                        <a:buFont typeface="Arial"/>
                        <a:buNone/>
                      </a:pPr>
                      <a:r>
                        <a:rPr lang="en-US" sz="1100" b="1" u="none" strike="noStrike" cap="none">
                          <a:solidFill>
                            <a:schemeClr val="dk1"/>
                          </a:solidFill>
                          <a:latin typeface="Arial"/>
                          <a:ea typeface="Arial"/>
                          <a:cs typeface="Arial"/>
                          <a:sym typeface="Arial"/>
                        </a:rPr>
                        <a:t>    Capabilities</a:t>
                      </a:r>
                      <a:endParaRPr sz="1100" b="1" i="0" u="none" strike="noStrike" cap="none">
                        <a:solidFill>
                          <a:schemeClr val="dk1"/>
                        </a:solidFill>
                        <a:latin typeface="Arial"/>
                        <a:ea typeface="Arial"/>
                        <a:cs typeface="Arial"/>
                        <a:sym typeface="Arial"/>
                      </a:endParaRPr>
                    </a:p>
                  </a:txBody>
                  <a:tcPr marL="60975" marR="60975" marT="37875" marB="3787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rgbClr val="E8E8E8"/>
                      </a:solidFill>
                      <a:prstDash val="solid"/>
                      <a:round/>
                      <a:headEnd type="none" w="sm" len="sm"/>
                      <a:tailEnd type="none" w="sm" len="sm"/>
                    </a:lnB>
                  </a:tcPr>
                </a:tc>
                <a:tc>
                  <a:txBody>
                    <a:bodyPr/>
                    <a:lstStyle/>
                    <a:p>
                      <a:pPr marL="0" marR="0" lvl="0" indent="0" algn="ctr" rtl="0">
                        <a:spcBef>
                          <a:spcPts val="0"/>
                        </a:spcBef>
                        <a:spcAft>
                          <a:spcPts val="0"/>
                        </a:spcAft>
                        <a:buClr>
                          <a:schemeClr val="dk1"/>
                        </a:buClr>
                        <a:buSzPts val="1100"/>
                        <a:buFont typeface="Arial"/>
                        <a:buNone/>
                      </a:pPr>
                      <a:r>
                        <a:rPr lang="en-US" sz="1100" b="1" u="none" strike="noStrike" cap="none">
                          <a:solidFill>
                            <a:schemeClr val="dk1"/>
                          </a:solidFill>
                          <a:latin typeface="Arial"/>
                          <a:ea typeface="Arial"/>
                          <a:cs typeface="Arial"/>
                          <a:sym typeface="Arial"/>
                        </a:rPr>
                        <a:t>Description</a:t>
                      </a:r>
                      <a:endParaRPr sz="1100" b="1" i="0" u="none" strike="noStrike" cap="none" baseline="30000">
                        <a:solidFill>
                          <a:schemeClr val="dk1"/>
                        </a:solidFill>
                        <a:latin typeface="Arial"/>
                        <a:ea typeface="Arial"/>
                        <a:cs typeface="Arial"/>
                        <a:sym typeface="Arial"/>
                      </a:endParaRPr>
                    </a:p>
                  </a:txBody>
                  <a:tcPr marL="60975" marR="60975" marT="37875" marB="3787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rgbClr val="E8E8E8"/>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Clr>
                          <a:schemeClr val="dk1"/>
                        </a:buClr>
                        <a:buSzPts val="1100"/>
                        <a:buFont typeface="Arial"/>
                        <a:buNone/>
                      </a:pPr>
                      <a:r>
                        <a:rPr lang="en-US" sz="1100" b="1" u="none" strike="noStrike" cap="none">
                          <a:solidFill>
                            <a:schemeClr val="dk1"/>
                          </a:solidFill>
                          <a:latin typeface="Arial"/>
                          <a:ea typeface="Arial"/>
                          <a:cs typeface="Arial"/>
                          <a:sym typeface="Arial"/>
                        </a:rPr>
                        <a:t>Skills</a:t>
                      </a:r>
                      <a:endParaRPr sz="2400" u="none" strike="noStrike" cap="none"/>
                    </a:p>
                  </a:txBody>
                  <a:tcPr marL="60975" marR="60975" marT="37875" marB="3787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rgbClr val="E8E8E8"/>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1237275">
                <a:tc>
                  <a:txBody>
                    <a:bodyPr/>
                    <a:lstStyle/>
                    <a:p>
                      <a:pPr marL="0" marR="0" lvl="0" indent="0" algn="l" rtl="0">
                        <a:spcBef>
                          <a:spcPts val="0"/>
                        </a:spcBef>
                        <a:spcAft>
                          <a:spcPts val="0"/>
                        </a:spcAft>
                        <a:buClr>
                          <a:schemeClr val="lt1"/>
                        </a:buClr>
                        <a:buSzPts val="1300"/>
                        <a:buFont typeface="Arial"/>
                        <a:buNone/>
                      </a:pPr>
                      <a:r>
                        <a:rPr lang="en-US" sz="1300" b="1" i="0" u="none" strike="noStrike" cap="none">
                          <a:solidFill>
                            <a:schemeClr val="lt1"/>
                          </a:solidFill>
                          <a:latin typeface="Arial"/>
                          <a:ea typeface="Arial"/>
                          <a:cs typeface="Arial"/>
                          <a:sym typeface="Arial"/>
                        </a:rPr>
                        <a:t>Shareholder Value Creation</a:t>
                      </a:r>
                      <a:endParaRPr sz="2400" u="none" strike="noStrike" cap="none"/>
                    </a:p>
                  </a:txBody>
                  <a:tcPr marL="243825" marR="60975" marT="37875" marB="37875" anchor="ctr">
                    <a:lnL w="9525" cap="flat" cmpd="sng">
                      <a:solidFill>
                        <a:srgbClr val="DCDCDC"/>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E8E8E8"/>
                      </a:solidFill>
                      <a:prstDash val="solid"/>
                      <a:round/>
                      <a:headEnd type="none" w="sm" len="sm"/>
                      <a:tailEnd type="none" w="sm" len="sm"/>
                    </a:lnT>
                    <a:lnB w="9525" cap="flat" cmpd="sng">
                      <a:solidFill>
                        <a:srgbClr val="E8E8E8"/>
                      </a:solidFill>
                      <a:prstDash val="solid"/>
                      <a:round/>
                      <a:headEnd type="none" w="sm" len="sm"/>
                      <a:tailEnd type="none" w="sm" len="sm"/>
                    </a:lnB>
                    <a:solidFill>
                      <a:schemeClr val="accent2"/>
                    </a:solidFill>
                  </a:tcPr>
                </a:tc>
                <a:tc>
                  <a:txBody>
                    <a:bodyPr/>
                    <a:lstStyle/>
                    <a:p>
                      <a:pPr marL="0" marR="0" lvl="0" indent="0" algn="l" rtl="0">
                        <a:lnSpc>
                          <a:spcPct val="100000"/>
                        </a:lnSpc>
                        <a:spcBef>
                          <a:spcPts val="0"/>
                        </a:spcBef>
                        <a:spcAft>
                          <a:spcPts val="0"/>
                        </a:spcAft>
                        <a:buClr>
                          <a:srgbClr val="00B050"/>
                        </a:buClr>
                        <a:buSzPts val="800"/>
                        <a:buFont typeface="Arial"/>
                        <a:buNone/>
                      </a:pPr>
                      <a:r>
                        <a:rPr lang="en-US" sz="1100" b="0" u="none" strike="noStrike" cap="none">
                          <a:solidFill>
                            <a:schemeClr val="dk1"/>
                          </a:solidFill>
                          <a:latin typeface="Arial"/>
                          <a:ea typeface="Arial"/>
                          <a:cs typeface="Arial"/>
                          <a:sym typeface="Arial"/>
                        </a:rPr>
                        <a:t>Shape</a:t>
                      </a:r>
                      <a:r>
                        <a:rPr lang="en-US" sz="1100" b="0" i="0" u="none" strike="noStrike" cap="none">
                          <a:solidFill>
                            <a:schemeClr val="dk1"/>
                          </a:solidFill>
                          <a:latin typeface="Arial"/>
                          <a:ea typeface="Arial"/>
                          <a:cs typeface="Arial"/>
                          <a:sym typeface="Arial"/>
                        </a:rPr>
                        <a:t> the value agenda for the organization by possessing a strong analytical skills, understanding value drivers, value modeling, external orientation (healthcare systems, science/therapeutic areas, competition), making decisions and taking smart risks.</a:t>
                      </a:r>
                      <a:endParaRPr sz="1100" b="0" i="0" u="none" strike="noStrike" cap="none">
                        <a:solidFill>
                          <a:schemeClr val="dk1"/>
                        </a:solidFill>
                        <a:latin typeface="Arial"/>
                        <a:ea typeface="Arial"/>
                        <a:cs typeface="Arial"/>
                        <a:sym typeface="Arial"/>
                      </a:endParaRPr>
                    </a:p>
                  </a:txBody>
                  <a:tcPr marL="60975" marR="60975" marT="37875" marB="3787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E8E8E8"/>
                      </a:solidFill>
                      <a:prstDash val="solid"/>
                      <a:round/>
                      <a:headEnd type="none" w="sm" len="sm"/>
                      <a:tailEnd type="none" w="sm" len="sm"/>
                    </a:lnT>
                    <a:lnB w="9525" cap="flat" cmpd="sng">
                      <a:solidFill>
                        <a:srgbClr val="E8E8E8"/>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B050"/>
                        </a:buClr>
                        <a:buSzPts val="600"/>
                        <a:buFont typeface="Arial"/>
                        <a:buNone/>
                      </a:pPr>
                      <a:r>
                        <a:rPr lang="en-US" sz="800" b="0" i="0" u="none" strike="noStrike" cap="none">
                          <a:solidFill>
                            <a:schemeClr val="dk1"/>
                          </a:solidFill>
                          <a:latin typeface="Arial"/>
                          <a:ea typeface="Arial"/>
                          <a:cs typeface="Arial"/>
                          <a:sym typeface="Arial"/>
                        </a:rPr>
                        <a:t>Strategic decision making</a:t>
                      </a:r>
                      <a:endParaRPr sz="2400" u="none" strike="noStrike" cap="none"/>
                    </a:p>
                    <a:p>
                      <a:pPr marL="0" marR="0" lvl="0" indent="0" algn="ctr" rtl="0">
                        <a:lnSpc>
                          <a:spcPct val="100000"/>
                        </a:lnSpc>
                        <a:spcBef>
                          <a:spcPts val="0"/>
                        </a:spcBef>
                        <a:spcAft>
                          <a:spcPts val="0"/>
                        </a:spcAft>
                        <a:buClr>
                          <a:srgbClr val="00B050"/>
                        </a:buClr>
                        <a:buSzPts val="600"/>
                        <a:buFont typeface="Arial"/>
                        <a:buNone/>
                      </a:pPr>
                      <a:r>
                        <a:rPr lang="en-US" sz="800" b="0" i="0" u="none" strike="noStrike" cap="none">
                          <a:solidFill>
                            <a:schemeClr val="dk1"/>
                          </a:solidFill>
                          <a:latin typeface="Arial"/>
                          <a:ea typeface="Arial"/>
                          <a:cs typeface="Arial"/>
                          <a:sym typeface="Arial"/>
                        </a:rPr>
                        <a:t>Critical thinking </a:t>
                      </a:r>
                      <a:endParaRPr sz="2400" u="none" strike="noStrike" cap="none"/>
                    </a:p>
                    <a:p>
                      <a:pPr marL="0" marR="0" lvl="0" indent="0" algn="ctr" rtl="0">
                        <a:lnSpc>
                          <a:spcPct val="100000"/>
                        </a:lnSpc>
                        <a:spcBef>
                          <a:spcPts val="0"/>
                        </a:spcBef>
                        <a:spcAft>
                          <a:spcPts val="0"/>
                        </a:spcAft>
                        <a:buClr>
                          <a:srgbClr val="00B050"/>
                        </a:buClr>
                        <a:buSzPts val="600"/>
                        <a:buFont typeface="Arial"/>
                        <a:buNone/>
                      </a:pPr>
                      <a:r>
                        <a:rPr lang="en-US" sz="800" b="0" i="0" u="none" strike="noStrike" cap="none">
                          <a:solidFill>
                            <a:schemeClr val="dk1"/>
                          </a:solidFill>
                          <a:latin typeface="Arial"/>
                          <a:ea typeface="Arial"/>
                          <a:cs typeface="Arial"/>
                          <a:sym typeface="Arial"/>
                        </a:rPr>
                        <a:t>Rapid problem solving</a:t>
                      </a:r>
                      <a:endParaRPr sz="2400" u="none" strike="noStrike" cap="none"/>
                    </a:p>
                    <a:p>
                      <a:pPr marL="0" marR="0" lvl="0" indent="0" algn="ctr" rtl="0">
                        <a:lnSpc>
                          <a:spcPct val="100000"/>
                        </a:lnSpc>
                        <a:spcBef>
                          <a:spcPts val="0"/>
                        </a:spcBef>
                        <a:spcAft>
                          <a:spcPts val="0"/>
                        </a:spcAft>
                        <a:buClr>
                          <a:srgbClr val="00B050"/>
                        </a:buClr>
                        <a:buSzPts val="600"/>
                        <a:buFont typeface="Arial"/>
                        <a:buNone/>
                      </a:pPr>
                      <a:r>
                        <a:rPr lang="en-US" sz="800" b="0" i="0" u="none" strike="noStrike" cap="none">
                          <a:solidFill>
                            <a:schemeClr val="dk1"/>
                          </a:solidFill>
                          <a:latin typeface="Arial"/>
                          <a:ea typeface="Arial"/>
                          <a:cs typeface="Arial"/>
                          <a:sym typeface="Arial"/>
                        </a:rPr>
                        <a:t>Market understanding</a:t>
                      </a:r>
                      <a:endParaRPr sz="2400" u="none" strike="noStrike" cap="none"/>
                    </a:p>
                    <a:p>
                      <a:pPr marL="0" marR="0" lvl="0" indent="0" algn="ctr" rtl="0">
                        <a:lnSpc>
                          <a:spcPct val="100000"/>
                        </a:lnSpc>
                        <a:spcBef>
                          <a:spcPts val="0"/>
                        </a:spcBef>
                        <a:spcAft>
                          <a:spcPts val="0"/>
                        </a:spcAft>
                        <a:buClr>
                          <a:srgbClr val="00B050"/>
                        </a:buClr>
                        <a:buSzPts val="600"/>
                        <a:buFont typeface="Arial"/>
                        <a:buNone/>
                      </a:pPr>
                      <a:r>
                        <a:rPr lang="en-US" sz="800" b="0" i="0" u="none" strike="noStrike" cap="none">
                          <a:solidFill>
                            <a:schemeClr val="dk1"/>
                          </a:solidFill>
                          <a:latin typeface="Arial"/>
                          <a:ea typeface="Arial"/>
                          <a:cs typeface="Arial"/>
                          <a:sym typeface="Arial"/>
                        </a:rPr>
                        <a:t>Understanding value drivers</a:t>
                      </a:r>
                      <a:endParaRPr sz="2400" u="none" strike="noStrike" cap="none"/>
                    </a:p>
                    <a:p>
                      <a:pPr marL="0" marR="0" lvl="0" indent="0" algn="ctr" rtl="0">
                        <a:lnSpc>
                          <a:spcPct val="100000"/>
                        </a:lnSpc>
                        <a:spcBef>
                          <a:spcPts val="0"/>
                        </a:spcBef>
                        <a:spcAft>
                          <a:spcPts val="0"/>
                        </a:spcAft>
                        <a:buClr>
                          <a:srgbClr val="00B050"/>
                        </a:buClr>
                        <a:buSzPts val="600"/>
                        <a:buFont typeface="Arial"/>
                        <a:buNone/>
                      </a:pPr>
                      <a:r>
                        <a:rPr lang="en-US" sz="800" b="0" i="0" u="none" strike="noStrike" cap="none">
                          <a:solidFill>
                            <a:schemeClr val="dk1"/>
                          </a:solidFill>
                          <a:latin typeface="Arial"/>
                          <a:ea typeface="Arial"/>
                          <a:cs typeface="Arial"/>
                          <a:sym typeface="Arial"/>
                        </a:rPr>
                        <a:t>Planning &amp; analysis</a:t>
                      </a:r>
                      <a:endParaRPr sz="2400" u="none" strike="noStrike" cap="none"/>
                    </a:p>
                    <a:p>
                      <a:pPr marL="0" marR="0" lvl="0" indent="0" algn="ctr" rtl="0">
                        <a:lnSpc>
                          <a:spcPct val="100000"/>
                        </a:lnSpc>
                        <a:spcBef>
                          <a:spcPts val="0"/>
                        </a:spcBef>
                        <a:spcAft>
                          <a:spcPts val="0"/>
                        </a:spcAft>
                        <a:buClr>
                          <a:srgbClr val="00B050"/>
                        </a:buClr>
                        <a:buSzPts val="600"/>
                        <a:buFont typeface="Arial"/>
                        <a:buNone/>
                      </a:pPr>
                      <a:r>
                        <a:rPr lang="en-US" sz="800" b="0" i="0" u="none" strike="noStrike" cap="none">
                          <a:solidFill>
                            <a:schemeClr val="dk1"/>
                          </a:solidFill>
                          <a:latin typeface="Arial"/>
                          <a:ea typeface="Arial"/>
                          <a:cs typeface="Arial"/>
                          <a:sym typeface="Arial"/>
                        </a:rPr>
                        <a:t>Option analysis </a:t>
                      </a:r>
                      <a:endParaRPr sz="2400" u="none" strike="noStrike" cap="none"/>
                    </a:p>
                    <a:p>
                      <a:pPr marL="0" marR="0" lvl="0" indent="0" algn="ctr" rtl="0">
                        <a:lnSpc>
                          <a:spcPct val="100000"/>
                        </a:lnSpc>
                        <a:spcBef>
                          <a:spcPts val="0"/>
                        </a:spcBef>
                        <a:spcAft>
                          <a:spcPts val="0"/>
                        </a:spcAft>
                        <a:buClr>
                          <a:srgbClr val="00B050"/>
                        </a:buClr>
                        <a:buSzPts val="600"/>
                        <a:buFont typeface="Arial"/>
                        <a:buNone/>
                      </a:pPr>
                      <a:r>
                        <a:rPr lang="en-US" sz="800" b="0" i="0" u="none" strike="noStrike" cap="none">
                          <a:solidFill>
                            <a:schemeClr val="dk1"/>
                          </a:solidFill>
                          <a:latin typeface="Arial"/>
                          <a:ea typeface="Arial"/>
                          <a:cs typeface="Arial"/>
                          <a:sym typeface="Arial"/>
                        </a:rPr>
                        <a:t>Decision support</a:t>
                      </a:r>
                      <a:endParaRPr sz="2400" u="none" strike="noStrike" cap="none"/>
                    </a:p>
                    <a:p>
                      <a:pPr marL="0" marR="0" lvl="0" indent="0" algn="ctr" rtl="0">
                        <a:lnSpc>
                          <a:spcPct val="100000"/>
                        </a:lnSpc>
                        <a:spcBef>
                          <a:spcPts val="0"/>
                        </a:spcBef>
                        <a:spcAft>
                          <a:spcPts val="0"/>
                        </a:spcAft>
                        <a:buClr>
                          <a:srgbClr val="00B050"/>
                        </a:buClr>
                        <a:buSzPts val="600"/>
                        <a:buFont typeface="Arial"/>
                        <a:buNone/>
                      </a:pPr>
                      <a:r>
                        <a:rPr lang="en-US" sz="800" b="0" i="0" u="none" strike="noStrike" cap="none">
                          <a:solidFill>
                            <a:schemeClr val="dk1"/>
                          </a:solidFill>
                          <a:latin typeface="Arial"/>
                          <a:ea typeface="Arial"/>
                          <a:cs typeface="Arial"/>
                          <a:sym typeface="Arial"/>
                        </a:rPr>
                        <a:t>Resource allocation</a:t>
                      </a:r>
                      <a:endParaRPr sz="800" b="0" i="0" u="none" strike="noStrike" cap="none">
                        <a:solidFill>
                          <a:schemeClr val="dk1"/>
                        </a:solidFill>
                        <a:latin typeface="Arial"/>
                        <a:ea typeface="Arial"/>
                        <a:cs typeface="Arial"/>
                        <a:sym typeface="Arial"/>
                      </a:endParaRPr>
                    </a:p>
                  </a:txBody>
                  <a:tcPr marL="60975" marR="60975" marT="37875" marB="37875" anchor="ctr">
                    <a:lnL w="9525" cap="flat" cmpd="sng">
                      <a:solidFill>
                        <a:srgbClr val="000000">
                          <a:alpha val="0"/>
                        </a:srgbClr>
                      </a:solidFill>
                      <a:prstDash val="solid"/>
                      <a:round/>
                      <a:headEnd type="none" w="sm" len="sm"/>
                      <a:tailEnd type="none" w="sm" len="sm"/>
                    </a:lnL>
                    <a:lnR w="9525" cap="flat" cmpd="sng">
                      <a:solidFill>
                        <a:srgbClr val="DCDCDC"/>
                      </a:solidFill>
                      <a:prstDash val="solid"/>
                      <a:round/>
                      <a:headEnd type="none" w="sm" len="sm"/>
                      <a:tailEnd type="none" w="sm" len="sm"/>
                    </a:lnR>
                    <a:lnT w="9525" cap="flat" cmpd="sng">
                      <a:solidFill>
                        <a:srgbClr val="E8E8E8"/>
                      </a:solidFill>
                      <a:prstDash val="solid"/>
                      <a:round/>
                      <a:headEnd type="none" w="sm" len="sm"/>
                      <a:tailEnd type="none" w="sm" len="sm"/>
                    </a:lnT>
                    <a:lnB w="9525" cap="flat" cmpd="sng">
                      <a:solidFill>
                        <a:srgbClr val="E8E8E8"/>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731000">
                <a:tc>
                  <a:txBody>
                    <a:bodyPr/>
                    <a:lstStyle/>
                    <a:p>
                      <a:pPr marL="0" marR="0" lvl="0" indent="0" algn="l" rtl="0">
                        <a:spcBef>
                          <a:spcPts val="0"/>
                        </a:spcBef>
                        <a:spcAft>
                          <a:spcPts val="0"/>
                        </a:spcAft>
                        <a:buClr>
                          <a:schemeClr val="lt1"/>
                        </a:buClr>
                        <a:buSzPts val="1300"/>
                        <a:buFont typeface="Arial"/>
                        <a:buNone/>
                      </a:pPr>
                      <a:r>
                        <a:rPr lang="en-US" sz="1300" b="1" i="0" u="none" strike="noStrike" cap="none">
                          <a:solidFill>
                            <a:schemeClr val="lt1"/>
                          </a:solidFill>
                          <a:latin typeface="Arial"/>
                          <a:ea typeface="Arial"/>
                          <a:cs typeface="Arial"/>
                          <a:sym typeface="Arial"/>
                        </a:rPr>
                        <a:t>Leading Change</a:t>
                      </a:r>
                      <a:endParaRPr sz="2400" u="none" strike="noStrike" cap="none"/>
                    </a:p>
                  </a:txBody>
                  <a:tcPr marL="243825" marR="60975" marT="37875" marB="37875" anchor="ctr">
                    <a:lnL w="9525" cap="flat" cmpd="sng">
                      <a:solidFill>
                        <a:srgbClr val="DCDCDC"/>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E8E8E8"/>
                      </a:solidFill>
                      <a:prstDash val="solid"/>
                      <a:round/>
                      <a:headEnd type="none" w="sm" len="sm"/>
                      <a:tailEnd type="none" w="sm" len="sm"/>
                    </a:lnT>
                    <a:lnB w="9525" cap="flat" cmpd="sng">
                      <a:solidFill>
                        <a:srgbClr val="E8E8E8"/>
                      </a:solidFill>
                      <a:prstDash val="solid"/>
                      <a:round/>
                      <a:headEnd type="none" w="sm" len="sm"/>
                      <a:tailEnd type="none" w="sm" len="sm"/>
                    </a:lnB>
                    <a:solidFill>
                      <a:schemeClr val="accent2"/>
                    </a:solidFill>
                  </a:tcPr>
                </a:tc>
                <a:tc>
                  <a:txBody>
                    <a:bodyPr/>
                    <a:lstStyle/>
                    <a:p>
                      <a:pPr marL="0" marR="0" lvl="0" indent="0" algn="l" rtl="0">
                        <a:lnSpc>
                          <a:spcPct val="100000"/>
                        </a:lnSpc>
                        <a:spcBef>
                          <a:spcPts val="0"/>
                        </a:spcBef>
                        <a:spcAft>
                          <a:spcPts val="0"/>
                        </a:spcAft>
                        <a:buClr>
                          <a:srgbClr val="00B050"/>
                        </a:buClr>
                        <a:buSzPts val="800"/>
                        <a:buFont typeface="Arial"/>
                        <a:buNone/>
                      </a:pPr>
                      <a:r>
                        <a:rPr lang="en-US" sz="1100" b="0" i="0" u="none" strike="noStrike" cap="none">
                          <a:solidFill>
                            <a:schemeClr val="dk1"/>
                          </a:solidFill>
                          <a:highlight>
                            <a:srgbClr val="000000"/>
                          </a:highlight>
                          <a:latin typeface="Arial"/>
                          <a:ea typeface="Arial"/>
                          <a:cs typeface="Arial"/>
                          <a:sym typeface="Arial"/>
                        </a:rPr>
                        <a:t>Adapt the business and organization to changing external and internal conditions through a strategic thinking &amp; vision, effective communication, resilience, stakeholder management, managing ambiguity and complexity. Have a Change mindset embedded into the function - be comfortable working with ambiguity, embrace change, do not be afraid of taking risks and learn from experience.</a:t>
                      </a:r>
                      <a:endParaRPr sz="1100" b="0" u="none" strike="noStrike" cap="none">
                        <a:solidFill>
                          <a:schemeClr val="dk1"/>
                        </a:solidFill>
                        <a:highlight>
                          <a:srgbClr val="000000"/>
                        </a:highlight>
                      </a:endParaRPr>
                    </a:p>
                  </a:txBody>
                  <a:tcPr marL="60975" marR="60975" marT="37875" marB="3787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E8E8E8"/>
                      </a:solidFill>
                      <a:prstDash val="solid"/>
                      <a:round/>
                      <a:headEnd type="none" w="sm" len="sm"/>
                      <a:tailEnd type="none" w="sm" len="sm"/>
                    </a:lnT>
                    <a:lnB w="9525" cap="flat" cmpd="sng">
                      <a:solidFill>
                        <a:srgbClr val="E8E8E8"/>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B050"/>
                        </a:buClr>
                        <a:buSzPts val="600"/>
                        <a:buFont typeface="Arial"/>
                        <a:buNone/>
                      </a:pPr>
                      <a:r>
                        <a:rPr lang="en-US" sz="800" b="0" u="none" strike="noStrike" cap="none">
                          <a:solidFill>
                            <a:schemeClr val="dk1"/>
                          </a:solidFill>
                          <a:highlight>
                            <a:srgbClr val="000000"/>
                          </a:highlight>
                        </a:rPr>
                        <a:t>Managing Ambiguity</a:t>
                      </a:r>
                      <a:endParaRPr sz="2400" u="none" strike="noStrike" cap="none">
                        <a:highlight>
                          <a:srgbClr val="000000"/>
                        </a:highlight>
                      </a:endParaRPr>
                    </a:p>
                    <a:p>
                      <a:pPr marL="0" marR="0" lvl="0" indent="0" algn="ctr" rtl="0">
                        <a:lnSpc>
                          <a:spcPct val="100000"/>
                        </a:lnSpc>
                        <a:spcBef>
                          <a:spcPts val="0"/>
                        </a:spcBef>
                        <a:spcAft>
                          <a:spcPts val="0"/>
                        </a:spcAft>
                        <a:buClr>
                          <a:srgbClr val="00B050"/>
                        </a:buClr>
                        <a:buSzPts val="600"/>
                        <a:buFont typeface="Arial"/>
                        <a:buNone/>
                      </a:pPr>
                      <a:r>
                        <a:rPr lang="en-US" sz="800" b="0" u="none" strike="noStrike" cap="none">
                          <a:solidFill>
                            <a:schemeClr val="dk1"/>
                          </a:solidFill>
                          <a:highlight>
                            <a:srgbClr val="000000"/>
                          </a:highlight>
                        </a:rPr>
                        <a:t>Resilience</a:t>
                      </a:r>
                      <a:endParaRPr sz="2400" u="none" strike="noStrike" cap="none">
                        <a:highlight>
                          <a:srgbClr val="000000"/>
                        </a:highlight>
                      </a:endParaRPr>
                    </a:p>
                    <a:p>
                      <a:pPr marL="0" marR="0" lvl="0" indent="0" algn="ctr" rtl="0">
                        <a:lnSpc>
                          <a:spcPct val="100000"/>
                        </a:lnSpc>
                        <a:spcBef>
                          <a:spcPts val="0"/>
                        </a:spcBef>
                        <a:spcAft>
                          <a:spcPts val="0"/>
                        </a:spcAft>
                        <a:buClr>
                          <a:srgbClr val="00B050"/>
                        </a:buClr>
                        <a:buSzPts val="600"/>
                        <a:buFont typeface="Arial"/>
                        <a:buNone/>
                      </a:pPr>
                      <a:r>
                        <a:rPr lang="en-US" sz="800" b="0" u="none" strike="noStrike" cap="none">
                          <a:solidFill>
                            <a:schemeClr val="dk1"/>
                          </a:solidFill>
                          <a:highlight>
                            <a:srgbClr val="000000"/>
                          </a:highlight>
                        </a:rPr>
                        <a:t>Ability to influence key stakeholders</a:t>
                      </a:r>
                      <a:endParaRPr sz="2400" u="none" strike="noStrike" cap="none">
                        <a:highlight>
                          <a:srgbClr val="000000"/>
                        </a:highlight>
                      </a:endParaRPr>
                    </a:p>
                    <a:p>
                      <a:pPr marL="0" marR="0" lvl="0" indent="0" algn="ctr" rtl="0">
                        <a:lnSpc>
                          <a:spcPct val="100000"/>
                        </a:lnSpc>
                        <a:spcBef>
                          <a:spcPts val="0"/>
                        </a:spcBef>
                        <a:spcAft>
                          <a:spcPts val="0"/>
                        </a:spcAft>
                        <a:buClr>
                          <a:srgbClr val="00B050"/>
                        </a:buClr>
                        <a:buSzPts val="600"/>
                        <a:buFont typeface="Arial"/>
                        <a:buNone/>
                      </a:pPr>
                      <a:r>
                        <a:rPr lang="en-US" sz="800" b="0" u="none" strike="noStrike" cap="none">
                          <a:solidFill>
                            <a:schemeClr val="dk1"/>
                          </a:solidFill>
                          <a:highlight>
                            <a:srgbClr val="000000"/>
                          </a:highlight>
                        </a:rPr>
                        <a:t>Embracing Change</a:t>
                      </a:r>
                      <a:endParaRPr sz="2400" u="none" strike="noStrike" cap="none">
                        <a:highlight>
                          <a:srgbClr val="000000"/>
                        </a:highlight>
                      </a:endParaRPr>
                    </a:p>
                    <a:p>
                      <a:pPr marL="0" marR="0" lvl="0" indent="0" algn="ctr" rtl="0">
                        <a:lnSpc>
                          <a:spcPct val="100000"/>
                        </a:lnSpc>
                        <a:spcBef>
                          <a:spcPts val="0"/>
                        </a:spcBef>
                        <a:spcAft>
                          <a:spcPts val="0"/>
                        </a:spcAft>
                        <a:buClr>
                          <a:srgbClr val="00B050"/>
                        </a:buClr>
                        <a:buSzPts val="600"/>
                        <a:buFont typeface="Arial"/>
                        <a:buNone/>
                      </a:pPr>
                      <a:r>
                        <a:rPr lang="en-US" sz="800" b="0" u="none" strike="noStrike" cap="none">
                          <a:solidFill>
                            <a:schemeClr val="dk1"/>
                          </a:solidFill>
                          <a:highlight>
                            <a:srgbClr val="000000"/>
                          </a:highlight>
                        </a:rPr>
                        <a:t>Effective Communications</a:t>
                      </a:r>
                      <a:endParaRPr sz="2400" u="none" strike="noStrike" cap="none">
                        <a:highlight>
                          <a:srgbClr val="000000"/>
                        </a:highlight>
                      </a:endParaRPr>
                    </a:p>
                  </a:txBody>
                  <a:tcPr marL="60975" marR="60975" marT="37875" marB="37875" anchor="ctr">
                    <a:lnL w="9525" cap="flat" cmpd="sng">
                      <a:solidFill>
                        <a:srgbClr val="000000">
                          <a:alpha val="0"/>
                        </a:srgbClr>
                      </a:solidFill>
                      <a:prstDash val="solid"/>
                      <a:round/>
                      <a:headEnd type="none" w="sm" len="sm"/>
                      <a:tailEnd type="none" w="sm" len="sm"/>
                    </a:lnL>
                    <a:lnR w="9525" cap="flat" cmpd="sng">
                      <a:solidFill>
                        <a:srgbClr val="DCDCDC"/>
                      </a:solidFill>
                      <a:prstDash val="solid"/>
                      <a:round/>
                      <a:headEnd type="none" w="sm" len="sm"/>
                      <a:tailEnd type="none" w="sm" len="sm"/>
                    </a:lnR>
                    <a:lnT w="9525" cap="flat" cmpd="sng">
                      <a:solidFill>
                        <a:srgbClr val="E8E8E8"/>
                      </a:solidFill>
                      <a:prstDash val="solid"/>
                      <a:round/>
                      <a:headEnd type="none" w="sm" len="sm"/>
                      <a:tailEnd type="none" w="sm" len="sm"/>
                    </a:lnT>
                    <a:lnB w="9525" cap="flat" cmpd="sng">
                      <a:solidFill>
                        <a:srgbClr val="E8E8E8"/>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845125">
                <a:tc>
                  <a:txBody>
                    <a:bodyPr/>
                    <a:lstStyle/>
                    <a:p>
                      <a:pPr marL="0" marR="0" lvl="0" indent="0" algn="l" rtl="0">
                        <a:spcBef>
                          <a:spcPts val="0"/>
                        </a:spcBef>
                        <a:spcAft>
                          <a:spcPts val="0"/>
                        </a:spcAft>
                        <a:buClr>
                          <a:schemeClr val="lt1"/>
                        </a:buClr>
                        <a:buSzPts val="1300"/>
                        <a:buFont typeface="Arial"/>
                        <a:buNone/>
                      </a:pPr>
                      <a:r>
                        <a:rPr lang="en-US" sz="1300" b="1" i="0" u="none" strike="noStrike" cap="none">
                          <a:solidFill>
                            <a:schemeClr val="lt1"/>
                          </a:solidFill>
                          <a:latin typeface="Arial"/>
                          <a:ea typeface="Arial"/>
                          <a:cs typeface="Arial"/>
                          <a:sym typeface="Arial"/>
                        </a:rPr>
                        <a:t>Operational Excellence</a:t>
                      </a:r>
                      <a:endParaRPr sz="2400" u="none" strike="noStrike" cap="none"/>
                    </a:p>
                  </a:txBody>
                  <a:tcPr marL="243825" marR="60975" marT="37875" marB="37875" anchor="ctr">
                    <a:lnL w="9525" cap="flat" cmpd="sng">
                      <a:solidFill>
                        <a:srgbClr val="DCDCDC"/>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E8E8E8"/>
                      </a:solidFill>
                      <a:prstDash val="solid"/>
                      <a:round/>
                      <a:headEnd type="none" w="sm" len="sm"/>
                      <a:tailEnd type="none" w="sm" len="sm"/>
                    </a:lnT>
                    <a:lnB w="9525" cap="flat" cmpd="sng">
                      <a:solidFill>
                        <a:srgbClr val="E8E8E8"/>
                      </a:solidFill>
                      <a:prstDash val="solid"/>
                      <a:round/>
                      <a:headEnd type="none" w="sm" len="sm"/>
                      <a:tailEnd type="none" w="sm" len="sm"/>
                    </a:lnB>
                    <a:solidFill>
                      <a:schemeClr val="accent2"/>
                    </a:solidFill>
                  </a:tcPr>
                </a:tc>
                <a:tc>
                  <a:txBody>
                    <a:bodyPr/>
                    <a:lstStyle/>
                    <a:p>
                      <a:pPr marL="0" marR="0" lvl="0" indent="0" algn="l" rtl="0">
                        <a:lnSpc>
                          <a:spcPct val="100000"/>
                        </a:lnSpc>
                        <a:spcBef>
                          <a:spcPts val="0"/>
                        </a:spcBef>
                        <a:spcAft>
                          <a:spcPts val="0"/>
                        </a:spcAft>
                        <a:buClr>
                          <a:srgbClr val="00B050"/>
                        </a:buClr>
                        <a:buSzPts val="800"/>
                        <a:buFont typeface="Arial"/>
                        <a:buNone/>
                      </a:pPr>
                      <a:r>
                        <a:rPr lang="en-US" sz="1100" b="0" i="0" u="none" strike="noStrike" cap="none">
                          <a:solidFill>
                            <a:schemeClr val="dk1"/>
                          </a:solidFill>
                          <a:highlight>
                            <a:srgbClr val="000000"/>
                          </a:highlight>
                          <a:latin typeface="Arial"/>
                          <a:ea typeface="Arial"/>
                          <a:cs typeface="Arial"/>
                          <a:sym typeface="Arial"/>
                        </a:rPr>
                        <a:t>Drive organization and process simplification, continuous improvement and productivity through a strong lean digital core. Leverage data &amp; digital to drive operational excellence, generate insights and support decision making from both financial and non-financial data. </a:t>
                      </a:r>
                      <a:endParaRPr sz="1100" b="0" i="0" u="none" strike="noStrike" cap="none">
                        <a:solidFill>
                          <a:schemeClr val="dk1"/>
                        </a:solidFill>
                        <a:highlight>
                          <a:srgbClr val="000000"/>
                        </a:highlight>
                        <a:latin typeface="Arial"/>
                        <a:ea typeface="Arial"/>
                        <a:cs typeface="Arial"/>
                        <a:sym typeface="Arial"/>
                      </a:endParaRPr>
                    </a:p>
                  </a:txBody>
                  <a:tcPr marL="60975" marR="60975" marT="37875" marB="3787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E8E8E8"/>
                      </a:solidFill>
                      <a:prstDash val="solid"/>
                      <a:round/>
                      <a:headEnd type="none" w="sm" len="sm"/>
                      <a:tailEnd type="none" w="sm" len="sm"/>
                    </a:lnT>
                    <a:lnB w="9525" cap="flat" cmpd="sng">
                      <a:solidFill>
                        <a:srgbClr val="E8E8E8"/>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B050"/>
                        </a:buClr>
                        <a:buSzPts val="600"/>
                        <a:buFont typeface="Arial"/>
                        <a:buNone/>
                      </a:pPr>
                      <a:r>
                        <a:rPr lang="en-US" sz="800" b="0" i="0" u="none" strike="noStrike" cap="none">
                          <a:solidFill>
                            <a:schemeClr val="dk1"/>
                          </a:solidFill>
                          <a:highlight>
                            <a:srgbClr val="000000"/>
                          </a:highlight>
                          <a:latin typeface="Arial"/>
                          <a:ea typeface="Arial"/>
                          <a:cs typeface="Arial"/>
                          <a:sym typeface="Arial"/>
                        </a:rPr>
                        <a:t>Process Optimization</a:t>
                      </a:r>
                      <a:endParaRPr sz="2400" u="none" strike="noStrike" cap="none">
                        <a:highlight>
                          <a:srgbClr val="000000"/>
                        </a:highlight>
                      </a:endParaRPr>
                    </a:p>
                    <a:p>
                      <a:pPr marL="0" marR="0" lvl="0" indent="0" algn="ctr" rtl="0">
                        <a:lnSpc>
                          <a:spcPct val="100000"/>
                        </a:lnSpc>
                        <a:spcBef>
                          <a:spcPts val="0"/>
                        </a:spcBef>
                        <a:spcAft>
                          <a:spcPts val="0"/>
                        </a:spcAft>
                        <a:buClr>
                          <a:srgbClr val="00B050"/>
                        </a:buClr>
                        <a:buSzPts val="600"/>
                        <a:buFont typeface="Arial"/>
                        <a:buNone/>
                      </a:pPr>
                      <a:r>
                        <a:rPr lang="en-US" sz="800" b="0" i="0" u="none" strike="noStrike" cap="none">
                          <a:solidFill>
                            <a:schemeClr val="dk1"/>
                          </a:solidFill>
                          <a:highlight>
                            <a:srgbClr val="000000"/>
                          </a:highlight>
                          <a:latin typeface="Arial"/>
                          <a:ea typeface="Arial"/>
                          <a:cs typeface="Arial"/>
                          <a:sym typeface="Arial"/>
                        </a:rPr>
                        <a:t>E2E Process view</a:t>
                      </a:r>
                      <a:endParaRPr sz="2400" u="none" strike="noStrike" cap="none">
                        <a:highlight>
                          <a:srgbClr val="000000"/>
                        </a:highlight>
                      </a:endParaRPr>
                    </a:p>
                    <a:p>
                      <a:pPr marL="0" marR="0" lvl="0" indent="0" algn="ctr" rtl="0">
                        <a:lnSpc>
                          <a:spcPct val="100000"/>
                        </a:lnSpc>
                        <a:spcBef>
                          <a:spcPts val="0"/>
                        </a:spcBef>
                        <a:spcAft>
                          <a:spcPts val="0"/>
                        </a:spcAft>
                        <a:buClr>
                          <a:srgbClr val="00B050"/>
                        </a:buClr>
                        <a:buSzPts val="600"/>
                        <a:buFont typeface="Arial"/>
                        <a:buNone/>
                      </a:pPr>
                      <a:r>
                        <a:rPr lang="en-US" sz="800" b="0" i="0" u="none" strike="noStrike" cap="none">
                          <a:solidFill>
                            <a:schemeClr val="dk1"/>
                          </a:solidFill>
                          <a:highlight>
                            <a:srgbClr val="000000"/>
                          </a:highlight>
                          <a:latin typeface="Arial"/>
                          <a:ea typeface="Arial"/>
                          <a:cs typeface="Arial"/>
                          <a:sym typeface="Arial"/>
                        </a:rPr>
                        <a:t>Continuous Process Improvement</a:t>
                      </a:r>
                      <a:endParaRPr sz="2400" u="none" strike="noStrike" cap="none">
                        <a:highlight>
                          <a:srgbClr val="000000"/>
                        </a:highlight>
                      </a:endParaRPr>
                    </a:p>
                    <a:p>
                      <a:pPr marL="0" marR="0" lvl="0" indent="0" algn="ctr" rtl="0">
                        <a:lnSpc>
                          <a:spcPct val="100000"/>
                        </a:lnSpc>
                        <a:spcBef>
                          <a:spcPts val="0"/>
                        </a:spcBef>
                        <a:spcAft>
                          <a:spcPts val="0"/>
                        </a:spcAft>
                        <a:buClr>
                          <a:srgbClr val="00B050"/>
                        </a:buClr>
                        <a:buSzPts val="600"/>
                        <a:buFont typeface="Arial"/>
                        <a:buNone/>
                      </a:pPr>
                      <a:r>
                        <a:rPr lang="en-US" sz="800" b="0" i="0" u="none" strike="noStrike" cap="none">
                          <a:solidFill>
                            <a:schemeClr val="dk1"/>
                          </a:solidFill>
                          <a:highlight>
                            <a:srgbClr val="000000"/>
                          </a:highlight>
                          <a:latin typeface="Arial"/>
                          <a:ea typeface="Arial"/>
                          <a:cs typeface="Arial"/>
                          <a:sym typeface="Arial"/>
                        </a:rPr>
                        <a:t>AI driven insight generation </a:t>
                      </a:r>
                      <a:endParaRPr sz="2400" u="none" strike="noStrike" cap="none">
                        <a:highlight>
                          <a:srgbClr val="000000"/>
                        </a:highlight>
                      </a:endParaRPr>
                    </a:p>
                    <a:p>
                      <a:pPr marL="0" marR="0" lvl="0" indent="0" algn="ctr" rtl="0">
                        <a:lnSpc>
                          <a:spcPct val="100000"/>
                        </a:lnSpc>
                        <a:spcBef>
                          <a:spcPts val="0"/>
                        </a:spcBef>
                        <a:spcAft>
                          <a:spcPts val="0"/>
                        </a:spcAft>
                        <a:buClr>
                          <a:srgbClr val="00B050"/>
                        </a:buClr>
                        <a:buSzPts val="600"/>
                        <a:buFont typeface="Arial"/>
                        <a:buNone/>
                      </a:pPr>
                      <a:r>
                        <a:rPr lang="en-US" sz="800" b="0" i="0" u="none" strike="noStrike" cap="none">
                          <a:solidFill>
                            <a:schemeClr val="dk1"/>
                          </a:solidFill>
                          <a:highlight>
                            <a:srgbClr val="000000"/>
                          </a:highlight>
                          <a:latin typeface="Arial"/>
                          <a:ea typeface="Arial"/>
                          <a:cs typeface="Arial"/>
                          <a:sym typeface="Arial"/>
                        </a:rPr>
                        <a:t>Data Cleansing / Normalization</a:t>
                      </a:r>
                      <a:endParaRPr sz="2400" u="none" strike="noStrike" cap="none">
                        <a:highlight>
                          <a:srgbClr val="000000"/>
                        </a:highlight>
                      </a:endParaRPr>
                    </a:p>
                    <a:p>
                      <a:pPr marL="0" marR="0" lvl="0" indent="0" algn="ctr" rtl="0">
                        <a:lnSpc>
                          <a:spcPct val="100000"/>
                        </a:lnSpc>
                        <a:spcBef>
                          <a:spcPts val="0"/>
                        </a:spcBef>
                        <a:spcAft>
                          <a:spcPts val="0"/>
                        </a:spcAft>
                        <a:buClr>
                          <a:srgbClr val="00B050"/>
                        </a:buClr>
                        <a:buSzPts val="600"/>
                        <a:buFont typeface="Arial"/>
                        <a:buNone/>
                      </a:pPr>
                      <a:r>
                        <a:rPr lang="en-US" sz="800" b="0" i="0" u="none" strike="noStrike" cap="none">
                          <a:solidFill>
                            <a:schemeClr val="dk1"/>
                          </a:solidFill>
                          <a:highlight>
                            <a:srgbClr val="000000"/>
                          </a:highlight>
                          <a:latin typeface="Arial"/>
                          <a:ea typeface="Arial"/>
                          <a:cs typeface="Arial"/>
                          <a:sym typeface="Arial"/>
                        </a:rPr>
                        <a:t>Data visualization</a:t>
                      </a:r>
                      <a:endParaRPr sz="800" b="0" i="0" u="none" strike="noStrike" cap="none">
                        <a:solidFill>
                          <a:schemeClr val="dk1"/>
                        </a:solidFill>
                        <a:highlight>
                          <a:srgbClr val="000000"/>
                        </a:highlight>
                        <a:latin typeface="Arial"/>
                        <a:ea typeface="Arial"/>
                        <a:cs typeface="Arial"/>
                        <a:sym typeface="Arial"/>
                      </a:endParaRPr>
                    </a:p>
                  </a:txBody>
                  <a:tcPr marL="60975" marR="60975" marT="37875" marB="37875" anchor="ctr">
                    <a:lnL w="9525" cap="flat" cmpd="sng">
                      <a:solidFill>
                        <a:srgbClr val="000000">
                          <a:alpha val="0"/>
                        </a:srgbClr>
                      </a:solidFill>
                      <a:prstDash val="solid"/>
                      <a:round/>
                      <a:headEnd type="none" w="sm" len="sm"/>
                      <a:tailEnd type="none" w="sm" len="sm"/>
                    </a:lnL>
                    <a:lnR w="9525" cap="flat" cmpd="sng">
                      <a:solidFill>
                        <a:srgbClr val="DCDCDC"/>
                      </a:solidFill>
                      <a:prstDash val="solid"/>
                      <a:round/>
                      <a:headEnd type="none" w="sm" len="sm"/>
                      <a:tailEnd type="none" w="sm" len="sm"/>
                    </a:lnR>
                    <a:lnT w="9525" cap="flat" cmpd="sng">
                      <a:solidFill>
                        <a:srgbClr val="E8E8E8"/>
                      </a:solidFill>
                      <a:prstDash val="solid"/>
                      <a:round/>
                      <a:headEnd type="none" w="sm" len="sm"/>
                      <a:tailEnd type="none" w="sm" len="sm"/>
                    </a:lnT>
                    <a:lnB w="9525" cap="flat" cmpd="sng">
                      <a:solidFill>
                        <a:srgbClr val="E8E8E8"/>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975875">
                <a:tc>
                  <a:txBody>
                    <a:bodyPr/>
                    <a:lstStyle/>
                    <a:p>
                      <a:pPr marL="0" marR="0" lvl="0" indent="0" algn="l" rtl="0">
                        <a:spcBef>
                          <a:spcPts val="0"/>
                        </a:spcBef>
                        <a:spcAft>
                          <a:spcPts val="0"/>
                        </a:spcAft>
                        <a:buClr>
                          <a:schemeClr val="lt1"/>
                        </a:buClr>
                        <a:buSzPts val="1300"/>
                        <a:buFont typeface="Arial"/>
                        <a:buNone/>
                      </a:pPr>
                      <a:r>
                        <a:rPr lang="en-US" sz="1300" b="1" i="0" u="none" strike="noStrike" cap="none">
                          <a:solidFill>
                            <a:schemeClr val="lt1"/>
                          </a:solidFill>
                          <a:latin typeface="Arial"/>
                          <a:ea typeface="Arial"/>
                          <a:cs typeface="Arial"/>
                          <a:sym typeface="Arial"/>
                        </a:rPr>
                        <a:t>People management</a:t>
                      </a:r>
                      <a:endParaRPr sz="2400" u="none" strike="noStrike" cap="none"/>
                    </a:p>
                  </a:txBody>
                  <a:tcPr marL="243825" marR="60975" marT="37875" marB="37875" anchor="ctr">
                    <a:lnL w="9525" cap="flat" cmpd="sng">
                      <a:solidFill>
                        <a:srgbClr val="DCDCDC"/>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E8E8E8"/>
                      </a:solidFill>
                      <a:prstDash val="solid"/>
                      <a:round/>
                      <a:headEnd type="none" w="sm" len="sm"/>
                      <a:tailEnd type="none" w="sm" len="sm"/>
                    </a:lnT>
                    <a:lnB w="9525" cap="flat" cmpd="sng">
                      <a:solidFill>
                        <a:srgbClr val="E8E8E8"/>
                      </a:solidFill>
                      <a:prstDash val="solid"/>
                      <a:round/>
                      <a:headEnd type="none" w="sm" len="sm"/>
                      <a:tailEnd type="none" w="sm" len="sm"/>
                    </a:lnB>
                    <a:solidFill>
                      <a:schemeClr val="accent2"/>
                    </a:solidFill>
                  </a:tcPr>
                </a:tc>
                <a:tc>
                  <a:txBody>
                    <a:bodyPr/>
                    <a:lstStyle/>
                    <a:p>
                      <a:pPr marL="0" marR="0" lvl="0" indent="0" algn="l" rtl="0">
                        <a:lnSpc>
                          <a:spcPct val="100000"/>
                        </a:lnSpc>
                        <a:spcBef>
                          <a:spcPts val="0"/>
                        </a:spcBef>
                        <a:spcAft>
                          <a:spcPts val="0"/>
                        </a:spcAft>
                        <a:buClr>
                          <a:srgbClr val="00B050"/>
                        </a:buClr>
                        <a:buSzPts val="800"/>
                        <a:buFont typeface="Arial"/>
                        <a:buNone/>
                      </a:pPr>
                      <a:r>
                        <a:rPr lang="en-US" sz="1100" b="0" i="0" u="none" strike="noStrike" cap="none">
                          <a:solidFill>
                            <a:schemeClr val="dk1"/>
                          </a:solidFill>
                          <a:highlight>
                            <a:srgbClr val="000000"/>
                          </a:highlight>
                          <a:latin typeface="Arial"/>
                          <a:ea typeface="Arial"/>
                          <a:cs typeface="Arial"/>
                          <a:sym typeface="Arial"/>
                        </a:rPr>
                        <a:t>Develop talent, coach, provide constructive feedback, build and motivate high-performance teams, provide high challenge/high support climate where people grow.</a:t>
                      </a:r>
                      <a:endParaRPr sz="2400" u="none" strike="noStrike" cap="none">
                        <a:highlight>
                          <a:srgbClr val="000000"/>
                        </a:highlight>
                      </a:endParaRPr>
                    </a:p>
                  </a:txBody>
                  <a:tcPr marL="60975" marR="60975" marT="37875" marB="3787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E8E8E8"/>
                      </a:solidFill>
                      <a:prstDash val="solid"/>
                      <a:round/>
                      <a:headEnd type="none" w="sm" len="sm"/>
                      <a:tailEnd type="none" w="sm" len="sm"/>
                    </a:lnT>
                    <a:lnB w="9525" cap="flat" cmpd="sng">
                      <a:solidFill>
                        <a:srgbClr val="E8E8E8"/>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B050"/>
                        </a:buClr>
                        <a:buSzPts val="600"/>
                        <a:buFont typeface="Arial"/>
                        <a:buNone/>
                      </a:pPr>
                      <a:r>
                        <a:rPr lang="en-US" sz="800" b="0" i="0" u="none" strike="noStrike" cap="none">
                          <a:solidFill>
                            <a:schemeClr val="dk1"/>
                          </a:solidFill>
                          <a:highlight>
                            <a:srgbClr val="000000"/>
                          </a:highlight>
                          <a:latin typeface="Arial"/>
                          <a:ea typeface="Arial"/>
                          <a:cs typeface="Arial"/>
                          <a:sym typeface="Arial"/>
                        </a:rPr>
                        <a:t>Coaching</a:t>
                      </a:r>
                      <a:endParaRPr sz="2400" u="none" strike="noStrike" cap="none">
                        <a:highlight>
                          <a:srgbClr val="000000"/>
                        </a:highlight>
                      </a:endParaRPr>
                    </a:p>
                    <a:p>
                      <a:pPr marL="0" marR="0" lvl="0" indent="0" algn="ctr" rtl="0">
                        <a:lnSpc>
                          <a:spcPct val="100000"/>
                        </a:lnSpc>
                        <a:spcBef>
                          <a:spcPts val="0"/>
                        </a:spcBef>
                        <a:spcAft>
                          <a:spcPts val="0"/>
                        </a:spcAft>
                        <a:buClr>
                          <a:srgbClr val="00B050"/>
                        </a:buClr>
                        <a:buSzPts val="600"/>
                        <a:buFont typeface="Arial"/>
                        <a:buNone/>
                      </a:pPr>
                      <a:r>
                        <a:rPr lang="en-US" sz="800" b="0" i="0" u="none" strike="noStrike" cap="none">
                          <a:solidFill>
                            <a:schemeClr val="dk1"/>
                          </a:solidFill>
                          <a:highlight>
                            <a:srgbClr val="000000"/>
                          </a:highlight>
                          <a:latin typeface="Arial"/>
                          <a:ea typeface="Arial"/>
                          <a:cs typeface="Arial"/>
                          <a:sym typeface="Arial"/>
                        </a:rPr>
                        <a:t>Self-awareness </a:t>
                      </a:r>
                      <a:endParaRPr sz="2400" u="none" strike="noStrike" cap="none">
                        <a:highlight>
                          <a:srgbClr val="000000"/>
                        </a:highlight>
                      </a:endParaRPr>
                    </a:p>
                    <a:p>
                      <a:pPr marL="0" marR="0" lvl="0" indent="0" algn="ctr" rtl="0">
                        <a:lnSpc>
                          <a:spcPct val="100000"/>
                        </a:lnSpc>
                        <a:spcBef>
                          <a:spcPts val="0"/>
                        </a:spcBef>
                        <a:spcAft>
                          <a:spcPts val="0"/>
                        </a:spcAft>
                        <a:buClr>
                          <a:srgbClr val="00B050"/>
                        </a:buClr>
                        <a:buSzPts val="600"/>
                        <a:buFont typeface="Arial"/>
                        <a:buNone/>
                      </a:pPr>
                      <a:r>
                        <a:rPr lang="en-US" sz="800" b="0" i="0" u="none" strike="noStrike" cap="none">
                          <a:solidFill>
                            <a:schemeClr val="dk1"/>
                          </a:solidFill>
                          <a:highlight>
                            <a:srgbClr val="000000"/>
                          </a:highlight>
                          <a:latin typeface="Arial"/>
                          <a:ea typeface="Arial"/>
                          <a:cs typeface="Arial"/>
                          <a:sym typeface="Arial"/>
                        </a:rPr>
                        <a:t>Building Effective teams</a:t>
                      </a:r>
                      <a:endParaRPr sz="2400" u="none" strike="noStrike" cap="none">
                        <a:highlight>
                          <a:srgbClr val="000000"/>
                        </a:highlight>
                      </a:endParaRPr>
                    </a:p>
                    <a:p>
                      <a:pPr marL="0" marR="0" lvl="0" indent="0" algn="ctr" rtl="0">
                        <a:lnSpc>
                          <a:spcPct val="100000"/>
                        </a:lnSpc>
                        <a:spcBef>
                          <a:spcPts val="0"/>
                        </a:spcBef>
                        <a:spcAft>
                          <a:spcPts val="0"/>
                        </a:spcAft>
                        <a:buClr>
                          <a:srgbClr val="00B050"/>
                        </a:buClr>
                        <a:buSzPts val="600"/>
                        <a:buFont typeface="Arial"/>
                        <a:buNone/>
                      </a:pPr>
                      <a:r>
                        <a:rPr lang="en-US" sz="800" b="0" i="0" u="none" strike="noStrike" cap="none">
                          <a:solidFill>
                            <a:schemeClr val="dk1"/>
                          </a:solidFill>
                          <a:highlight>
                            <a:srgbClr val="000000"/>
                          </a:highlight>
                          <a:latin typeface="Arial"/>
                          <a:ea typeface="Arial"/>
                          <a:cs typeface="Arial"/>
                          <a:sym typeface="Arial"/>
                        </a:rPr>
                        <a:t>People development</a:t>
                      </a:r>
                      <a:endParaRPr sz="2400" u="none" strike="noStrike" cap="none">
                        <a:highlight>
                          <a:srgbClr val="000000"/>
                        </a:highlight>
                      </a:endParaRPr>
                    </a:p>
                    <a:p>
                      <a:pPr marL="0" marR="0" lvl="0" indent="0" algn="ctr" rtl="0">
                        <a:lnSpc>
                          <a:spcPct val="100000"/>
                        </a:lnSpc>
                        <a:spcBef>
                          <a:spcPts val="0"/>
                        </a:spcBef>
                        <a:spcAft>
                          <a:spcPts val="0"/>
                        </a:spcAft>
                        <a:buClr>
                          <a:srgbClr val="00B050"/>
                        </a:buClr>
                        <a:buSzPts val="600"/>
                        <a:buFont typeface="Arial"/>
                        <a:buNone/>
                      </a:pPr>
                      <a:r>
                        <a:rPr lang="en-US" sz="800" b="0" i="0" u="none" strike="noStrike" cap="none">
                          <a:solidFill>
                            <a:schemeClr val="dk1"/>
                          </a:solidFill>
                          <a:highlight>
                            <a:srgbClr val="000000"/>
                          </a:highlight>
                          <a:latin typeface="Arial"/>
                          <a:ea typeface="Arial"/>
                          <a:cs typeface="Arial"/>
                          <a:sym typeface="Arial"/>
                        </a:rPr>
                        <a:t>Employee engagement</a:t>
                      </a:r>
                      <a:endParaRPr sz="2400" u="none" strike="noStrike" cap="none">
                        <a:highlight>
                          <a:srgbClr val="000000"/>
                        </a:highlight>
                      </a:endParaRPr>
                    </a:p>
                    <a:p>
                      <a:pPr marL="0" marR="0" lvl="0" indent="0" algn="ctr" rtl="0">
                        <a:lnSpc>
                          <a:spcPct val="100000"/>
                        </a:lnSpc>
                        <a:spcBef>
                          <a:spcPts val="0"/>
                        </a:spcBef>
                        <a:spcAft>
                          <a:spcPts val="0"/>
                        </a:spcAft>
                        <a:buClr>
                          <a:srgbClr val="00B050"/>
                        </a:buClr>
                        <a:buSzPts val="600"/>
                        <a:buFont typeface="Arial"/>
                        <a:buNone/>
                      </a:pPr>
                      <a:r>
                        <a:rPr lang="en-US" sz="800" b="0" i="0" u="none" strike="noStrike" cap="none">
                          <a:solidFill>
                            <a:schemeClr val="dk1"/>
                          </a:solidFill>
                          <a:highlight>
                            <a:srgbClr val="000000"/>
                          </a:highlight>
                          <a:latin typeface="Arial"/>
                          <a:ea typeface="Arial"/>
                          <a:cs typeface="Arial"/>
                          <a:sym typeface="Arial"/>
                        </a:rPr>
                        <a:t>Giving And Receiving Feedback</a:t>
                      </a:r>
                      <a:endParaRPr sz="2400" u="none" strike="noStrike" cap="none">
                        <a:highlight>
                          <a:srgbClr val="000000"/>
                        </a:highlight>
                      </a:endParaRPr>
                    </a:p>
                    <a:p>
                      <a:pPr marL="0" marR="0" lvl="0" indent="0" algn="ctr" rtl="0">
                        <a:lnSpc>
                          <a:spcPct val="100000"/>
                        </a:lnSpc>
                        <a:spcBef>
                          <a:spcPts val="0"/>
                        </a:spcBef>
                        <a:spcAft>
                          <a:spcPts val="0"/>
                        </a:spcAft>
                        <a:buClr>
                          <a:srgbClr val="00B050"/>
                        </a:buClr>
                        <a:buSzPts val="600"/>
                        <a:buFont typeface="Arial"/>
                        <a:buNone/>
                      </a:pPr>
                      <a:r>
                        <a:rPr lang="en-US" sz="800" b="0" i="0" u="none" strike="noStrike" cap="none">
                          <a:solidFill>
                            <a:schemeClr val="dk1"/>
                          </a:solidFill>
                          <a:highlight>
                            <a:srgbClr val="000000"/>
                          </a:highlight>
                          <a:latin typeface="Arial"/>
                          <a:ea typeface="Arial"/>
                          <a:cs typeface="Arial"/>
                          <a:sym typeface="Arial"/>
                        </a:rPr>
                        <a:t>Interpersonal Savvy</a:t>
                      </a:r>
                      <a:endParaRPr sz="2400" u="none" strike="noStrike" cap="none">
                        <a:highlight>
                          <a:srgbClr val="000000"/>
                        </a:highlight>
                      </a:endParaRPr>
                    </a:p>
                  </a:txBody>
                  <a:tcPr marL="60975" marR="60975" marT="37875" marB="37875" anchor="ctr">
                    <a:lnL w="9525" cap="flat" cmpd="sng">
                      <a:solidFill>
                        <a:srgbClr val="000000">
                          <a:alpha val="0"/>
                        </a:srgbClr>
                      </a:solidFill>
                      <a:prstDash val="solid"/>
                      <a:round/>
                      <a:headEnd type="none" w="sm" len="sm"/>
                      <a:tailEnd type="none" w="sm" len="sm"/>
                    </a:lnL>
                    <a:lnR w="9525" cap="flat" cmpd="sng">
                      <a:solidFill>
                        <a:srgbClr val="DCDCDC"/>
                      </a:solidFill>
                      <a:prstDash val="solid"/>
                      <a:round/>
                      <a:headEnd type="none" w="sm" len="sm"/>
                      <a:tailEnd type="none" w="sm" len="sm"/>
                    </a:lnR>
                    <a:lnT w="9525" cap="flat" cmpd="sng">
                      <a:solidFill>
                        <a:srgbClr val="E8E8E8"/>
                      </a:solidFill>
                      <a:prstDash val="solid"/>
                      <a:round/>
                      <a:headEnd type="none" w="sm" len="sm"/>
                      <a:tailEnd type="none" w="sm" len="sm"/>
                    </a:lnT>
                    <a:lnB w="9525" cap="flat" cmpd="sng">
                      <a:solidFill>
                        <a:srgbClr val="E8E8E8"/>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r h="724975">
                <a:tc>
                  <a:txBody>
                    <a:bodyPr/>
                    <a:lstStyle/>
                    <a:p>
                      <a:pPr marL="0" marR="0" lvl="0" indent="0" algn="l" rtl="0">
                        <a:spcBef>
                          <a:spcPts val="0"/>
                        </a:spcBef>
                        <a:spcAft>
                          <a:spcPts val="0"/>
                        </a:spcAft>
                        <a:buClr>
                          <a:schemeClr val="lt1"/>
                        </a:buClr>
                        <a:buSzPts val="1300"/>
                        <a:buFont typeface="Arial"/>
                        <a:buNone/>
                      </a:pPr>
                      <a:r>
                        <a:rPr lang="en-US" sz="1300" b="1" i="0" u="none" strike="noStrike" cap="none">
                          <a:solidFill>
                            <a:schemeClr val="lt1"/>
                          </a:solidFill>
                          <a:latin typeface="Arial"/>
                          <a:ea typeface="Arial"/>
                          <a:cs typeface="Arial"/>
                          <a:sym typeface="Arial"/>
                        </a:rPr>
                        <a:t>Accounting, Financial &amp; ESG reporting, Controls &amp; Compliance </a:t>
                      </a:r>
                      <a:endParaRPr sz="2400" u="none" strike="noStrike" cap="none"/>
                    </a:p>
                  </a:txBody>
                  <a:tcPr marL="243825" marR="60975" marT="37875" marB="37875" anchor="ctr">
                    <a:lnL w="9525" cap="flat" cmpd="sng">
                      <a:solidFill>
                        <a:srgbClr val="DCDCDC"/>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E8E8E8"/>
                      </a:solidFill>
                      <a:prstDash val="solid"/>
                      <a:round/>
                      <a:headEnd type="none" w="sm" len="sm"/>
                      <a:tailEnd type="none" w="sm" len="sm"/>
                    </a:lnT>
                    <a:lnB w="9525" cap="flat" cmpd="sng">
                      <a:solidFill>
                        <a:srgbClr val="E8E8E8"/>
                      </a:solidFill>
                      <a:prstDash val="solid"/>
                      <a:round/>
                      <a:headEnd type="none" w="sm" len="sm"/>
                      <a:tailEnd type="none" w="sm" len="sm"/>
                    </a:lnB>
                    <a:solidFill>
                      <a:schemeClr val="accent2"/>
                    </a:solidFill>
                  </a:tcPr>
                </a:tc>
                <a:tc>
                  <a:txBody>
                    <a:bodyPr/>
                    <a:lstStyle/>
                    <a:p>
                      <a:pPr marL="0" marR="0" lvl="0" indent="0" algn="l" rtl="0">
                        <a:lnSpc>
                          <a:spcPct val="100000"/>
                        </a:lnSpc>
                        <a:spcBef>
                          <a:spcPts val="0"/>
                        </a:spcBef>
                        <a:spcAft>
                          <a:spcPts val="0"/>
                        </a:spcAft>
                        <a:buClr>
                          <a:srgbClr val="00B050"/>
                        </a:buClr>
                        <a:buSzPts val="800"/>
                        <a:buFont typeface="Arial"/>
                        <a:buNone/>
                      </a:pPr>
                      <a:r>
                        <a:rPr lang="en-US" sz="1100" b="0" i="0" u="none" strike="noStrike" cap="none">
                          <a:solidFill>
                            <a:schemeClr val="dk1"/>
                          </a:solidFill>
                          <a:highlight>
                            <a:srgbClr val="000000"/>
                          </a:highlight>
                          <a:latin typeface="Arial"/>
                          <a:ea typeface="Arial"/>
                          <a:cs typeface="Arial"/>
                          <a:sym typeface="Arial"/>
                        </a:rPr>
                        <a:t>Keep up excellence in core Finance by safeguarding assets, accurate accounting and reporting, strong financial controls &amp; compliance, and supporting standardization of ESG data collection and streamlining of ESG processes and reporting.</a:t>
                      </a:r>
                      <a:endParaRPr sz="2400" u="none" strike="noStrike" cap="none">
                        <a:highlight>
                          <a:srgbClr val="000000"/>
                        </a:highlight>
                      </a:endParaRPr>
                    </a:p>
                  </a:txBody>
                  <a:tcPr marL="60975" marR="60975" marT="37875" marB="3787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E8E8E8"/>
                      </a:solidFill>
                      <a:prstDash val="solid"/>
                      <a:round/>
                      <a:headEnd type="none" w="sm" len="sm"/>
                      <a:tailEnd type="none" w="sm" len="sm"/>
                    </a:lnT>
                    <a:lnB w="9525" cap="flat" cmpd="sng">
                      <a:solidFill>
                        <a:srgbClr val="E8E8E8"/>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B050"/>
                        </a:buClr>
                        <a:buSzPts val="600"/>
                        <a:buFont typeface="Arial"/>
                        <a:buNone/>
                      </a:pPr>
                      <a:r>
                        <a:rPr lang="en-US" sz="800" b="0" i="0" u="none" strike="noStrike" cap="none">
                          <a:solidFill>
                            <a:schemeClr val="dk1"/>
                          </a:solidFill>
                          <a:highlight>
                            <a:srgbClr val="000000"/>
                          </a:highlight>
                          <a:latin typeface="Arial"/>
                          <a:ea typeface="Arial"/>
                          <a:cs typeface="Arial"/>
                          <a:sym typeface="Arial"/>
                        </a:rPr>
                        <a:t>Financial Accounting</a:t>
                      </a:r>
                      <a:endParaRPr sz="2400" u="none" strike="noStrike" cap="none">
                        <a:highlight>
                          <a:srgbClr val="000000"/>
                        </a:highlight>
                      </a:endParaRPr>
                    </a:p>
                    <a:p>
                      <a:pPr marL="0" marR="0" lvl="0" indent="0" algn="ctr" rtl="0">
                        <a:lnSpc>
                          <a:spcPct val="100000"/>
                        </a:lnSpc>
                        <a:spcBef>
                          <a:spcPts val="0"/>
                        </a:spcBef>
                        <a:spcAft>
                          <a:spcPts val="0"/>
                        </a:spcAft>
                        <a:buClr>
                          <a:srgbClr val="00B050"/>
                        </a:buClr>
                        <a:buSzPts val="600"/>
                        <a:buFont typeface="Arial"/>
                        <a:buNone/>
                      </a:pPr>
                      <a:r>
                        <a:rPr lang="en-US" sz="800" b="0" i="0" u="none" strike="noStrike" cap="none">
                          <a:solidFill>
                            <a:schemeClr val="dk1"/>
                          </a:solidFill>
                          <a:highlight>
                            <a:srgbClr val="000000"/>
                          </a:highlight>
                          <a:latin typeface="Arial"/>
                          <a:ea typeface="Arial"/>
                          <a:cs typeface="Arial"/>
                          <a:sym typeface="Arial"/>
                        </a:rPr>
                        <a:t>Financial and management reporting</a:t>
                      </a:r>
                      <a:endParaRPr sz="2400" u="none" strike="noStrike" cap="none">
                        <a:highlight>
                          <a:srgbClr val="000000"/>
                        </a:highlight>
                      </a:endParaRPr>
                    </a:p>
                    <a:p>
                      <a:pPr marL="0" marR="0" lvl="0" indent="0" algn="ctr" rtl="0">
                        <a:lnSpc>
                          <a:spcPct val="100000"/>
                        </a:lnSpc>
                        <a:spcBef>
                          <a:spcPts val="0"/>
                        </a:spcBef>
                        <a:spcAft>
                          <a:spcPts val="0"/>
                        </a:spcAft>
                        <a:buClr>
                          <a:srgbClr val="00B050"/>
                        </a:buClr>
                        <a:buSzPts val="600"/>
                        <a:buFont typeface="Arial"/>
                        <a:buNone/>
                      </a:pPr>
                      <a:r>
                        <a:rPr lang="en-US" sz="800" b="0" i="0" u="none" strike="noStrike" cap="none">
                          <a:solidFill>
                            <a:schemeClr val="dk1"/>
                          </a:solidFill>
                          <a:highlight>
                            <a:srgbClr val="000000"/>
                          </a:highlight>
                          <a:latin typeface="Arial"/>
                          <a:ea typeface="Arial"/>
                          <a:cs typeface="Arial"/>
                          <a:sym typeface="Arial"/>
                        </a:rPr>
                        <a:t>Compliance and controls</a:t>
                      </a:r>
                      <a:endParaRPr sz="2400" u="none" strike="noStrike" cap="none">
                        <a:highlight>
                          <a:srgbClr val="000000"/>
                        </a:highlight>
                      </a:endParaRPr>
                    </a:p>
                    <a:p>
                      <a:pPr marL="0" marR="0" lvl="0" indent="0" algn="ctr" rtl="0">
                        <a:lnSpc>
                          <a:spcPct val="100000"/>
                        </a:lnSpc>
                        <a:spcBef>
                          <a:spcPts val="0"/>
                        </a:spcBef>
                        <a:spcAft>
                          <a:spcPts val="0"/>
                        </a:spcAft>
                        <a:buClr>
                          <a:srgbClr val="00B050"/>
                        </a:buClr>
                        <a:buSzPts val="600"/>
                        <a:buFont typeface="Arial"/>
                        <a:buNone/>
                      </a:pPr>
                      <a:r>
                        <a:rPr lang="en-US" sz="800" b="0" i="0" u="none" strike="noStrike" cap="none">
                          <a:solidFill>
                            <a:schemeClr val="dk1"/>
                          </a:solidFill>
                          <a:highlight>
                            <a:srgbClr val="000000"/>
                          </a:highlight>
                          <a:latin typeface="Arial"/>
                          <a:ea typeface="Arial"/>
                          <a:cs typeface="Arial"/>
                          <a:sym typeface="Arial"/>
                        </a:rPr>
                        <a:t>ESG data management</a:t>
                      </a:r>
                      <a:endParaRPr sz="2400" u="none" strike="noStrike" cap="none">
                        <a:highlight>
                          <a:srgbClr val="000000"/>
                        </a:highlight>
                      </a:endParaRPr>
                    </a:p>
                    <a:p>
                      <a:pPr marL="0" marR="0" lvl="0" indent="0" algn="ctr" rtl="0">
                        <a:lnSpc>
                          <a:spcPct val="100000"/>
                        </a:lnSpc>
                        <a:spcBef>
                          <a:spcPts val="0"/>
                        </a:spcBef>
                        <a:spcAft>
                          <a:spcPts val="0"/>
                        </a:spcAft>
                        <a:buClr>
                          <a:srgbClr val="00B050"/>
                        </a:buClr>
                        <a:buSzPts val="600"/>
                        <a:buFont typeface="Arial"/>
                        <a:buNone/>
                      </a:pPr>
                      <a:r>
                        <a:rPr lang="en-US" sz="800" b="0" i="0" u="none" strike="noStrike" cap="none">
                          <a:solidFill>
                            <a:schemeClr val="dk1"/>
                          </a:solidFill>
                          <a:highlight>
                            <a:srgbClr val="000000"/>
                          </a:highlight>
                          <a:latin typeface="Arial"/>
                          <a:ea typeface="Arial"/>
                          <a:cs typeface="Arial"/>
                          <a:sym typeface="Arial"/>
                        </a:rPr>
                        <a:t>ESG reporting</a:t>
                      </a:r>
                      <a:endParaRPr sz="2400" u="none" strike="noStrike" cap="none">
                        <a:highlight>
                          <a:srgbClr val="000000"/>
                        </a:highlight>
                      </a:endParaRPr>
                    </a:p>
                  </a:txBody>
                  <a:tcPr marL="60975" marR="60975" marT="37875" marB="37875" anchor="ctr">
                    <a:lnL w="9525" cap="flat" cmpd="sng">
                      <a:solidFill>
                        <a:srgbClr val="000000">
                          <a:alpha val="0"/>
                        </a:srgbClr>
                      </a:solidFill>
                      <a:prstDash val="solid"/>
                      <a:round/>
                      <a:headEnd type="none" w="sm" len="sm"/>
                      <a:tailEnd type="none" w="sm" len="sm"/>
                    </a:lnL>
                    <a:lnR w="9525" cap="flat" cmpd="sng">
                      <a:solidFill>
                        <a:srgbClr val="DCDCDC"/>
                      </a:solidFill>
                      <a:prstDash val="solid"/>
                      <a:round/>
                      <a:headEnd type="none" w="sm" len="sm"/>
                      <a:tailEnd type="none" w="sm" len="sm"/>
                    </a:lnR>
                    <a:lnT w="9525" cap="flat" cmpd="sng">
                      <a:solidFill>
                        <a:srgbClr val="E8E8E8"/>
                      </a:solidFill>
                      <a:prstDash val="solid"/>
                      <a:round/>
                      <a:headEnd type="none" w="sm" len="sm"/>
                      <a:tailEnd type="none" w="sm" len="sm"/>
                    </a:lnT>
                    <a:lnB w="9525" cap="flat" cmpd="sng">
                      <a:solidFill>
                        <a:srgbClr val="E8E8E8"/>
                      </a:solidFill>
                      <a:prstDash val="solid"/>
                      <a:round/>
                      <a:headEnd type="none" w="sm" len="sm"/>
                      <a:tailEnd type="none" w="sm" len="sm"/>
                    </a:lnB>
                    <a:solidFill>
                      <a:schemeClr val="lt1"/>
                    </a:solidFill>
                  </a:tcPr>
                </a:tc>
                <a:extLst>
                  <a:ext uri="{0D108BD9-81ED-4DB2-BD59-A6C34878D82A}">
                    <a16:rowId xmlns:a16="http://schemas.microsoft.com/office/drawing/2014/main" val="10005"/>
                  </a:ext>
                </a:extLst>
              </a:tr>
              <a:tr h="845125">
                <a:tc>
                  <a:txBody>
                    <a:bodyPr/>
                    <a:lstStyle/>
                    <a:p>
                      <a:pPr marL="0" marR="0" lvl="0" indent="0" algn="l" rtl="0">
                        <a:spcBef>
                          <a:spcPts val="0"/>
                        </a:spcBef>
                        <a:spcAft>
                          <a:spcPts val="0"/>
                        </a:spcAft>
                        <a:buClr>
                          <a:schemeClr val="lt1"/>
                        </a:buClr>
                        <a:buSzPts val="1300"/>
                        <a:buFont typeface="Arial"/>
                        <a:buNone/>
                      </a:pPr>
                      <a:r>
                        <a:rPr lang="en-US" sz="1300" b="1" i="0" u="none" strike="noStrike" cap="none">
                          <a:solidFill>
                            <a:schemeClr val="lt1"/>
                          </a:solidFill>
                          <a:latin typeface="Arial"/>
                          <a:ea typeface="Arial"/>
                          <a:cs typeface="Arial"/>
                          <a:sym typeface="Arial"/>
                        </a:rPr>
                        <a:t>Corporate Finance</a:t>
                      </a:r>
                      <a:endParaRPr sz="2400" u="none" strike="noStrike" cap="none"/>
                    </a:p>
                  </a:txBody>
                  <a:tcPr marL="243825" marR="60975" marT="37875" marB="37875" anchor="ctr">
                    <a:lnL w="9525" cap="flat" cmpd="sng">
                      <a:solidFill>
                        <a:srgbClr val="DCDCDC"/>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E8E8E8"/>
                      </a:solidFill>
                      <a:prstDash val="solid"/>
                      <a:round/>
                      <a:headEnd type="none" w="sm" len="sm"/>
                      <a:tailEnd type="none" w="sm" len="sm"/>
                    </a:lnT>
                    <a:lnB w="9525" cap="flat" cmpd="sng">
                      <a:solidFill>
                        <a:srgbClr val="E8E8E8"/>
                      </a:solidFill>
                      <a:prstDash val="solid"/>
                      <a:round/>
                      <a:headEnd type="none" w="sm" len="sm"/>
                      <a:tailEnd type="none" w="sm" len="sm"/>
                    </a:lnB>
                    <a:solidFill>
                      <a:schemeClr val="accent2"/>
                    </a:solidFill>
                  </a:tcPr>
                </a:tc>
                <a:tc>
                  <a:txBody>
                    <a:bodyPr/>
                    <a:lstStyle/>
                    <a:p>
                      <a:pPr marL="0" marR="0" lvl="0" indent="0" algn="l" rtl="0">
                        <a:lnSpc>
                          <a:spcPct val="100000"/>
                        </a:lnSpc>
                        <a:spcBef>
                          <a:spcPts val="0"/>
                        </a:spcBef>
                        <a:spcAft>
                          <a:spcPts val="0"/>
                        </a:spcAft>
                        <a:buClr>
                          <a:srgbClr val="00B050"/>
                        </a:buClr>
                        <a:buSzPts val="800"/>
                        <a:buFont typeface="Arial"/>
                        <a:buNone/>
                      </a:pPr>
                      <a:r>
                        <a:rPr lang="en-US" sz="1100" b="0" i="0" u="none" strike="noStrike" cap="none">
                          <a:solidFill>
                            <a:schemeClr val="dk1"/>
                          </a:solidFill>
                          <a:highlight>
                            <a:srgbClr val="000000"/>
                          </a:highlight>
                          <a:latin typeface="Arial"/>
                          <a:ea typeface="Arial"/>
                          <a:cs typeface="Arial"/>
                          <a:sym typeface="Arial"/>
                        </a:rPr>
                        <a:t>Keep excellence in Corporate Finance disciplines including Tax and Treasury, successfully deliver on M&amp;A, Divestures, or Reorganizations.</a:t>
                      </a:r>
                      <a:endParaRPr sz="1100" b="0" i="0" u="none" strike="noStrike" cap="none">
                        <a:solidFill>
                          <a:schemeClr val="dk1"/>
                        </a:solidFill>
                        <a:highlight>
                          <a:srgbClr val="000000"/>
                        </a:highlight>
                        <a:latin typeface="Arial"/>
                        <a:ea typeface="Arial"/>
                        <a:cs typeface="Arial"/>
                        <a:sym typeface="Arial"/>
                      </a:endParaRPr>
                    </a:p>
                  </a:txBody>
                  <a:tcPr marL="60975" marR="60975" marT="37875" marB="3787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E8E8E8"/>
                      </a:solidFill>
                      <a:prstDash val="solid"/>
                      <a:round/>
                      <a:headEnd type="none" w="sm" len="sm"/>
                      <a:tailEnd type="none" w="sm" len="sm"/>
                    </a:lnT>
                    <a:lnB w="9525" cap="flat" cmpd="sng">
                      <a:solidFill>
                        <a:srgbClr val="E8E8E8"/>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B050"/>
                        </a:buClr>
                        <a:buSzPts val="600"/>
                        <a:buFont typeface="Arial"/>
                        <a:buNone/>
                      </a:pPr>
                      <a:r>
                        <a:rPr lang="en-US" sz="800" b="0" i="0" u="none" strike="noStrike" cap="none">
                          <a:solidFill>
                            <a:schemeClr val="dk1"/>
                          </a:solidFill>
                          <a:highlight>
                            <a:srgbClr val="000000"/>
                          </a:highlight>
                          <a:latin typeface="Arial"/>
                          <a:ea typeface="Arial"/>
                          <a:cs typeface="Arial"/>
                          <a:sym typeface="Arial"/>
                        </a:rPr>
                        <a:t>Corporate governance</a:t>
                      </a:r>
                      <a:endParaRPr sz="2400" u="none" strike="noStrike" cap="none">
                        <a:highlight>
                          <a:srgbClr val="000000"/>
                        </a:highlight>
                      </a:endParaRPr>
                    </a:p>
                    <a:p>
                      <a:pPr marL="0" marR="0" lvl="0" indent="0" algn="ctr" rtl="0">
                        <a:lnSpc>
                          <a:spcPct val="100000"/>
                        </a:lnSpc>
                        <a:spcBef>
                          <a:spcPts val="0"/>
                        </a:spcBef>
                        <a:spcAft>
                          <a:spcPts val="0"/>
                        </a:spcAft>
                        <a:buClr>
                          <a:srgbClr val="00B050"/>
                        </a:buClr>
                        <a:buSzPts val="600"/>
                        <a:buFont typeface="Arial"/>
                        <a:buNone/>
                      </a:pPr>
                      <a:r>
                        <a:rPr lang="en-US" sz="800" b="0" i="0" u="none" strike="noStrike" cap="none">
                          <a:solidFill>
                            <a:schemeClr val="dk1"/>
                          </a:solidFill>
                          <a:highlight>
                            <a:srgbClr val="000000"/>
                          </a:highlight>
                          <a:latin typeface="Arial"/>
                          <a:ea typeface="Arial"/>
                          <a:cs typeface="Arial"/>
                          <a:sym typeface="Arial"/>
                        </a:rPr>
                        <a:t>Capital allocation</a:t>
                      </a:r>
                      <a:endParaRPr sz="2400" u="none" strike="noStrike" cap="none">
                        <a:highlight>
                          <a:srgbClr val="000000"/>
                        </a:highlight>
                      </a:endParaRPr>
                    </a:p>
                    <a:p>
                      <a:pPr marL="0" marR="0" lvl="0" indent="0" algn="ctr" rtl="0">
                        <a:lnSpc>
                          <a:spcPct val="100000"/>
                        </a:lnSpc>
                        <a:spcBef>
                          <a:spcPts val="0"/>
                        </a:spcBef>
                        <a:spcAft>
                          <a:spcPts val="0"/>
                        </a:spcAft>
                        <a:buClr>
                          <a:srgbClr val="00B050"/>
                        </a:buClr>
                        <a:buSzPts val="600"/>
                        <a:buFont typeface="Arial"/>
                        <a:buNone/>
                      </a:pPr>
                      <a:r>
                        <a:rPr lang="en-US" sz="800" b="0" i="0" u="none" strike="noStrike" cap="none">
                          <a:solidFill>
                            <a:schemeClr val="dk1"/>
                          </a:solidFill>
                          <a:highlight>
                            <a:srgbClr val="000000"/>
                          </a:highlight>
                          <a:latin typeface="Arial"/>
                          <a:ea typeface="Arial"/>
                          <a:cs typeface="Arial"/>
                          <a:sym typeface="Arial"/>
                        </a:rPr>
                        <a:t>Tax</a:t>
                      </a:r>
                      <a:endParaRPr sz="2400" u="none" strike="noStrike" cap="none">
                        <a:highlight>
                          <a:srgbClr val="000000"/>
                        </a:highlight>
                      </a:endParaRPr>
                    </a:p>
                    <a:p>
                      <a:pPr marL="0" marR="0" lvl="0" indent="0" algn="ctr" rtl="0">
                        <a:lnSpc>
                          <a:spcPct val="100000"/>
                        </a:lnSpc>
                        <a:spcBef>
                          <a:spcPts val="0"/>
                        </a:spcBef>
                        <a:spcAft>
                          <a:spcPts val="0"/>
                        </a:spcAft>
                        <a:buClr>
                          <a:srgbClr val="00B050"/>
                        </a:buClr>
                        <a:buSzPts val="600"/>
                        <a:buFont typeface="Arial"/>
                        <a:buNone/>
                      </a:pPr>
                      <a:r>
                        <a:rPr lang="en-US" sz="800" b="0" i="0" u="none" strike="noStrike" cap="none">
                          <a:solidFill>
                            <a:schemeClr val="dk1"/>
                          </a:solidFill>
                          <a:highlight>
                            <a:srgbClr val="000000"/>
                          </a:highlight>
                          <a:latin typeface="Arial"/>
                          <a:ea typeface="Arial"/>
                          <a:cs typeface="Arial"/>
                          <a:sym typeface="Arial"/>
                        </a:rPr>
                        <a:t>Treasury</a:t>
                      </a:r>
                      <a:endParaRPr sz="2400" u="none" strike="noStrike" cap="none">
                        <a:highlight>
                          <a:srgbClr val="000000"/>
                        </a:highlight>
                      </a:endParaRPr>
                    </a:p>
                    <a:p>
                      <a:pPr marL="0" marR="0" lvl="0" indent="0" algn="ctr" rtl="0">
                        <a:lnSpc>
                          <a:spcPct val="100000"/>
                        </a:lnSpc>
                        <a:spcBef>
                          <a:spcPts val="0"/>
                        </a:spcBef>
                        <a:spcAft>
                          <a:spcPts val="0"/>
                        </a:spcAft>
                        <a:buClr>
                          <a:srgbClr val="00B050"/>
                        </a:buClr>
                        <a:buSzPts val="600"/>
                        <a:buFont typeface="Arial"/>
                        <a:buNone/>
                      </a:pPr>
                      <a:r>
                        <a:rPr lang="en-US" sz="800" b="0" i="0" u="none" strike="noStrike" cap="none">
                          <a:solidFill>
                            <a:schemeClr val="dk1"/>
                          </a:solidFill>
                          <a:highlight>
                            <a:srgbClr val="000000"/>
                          </a:highlight>
                          <a:latin typeface="Arial"/>
                          <a:ea typeface="Arial"/>
                          <a:cs typeface="Arial"/>
                          <a:sym typeface="Arial"/>
                        </a:rPr>
                        <a:t>Mergers &amp; Acquisitions (M&amp;A)</a:t>
                      </a:r>
                      <a:endParaRPr sz="2400" u="none" strike="noStrike" cap="none">
                        <a:highlight>
                          <a:srgbClr val="000000"/>
                        </a:highlight>
                      </a:endParaRPr>
                    </a:p>
                    <a:p>
                      <a:pPr marL="0" marR="0" lvl="0" indent="0" algn="ctr" rtl="0">
                        <a:lnSpc>
                          <a:spcPct val="100000"/>
                        </a:lnSpc>
                        <a:spcBef>
                          <a:spcPts val="0"/>
                        </a:spcBef>
                        <a:spcAft>
                          <a:spcPts val="0"/>
                        </a:spcAft>
                        <a:buClr>
                          <a:srgbClr val="00B050"/>
                        </a:buClr>
                        <a:buSzPts val="600"/>
                        <a:buFont typeface="Arial"/>
                        <a:buNone/>
                      </a:pPr>
                      <a:r>
                        <a:rPr lang="en-US" sz="800" b="0" i="0" u="none" strike="noStrike" cap="none">
                          <a:solidFill>
                            <a:schemeClr val="dk1"/>
                          </a:solidFill>
                          <a:highlight>
                            <a:srgbClr val="000000"/>
                          </a:highlight>
                          <a:latin typeface="Arial"/>
                          <a:ea typeface="Arial"/>
                          <a:cs typeface="Arial"/>
                          <a:sym typeface="Arial"/>
                        </a:rPr>
                        <a:t>PMI (Post-merger integration)</a:t>
                      </a:r>
                      <a:endParaRPr sz="800" b="0" i="0" u="none" strike="noStrike" cap="none">
                        <a:solidFill>
                          <a:schemeClr val="dk1"/>
                        </a:solidFill>
                        <a:highlight>
                          <a:srgbClr val="000000"/>
                        </a:highlight>
                        <a:latin typeface="Arial"/>
                        <a:ea typeface="Arial"/>
                        <a:cs typeface="Arial"/>
                        <a:sym typeface="Arial"/>
                      </a:endParaRPr>
                    </a:p>
                  </a:txBody>
                  <a:tcPr marL="60975" marR="60975" marT="37875" marB="37875" anchor="ctr">
                    <a:lnL w="9525" cap="flat" cmpd="sng">
                      <a:solidFill>
                        <a:srgbClr val="000000">
                          <a:alpha val="0"/>
                        </a:srgbClr>
                      </a:solidFill>
                      <a:prstDash val="solid"/>
                      <a:round/>
                      <a:headEnd type="none" w="sm" len="sm"/>
                      <a:tailEnd type="none" w="sm" len="sm"/>
                    </a:lnL>
                    <a:lnR w="9525" cap="flat" cmpd="sng">
                      <a:solidFill>
                        <a:srgbClr val="DCDCDC"/>
                      </a:solidFill>
                      <a:prstDash val="solid"/>
                      <a:round/>
                      <a:headEnd type="none" w="sm" len="sm"/>
                      <a:tailEnd type="none" w="sm" len="sm"/>
                    </a:lnR>
                    <a:lnT w="9525" cap="flat" cmpd="sng">
                      <a:solidFill>
                        <a:srgbClr val="E8E8E8"/>
                      </a:solidFill>
                      <a:prstDash val="solid"/>
                      <a:round/>
                      <a:headEnd type="none" w="sm" len="sm"/>
                      <a:tailEnd type="none" w="sm" len="sm"/>
                    </a:lnT>
                    <a:lnB w="9525" cap="flat" cmpd="sng">
                      <a:solidFill>
                        <a:srgbClr val="E8E8E8"/>
                      </a:solidFill>
                      <a:prstDash val="solid"/>
                      <a:round/>
                      <a:headEnd type="none" w="sm" len="sm"/>
                      <a:tailEnd type="none" w="sm" len="sm"/>
                    </a:lnB>
                    <a:solidFill>
                      <a:schemeClr val="lt1"/>
                    </a:solidFill>
                  </a:tcPr>
                </a:tc>
                <a:extLst>
                  <a:ext uri="{0D108BD9-81ED-4DB2-BD59-A6C34878D82A}">
                    <a16:rowId xmlns:a16="http://schemas.microsoft.com/office/drawing/2014/main" val="10006"/>
                  </a:ext>
                </a:extLst>
              </a:tr>
            </a:tbl>
          </a:graphicData>
        </a:graphic>
      </p:graphicFrame>
      <p:sp>
        <p:nvSpPr>
          <p:cNvPr id="811" name="Google Shape;811;p16"/>
          <p:cNvSpPr/>
          <p:nvPr/>
        </p:nvSpPr>
        <p:spPr>
          <a:xfrm>
            <a:off x="350445" y="1700257"/>
            <a:ext cx="243840" cy="243840"/>
          </a:xfrm>
          <a:prstGeom prst="ellipse">
            <a:avLst/>
          </a:prstGeom>
          <a:solidFill>
            <a:srgbClr val="D1A9F2"/>
          </a:solidFill>
          <a:ln w="12700" cap="sq" cmpd="sng">
            <a:solidFill>
              <a:schemeClr val="lt1"/>
            </a:solidFill>
            <a:prstDash val="solid"/>
            <a:round/>
            <a:headEnd type="none" w="sm" len="sm"/>
            <a:tailEnd type="none" w="sm" len="sm"/>
          </a:ln>
        </p:spPr>
        <p:txBody>
          <a:bodyPr spcFirstLastPara="1" wrap="square" lIns="0" tIns="0" rIns="0" bIns="0" anchor="ctr" anchorCtr="0">
            <a:noAutofit/>
          </a:bodyPr>
          <a:lstStyle/>
          <a:p>
            <a:pPr marL="0" marR="0" lvl="0" indent="0" algn="ctr" rtl="0">
              <a:spcBef>
                <a:spcPts val="0"/>
              </a:spcBef>
              <a:spcAft>
                <a:spcPts val="0"/>
              </a:spcAft>
              <a:buNone/>
            </a:pPr>
            <a:r>
              <a:rPr lang="en-US" sz="1200" b="1">
                <a:solidFill>
                  <a:srgbClr val="FFFFFF"/>
                </a:solidFill>
                <a:latin typeface="Arial"/>
                <a:ea typeface="Arial"/>
                <a:cs typeface="Arial"/>
                <a:sym typeface="Arial"/>
              </a:rPr>
              <a:t>1</a:t>
            </a:r>
            <a:endParaRPr sz="1600" b="1">
              <a:solidFill>
                <a:srgbClr val="FFFFFF"/>
              </a:solidFill>
              <a:latin typeface="Arial"/>
              <a:ea typeface="Arial"/>
              <a:cs typeface="Arial"/>
              <a:sym typeface="Arial"/>
            </a:endParaRPr>
          </a:p>
        </p:txBody>
      </p:sp>
      <p:sp>
        <p:nvSpPr>
          <p:cNvPr id="812" name="Google Shape;812;p16"/>
          <p:cNvSpPr/>
          <p:nvPr/>
        </p:nvSpPr>
        <p:spPr>
          <a:xfrm>
            <a:off x="350445" y="2683172"/>
            <a:ext cx="243840" cy="243840"/>
          </a:xfrm>
          <a:prstGeom prst="ellipse">
            <a:avLst/>
          </a:prstGeom>
          <a:solidFill>
            <a:srgbClr val="D1A9F2"/>
          </a:solidFill>
          <a:ln w="12700" cap="sq" cmpd="sng">
            <a:solidFill>
              <a:schemeClr val="lt1"/>
            </a:solidFill>
            <a:prstDash val="solid"/>
            <a:round/>
            <a:headEnd type="none" w="sm" len="sm"/>
            <a:tailEnd type="none" w="sm" len="sm"/>
          </a:ln>
        </p:spPr>
        <p:txBody>
          <a:bodyPr spcFirstLastPara="1" wrap="square" lIns="0" tIns="0" rIns="0" bIns="0" anchor="ctr" anchorCtr="0">
            <a:noAutofit/>
          </a:bodyPr>
          <a:lstStyle/>
          <a:p>
            <a:pPr marL="0" marR="0" lvl="0" indent="0" algn="ctr" rtl="0">
              <a:spcBef>
                <a:spcPts val="0"/>
              </a:spcBef>
              <a:spcAft>
                <a:spcPts val="0"/>
              </a:spcAft>
              <a:buNone/>
            </a:pPr>
            <a:r>
              <a:rPr lang="en-US" sz="1200" b="1">
                <a:solidFill>
                  <a:srgbClr val="FFFFFF"/>
                </a:solidFill>
                <a:latin typeface="Arial"/>
                <a:ea typeface="Arial"/>
                <a:cs typeface="Arial"/>
                <a:sym typeface="Arial"/>
              </a:rPr>
              <a:t>2</a:t>
            </a:r>
            <a:endParaRPr sz="2400">
              <a:solidFill>
                <a:schemeClr val="dk1"/>
              </a:solidFill>
              <a:latin typeface="Arial"/>
              <a:ea typeface="Arial"/>
              <a:cs typeface="Arial"/>
              <a:sym typeface="Arial"/>
            </a:endParaRPr>
          </a:p>
        </p:txBody>
      </p:sp>
      <p:sp>
        <p:nvSpPr>
          <p:cNvPr id="813" name="Google Shape;813;p16"/>
          <p:cNvSpPr/>
          <p:nvPr/>
        </p:nvSpPr>
        <p:spPr>
          <a:xfrm>
            <a:off x="350445" y="3470636"/>
            <a:ext cx="243840" cy="243840"/>
          </a:xfrm>
          <a:prstGeom prst="ellipse">
            <a:avLst/>
          </a:prstGeom>
          <a:solidFill>
            <a:srgbClr val="D1A9F2"/>
          </a:solidFill>
          <a:ln w="12700" cap="sq" cmpd="sng">
            <a:solidFill>
              <a:schemeClr val="lt1"/>
            </a:solidFill>
            <a:prstDash val="solid"/>
            <a:round/>
            <a:headEnd type="none" w="sm" len="sm"/>
            <a:tailEnd type="none" w="sm" len="sm"/>
          </a:ln>
        </p:spPr>
        <p:txBody>
          <a:bodyPr spcFirstLastPara="1" wrap="square" lIns="0" tIns="0" rIns="0" bIns="0" anchor="ctr" anchorCtr="0">
            <a:noAutofit/>
          </a:bodyPr>
          <a:lstStyle/>
          <a:p>
            <a:pPr marL="0" marR="0" lvl="0" indent="0" algn="ctr" rtl="0">
              <a:spcBef>
                <a:spcPts val="0"/>
              </a:spcBef>
              <a:spcAft>
                <a:spcPts val="0"/>
              </a:spcAft>
              <a:buNone/>
            </a:pPr>
            <a:r>
              <a:rPr lang="en-US" sz="1200" b="1">
                <a:solidFill>
                  <a:srgbClr val="FFFFFF"/>
                </a:solidFill>
                <a:latin typeface="Arial"/>
                <a:ea typeface="Arial"/>
                <a:cs typeface="Arial"/>
                <a:sym typeface="Arial"/>
              </a:rPr>
              <a:t>3</a:t>
            </a:r>
            <a:endParaRPr sz="1600" b="1">
              <a:solidFill>
                <a:srgbClr val="FFFFFF"/>
              </a:solidFill>
              <a:latin typeface="Arial"/>
              <a:ea typeface="Arial"/>
              <a:cs typeface="Arial"/>
              <a:sym typeface="Arial"/>
            </a:endParaRPr>
          </a:p>
        </p:txBody>
      </p:sp>
      <p:sp>
        <p:nvSpPr>
          <p:cNvPr id="814" name="Google Shape;814;p16"/>
          <p:cNvSpPr/>
          <p:nvPr/>
        </p:nvSpPr>
        <p:spPr>
          <a:xfrm>
            <a:off x="350445" y="4369231"/>
            <a:ext cx="243840" cy="243840"/>
          </a:xfrm>
          <a:prstGeom prst="ellipse">
            <a:avLst/>
          </a:prstGeom>
          <a:solidFill>
            <a:srgbClr val="D1A9F2"/>
          </a:solidFill>
          <a:ln w="12700" cap="sq" cmpd="sng">
            <a:solidFill>
              <a:schemeClr val="lt1"/>
            </a:solidFill>
            <a:prstDash val="solid"/>
            <a:round/>
            <a:headEnd type="none" w="sm" len="sm"/>
            <a:tailEnd type="none" w="sm" len="sm"/>
          </a:ln>
        </p:spPr>
        <p:txBody>
          <a:bodyPr spcFirstLastPara="1" wrap="square" lIns="0" tIns="0" rIns="0" bIns="0" anchor="ctr" anchorCtr="0">
            <a:noAutofit/>
          </a:bodyPr>
          <a:lstStyle/>
          <a:p>
            <a:pPr marL="0" marR="0" lvl="0" indent="0" algn="ctr" rtl="0">
              <a:spcBef>
                <a:spcPts val="0"/>
              </a:spcBef>
              <a:spcAft>
                <a:spcPts val="0"/>
              </a:spcAft>
              <a:buNone/>
            </a:pPr>
            <a:r>
              <a:rPr lang="en-US" sz="1200" b="1">
                <a:solidFill>
                  <a:srgbClr val="FFFFFF"/>
                </a:solidFill>
                <a:latin typeface="Arial"/>
                <a:ea typeface="Arial"/>
                <a:cs typeface="Arial"/>
                <a:sym typeface="Arial"/>
              </a:rPr>
              <a:t>4</a:t>
            </a:r>
            <a:endParaRPr sz="1600" b="1">
              <a:solidFill>
                <a:srgbClr val="FFFFFF"/>
              </a:solidFill>
              <a:latin typeface="Arial"/>
              <a:ea typeface="Arial"/>
              <a:cs typeface="Arial"/>
              <a:sym typeface="Arial"/>
            </a:endParaRPr>
          </a:p>
        </p:txBody>
      </p:sp>
      <p:sp>
        <p:nvSpPr>
          <p:cNvPr id="815" name="Google Shape;815;p16"/>
          <p:cNvSpPr/>
          <p:nvPr/>
        </p:nvSpPr>
        <p:spPr>
          <a:xfrm>
            <a:off x="350445" y="5188101"/>
            <a:ext cx="243840" cy="243840"/>
          </a:xfrm>
          <a:prstGeom prst="ellipse">
            <a:avLst/>
          </a:prstGeom>
          <a:solidFill>
            <a:srgbClr val="D1A9F2"/>
          </a:solidFill>
          <a:ln w="12700" cap="sq" cmpd="sng">
            <a:solidFill>
              <a:schemeClr val="lt1"/>
            </a:solidFill>
            <a:prstDash val="solid"/>
            <a:round/>
            <a:headEnd type="none" w="sm" len="sm"/>
            <a:tailEnd type="none" w="sm" len="sm"/>
          </a:ln>
        </p:spPr>
        <p:txBody>
          <a:bodyPr spcFirstLastPara="1" wrap="square" lIns="0" tIns="0" rIns="0" bIns="0" anchor="ctr" anchorCtr="0">
            <a:noAutofit/>
          </a:bodyPr>
          <a:lstStyle/>
          <a:p>
            <a:pPr marL="0" marR="0" lvl="0" indent="0" algn="ctr" rtl="0">
              <a:spcBef>
                <a:spcPts val="0"/>
              </a:spcBef>
              <a:spcAft>
                <a:spcPts val="0"/>
              </a:spcAft>
              <a:buNone/>
            </a:pPr>
            <a:r>
              <a:rPr lang="en-US" sz="1200" b="1">
                <a:solidFill>
                  <a:srgbClr val="FFFFFF"/>
                </a:solidFill>
                <a:latin typeface="Arial"/>
                <a:ea typeface="Arial"/>
                <a:cs typeface="Arial"/>
                <a:sym typeface="Arial"/>
              </a:rPr>
              <a:t>5</a:t>
            </a:r>
            <a:endParaRPr sz="1600" b="1">
              <a:solidFill>
                <a:srgbClr val="FFFFFF"/>
              </a:solidFill>
              <a:latin typeface="Arial"/>
              <a:ea typeface="Arial"/>
              <a:cs typeface="Arial"/>
              <a:sym typeface="Arial"/>
            </a:endParaRPr>
          </a:p>
        </p:txBody>
      </p:sp>
      <p:sp>
        <p:nvSpPr>
          <p:cNvPr id="816" name="Google Shape;816;p16"/>
          <p:cNvSpPr/>
          <p:nvPr/>
        </p:nvSpPr>
        <p:spPr>
          <a:xfrm>
            <a:off x="350445" y="5986789"/>
            <a:ext cx="243840" cy="243840"/>
          </a:xfrm>
          <a:prstGeom prst="ellipse">
            <a:avLst/>
          </a:prstGeom>
          <a:solidFill>
            <a:srgbClr val="D1A9F2"/>
          </a:solidFill>
          <a:ln w="12700" cap="sq" cmpd="sng">
            <a:solidFill>
              <a:schemeClr val="lt1"/>
            </a:solidFill>
            <a:prstDash val="solid"/>
            <a:round/>
            <a:headEnd type="none" w="sm" len="sm"/>
            <a:tailEnd type="none" w="sm" len="sm"/>
          </a:ln>
        </p:spPr>
        <p:txBody>
          <a:bodyPr spcFirstLastPara="1" wrap="square" lIns="0" tIns="0" rIns="0" bIns="0" anchor="ctr" anchorCtr="0">
            <a:noAutofit/>
          </a:bodyPr>
          <a:lstStyle/>
          <a:p>
            <a:pPr marL="0" marR="0" lvl="0" indent="0" algn="ctr" rtl="0">
              <a:spcBef>
                <a:spcPts val="0"/>
              </a:spcBef>
              <a:spcAft>
                <a:spcPts val="0"/>
              </a:spcAft>
              <a:buNone/>
            </a:pPr>
            <a:r>
              <a:rPr lang="en-US" sz="1200" b="1">
                <a:solidFill>
                  <a:srgbClr val="FFFFFF"/>
                </a:solidFill>
                <a:latin typeface="Arial"/>
                <a:ea typeface="Arial"/>
                <a:cs typeface="Arial"/>
                <a:sym typeface="Arial"/>
              </a:rPr>
              <a:t>6</a:t>
            </a:r>
            <a:endParaRPr sz="1600" b="1">
              <a:solidFill>
                <a:srgbClr val="FFFFFF"/>
              </a:solidFill>
              <a:latin typeface="Arial"/>
              <a:ea typeface="Arial"/>
              <a:cs typeface="Arial"/>
              <a:sym typeface="Arial"/>
            </a:endParaRPr>
          </a:p>
        </p:txBody>
      </p:sp>
      <p:sp>
        <p:nvSpPr>
          <p:cNvPr id="817" name="Google Shape;817;p16"/>
          <p:cNvSpPr txBox="1">
            <a:spLocks noGrp="1"/>
          </p:cNvSpPr>
          <p:nvPr>
            <p:ph type="ftr" idx="11"/>
          </p:nvPr>
        </p:nvSpPr>
        <p:spPr>
          <a:xfrm>
            <a:off x="917363" y="6566228"/>
            <a:ext cx="5056717" cy="3048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US" sz="1200">
                <a:solidFill>
                  <a:srgbClr val="7F7F7F"/>
                </a:solidFill>
                <a:latin typeface="Arial"/>
                <a:ea typeface="Arial"/>
                <a:cs typeface="Arial"/>
                <a:sym typeface="Arial"/>
              </a:rPr>
              <a:t>Talent Marketplace - Gloat Community Call</a:t>
            </a:r>
            <a:endParaRPr sz="1200">
              <a:solidFill>
                <a:srgbClr val="7F7F7F"/>
              </a:solidFill>
              <a:latin typeface="Arial"/>
              <a:ea typeface="Arial"/>
              <a:cs typeface="Arial"/>
              <a:sym typeface="Arial"/>
            </a:endParaRPr>
          </a:p>
        </p:txBody>
      </p:sp>
      <p:sp>
        <p:nvSpPr>
          <p:cNvPr id="818" name="Google Shape;818;p16"/>
          <p:cNvSpPr txBox="1">
            <a:spLocks noGrp="1"/>
          </p:cNvSpPr>
          <p:nvPr>
            <p:ph type="sldNum" idx="12"/>
          </p:nvPr>
        </p:nvSpPr>
        <p:spPr>
          <a:xfrm>
            <a:off x="8197850" y="6449644"/>
            <a:ext cx="2880000" cy="180000"/>
          </a:xfrm>
          <a:prstGeom prst="rect">
            <a:avLst/>
          </a:prstGeom>
          <a:noFill/>
          <a:ln>
            <a:noFill/>
          </a:ln>
        </p:spPr>
        <p:txBody>
          <a:bodyPr spcFirstLastPara="1" wrap="square" lIns="0" tIns="0" rIns="0" bIns="0" anchor="t" anchorCtr="0">
            <a:noAutofit/>
          </a:bodyPr>
          <a:lstStyle/>
          <a:p>
            <a:pPr marL="0" marR="0" lvl="0" indent="0" algn="r" rtl="0">
              <a:spcBef>
                <a:spcPts val="0"/>
              </a:spcBef>
              <a:spcAft>
                <a:spcPts val="0"/>
              </a:spcAft>
              <a:buNone/>
            </a:pPr>
            <a:fld id="{00000000-1234-1234-1234-123412341234}" type="slidenum">
              <a:rPr lang="en-US" sz="900">
                <a:solidFill>
                  <a:schemeClr val="dk1"/>
                </a:solidFill>
                <a:latin typeface="Arial"/>
                <a:ea typeface="Arial"/>
                <a:cs typeface="Arial"/>
                <a:sym typeface="Arial"/>
              </a:rPr>
              <a:t>16</a:t>
            </a:fld>
            <a:endParaRPr sz="900">
              <a:solidFill>
                <a:schemeClr val="dk1"/>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822"/>
        <p:cNvGrpSpPr/>
        <p:nvPr/>
      </p:nvGrpSpPr>
      <p:grpSpPr>
        <a:xfrm>
          <a:off x="0" y="0"/>
          <a:ext cx="0" cy="0"/>
          <a:chOff x="0" y="0"/>
          <a:chExt cx="0" cy="0"/>
        </a:xfrm>
      </p:grpSpPr>
      <p:sp>
        <p:nvSpPr>
          <p:cNvPr id="823" name="Google Shape;823;p17"/>
          <p:cNvSpPr txBox="1">
            <a:spLocks noGrp="1"/>
          </p:cNvSpPr>
          <p:nvPr>
            <p:ph type="title"/>
          </p:nvPr>
        </p:nvSpPr>
        <p:spPr>
          <a:xfrm>
            <a:off x="609600" y="432004"/>
            <a:ext cx="10972800" cy="1281225"/>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SzPts val="2400"/>
              <a:buFont typeface="Arial"/>
              <a:buNone/>
            </a:pPr>
            <a:r>
              <a:rPr lang="en-US" sz="2933"/>
              <a:t>Embedding of My Career in Finance project’s deliverables into Talent Match</a:t>
            </a:r>
            <a:endParaRPr sz="2933"/>
          </a:p>
        </p:txBody>
      </p:sp>
      <p:sp>
        <p:nvSpPr>
          <p:cNvPr id="824" name="Google Shape;824;p17"/>
          <p:cNvSpPr txBox="1"/>
          <p:nvPr/>
        </p:nvSpPr>
        <p:spPr>
          <a:xfrm>
            <a:off x="609601" y="1541304"/>
            <a:ext cx="10972799" cy="4001234"/>
          </a:xfrm>
          <a:prstGeom prst="rect">
            <a:avLst/>
          </a:prstGeom>
          <a:noFill/>
          <a:ln>
            <a:noFill/>
          </a:ln>
        </p:spPr>
        <p:txBody>
          <a:bodyPr spcFirstLastPara="1" wrap="square" lIns="121900" tIns="60925" rIns="121900" bIns="60925" anchor="t" anchorCtr="0">
            <a:spAutoFit/>
          </a:bodyPr>
          <a:lstStyle/>
          <a:p>
            <a:pPr marL="0" marR="0" lvl="0" indent="0" algn="l" rtl="0">
              <a:spcBef>
                <a:spcPts val="0"/>
              </a:spcBef>
              <a:spcAft>
                <a:spcPts val="0"/>
              </a:spcAft>
              <a:buNone/>
            </a:pPr>
            <a:r>
              <a:rPr lang="en-US" sz="1600" b="1">
                <a:solidFill>
                  <a:schemeClr val="dk1"/>
                </a:solidFill>
                <a:latin typeface="Arial Black"/>
                <a:ea typeface="Arial Black"/>
                <a:cs typeface="Arial Black"/>
                <a:sym typeface="Arial Black"/>
              </a:rPr>
              <a:t>Results of My Career in Finance project are visible in Talent Match in 2 places:</a:t>
            </a:r>
            <a:endParaRPr sz="2400">
              <a:solidFill>
                <a:schemeClr val="dk1"/>
              </a:solidFill>
              <a:latin typeface="Arial"/>
              <a:ea typeface="Arial"/>
              <a:cs typeface="Arial"/>
              <a:sym typeface="Arial"/>
            </a:endParaRPr>
          </a:p>
          <a:p>
            <a:pPr marL="0" marR="0" lvl="0" indent="0" algn="l" rtl="0">
              <a:spcBef>
                <a:spcPts val="0"/>
              </a:spcBef>
              <a:spcAft>
                <a:spcPts val="0"/>
              </a:spcAft>
              <a:buNone/>
            </a:pPr>
            <a:r>
              <a:rPr lang="en-US" sz="1467" b="1" u="sng">
                <a:solidFill>
                  <a:schemeClr val="accent2"/>
                </a:solidFill>
                <a:latin typeface="Arial"/>
                <a:ea typeface="Arial"/>
                <a:cs typeface="Arial"/>
                <a:sym typeface="Arial"/>
              </a:rPr>
              <a:t>1. Skills landscape</a:t>
            </a:r>
            <a:r>
              <a:rPr lang="en-US" sz="1467" b="1">
                <a:solidFill>
                  <a:schemeClr val="accent2"/>
                </a:solidFill>
                <a:latin typeface="Arial"/>
                <a:ea typeface="Arial"/>
                <a:cs typeface="Arial"/>
                <a:sym typeface="Arial"/>
              </a:rPr>
              <a:t>: </a:t>
            </a:r>
            <a:r>
              <a:rPr lang="en-US" sz="1467">
                <a:solidFill>
                  <a:srgbClr val="333333"/>
                </a:solidFill>
                <a:latin typeface="Arial"/>
                <a:ea typeface="Arial"/>
                <a:cs typeface="Arial"/>
                <a:sym typeface="Arial"/>
              </a:rPr>
              <a:t>ability to see required skills for your role</a:t>
            </a:r>
            <a:endParaRPr sz="2400">
              <a:solidFill>
                <a:schemeClr val="dk1"/>
              </a:solidFill>
              <a:latin typeface="Arial"/>
              <a:ea typeface="Arial"/>
              <a:cs typeface="Arial"/>
              <a:sym typeface="Arial"/>
            </a:endParaRPr>
          </a:p>
          <a:p>
            <a:pPr marL="304792" marR="0" lvl="0" indent="-211661" algn="l" rtl="0">
              <a:spcBef>
                <a:spcPts val="0"/>
              </a:spcBef>
              <a:spcAft>
                <a:spcPts val="0"/>
              </a:spcAft>
              <a:buNone/>
            </a:pPr>
            <a:endParaRPr sz="1467">
              <a:solidFill>
                <a:srgbClr val="333333"/>
              </a:solidFill>
              <a:latin typeface="Arial"/>
              <a:ea typeface="Arial"/>
              <a:cs typeface="Arial"/>
              <a:sym typeface="Arial"/>
            </a:endParaRPr>
          </a:p>
          <a:p>
            <a:pPr marL="380990" marR="0" lvl="0" indent="-279393" algn="l" rtl="0">
              <a:spcBef>
                <a:spcPts val="0"/>
              </a:spcBef>
              <a:spcAft>
                <a:spcPts val="0"/>
              </a:spcAft>
              <a:buNone/>
            </a:pPr>
            <a:endParaRPr sz="1600">
              <a:solidFill>
                <a:srgbClr val="333333"/>
              </a:solidFill>
              <a:latin typeface="Arial"/>
              <a:ea typeface="Arial"/>
              <a:cs typeface="Arial"/>
              <a:sym typeface="Arial"/>
            </a:endParaRPr>
          </a:p>
          <a:p>
            <a:pPr marL="380990" marR="0" lvl="0" indent="-279393" algn="l" rtl="0">
              <a:spcBef>
                <a:spcPts val="0"/>
              </a:spcBef>
              <a:spcAft>
                <a:spcPts val="0"/>
              </a:spcAft>
              <a:buNone/>
            </a:pPr>
            <a:endParaRPr sz="1600">
              <a:solidFill>
                <a:srgbClr val="333333"/>
              </a:solidFill>
              <a:latin typeface="Arial"/>
              <a:ea typeface="Arial"/>
              <a:cs typeface="Arial"/>
              <a:sym typeface="Arial"/>
            </a:endParaRPr>
          </a:p>
          <a:p>
            <a:pPr marL="380990" marR="0" lvl="0" indent="-279393" algn="l" rtl="0">
              <a:spcBef>
                <a:spcPts val="0"/>
              </a:spcBef>
              <a:spcAft>
                <a:spcPts val="0"/>
              </a:spcAft>
              <a:buNone/>
            </a:pPr>
            <a:endParaRPr sz="1600">
              <a:solidFill>
                <a:srgbClr val="333333"/>
              </a:solidFill>
              <a:latin typeface="Arial"/>
              <a:ea typeface="Arial"/>
              <a:cs typeface="Arial"/>
              <a:sym typeface="Arial"/>
            </a:endParaRPr>
          </a:p>
          <a:p>
            <a:pPr marL="380990" marR="0" lvl="0" indent="-279393" algn="l" rtl="0">
              <a:spcBef>
                <a:spcPts val="0"/>
              </a:spcBef>
              <a:spcAft>
                <a:spcPts val="0"/>
              </a:spcAft>
              <a:buNone/>
            </a:pPr>
            <a:endParaRPr sz="1600">
              <a:solidFill>
                <a:srgbClr val="333333"/>
              </a:solidFill>
              <a:latin typeface="Arial"/>
              <a:ea typeface="Arial"/>
              <a:cs typeface="Arial"/>
              <a:sym typeface="Arial"/>
            </a:endParaRPr>
          </a:p>
          <a:p>
            <a:pPr marL="380990" marR="0" lvl="0" indent="-279393" algn="l" rtl="0">
              <a:spcBef>
                <a:spcPts val="0"/>
              </a:spcBef>
              <a:spcAft>
                <a:spcPts val="0"/>
              </a:spcAft>
              <a:buNone/>
            </a:pPr>
            <a:endParaRPr sz="1600">
              <a:solidFill>
                <a:srgbClr val="333333"/>
              </a:solidFill>
              <a:latin typeface="Arial"/>
              <a:ea typeface="Arial"/>
              <a:cs typeface="Arial"/>
              <a:sym typeface="Arial"/>
            </a:endParaRPr>
          </a:p>
          <a:p>
            <a:pPr marL="380990" marR="0" lvl="0" indent="-279393" algn="l" rtl="0">
              <a:spcBef>
                <a:spcPts val="0"/>
              </a:spcBef>
              <a:spcAft>
                <a:spcPts val="0"/>
              </a:spcAft>
              <a:buNone/>
            </a:pPr>
            <a:endParaRPr sz="1600">
              <a:solidFill>
                <a:srgbClr val="333333"/>
              </a:solidFill>
              <a:latin typeface="Arial"/>
              <a:ea typeface="Arial"/>
              <a:cs typeface="Arial"/>
              <a:sym typeface="Arial"/>
            </a:endParaRPr>
          </a:p>
          <a:p>
            <a:pPr marL="380990" marR="0" lvl="0" indent="-279393" algn="l" rtl="0">
              <a:spcBef>
                <a:spcPts val="0"/>
              </a:spcBef>
              <a:spcAft>
                <a:spcPts val="0"/>
              </a:spcAft>
              <a:buNone/>
            </a:pPr>
            <a:endParaRPr sz="1600">
              <a:solidFill>
                <a:srgbClr val="333333"/>
              </a:solidFill>
              <a:latin typeface="Arial"/>
              <a:ea typeface="Arial"/>
              <a:cs typeface="Arial"/>
              <a:sym typeface="Arial"/>
            </a:endParaRPr>
          </a:p>
          <a:p>
            <a:pPr marL="0" marR="0" lvl="0" indent="0" algn="l" rtl="0">
              <a:spcBef>
                <a:spcPts val="0"/>
              </a:spcBef>
              <a:spcAft>
                <a:spcPts val="0"/>
              </a:spcAft>
              <a:buNone/>
            </a:pPr>
            <a:r>
              <a:rPr lang="en-US" sz="1467" b="1" u="sng">
                <a:solidFill>
                  <a:schemeClr val="accent2"/>
                </a:solidFill>
                <a:latin typeface="Arial"/>
                <a:ea typeface="Arial"/>
                <a:cs typeface="Arial"/>
                <a:sym typeface="Arial"/>
              </a:rPr>
              <a:t>2. Promoted paths</a:t>
            </a:r>
            <a:r>
              <a:rPr lang="en-US" sz="1467" b="1">
                <a:solidFill>
                  <a:schemeClr val="accent2"/>
                </a:solidFill>
                <a:latin typeface="Arial"/>
                <a:ea typeface="Arial"/>
                <a:cs typeface="Arial"/>
                <a:sym typeface="Arial"/>
              </a:rPr>
              <a:t>: </a:t>
            </a:r>
            <a:r>
              <a:rPr lang="en-US" sz="1467">
                <a:solidFill>
                  <a:srgbClr val="333333"/>
                </a:solidFill>
                <a:latin typeface="Arial"/>
                <a:ea typeface="Arial"/>
                <a:cs typeface="Arial"/>
                <a:sym typeface="Arial"/>
              </a:rPr>
              <a:t>career pathing tailored manually only for Finance associates (on top of AI-driven paths)</a:t>
            </a:r>
            <a:endParaRPr sz="2400">
              <a:solidFill>
                <a:schemeClr val="dk1"/>
              </a:solidFill>
              <a:latin typeface="Arial"/>
              <a:ea typeface="Arial"/>
              <a:cs typeface="Arial"/>
              <a:sym typeface="Arial"/>
            </a:endParaRPr>
          </a:p>
          <a:p>
            <a:pPr marL="380990" marR="0" lvl="0" indent="-279393" algn="l" rtl="0">
              <a:spcBef>
                <a:spcPts val="0"/>
              </a:spcBef>
              <a:spcAft>
                <a:spcPts val="0"/>
              </a:spcAft>
              <a:buNone/>
            </a:pPr>
            <a:endParaRPr sz="1600">
              <a:solidFill>
                <a:srgbClr val="333333"/>
              </a:solidFill>
              <a:latin typeface="Arial"/>
              <a:ea typeface="Arial"/>
              <a:cs typeface="Arial"/>
              <a:sym typeface="Arial"/>
            </a:endParaRPr>
          </a:p>
          <a:p>
            <a:pPr marL="380990" marR="0" lvl="0" indent="-279393" algn="l" rtl="0">
              <a:spcBef>
                <a:spcPts val="0"/>
              </a:spcBef>
              <a:spcAft>
                <a:spcPts val="0"/>
              </a:spcAft>
              <a:buNone/>
            </a:pPr>
            <a:endParaRPr sz="1600" b="1">
              <a:solidFill>
                <a:srgbClr val="333333"/>
              </a:solidFill>
              <a:latin typeface="Arial"/>
              <a:ea typeface="Arial"/>
              <a:cs typeface="Arial"/>
              <a:sym typeface="Arial"/>
            </a:endParaRPr>
          </a:p>
          <a:p>
            <a:pPr marL="380990" marR="0" lvl="0" indent="-279393" algn="l" rtl="0">
              <a:spcBef>
                <a:spcPts val="0"/>
              </a:spcBef>
              <a:spcAft>
                <a:spcPts val="0"/>
              </a:spcAft>
              <a:buNone/>
            </a:pPr>
            <a:endParaRPr sz="1600" b="1">
              <a:solidFill>
                <a:srgbClr val="333333"/>
              </a:solidFill>
              <a:latin typeface="Arial"/>
              <a:ea typeface="Arial"/>
              <a:cs typeface="Arial"/>
              <a:sym typeface="Arial"/>
            </a:endParaRPr>
          </a:p>
          <a:p>
            <a:pPr marL="0" marR="0" lvl="0" indent="0" algn="l" rtl="0">
              <a:spcBef>
                <a:spcPts val="0"/>
              </a:spcBef>
              <a:spcAft>
                <a:spcPts val="0"/>
              </a:spcAft>
              <a:buNone/>
            </a:pPr>
            <a:endParaRPr sz="1600" b="1">
              <a:solidFill>
                <a:srgbClr val="333333"/>
              </a:solidFill>
              <a:latin typeface="Arial"/>
              <a:ea typeface="Arial"/>
              <a:cs typeface="Arial"/>
              <a:sym typeface="Arial"/>
            </a:endParaRPr>
          </a:p>
          <a:p>
            <a:pPr marL="0" marR="0" lvl="0" indent="0" algn="l" rtl="0">
              <a:spcBef>
                <a:spcPts val="0"/>
              </a:spcBef>
              <a:spcAft>
                <a:spcPts val="0"/>
              </a:spcAft>
              <a:buNone/>
            </a:pPr>
            <a:endParaRPr sz="1600">
              <a:solidFill>
                <a:schemeClr val="dk1"/>
              </a:solidFill>
              <a:latin typeface="Arial"/>
              <a:ea typeface="Arial"/>
              <a:cs typeface="Arial"/>
              <a:sym typeface="Arial"/>
            </a:endParaRPr>
          </a:p>
        </p:txBody>
      </p:sp>
      <p:pic>
        <p:nvPicPr>
          <p:cNvPr id="825" name="Google Shape;825;p17"/>
          <p:cNvPicPr preferRelativeResize="0"/>
          <p:nvPr/>
        </p:nvPicPr>
        <p:blipFill rotWithShape="1">
          <a:blip r:embed="rId3">
            <a:alphaModFix/>
          </a:blip>
          <a:srcRect/>
          <a:stretch/>
        </p:blipFill>
        <p:spPr>
          <a:xfrm>
            <a:off x="1309138" y="2234071"/>
            <a:ext cx="4349364" cy="1347900"/>
          </a:xfrm>
          <a:prstGeom prst="rect">
            <a:avLst/>
          </a:prstGeom>
          <a:noFill/>
          <a:ln>
            <a:noFill/>
          </a:ln>
          <a:effectLst>
            <a:outerShdw blurRad="50800" dist="38100" dir="2700000" algn="tl" rotWithShape="0">
              <a:srgbClr val="000000">
                <a:alpha val="40000"/>
              </a:srgbClr>
            </a:outerShdw>
          </a:effectLst>
        </p:spPr>
      </p:pic>
      <p:pic>
        <p:nvPicPr>
          <p:cNvPr id="826" name="Google Shape;826;p17"/>
          <p:cNvPicPr preferRelativeResize="0"/>
          <p:nvPr/>
        </p:nvPicPr>
        <p:blipFill rotWithShape="1">
          <a:blip r:embed="rId4">
            <a:alphaModFix/>
          </a:blip>
          <a:srcRect/>
          <a:stretch/>
        </p:blipFill>
        <p:spPr>
          <a:xfrm>
            <a:off x="3590397" y="4295353"/>
            <a:ext cx="4547457" cy="1809569"/>
          </a:xfrm>
          <a:prstGeom prst="rect">
            <a:avLst/>
          </a:prstGeom>
          <a:noFill/>
          <a:ln>
            <a:noFill/>
          </a:ln>
          <a:effectLst>
            <a:outerShdw blurRad="50800" dist="38100" dir="2700000" algn="tl" rotWithShape="0">
              <a:srgbClr val="000000">
                <a:alpha val="40000"/>
              </a:srgbClr>
            </a:outerShdw>
          </a:effectLst>
        </p:spPr>
      </p:pic>
      <p:pic>
        <p:nvPicPr>
          <p:cNvPr id="827" name="Google Shape;827;p17"/>
          <p:cNvPicPr preferRelativeResize="0"/>
          <p:nvPr/>
        </p:nvPicPr>
        <p:blipFill rotWithShape="1">
          <a:blip r:embed="rId5">
            <a:alphaModFix/>
          </a:blip>
          <a:srcRect b="25090"/>
          <a:stretch/>
        </p:blipFill>
        <p:spPr>
          <a:xfrm>
            <a:off x="6281841" y="2237181"/>
            <a:ext cx="3712028" cy="1344791"/>
          </a:xfrm>
          <a:prstGeom prst="rect">
            <a:avLst/>
          </a:prstGeom>
          <a:noFill/>
          <a:ln>
            <a:noFill/>
          </a:ln>
          <a:effectLst>
            <a:outerShdw blurRad="50800" dist="38100" dir="2700000" algn="tl" rotWithShape="0">
              <a:srgbClr val="000000">
                <a:alpha val="40000"/>
              </a:srgbClr>
            </a:outerShdw>
          </a:effectLst>
        </p:spPr>
      </p:pic>
      <p:sp>
        <p:nvSpPr>
          <p:cNvPr id="828" name="Google Shape;828;p17"/>
          <p:cNvSpPr txBox="1">
            <a:spLocks noGrp="1"/>
          </p:cNvSpPr>
          <p:nvPr>
            <p:ph type="sldNum" idx="12"/>
          </p:nvPr>
        </p:nvSpPr>
        <p:spPr>
          <a:xfrm>
            <a:off x="612564" y="6375400"/>
            <a:ext cx="304800" cy="3048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chemeClr val="dk1"/>
              </a:buClr>
              <a:buSzPts val="900"/>
              <a:buFont typeface="Arial"/>
              <a:buNone/>
            </a:pPr>
            <a:fld id="{00000000-1234-1234-1234-123412341234}" type="slidenum">
              <a:rPr lang="en-US"/>
              <a:t>17</a:t>
            </a:fld>
            <a:endParaRPr/>
          </a:p>
        </p:txBody>
      </p:sp>
      <p:sp>
        <p:nvSpPr>
          <p:cNvPr id="829" name="Google Shape;829;p17"/>
          <p:cNvSpPr txBox="1"/>
          <p:nvPr/>
        </p:nvSpPr>
        <p:spPr>
          <a:xfrm>
            <a:off x="8200294" y="6449644"/>
            <a:ext cx="2880000" cy="180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900">
                <a:solidFill>
                  <a:schemeClr val="dk1"/>
                </a:solidFill>
                <a:latin typeface="Arial"/>
                <a:ea typeface="Arial"/>
                <a:cs typeface="Arial"/>
                <a:sym typeface="Arial"/>
              </a:rPr>
              <a:t>Talent Marketplace - Gloat Community Call</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834"/>
        <p:cNvGrpSpPr/>
        <p:nvPr/>
      </p:nvGrpSpPr>
      <p:grpSpPr>
        <a:xfrm>
          <a:off x="0" y="0"/>
          <a:ext cx="0" cy="0"/>
          <a:chOff x="0" y="0"/>
          <a:chExt cx="0" cy="0"/>
        </a:xfrm>
      </p:grpSpPr>
      <p:sp>
        <p:nvSpPr>
          <p:cNvPr id="835" name="Google Shape;835;p18"/>
          <p:cNvSpPr txBox="1">
            <a:spLocks noGrp="1"/>
          </p:cNvSpPr>
          <p:nvPr>
            <p:ph type="title"/>
          </p:nvPr>
        </p:nvSpPr>
        <p:spPr>
          <a:xfrm>
            <a:off x="609600" y="457202"/>
            <a:ext cx="10972800" cy="514973"/>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SzPts val="2400"/>
              <a:buFont typeface="Arial"/>
              <a:buNone/>
            </a:pPr>
            <a:r>
              <a:rPr lang="en-US" sz="3200" b="0"/>
              <a:t>Final list of roles for career pathing opportunities</a:t>
            </a:r>
            <a:endParaRPr/>
          </a:p>
        </p:txBody>
      </p:sp>
      <p:sp>
        <p:nvSpPr>
          <p:cNvPr id="836" name="Google Shape;836;p18"/>
          <p:cNvSpPr/>
          <p:nvPr/>
        </p:nvSpPr>
        <p:spPr>
          <a:xfrm>
            <a:off x="4515445" y="1467337"/>
            <a:ext cx="1040481" cy="819823"/>
          </a:xfrm>
          <a:prstGeom prst="hexagon">
            <a:avLst>
              <a:gd name="adj" fmla="val 25000"/>
              <a:gd name="vf" fmla="val 115470"/>
            </a:avLst>
          </a:prstGeom>
          <a:solidFill>
            <a:srgbClr val="02487E"/>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en-US" sz="800">
                <a:solidFill>
                  <a:schemeClr val="lt1"/>
                </a:solidFill>
                <a:latin typeface="Arial"/>
                <a:ea typeface="Arial"/>
                <a:cs typeface="Arial"/>
                <a:sym typeface="Arial"/>
              </a:rPr>
              <a:t>CFO - Large Country or Region</a:t>
            </a:r>
            <a:endParaRPr sz="2400">
              <a:solidFill>
                <a:schemeClr val="dk1"/>
              </a:solidFill>
              <a:latin typeface="Arial"/>
              <a:ea typeface="Arial"/>
              <a:cs typeface="Arial"/>
              <a:sym typeface="Arial"/>
            </a:endParaRPr>
          </a:p>
        </p:txBody>
      </p:sp>
      <p:sp>
        <p:nvSpPr>
          <p:cNvPr id="837" name="Google Shape;837;p18"/>
          <p:cNvSpPr/>
          <p:nvPr/>
        </p:nvSpPr>
        <p:spPr>
          <a:xfrm>
            <a:off x="5375218" y="1877249"/>
            <a:ext cx="1040481" cy="819823"/>
          </a:xfrm>
          <a:prstGeom prst="hexagon">
            <a:avLst>
              <a:gd name="adj" fmla="val 25000"/>
              <a:gd name="vf" fmla="val 115470"/>
            </a:avLst>
          </a:prstGeom>
          <a:solidFill>
            <a:srgbClr val="02487E"/>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en-US" sz="800">
                <a:solidFill>
                  <a:schemeClr val="lt1"/>
                </a:solidFill>
                <a:latin typeface="Arial"/>
                <a:ea typeface="Arial"/>
                <a:cs typeface="Arial"/>
                <a:sym typeface="Arial"/>
              </a:rPr>
              <a:t>CFO - Large / Mid Size Country / Cluster</a:t>
            </a:r>
            <a:endParaRPr sz="2400">
              <a:solidFill>
                <a:schemeClr val="dk1"/>
              </a:solidFill>
              <a:latin typeface="Arial"/>
              <a:ea typeface="Arial"/>
              <a:cs typeface="Arial"/>
              <a:sym typeface="Arial"/>
            </a:endParaRPr>
          </a:p>
        </p:txBody>
      </p:sp>
      <p:sp>
        <p:nvSpPr>
          <p:cNvPr id="838" name="Google Shape;838;p18"/>
          <p:cNvSpPr/>
          <p:nvPr/>
        </p:nvSpPr>
        <p:spPr>
          <a:xfrm>
            <a:off x="4524957" y="2300655"/>
            <a:ext cx="1040481" cy="819823"/>
          </a:xfrm>
          <a:prstGeom prst="hexagon">
            <a:avLst>
              <a:gd name="adj" fmla="val 25000"/>
              <a:gd name="vf" fmla="val 115470"/>
            </a:avLst>
          </a:prstGeom>
          <a:solidFill>
            <a:srgbClr val="02487E"/>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en-US" sz="800">
                <a:solidFill>
                  <a:schemeClr val="lt1"/>
                </a:solidFill>
                <a:latin typeface="Arial"/>
                <a:ea typeface="Arial"/>
                <a:cs typeface="Arial"/>
                <a:sym typeface="Arial"/>
              </a:rPr>
              <a:t>Novartis CFO</a:t>
            </a:r>
            <a:endParaRPr sz="2400">
              <a:solidFill>
                <a:schemeClr val="dk1"/>
              </a:solidFill>
              <a:latin typeface="Arial"/>
              <a:ea typeface="Arial"/>
              <a:cs typeface="Arial"/>
              <a:sym typeface="Arial"/>
            </a:endParaRPr>
          </a:p>
        </p:txBody>
      </p:sp>
      <p:sp>
        <p:nvSpPr>
          <p:cNvPr id="839" name="Google Shape;839;p18"/>
          <p:cNvSpPr/>
          <p:nvPr/>
        </p:nvSpPr>
        <p:spPr>
          <a:xfrm>
            <a:off x="5378970" y="2715958"/>
            <a:ext cx="1040481" cy="819823"/>
          </a:xfrm>
          <a:prstGeom prst="hexagon">
            <a:avLst>
              <a:gd name="adj" fmla="val 25000"/>
              <a:gd name="vf" fmla="val 115470"/>
            </a:avLst>
          </a:prstGeom>
          <a:solidFill>
            <a:srgbClr val="02487E"/>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en-US" sz="800">
                <a:solidFill>
                  <a:schemeClr val="lt1"/>
                </a:solidFill>
                <a:latin typeface="Arial"/>
                <a:ea typeface="Arial"/>
                <a:cs typeface="Arial"/>
                <a:sym typeface="Arial"/>
              </a:rPr>
              <a:t>Unit CFO</a:t>
            </a:r>
            <a:endParaRPr sz="2400">
              <a:solidFill>
                <a:schemeClr val="dk1"/>
              </a:solidFill>
              <a:latin typeface="Arial"/>
              <a:ea typeface="Arial"/>
              <a:cs typeface="Arial"/>
              <a:sym typeface="Arial"/>
            </a:endParaRPr>
          </a:p>
        </p:txBody>
      </p:sp>
      <p:sp>
        <p:nvSpPr>
          <p:cNvPr id="840" name="Google Shape;840;p18"/>
          <p:cNvSpPr/>
          <p:nvPr/>
        </p:nvSpPr>
        <p:spPr>
          <a:xfrm>
            <a:off x="6246916" y="3116193"/>
            <a:ext cx="1040481" cy="819823"/>
          </a:xfrm>
          <a:prstGeom prst="hexagon">
            <a:avLst>
              <a:gd name="adj" fmla="val 25000"/>
              <a:gd name="vf" fmla="val 115470"/>
            </a:avLst>
          </a:prstGeom>
          <a:solidFill>
            <a:srgbClr val="37A4FB"/>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en-US" sz="800">
                <a:solidFill>
                  <a:schemeClr val="lt1"/>
                </a:solidFill>
                <a:latin typeface="Arial"/>
                <a:ea typeface="Arial"/>
                <a:cs typeface="Arial"/>
                <a:sym typeface="Arial"/>
              </a:rPr>
              <a:t>Head BPA </a:t>
            </a:r>
            <a:endParaRPr sz="2400">
              <a:solidFill>
                <a:schemeClr val="dk1"/>
              </a:solidFill>
              <a:latin typeface="Arial"/>
              <a:ea typeface="Arial"/>
              <a:cs typeface="Arial"/>
              <a:sym typeface="Arial"/>
            </a:endParaRPr>
          </a:p>
          <a:p>
            <a:pPr marL="0" marR="0" lvl="0" indent="0" algn="ctr" rtl="0">
              <a:spcBef>
                <a:spcPts val="0"/>
              </a:spcBef>
              <a:spcAft>
                <a:spcPts val="0"/>
              </a:spcAft>
              <a:buNone/>
            </a:pPr>
            <a:r>
              <a:rPr lang="en-US" sz="800">
                <a:solidFill>
                  <a:schemeClr val="lt1"/>
                </a:solidFill>
                <a:latin typeface="Arial"/>
                <a:ea typeface="Arial"/>
                <a:cs typeface="Arial"/>
                <a:sym typeface="Arial"/>
              </a:rPr>
              <a:t>Unit /  Head Finance Large Function</a:t>
            </a:r>
            <a:endParaRPr sz="2400">
              <a:solidFill>
                <a:schemeClr val="dk1"/>
              </a:solidFill>
              <a:latin typeface="Arial"/>
              <a:ea typeface="Arial"/>
              <a:cs typeface="Arial"/>
              <a:sym typeface="Arial"/>
            </a:endParaRPr>
          </a:p>
        </p:txBody>
      </p:sp>
      <p:sp>
        <p:nvSpPr>
          <p:cNvPr id="841" name="Google Shape;841;p18"/>
          <p:cNvSpPr/>
          <p:nvPr/>
        </p:nvSpPr>
        <p:spPr>
          <a:xfrm>
            <a:off x="5367345" y="1040053"/>
            <a:ext cx="1040481" cy="819823"/>
          </a:xfrm>
          <a:prstGeom prst="hexagon">
            <a:avLst>
              <a:gd name="adj" fmla="val 25000"/>
              <a:gd name="vf" fmla="val 115470"/>
            </a:avLst>
          </a:prstGeom>
          <a:solidFill>
            <a:srgbClr val="02487E"/>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en-US" sz="800">
                <a:solidFill>
                  <a:schemeClr val="lt1"/>
                </a:solidFill>
                <a:latin typeface="Arial"/>
                <a:ea typeface="Arial"/>
                <a:cs typeface="Arial"/>
                <a:sym typeface="Arial"/>
              </a:rPr>
              <a:t>CFO - Mid - Small Size Country / Cluster</a:t>
            </a:r>
            <a:endParaRPr sz="2400">
              <a:solidFill>
                <a:schemeClr val="dk1"/>
              </a:solidFill>
              <a:latin typeface="Arial"/>
              <a:ea typeface="Arial"/>
              <a:cs typeface="Arial"/>
              <a:sym typeface="Arial"/>
            </a:endParaRPr>
          </a:p>
        </p:txBody>
      </p:sp>
      <p:sp>
        <p:nvSpPr>
          <p:cNvPr id="842" name="Google Shape;842;p18"/>
          <p:cNvSpPr/>
          <p:nvPr/>
        </p:nvSpPr>
        <p:spPr>
          <a:xfrm>
            <a:off x="7099770" y="2689074"/>
            <a:ext cx="1040481" cy="819823"/>
          </a:xfrm>
          <a:prstGeom prst="hexagon">
            <a:avLst>
              <a:gd name="adj" fmla="val 25000"/>
              <a:gd name="vf" fmla="val 115470"/>
            </a:avLst>
          </a:prstGeom>
          <a:solidFill>
            <a:srgbClr val="37A4FB"/>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en-US" sz="800">
                <a:solidFill>
                  <a:schemeClr val="lt1"/>
                </a:solidFill>
                <a:latin typeface="Arial"/>
                <a:ea typeface="Arial"/>
                <a:cs typeface="Arial"/>
                <a:sym typeface="Arial"/>
              </a:rPr>
              <a:t>Associate Director / Senior BPA</a:t>
            </a:r>
            <a:endParaRPr sz="2400">
              <a:solidFill>
                <a:schemeClr val="dk1"/>
              </a:solidFill>
              <a:latin typeface="Arial"/>
              <a:ea typeface="Arial"/>
              <a:cs typeface="Arial"/>
              <a:sym typeface="Arial"/>
            </a:endParaRPr>
          </a:p>
        </p:txBody>
      </p:sp>
      <p:sp>
        <p:nvSpPr>
          <p:cNvPr id="843" name="Google Shape;843;p18"/>
          <p:cNvSpPr/>
          <p:nvPr/>
        </p:nvSpPr>
        <p:spPr>
          <a:xfrm>
            <a:off x="4529361" y="3171897"/>
            <a:ext cx="1040481" cy="819823"/>
          </a:xfrm>
          <a:prstGeom prst="hexagon">
            <a:avLst>
              <a:gd name="adj" fmla="val 25000"/>
              <a:gd name="vf" fmla="val 115470"/>
            </a:avLst>
          </a:prstGeom>
          <a:noFill/>
          <a:ln>
            <a:noFill/>
          </a:ln>
        </p:spPr>
        <p:txBody>
          <a:bodyPr spcFirstLastPara="1" wrap="square" lIns="0" tIns="0" rIns="0" bIns="0" anchor="ctr" anchorCtr="0">
            <a:noAutofit/>
          </a:bodyPr>
          <a:lstStyle/>
          <a:p>
            <a:pPr marL="0" marR="0" lvl="0" indent="0" algn="ctr" rtl="0">
              <a:spcBef>
                <a:spcPts val="0"/>
              </a:spcBef>
              <a:spcAft>
                <a:spcPts val="0"/>
              </a:spcAft>
              <a:buNone/>
            </a:pPr>
            <a:r>
              <a:rPr lang="en-US" sz="1067" b="1">
                <a:solidFill>
                  <a:schemeClr val="accent1"/>
                </a:solidFill>
                <a:latin typeface="Arial"/>
                <a:ea typeface="Arial"/>
                <a:cs typeface="Arial"/>
                <a:sym typeface="Arial"/>
              </a:rPr>
              <a:t>MyCareer</a:t>
            </a:r>
            <a:endParaRPr sz="2400">
              <a:solidFill>
                <a:schemeClr val="dk1"/>
              </a:solidFill>
              <a:latin typeface="Arial"/>
              <a:ea typeface="Arial"/>
              <a:cs typeface="Arial"/>
              <a:sym typeface="Arial"/>
            </a:endParaRPr>
          </a:p>
          <a:p>
            <a:pPr marL="0" marR="0" lvl="0" indent="0" algn="ctr" rtl="0">
              <a:spcBef>
                <a:spcPts val="0"/>
              </a:spcBef>
              <a:spcAft>
                <a:spcPts val="0"/>
              </a:spcAft>
              <a:buNone/>
            </a:pPr>
            <a:r>
              <a:rPr lang="en-US" sz="933" i="1">
                <a:solidFill>
                  <a:srgbClr val="2FA4FF"/>
                </a:solidFill>
                <a:latin typeface="Arial"/>
                <a:ea typeface="Arial"/>
                <a:cs typeface="Arial"/>
                <a:sym typeface="Arial"/>
              </a:rPr>
              <a:t>in Finance</a:t>
            </a:r>
            <a:endParaRPr sz="2400">
              <a:solidFill>
                <a:schemeClr val="dk1"/>
              </a:solidFill>
              <a:latin typeface="Arial"/>
              <a:ea typeface="Arial"/>
              <a:cs typeface="Arial"/>
              <a:sym typeface="Arial"/>
            </a:endParaRPr>
          </a:p>
        </p:txBody>
      </p:sp>
      <p:sp>
        <p:nvSpPr>
          <p:cNvPr id="844" name="Google Shape;844;p18"/>
          <p:cNvSpPr/>
          <p:nvPr/>
        </p:nvSpPr>
        <p:spPr>
          <a:xfrm>
            <a:off x="7113778" y="3523325"/>
            <a:ext cx="1037369" cy="833184"/>
          </a:xfrm>
          <a:prstGeom prst="hexagon">
            <a:avLst>
              <a:gd name="adj" fmla="val 25000"/>
              <a:gd name="vf" fmla="val 115470"/>
            </a:avLst>
          </a:prstGeom>
          <a:solidFill>
            <a:srgbClr val="37A4FB"/>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en-US" sz="800">
                <a:solidFill>
                  <a:schemeClr val="lt1"/>
                </a:solidFill>
                <a:latin typeface="Arial"/>
                <a:ea typeface="Arial"/>
                <a:cs typeface="Arial"/>
                <a:sym typeface="Arial"/>
              </a:rPr>
              <a:t>(Senior) BPA Manager</a:t>
            </a:r>
            <a:endParaRPr sz="2400">
              <a:solidFill>
                <a:schemeClr val="dk1"/>
              </a:solidFill>
              <a:latin typeface="Arial"/>
              <a:ea typeface="Arial"/>
              <a:cs typeface="Arial"/>
              <a:sym typeface="Arial"/>
            </a:endParaRPr>
          </a:p>
        </p:txBody>
      </p:sp>
      <p:sp>
        <p:nvSpPr>
          <p:cNvPr id="845" name="Google Shape;845;p18"/>
          <p:cNvSpPr/>
          <p:nvPr/>
        </p:nvSpPr>
        <p:spPr>
          <a:xfrm>
            <a:off x="3682645" y="5255297"/>
            <a:ext cx="1040481" cy="819823"/>
          </a:xfrm>
          <a:prstGeom prst="hexagon">
            <a:avLst>
              <a:gd name="adj" fmla="val 25000"/>
              <a:gd name="vf" fmla="val 115470"/>
            </a:avLst>
          </a:prstGeom>
          <a:solidFill>
            <a:srgbClr val="757574"/>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en-US" sz="800">
                <a:solidFill>
                  <a:schemeClr val="lt1"/>
                </a:solidFill>
                <a:latin typeface="Arial"/>
                <a:ea typeface="Arial"/>
                <a:cs typeface="Arial"/>
                <a:sym typeface="Arial"/>
              </a:rPr>
              <a:t>Manager Tax / Treasury / M&amp;A</a:t>
            </a:r>
            <a:endParaRPr sz="2400">
              <a:solidFill>
                <a:schemeClr val="dk1"/>
              </a:solidFill>
              <a:latin typeface="Arial"/>
              <a:ea typeface="Arial"/>
              <a:cs typeface="Arial"/>
              <a:sym typeface="Arial"/>
            </a:endParaRPr>
          </a:p>
        </p:txBody>
      </p:sp>
      <p:sp>
        <p:nvSpPr>
          <p:cNvPr id="846" name="Google Shape;846;p18"/>
          <p:cNvSpPr/>
          <p:nvPr/>
        </p:nvSpPr>
        <p:spPr>
          <a:xfrm>
            <a:off x="3684013" y="4419057"/>
            <a:ext cx="1040481" cy="819823"/>
          </a:xfrm>
          <a:prstGeom prst="hexagon">
            <a:avLst>
              <a:gd name="adj" fmla="val 25000"/>
              <a:gd name="vf" fmla="val 115470"/>
            </a:avLst>
          </a:prstGeom>
          <a:solidFill>
            <a:srgbClr val="757574"/>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en-US" sz="800">
                <a:solidFill>
                  <a:schemeClr val="lt1"/>
                </a:solidFill>
                <a:latin typeface="Arial"/>
                <a:ea typeface="Arial"/>
                <a:cs typeface="Arial"/>
                <a:sym typeface="Arial"/>
              </a:rPr>
              <a:t>Senior Manager Tax / Treasury &amp; M&amp;A</a:t>
            </a:r>
            <a:endParaRPr sz="800">
              <a:solidFill>
                <a:schemeClr val="lt1"/>
              </a:solidFill>
              <a:latin typeface="Arial"/>
              <a:ea typeface="Arial"/>
              <a:cs typeface="Arial"/>
              <a:sym typeface="Arial"/>
            </a:endParaRPr>
          </a:p>
        </p:txBody>
      </p:sp>
      <p:sp>
        <p:nvSpPr>
          <p:cNvPr id="847" name="Google Shape;847;p18"/>
          <p:cNvSpPr/>
          <p:nvPr/>
        </p:nvSpPr>
        <p:spPr>
          <a:xfrm>
            <a:off x="4529342" y="3985009"/>
            <a:ext cx="1040481" cy="819823"/>
          </a:xfrm>
          <a:prstGeom prst="hexagon">
            <a:avLst>
              <a:gd name="adj" fmla="val 25000"/>
              <a:gd name="vf" fmla="val 115470"/>
            </a:avLst>
          </a:prstGeom>
          <a:solidFill>
            <a:srgbClr val="757574"/>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en-US" sz="800">
                <a:solidFill>
                  <a:schemeClr val="lt1"/>
                </a:solidFill>
                <a:latin typeface="Arial"/>
                <a:ea typeface="Arial"/>
                <a:cs typeface="Arial"/>
                <a:sym typeface="Arial"/>
              </a:rPr>
              <a:t>Head Tax &amp; Insurance </a:t>
            </a:r>
            <a:endParaRPr sz="800">
              <a:solidFill>
                <a:schemeClr val="lt1"/>
              </a:solidFill>
              <a:latin typeface="Arial"/>
              <a:ea typeface="Arial"/>
              <a:cs typeface="Arial"/>
              <a:sym typeface="Arial"/>
            </a:endParaRPr>
          </a:p>
        </p:txBody>
      </p:sp>
      <p:sp>
        <p:nvSpPr>
          <p:cNvPr id="848" name="Google Shape;848;p18"/>
          <p:cNvSpPr/>
          <p:nvPr/>
        </p:nvSpPr>
        <p:spPr>
          <a:xfrm>
            <a:off x="1948476" y="2750083"/>
            <a:ext cx="1040481" cy="819823"/>
          </a:xfrm>
          <a:prstGeom prst="hexagon">
            <a:avLst>
              <a:gd name="adj" fmla="val 25000"/>
              <a:gd name="vf" fmla="val 115470"/>
            </a:avLst>
          </a:prstGeom>
          <a:solidFill>
            <a:srgbClr val="95BCEA"/>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en-US" sz="800">
                <a:solidFill>
                  <a:schemeClr val="lt1"/>
                </a:solidFill>
                <a:latin typeface="Arial"/>
                <a:ea typeface="Arial"/>
                <a:cs typeface="Arial"/>
                <a:sym typeface="Arial"/>
              </a:rPr>
              <a:t>FRA Head - Mid-Size Country / Function / Process</a:t>
            </a:r>
            <a:endParaRPr sz="2400">
              <a:solidFill>
                <a:schemeClr val="dk1"/>
              </a:solidFill>
              <a:latin typeface="Arial"/>
              <a:ea typeface="Arial"/>
              <a:cs typeface="Arial"/>
              <a:sym typeface="Arial"/>
            </a:endParaRPr>
          </a:p>
        </p:txBody>
      </p:sp>
      <p:sp>
        <p:nvSpPr>
          <p:cNvPr id="849" name="Google Shape;849;p18"/>
          <p:cNvSpPr/>
          <p:nvPr/>
        </p:nvSpPr>
        <p:spPr>
          <a:xfrm>
            <a:off x="1967040" y="3584570"/>
            <a:ext cx="1040481" cy="819823"/>
          </a:xfrm>
          <a:prstGeom prst="hexagon">
            <a:avLst>
              <a:gd name="adj" fmla="val 25000"/>
              <a:gd name="vf" fmla="val 115470"/>
            </a:avLst>
          </a:prstGeom>
          <a:solidFill>
            <a:srgbClr val="95BCEA"/>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en-US" sz="800">
                <a:solidFill>
                  <a:schemeClr val="lt1"/>
                </a:solidFill>
                <a:latin typeface="Arial"/>
                <a:ea typeface="Arial"/>
                <a:cs typeface="Arial"/>
                <a:sym typeface="Arial"/>
              </a:rPr>
              <a:t>FRA Manager / Team Lead</a:t>
            </a:r>
            <a:endParaRPr sz="2400">
              <a:solidFill>
                <a:schemeClr val="dk1"/>
              </a:solidFill>
              <a:latin typeface="Arial"/>
              <a:ea typeface="Arial"/>
              <a:cs typeface="Arial"/>
              <a:sym typeface="Arial"/>
            </a:endParaRPr>
          </a:p>
        </p:txBody>
      </p:sp>
      <p:sp>
        <p:nvSpPr>
          <p:cNvPr id="850" name="Google Shape;850;p18"/>
          <p:cNvSpPr/>
          <p:nvPr/>
        </p:nvSpPr>
        <p:spPr>
          <a:xfrm>
            <a:off x="2816696" y="4002597"/>
            <a:ext cx="1040481" cy="819823"/>
          </a:xfrm>
          <a:prstGeom prst="hexagon">
            <a:avLst>
              <a:gd name="adj" fmla="val 25000"/>
              <a:gd name="vf" fmla="val 115470"/>
            </a:avLst>
          </a:prstGeom>
          <a:solidFill>
            <a:srgbClr val="95BCEA"/>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en-US" sz="800">
                <a:solidFill>
                  <a:schemeClr val="lt1"/>
                </a:solidFill>
                <a:latin typeface="Arial"/>
                <a:ea typeface="Arial"/>
                <a:cs typeface="Arial"/>
                <a:sym typeface="Arial"/>
              </a:rPr>
              <a:t>FRA Manager - Small Country / Function / Process</a:t>
            </a:r>
            <a:endParaRPr sz="800">
              <a:solidFill>
                <a:schemeClr val="lt1"/>
              </a:solidFill>
              <a:latin typeface="Arial"/>
              <a:ea typeface="Arial"/>
              <a:cs typeface="Arial"/>
              <a:sym typeface="Arial"/>
            </a:endParaRPr>
          </a:p>
        </p:txBody>
      </p:sp>
      <p:sp>
        <p:nvSpPr>
          <p:cNvPr id="851" name="Google Shape;851;p18"/>
          <p:cNvSpPr/>
          <p:nvPr/>
        </p:nvSpPr>
        <p:spPr>
          <a:xfrm>
            <a:off x="1100766" y="3178694"/>
            <a:ext cx="1040481" cy="819823"/>
          </a:xfrm>
          <a:prstGeom prst="hexagon">
            <a:avLst>
              <a:gd name="adj" fmla="val 25000"/>
              <a:gd name="vf" fmla="val 115470"/>
            </a:avLst>
          </a:prstGeom>
          <a:solidFill>
            <a:srgbClr val="95BCEA"/>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en-US" sz="800">
                <a:solidFill>
                  <a:schemeClr val="lt1"/>
                </a:solidFill>
                <a:latin typeface="Arial"/>
                <a:ea typeface="Arial"/>
                <a:cs typeface="Arial"/>
                <a:sym typeface="Arial"/>
              </a:rPr>
              <a:t>FRA Specialist</a:t>
            </a:r>
            <a:endParaRPr sz="2400">
              <a:solidFill>
                <a:schemeClr val="dk1"/>
              </a:solidFill>
              <a:latin typeface="Arial"/>
              <a:ea typeface="Arial"/>
              <a:cs typeface="Arial"/>
              <a:sym typeface="Arial"/>
            </a:endParaRPr>
          </a:p>
        </p:txBody>
      </p:sp>
      <p:sp>
        <p:nvSpPr>
          <p:cNvPr id="852" name="Google Shape;852;p18"/>
          <p:cNvSpPr/>
          <p:nvPr/>
        </p:nvSpPr>
        <p:spPr>
          <a:xfrm>
            <a:off x="1959290" y="4419057"/>
            <a:ext cx="1040481" cy="819823"/>
          </a:xfrm>
          <a:prstGeom prst="hexagon">
            <a:avLst>
              <a:gd name="adj" fmla="val 25000"/>
              <a:gd name="vf" fmla="val 115470"/>
            </a:avLst>
          </a:prstGeom>
          <a:solidFill>
            <a:srgbClr val="95BCEA"/>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en-US" sz="800">
                <a:solidFill>
                  <a:schemeClr val="lt1"/>
                </a:solidFill>
                <a:latin typeface="Arial"/>
                <a:ea typeface="Arial"/>
                <a:cs typeface="Arial"/>
                <a:sym typeface="Arial"/>
              </a:rPr>
              <a:t>FRA Associate</a:t>
            </a:r>
            <a:endParaRPr sz="2400">
              <a:solidFill>
                <a:schemeClr val="dk1"/>
              </a:solidFill>
              <a:latin typeface="Arial"/>
              <a:ea typeface="Arial"/>
              <a:cs typeface="Arial"/>
              <a:sym typeface="Arial"/>
            </a:endParaRPr>
          </a:p>
        </p:txBody>
      </p:sp>
      <p:sp>
        <p:nvSpPr>
          <p:cNvPr id="853" name="Google Shape;853;p18"/>
          <p:cNvSpPr/>
          <p:nvPr/>
        </p:nvSpPr>
        <p:spPr>
          <a:xfrm>
            <a:off x="3661685" y="1889864"/>
            <a:ext cx="1040480" cy="819821"/>
          </a:xfrm>
          <a:prstGeom prst="hexagon">
            <a:avLst>
              <a:gd name="adj" fmla="val 25000"/>
              <a:gd name="vf" fmla="val 115470"/>
            </a:avLst>
          </a:prstGeom>
          <a:solidFill>
            <a:srgbClr val="339966"/>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en-US" sz="800">
                <a:solidFill>
                  <a:schemeClr val="lt1"/>
                </a:solidFill>
                <a:latin typeface="Arial"/>
                <a:ea typeface="Arial"/>
                <a:cs typeface="Arial"/>
                <a:sym typeface="Arial"/>
              </a:rPr>
              <a:t>Head Internal Audit Function / Region / Unit</a:t>
            </a:r>
            <a:endParaRPr sz="2400">
              <a:solidFill>
                <a:schemeClr val="dk1"/>
              </a:solidFill>
              <a:latin typeface="Arial"/>
              <a:ea typeface="Arial"/>
              <a:cs typeface="Arial"/>
              <a:sym typeface="Arial"/>
            </a:endParaRPr>
          </a:p>
        </p:txBody>
      </p:sp>
      <p:sp>
        <p:nvSpPr>
          <p:cNvPr id="854" name="Google Shape;854;p18"/>
          <p:cNvSpPr/>
          <p:nvPr/>
        </p:nvSpPr>
        <p:spPr>
          <a:xfrm>
            <a:off x="2807168" y="2328090"/>
            <a:ext cx="1040481" cy="819823"/>
          </a:xfrm>
          <a:prstGeom prst="hexagon">
            <a:avLst>
              <a:gd name="adj" fmla="val 25000"/>
              <a:gd name="vf" fmla="val 115470"/>
            </a:avLst>
          </a:prstGeom>
          <a:solidFill>
            <a:srgbClr val="95BCEA"/>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en-US" sz="800">
                <a:solidFill>
                  <a:schemeClr val="lt1"/>
                </a:solidFill>
                <a:latin typeface="Arial"/>
                <a:ea typeface="Arial"/>
                <a:cs typeface="Arial"/>
                <a:sym typeface="Arial"/>
              </a:rPr>
              <a:t>FRA Head Function / Region / Process </a:t>
            </a:r>
            <a:endParaRPr sz="800">
              <a:solidFill>
                <a:schemeClr val="lt1"/>
              </a:solidFill>
              <a:latin typeface="Arial"/>
              <a:ea typeface="Arial"/>
              <a:cs typeface="Arial"/>
              <a:sym typeface="Arial"/>
            </a:endParaRPr>
          </a:p>
        </p:txBody>
      </p:sp>
      <p:sp>
        <p:nvSpPr>
          <p:cNvPr id="855" name="Google Shape;855;p18"/>
          <p:cNvSpPr/>
          <p:nvPr/>
        </p:nvSpPr>
        <p:spPr>
          <a:xfrm>
            <a:off x="2814749" y="3156422"/>
            <a:ext cx="1040481" cy="819823"/>
          </a:xfrm>
          <a:prstGeom prst="hexagon">
            <a:avLst>
              <a:gd name="adj" fmla="val 25000"/>
              <a:gd name="vf" fmla="val 115470"/>
            </a:avLst>
          </a:prstGeom>
          <a:solidFill>
            <a:srgbClr val="95BCEA"/>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en-US" sz="800">
                <a:solidFill>
                  <a:schemeClr val="lt1"/>
                </a:solidFill>
                <a:latin typeface="Arial"/>
                <a:ea typeface="Arial"/>
                <a:cs typeface="Arial"/>
                <a:sym typeface="Arial"/>
              </a:rPr>
              <a:t>FRA Head - Large Country / Function / Process</a:t>
            </a:r>
            <a:endParaRPr sz="800">
              <a:solidFill>
                <a:schemeClr val="lt1"/>
              </a:solidFill>
              <a:latin typeface="Arial"/>
              <a:ea typeface="Arial"/>
              <a:cs typeface="Arial"/>
              <a:sym typeface="Arial"/>
            </a:endParaRPr>
          </a:p>
        </p:txBody>
      </p:sp>
      <p:sp>
        <p:nvSpPr>
          <p:cNvPr id="856" name="Google Shape;856;p18"/>
          <p:cNvSpPr/>
          <p:nvPr/>
        </p:nvSpPr>
        <p:spPr>
          <a:xfrm>
            <a:off x="1948491" y="1904418"/>
            <a:ext cx="1040480" cy="819821"/>
          </a:xfrm>
          <a:prstGeom prst="hexagon">
            <a:avLst>
              <a:gd name="adj" fmla="val 25000"/>
              <a:gd name="vf" fmla="val 115470"/>
            </a:avLst>
          </a:prstGeom>
          <a:solidFill>
            <a:srgbClr val="339966"/>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en-US" sz="800">
                <a:solidFill>
                  <a:schemeClr val="lt1"/>
                </a:solidFill>
                <a:latin typeface="Arial"/>
                <a:ea typeface="Arial"/>
                <a:cs typeface="Arial"/>
                <a:sym typeface="Arial"/>
              </a:rPr>
              <a:t>Senior Manager Internal Audit </a:t>
            </a:r>
            <a:endParaRPr sz="2400">
              <a:solidFill>
                <a:schemeClr val="dk1"/>
              </a:solidFill>
              <a:latin typeface="Arial"/>
              <a:ea typeface="Arial"/>
              <a:cs typeface="Arial"/>
              <a:sym typeface="Arial"/>
            </a:endParaRPr>
          </a:p>
        </p:txBody>
      </p:sp>
      <p:sp>
        <p:nvSpPr>
          <p:cNvPr id="857" name="Google Shape;857;p18"/>
          <p:cNvSpPr/>
          <p:nvPr/>
        </p:nvSpPr>
        <p:spPr>
          <a:xfrm>
            <a:off x="2797432" y="1482424"/>
            <a:ext cx="1040480" cy="819821"/>
          </a:xfrm>
          <a:prstGeom prst="hexagon">
            <a:avLst>
              <a:gd name="adj" fmla="val 25000"/>
              <a:gd name="vf" fmla="val 115470"/>
            </a:avLst>
          </a:prstGeom>
          <a:solidFill>
            <a:srgbClr val="339966"/>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en-US" sz="800">
                <a:solidFill>
                  <a:schemeClr val="lt1"/>
                </a:solidFill>
                <a:latin typeface="Arial"/>
                <a:ea typeface="Arial"/>
                <a:cs typeface="Arial"/>
                <a:sym typeface="Arial"/>
              </a:rPr>
              <a:t>Director Internal Audit Function / Region / Specialty</a:t>
            </a:r>
            <a:endParaRPr sz="800">
              <a:solidFill>
                <a:schemeClr val="lt1"/>
              </a:solidFill>
              <a:latin typeface="Arial"/>
              <a:ea typeface="Arial"/>
              <a:cs typeface="Arial"/>
              <a:sym typeface="Arial"/>
            </a:endParaRPr>
          </a:p>
        </p:txBody>
      </p:sp>
      <p:sp>
        <p:nvSpPr>
          <p:cNvPr id="858" name="Google Shape;858;p18"/>
          <p:cNvSpPr/>
          <p:nvPr/>
        </p:nvSpPr>
        <p:spPr>
          <a:xfrm>
            <a:off x="6280985" y="4812729"/>
            <a:ext cx="1040481" cy="819823"/>
          </a:xfrm>
          <a:prstGeom prst="hexagon">
            <a:avLst>
              <a:gd name="adj" fmla="val 25000"/>
              <a:gd name="vf" fmla="val 115470"/>
            </a:avLst>
          </a:prstGeom>
          <a:solidFill>
            <a:srgbClr val="DEA9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en-US" sz="800">
                <a:solidFill>
                  <a:schemeClr val="lt1"/>
                </a:solidFill>
                <a:latin typeface="Arial"/>
                <a:ea typeface="Arial"/>
                <a:cs typeface="Arial"/>
                <a:sym typeface="Arial"/>
              </a:rPr>
              <a:t>D&amp;T Capability Lead</a:t>
            </a:r>
            <a:endParaRPr sz="2400">
              <a:solidFill>
                <a:schemeClr val="dk1"/>
              </a:solidFill>
              <a:latin typeface="Arial"/>
              <a:ea typeface="Arial"/>
              <a:cs typeface="Arial"/>
              <a:sym typeface="Arial"/>
            </a:endParaRPr>
          </a:p>
        </p:txBody>
      </p:sp>
      <p:sp>
        <p:nvSpPr>
          <p:cNvPr id="859" name="Google Shape;859;p18"/>
          <p:cNvSpPr/>
          <p:nvPr/>
        </p:nvSpPr>
        <p:spPr>
          <a:xfrm>
            <a:off x="6258178" y="3963477"/>
            <a:ext cx="1040481" cy="819823"/>
          </a:xfrm>
          <a:prstGeom prst="hexagon">
            <a:avLst>
              <a:gd name="adj" fmla="val 25000"/>
              <a:gd name="vf" fmla="val 115470"/>
            </a:avLst>
          </a:prstGeom>
          <a:solidFill>
            <a:srgbClr val="37A4FB"/>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en-US" sz="800">
                <a:solidFill>
                  <a:schemeClr val="lt1"/>
                </a:solidFill>
                <a:latin typeface="Arial"/>
                <a:ea typeface="Arial"/>
                <a:cs typeface="Arial"/>
                <a:sym typeface="Arial"/>
              </a:rPr>
              <a:t>Head BPA / Director Finance Small Function/Unit</a:t>
            </a:r>
            <a:endParaRPr sz="2400">
              <a:solidFill>
                <a:schemeClr val="dk1"/>
              </a:solidFill>
              <a:latin typeface="Arial"/>
              <a:ea typeface="Arial"/>
              <a:cs typeface="Arial"/>
              <a:sym typeface="Arial"/>
            </a:endParaRPr>
          </a:p>
        </p:txBody>
      </p:sp>
      <p:sp>
        <p:nvSpPr>
          <p:cNvPr id="860" name="Google Shape;860;p18"/>
          <p:cNvSpPr/>
          <p:nvPr/>
        </p:nvSpPr>
        <p:spPr>
          <a:xfrm>
            <a:off x="6240333" y="2278241"/>
            <a:ext cx="1040481" cy="819823"/>
          </a:xfrm>
          <a:prstGeom prst="hexagon">
            <a:avLst>
              <a:gd name="adj" fmla="val 25000"/>
              <a:gd name="vf" fmla="val 115470"/>
            </a:avLst>
          </a:prstGeom>
          <a:solidFill>
            <a:srgbClr val="37A4FB"/>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en-US" sz="800">
                <a:solidFill>
                  <a:schemeClr val="lt1"/>
                </a:solidFill>
                <a:latin typeface="Arial"/>
                <a:ea typeface="Arial"/>
                <a:cs typeface="Arial"/>
                <a:sym typeface="Arial"/>
              </a:rPr>
              <a:t>Head BPA / Head Finance Mid-Size Function/Unit</a:t>
            </a:r>
            <a:endParaRPr sz="2400">
              <a:solidFill>
                <a:schemeClr val="dk1"/>
              </a:solidFill>
              <a:latin typeface="Arial"/>
              <a:ea typeface="Arial"/>
              <a:cs typeface="Arial"/>
              <a:sym typeface="Arial"/>
            </a:endParaRPr>
          </a:p>
        </p:txBody>
      </p:sp>
      <p:sp>
        <p:nvSpPr>
          <p:cNvPr id="861" name="Google Shape;861;p18"/>
          <p:cNvSpPr/>
          <p:nvPr/>
        </p:nvSpPr>
        <p:spPr>
          <a:xfrm>
            <a:off x="7959208" y="3098985"/>
            <a:ext cx="1040481" cy="819823"/>
          </a:xfrm>
          <a:prstGeom prst="hexagon">
            <a:avLst>
              <a:gd name="adj" fmla="val 25000"/>
              <a:gd name="vf" fmla="val 115470"/>
            </a:avLst>
          </a:prstGeom>
          <a:solidFill>
            <a:srgbClr val="37A4FB"/>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en-US" sz="800">
                <a:solidFill>
                  <a:schemeClr val="lt1"/>
                </a:solidFill>
                <a:latin typeface="Arial"/>
                <a:ea typeface="Arial"/>
                <a:cs typeface="Arial"/>
                <a:sym typeface="Arial"/>
              </a:rPr>
              <a:t>(Senior) Financial Analyst</a:t>
            </a:r>
            <a:endParaRPr sz="2400">
              <a:solidFill>
                <a:schemeClr val="dk1"/>
              </a:solidFill>
              <a:latin typeface="Arial"/>
              <a:ea typeface="Arial"/>
              <a:cs typeface="Arial"/>
              <a:sym typeface="Arial"/>
            </a:endParaRPr>
          </a:p>
        </p:txBody>
      </p:sp>
      <p:sp>
        <p:nvSpPr>
          <p:cNvPr id="862" name="Google Shape;862;p18"/>
          <p:cNvSpPr/>
          <p:nvPr/>
        </p:nvSpPr>
        <p:spPr>
          <a:xfrm>
            <a:off x="5408912" y="4397141"/>
            <a:ext cx="1040481" cy="819823"/>
          </a:xfrm>
          <a:prstGeom prst="hexagon">
            <a:avLst>
              <a:gd name="adj" fmla="val 25000"/>
              <a:gd name="vf" fmla="val 115470"/>
            </a:avLst>
          </a:prstGeom>
          <a:solidFill>
            <a:srgbClr val="DEA9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en-US" sz="800">
                <a:solidFill>
                  <a:schemeClr val="lt1"/>
                </a:solidFill>
                <a:latin typeface="Arial"/>
                <a:ea typeface="Arial"/>
                <a:cs typeface="Arial"/>
                <a:sym typeface="Arial"/>
              </a:rPr>
              <a:t>Head Tools / Operations / Hub</a:t>
            </a:r>
            <a:endParaRPr sz="2400">
              <a:solidFill>
                <a:schemeClr val="dk1"/>
              </a:solidFill>
              <a:latin typeface="Arial"/>
              <a:ea typeface="Arial"/>
              <a:cs typeface="Arial"/>
              <a:sym typeface="Arial"/>
            </a:endParaRPr>
          </a:p>
        </p:txBody>
      </p:sp>
      <p:sp>
        <p:nvSpPr>
          <p:cNvPr id="863" name="Google Shape;863;p18"/>
          <p:cNvSpPr/>
          <p:nvPr/>
        </p:nvSpPr>
        <p:spPr>
          <a:xfrm>
            <a:off x="5408912" y="5241590"/>
            <a:ext cx="1040481" cy="819823"/>
          </a:xfrm>
          <a:prstGeom prst="hexagon">
            <a:avLst>
              <a:gd name="adj" fmla="val 25000"/>
              <a:gd name="vf" fmla="val 115470"/>
            </a:avLst>
          </a:prstGeom>
          <a:solidFill>
            <a:srgbClr val="DEA9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en-US" sz="800">
                <a:solidFill>
                  <a:schemeClr val="lt1"/>
                </a:solidFill>
                <a:latin typeface="Arial"/>
                <a:ea typeface="Arial"/>
                <a:cs typeface="Arial"/>
                <a:sym typeface="Arial"/>
              </a:rPr>
              <a:t>DF/D&amp;T Project/Product Manager / Analyst</a:t>
            </a:r>
            <a:endParaRPr sz="2400">
              <a:solidFill>
                <a:schemeClr val="dk1"/>
              </a:solidFill>
              <a:latin typeface="Arial"/>
              <a:ea typeface="Arial"/>
              <a:cs typeface="Arial"/>
              <a:sym typeface="Arial"/>
            </a:endParaRPr>
          </a:p>
        </p:txBody>
      </p:sp>
      <p:sp>
        <p:nvSpPr>
          <p:cNvPr id="864" name="Google Shape;864;p18"/>
          <p:cNvSpPr/>
          <p:nvPr/>
        </p:nvSpPr>
        <p:spPr>
          <a:xfrm>
            <a:off x="9277349" y="1685886"/>
            <a:ext cx="304800" cy="290945"/>
          </a:xfrm>
          <a:prstGeom prst="hexagon">
            <a:avLst>
              <a:gd name="adj" fmla="val 25000"/>
              <a:gd name="vf" fmla="val 115470"/>
            </a:avLst>
          </a:prstGeom>
          <a:solidFill>
            <a:srgbClr val="02487E"/>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1067">
              <a:solidFill>
                <a:schemeClr val="lt1"/>
              </a:solidFill>
              <a:latin typeface="Arial"/>
              <a:ea typeface="Arial"/>
              <a:cs typeface="Arial"/>
              <a:sym typeface="Arial"/>
            </a:endParaRPr>
          </a:p>
        </p:txBody>
      </p:sp>
      <p:sp>
        <p:nvSpPr>
          <p:cNvPr id="865" name="Google Shape;865;p18"/>
          <p:cNvSpPr/>
          <p:nvPr/>
        </p:nvSpPr>
        <p:spPr>
          <a:xfrm>
            <a:off x="9277349" y="1995341"/>
            <a:ext cx="304800" cy="290945"/>
          </a:xfrm>
          <a:prstGeom prst="hexagon">
            <a:avLst>
              <a:gd name="adj" fmla="val 25000"/>
              <a:gd name="vf" fmla="val 115470"/>
            </a:avLst>
          </a:prstGeom>
          <a:solidFill>
            <a:srgbClr val="00B0F0"/>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1067">
              <a:solidFill>
                <a:schemeClr val="lt1"/>
              </a:solidFill>
              <a:latin typeface="Arial"/>
              <a:ea typeface="Arial"/>
              <a:cs typeface="Arial"/>
              <a:sym typeface="Arial"/>
            </a:endParaRPr>
          </a:p>
        </p:txBody>
      </p:sp>
      <p:sp>
        <p:nvSpPr>
          <p:cNvPr id="866" name="Google Shape;866;p18"/>
          <p:cNvSpPr/>
          <p:nvPr/>
        </p:nvSpPr>
        <p:spPr>
          <a:xfrm>
            <a:off x="9277349" y="2308122"/>
            <a:ext cx="304800" cy="290945"/>
          </a:xfrm>
          <a:prstGeom prst="hexagon">
            <a:avLst>
              <a:gd name="adj" fmla="val 25000"/>
              <a:gd name="vf" fmla="val 115470"/>
            </a:avLst>
          </a:prstGeom>
          <a:solidFill>
            <a:srgbClr val="95BCEA"/>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1067">
              <a:solidFill>
                <a:schemeClr val="lt1"/>
              </a:solidFill>
              <a:latin typeface="Arial"/>
              <a:ea typeface="Arial"/>
              <a:cs typeface="Arial"/>
              <a:sym typeface="Arial"/>
            </a:endParaRPr>
          </a:p>
        </p:txBody>
      </p:sp>
      <p:sp>
        <p:nvSpPr>
          <p:cNvPr id="867" name="Google Shape;867;p18"/>
          <p:cNvSpPr/>
          <p:nvPr/>
        </p:nvSpPr>
        <p:spPr>
          <a:xfrm>
            <a:off x="9277349" y="2637164"/>
            <a:ext cx="304800" cy="290945"/>
          </a:xfrm>
          <a:prstGeom prst="hexagon">
            <a:avLst>
              <a:gd name="adj" fmla="val 25000"/>
              <a:gd name="vf" fmla="val 115470"/>
            </a:avLst>
          </a:prstGeom>
          <a:solidFill>
            <a:srgbClr val="757574"/>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800">
              <a:solidFill>
                <a:schemeClr val="lt1"/>
              </a:solidFill>
              <a:latin typeface="Arial"/>
              <a:ea typeface="Arial"/>
              <a:cs typeface="Arial"/>
              <a:sym typeface="Arial"/>
            </a:endParaRPr>
          </a:p>
        </p:txBody>
      </p:sp>
      <p:sp>
        <p:nvSpPr>
          <p:cNvPr id="868" name="Google Shape;868;p18"/>
          <p:cNvSpPr txBox="1"/>
          <p:nvPr/>
        </p:nvSpPr>
        <p:spPr>
          <a:xfrm>
            <a:off x="9647308" y="1652163"/>
            <a:ext cx="2540000" cy="369277"/>
          </a:xfrm>
          <a:prstGeom prst="rect">
            <a:avLst/>
          </a:prstGeom>
          <a:noFill/>
          <a:ln>
            <a:noFill/>
          </a:ln>
        </p:spPr>
        <p:txBody>
          <a:bodyPr spcFirstLastPara="1" wrap="square" lIns="121900" tIns="60925" rIns="121900" bIns="60925" anchor="t" anchorCtr="0">
            <a:spAutoFit/>
          </a:bodyPr>
          <a:lstStyle/>
          <a:p>
            <a:pPr marL="0" marR="0" lvl="0" indent="0" algn="l" rtl="0">
              <a:spcBef>
                <a:spcPts val="0"/>
              </a:spcBef>
              <a:spcAft>
                <a:spcPts val="0"/>
              </a:spcAft>
              <a:buNone/>
            </a:pPr>
            <a:r>
              <a:rPr lang="en-US" sz="1600">
                <a:solidFill>
                  <a:schemeClr val="dk1"/>
                </a:solidFill>
                <a:latin typeface="Arial"/>
                <a:ea typeface="Arial"/>
                <a:cs typeface="Arial"/>
                <a:sym typeface="Arial"/>
              </a:rPr>
              <a:t>CFO</a:t>
            </a:r>
            <a:endParaRPr sz="2400">
              <a:solidFill>
                <a:schemeClr val="dk1"/>
              </a:solidFill>
              <a:latin typeface="Arial"/>
              <a:ea typeface="Arial"/>
              <a:cs typeface="Arial"/>
              <a:sym typeface="Arial"/>
            </a:endParaRPr>
          </a:p>
        </p:txBody>
      </p:sp>
      <p:sp>
        <p:nvSpPr>
          <p:cNvPr id="869" name="Google Shape;869;p18"/>
          <p:cNvSpPr txBox="1"/>
          <p:nvPr/>
        </p:nvSpPr>
        <p:spPr>
          <a:xfrm>
            <a:off x="9632949" y="1941943"/>
            <a:ext cx="2540000" cy="369277"/>
          </a:xfrm>
          <a:prstGeom prst="rect">
            <a:avLst/>
          </a:prstGeom>
          <a:noFill/>
          <a:ln>
            <a:noFill/>
          </a:ln>
        </p:spPr>
        <p:txBody>
          <a:bodyPr spcFirstLastPara="1" wrap="square" lIns="121900" tIns="60925" rIns="121900" bIns="60925" anchor="t" anchorCtr="0">
            <a:spAutoFit/>
          </a:bodyPr>
          <a:lstStyle/>
          <a:p>
            <a:pPr marL="0" marR="0" lvl="0" indent="0" algn="l" rtl="0">
              <a:spcBef>
                <a:spcPts val="0"/>
              </a:spcBef>
              <a:spcAft>
                <a:spcPts val="0"/>
              </a:spcAft>
              <a:buNone/>
            </a:pPr>
            <a:r>
              <a:rPr lang="en-US" sz="1600">
                <a:solidFill>
                  <a:schemeClr val="dk1"/>
                </a:solidFill>
                <a:latin typeface="Arial"/>
                <a:ea typeface="Arial"/>
                <a:cs typeface="Arial"/>
                <a:sym typeface="Arial"/>
              </a:rPr>
              <a:t>BPA</a:t>
            </a:r>
            <a:endParaRPr sz="2400">
              <a:solidFill>
                <a:schemeClr val="dk1"/>
              </a:solidFill>
              <a:latin typeface="Arial"/>
              <a:ea typeface="Arial"/>
              <a:cs typeface="Arial"/>
              <a:sym typeface="Arial"/>
            </a:endParaRPr>
          </a:p>
        </p:txBody>
      </p:sp>
      <p:sp>
        <p:nvSpPr>
          <p:cNvPr id="870" name="Google Shape;870;p18"/>
          <p:cNvSpPr txBox="1"/>
          <p:nvPr/>
        </p:nvSpPr>
        <p:spPr>
          <a:xfrm>
            <a:off x="9632949" y="2279044"/>
            <a:ext cx="2540000" cy="369277"/>
          </a:xfrm>
          <a:prstGeom prst="rect">
            <a:avLst/>
          </a:prstGeom>
          <a:noFill/>
          <a:ln>
            <a:noFill/>
          </a:ln>
        </p:spPr>
        <p:txBody>
          <a:bodyPr spcFirstLastPara="1" wrap="square" lIns="121900" tIns="60925" rIns="121900" bIns="60925" anchor="t" anchorCtr="0">
            <a:spAutoFit/>
          </a:bodyPr>
          <a:lstStyle/>
          <a:p>
            <a:pPr marL="0" marR="0" lvl="0" indent="0" algn="l" rtl="0">
              <a:spcBef>
                <a:spcPts val="0"/>
              </a:spcBef>
              <a:spcAft>
                <a:spcPts val="0"/>
              </a:spcAft>
              <a:buNone/>
            </a:pPr>
            <a:r>
              <a:rPr lang="en-US" sz="1600">
                <a:solidFill>
                  <a:schemeClr val="dk1"/>
                </a:solidFill>
                <a:latin typeface="Arial"/>
                <a:ea typeface="Arial"/>
                <a:cs typeface="Arial"/>
                <a:sym typeface="Arial"/>
              </a:rPr>
              <a:t>FRA</a:t>
            </a:r>
            <a:endParaRPr sz="2400">
              <a:solidFill>
                <a:schemeClr val="dk1"/>
              </a:solidFill>
              <a:latin typeface="Arial"/>
              <a:ea typeface="Arial"/>
              <a:cs typeface="Arial"/>
              <a:sym typeface="Arial"/>
            </a:endParaRPr>
          </a:p>
        </p:txBody>
      </p:sp>
      <p:sp>
        <p:nvSpPr>
          <p:cNvPr id="871" name="Google Shape;871;p18"/>
          <p:cNvSpPr txBox="1"/>
          <p:nvPr/>
        </p:nvSpPr>
        <p:spPr>
          <a:xfrm>
            <a:off x="9632949" y="2595211"/>
            <a:ext cx="2540000" cy="369277"/>
          </a:xfrm>
          <a:prstGeom prst="rect">
            <a:avLst/>
          </a:prstGeom>
          <a:noFill/>
          <a:ln>
            <a:noFill/>
          </a:ln>
        </p:spPr>
        <p:txBody>
          <a:bodyPr spcFirstLastPara="1" wrap="square" lIns="121900" tIns="60925" rIns="121900" bIns="60925" anchor="t" anchorCtr="0">
            <a:spAutoFit/>
          </a:bodyPr>
          <a:lstStyle/>
          <a:p>
            <a:pPr marL="0" marR="0" lvl="0" indent="0" algn="l" rtl="0">
              <a:spcBef>
                <a:spcPts val="0"/>
              </a:spcBef>
              <a:spcAft>
                <a:spcPts val="0"/>
              </a:spcAft>
              <a:buNone/>
            </a:pPr>
            <a:r>
              <a:rPr lang="en-US" sz="1600">
                <a:solidFill>
                  <a:schemeClr val="dk1"/>
                </a:solidFill>
                <a:latin typeface="Arial"/>
                <a:ea typeface="Arial"/>
                <a:cs typeface="Arial"/>
                <a:sym typeface="Arial"/>
              </a:rPr>
              <a:t>Corporate</a:t>
            </a:r>
            <a:endParaRPr sz="2400">
              <a:solidFill>
                <a:schemeClr val="dk1"/>
              </a:solidFill>
              <a:latin typeface="Arial"/>
              <a:ea typeface="Arial"/>
              <a:cs typeface="Arial"/>
              <a:sym typeface="Arial"/>
            </a:endParaRPr>
          </a:p>
        </p:txBody>
      </p:sp>
      <p:sp>
        <p:nvSpPr>
          <p:cNvPr id="872" name="Google Shape;872;p18"/>
          <p:cNvSpPr/>
          <p:nvPr/>
        </p:nvSpPr>
        <p:spPr>
          <a:xfrm>
            <a:off x="3664337" y="2735567"/>
            <a:ext cx="1040481" cy="819823"/>
          </a:xfrm>
          <a:prstGeom prst="hexagon">
            <a:avLst>
              <a:gd name="adj" fmla="val 25000"/>
              <a:gd name="vf" fmla="val 115470"/>
            </a:avLst>
          </a:prstGeom>
          <a:solidFill>
            <a:srgbClr val="95BCEA"/>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en-US" sz="800">
                <a:solidFill>
                  <a:schemeClr val="lt1"/>
                </a:solidFill>
                <a:latin typeface="Arial"/>
                <a:ea typeface="Arial"/>
                <a:cs typeface="Arial"/>
                <a:sym typeface="Arial"/>
              </a:rPr>
              <a:t>Head FRA</a:t>
            </a:r>
            <a:endParaRPr sz="2400">
              <a:solidFill>
                <a:schemeClr val="dk1"/>
              </a:solidFill>
              <a:latin typeface="Arial"/>
              <a:ea typeface="Arial"/>
              <a:cs typeface="Arial"/>
              <a:sym typeface="Arial"/>
            </a:endParaRPr>
          </a:p>
        </p:txBody>
      </p:sp>
      <p:sp>
        <p:nvSpPr>
          <p:cNvPr id="873" name="Google Shape;873;p18"/>
          <p:cNvSpPr/>
          <p:nvPr/>
        </p:nvSpPr>
        <p:spPr>
          <a:xfrm>
            <a:off x="3673526" y="3580790"/>
            <a:ext cx="1040481" cy="819823"/>
          </a:xfrm>
          <a:prstGeom prst="hexagon">
            <a:avLst>
              <a:gd name="adj" fmla="val 25000"/>
              <a:gd name="vf" fmla="val 115470"/>
            </a:avLst>
          </a:prstGeom>
          <a:solidFill>
            <a:srgbClr val="757574"/>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en-US" sz="800">
                <a:solidFill>
                  <a:schemeClr val="lt1"/>
                </a:solidFill>
                <a:latin typeface="Arial"/>
                <a:ea typeface="Arial"/>
                <a:cs typeface="Arial"/>
                <a:sym typeface="Arial"/>
              </a:rPr>
              <a:t>Head Treasury</a:t>
            </a:r>
            <a:endParaRPr sz="800">
              <a:solidFill>
                <a:schemeClr val="lt1"/>
              </a:solidFill>
              <a:latin typeface="Arial"/>
              <a:ea typeface="Arial"/>
              <a:cs typeface="Arial"/>
              <a:sym typeface="Arial"/>
            </a:endParaRPr>
          </a:p>
        </p:txBody>
      </p:sp>
      <p:sp>
        <p:nvSpPr>
          <p:cNvPr id="874" name="Google Shape;874;p18"/>
          <p:cNvSpPr/>
          <p:nvPr/>
        </p:nvSpPr>
        <p:spPr>
          <a:xfrm>
            <a:off x="4536838" y="4825109"/>
            <a:ext cx="1040481" cy="819823"/>
          </a:xfrm>
          <a:prstGeom prst="hexagon">
            <a:avLst>
              <a:gd name="adj" fmla="val 25000"/>
              <a:gd name="vf" fmla="val 115470"/>
            </a:avLst>
          </a:prstGeom>
          <a:solidFill>
            <a:srgbClr val="757574"/>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en-US" sz="800">
                <a:solidFill>
                  <a:schemeClr val="lt1"/>
                </a:solidFill>
                <a:latin typeface="Arial"/>
                <a:ea typeface="Arial"/>
                <a:cs typeface="Arial"/>
                <a:sym typeface="Arial"/>
              </a:rPr>
              <a:t>Team Lead Treasury/Tax</a:t>
            </a:r>
            <a:endParaRPr sz="2400">
              <a:solidFill>
                <a:schemeClr val="dk1"/>
              </a:solidFill>
              <a:latin typeface="Arial"/>
              <a:ea typeface="Arial"/>
              <a:cs typeface="Arial"/>
              <a:sym typeface="Arial"/>
            </a:endParaRPr>
          </a:p>
          <a:p>
            <a:pPr marL="0" marR="0" lvl="0" indent="0" algn="ctr" rtl="0">
              <a:spcBef>
                <a:spcPts val="0"/>
              </a:spcBef>
              <a:spcAft>
                <a:spcPts val="0"/>
              </a:spcAft>
              <a:buNone/>
            </a:pPr>
            <a:endParaRPr sz="800">
              <a:solidFill>
                <a:schemeClr val="lt1"/>
              </a:solidFill>
              <a:latin typeface="Arial"/>
              <a:ea typeface="Arial"/>
              <a:cs typeface="Arial"/>
              <a:sym typeface="Arial"/>
            </a:endParaRPr>
          </a:p>
          <a:p>
            <a:pPr marL="0" marR="0" lvl="0" indent="0" algn="ctr" rtl="0">
              <a:spcBef>
                <a:spcPts val="0"/>
              </a:spcBef>
              <a:spcAft>
                <a:spcPts val="0"/>
              </a:spcAft>
              <a:buNone/>
            </a:pPr>
            <a:r>
              <a:rPr lang="en-US" sz="800">
                <a:solidFill>
                  <a:schemeClr val="lt1"/>
                </a:solidFill>
                <a:latin typeface="Arial"/>
                <a:ea typeface="Arial"/>
                <a:cs typeface="Arial"/>
                <a:sym typeface="Arial"/>
              </a:rPr>
              <a:t>(Executive) Director IR / M&amp;A</a:t>
            </a:r>
            <a:endParaRPr sz="800">
              <a:solidFill>
                <a:schemeClr val="lt1"/>
              </a:solidFill>
              <a:latin typeface="Arial"/>
              <a:ea typeface="Arial"/>
              <a:cs typeface="Arial"/>
              <a:sym typeface="Arial"/>
            </a:endParaRPr>
          </a:p>
        </p:txBody>
      </p:sp>
      <p:sp>
        <p:nvSpPr>
          <p:cNvPr id="875" name="Google Shape;875;p18"/>
          <p:cNvSpPr/>
          <p:nvPr/>
        </p:nvSpPr>
        <p:spPr>
          <a:xfrm>
            <a:off x="9277349" y="2941238"/>
            <a:ext cx="304800" cy="290945"/>
          </a:xfrm>
          <a:prstGeom prst="hexagon">
            <a:avLst>
              <a:gd name="adj" fmla="val 25000"/>
              <a:gd name="vf" fmla="val 115470"/>
            </a:avLst>
          </a:prstGeom>
          <a:solidFill>
            <a:srgbClr val="DEA900"/>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800">
              <a:solidFill>
                <a:schemeClr val="lt1"/>
              </a:solidFill>
              <a:latin typeface="Arial"/>
              <a:ea typeface="Arial"/>
              <a:cs typeface="Arial"/>
              <a:sym typeface="Arial"/>
            </a:endParaRPr>
          </a:p>
        </p:txBody>
      </p:sp>
      <p:sp>
        <p:nvSpPr>
          <p:cNvPr id="876" name="Google Shape;876;p18"/>
          <p:cNvSpPr txBox="1"/>
          <p:nvPr/>
        </p:nvSpPr>
        <p:spPr>
          <a:xfrm>
            <a:off x="9632949" y="2899285"/>
            <a:ext cx="2540000" cy="369277"/>
          </a:xfrm>
          <a:prstGeom prst="rect">
            <a:avLst/>
          </a:prstGeom>
          <a:noFill/>
          <a:ln>
            <a:noFill/>
          </a:ln>
        </p:spPr>
        <p:txBody>
          <a:bodyPr spcFirstLastPara="1" wrap="square" lIns="121900" tIns="60925" rIns="121900" bIns="60925" anchor="t" anchorCtr="0">
            <a:spAutoFit/>
          </a:bodyPr>
          <a:lstStyle/>
          <a:p>
            <a:pPr marL="0" marR="0" lvl="0" indent="0" algn="l" rtl="0">
              <a:spcBef>
                <a:spcPts val="0"/>
              </a:spcBef>
              <a:spcAft>
                <a:spcPts val="0"/>
              </a:spcAft>
              <a:buNone/>
            </a:pPr>
            <a:r>
              <a:rPr lang="en-US" sz="1600">
                <a:solidFill>
                  <a:schemeClr val="dk1"/>
                </a:solidFill>
                <a:latin typeface="Arial"/>
                <a:ea typeface="Arial"/>
                <a:cs typeface="Arial"/>
                <a:sym typeface="Arial"/>
              </a:rPr>
              <a:t>Digital Finance</a:t>
            </a:r>
            <a:endParaRPr sz="2400">
              <a:solidFill>
                <a:schemeClr val="dk1"/>
              </a:solidFill>
              <a:latin typeface="Arial"/>
              <a:ea typeface="Arial"/>
              <a:cs typeface="Arial"/>
              <a:sym typeface="Arial"/>
            </a:endParaRPr>
          </a:p>
        </p:txBody>
      </p:sp>
      <p:cxnSp>
        <p:nvCxnSpPr>
          <p:cNvPr id="877" name="Google Shape;877;p18"/>
          <p:cNvCxnSpPr>
            <a:stCxn id="838" idx="4"/>
            <a:endCxn id="838" idx="5"/>
          </p:cNvCxnSpPr>
          <p:nvPr/>
        </p:nvCxnSpPr>
        <p:spPr>
          <a:xfrm>
            <a:off x="4729913" y="2300655"/>
            <a:ext cx="630600" cy="0"/>
          </a:xfrm>
          <a:prstGeom prst="straightConnector1">
            <a:avLst/>
          </a:prstGeom>
          <a:noFill/>
          <a:ln w="12700" cap="sq" cmpd="sng">
            <a:solidFill>
              <a:schemeClr val="lt1"/>
            </a:solidFill>
            <a:prstDash val="solid"/>
            <a:round/>
            <a:headEnd type="none" w="sm" len="sm"/>
            <a:tailEnd type="none" w="sm" len="sm"/>
          </a:ln>
        </p:spPr>
      </p:cxnSp>
      <p:sp>
        <p:nvSpPr>
          <p:cNvPr id="878" name="Google Shape;878;p18"/>
          <p:cNvSpPr/>
          <p:nvPr/>
        </p:nvSpPr>
        <p:spPr>
          <a:xfrm>
            <a:off x="5388138" y="3548446"/>
            <a:ext cx="1040481" cy="819823"/>
          </a:xfrm>
          <a:prstGeom prst="hexagon">
            <a:avLst>
              <a:gd name="adj" fmla="val 25000"/>
              <a:gd name="vf" fmla="val 115470"/>
            </a:avLst>
          </a:prstGeom>
          <a:solidFill>
            <a:srgbClr val="37A4FB"/>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en-US" sz="800">
                <a:solidFill>
                  <a:schemeClr val="lt1"/>
                </a:solidFill>
                <a:latin typeface="Arial"/>
                <a:ea typeface="Arial"/>
                <a:cs typeface="Arial"/>
                <a:sym typeface="Arial"/>
              </a:rPr>
              <a:t>Head BPA &amp; Digital Finance</a:t>
            </a:r>
            <a:endParaRPr sz="2400">
              <a:solidFill>
                <a:schemeClr val="dk1"/>
              </a:solidFill>
              <a:latin typeface="Arial"/>
              <a:ea typeface="Arial"/>
              <a:cs typeface="Arial"/>
              <a:sym typeface="Arial"/>
            </a:endParaRPr>
          </a:p>
        </p:txBody>
      </p:sp>
      <p:sp>
        <p:nvSpPr>
          <p:cNvPr id="879" name="Google Shape;879;p18"/>
          <p:cNvSpPr/>
          <p:nvPr/>
        </p:nvSpPr>
        <p:spPr>
          <a:xfrm>
            <a:off x="9291708" y="3257405"/>
            <a:ext cx="304800" cy="290945"/>
          </a:xfrm>
          <a:prstGeom prst="hexagon">
            <a:avLst>
              <a:gd name="adj" fmla="val 25000"/>
              <a:gd name="vf" fmla="val 115470"/>
            </a:avLst>
          </a:prstGeom>
          <a:solidFill>
            <a:srgbClr val="339966"/>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800">
              <a:solidFill>
                <a:schemeClr val="lt1"/>
              </a:solidFill>
              <a:latin typeface="Arial"/>
              <a:ea typeface="Arial"/>
              <a:cs typeface="Arial"/>
              <a:sym typeface="Arial"/>
            </a:endParaRPr>
          </a:p>
        </p:txBody>
      </p:sp>
      <p:sp>
        <p:nvSpPr>
          <p:cNvPr id="880" name="Google Shape;880;p18"/>
          <p:cNvSpPr txBox="1"/>
          <p:nvPr/>
        </p:nvSpPr>
        <p:spPr>
          <a:xfrm>
            <a:off x="9647308" y="3215452"/>
            <a:ext cx="2540000" cy="369277"/>
          </a:xfrm>
          <a:prstGeom prst="rect">
            <a:avLst/>
          </a:prstGeom>
          <a:noFill/>
          <a:ln>
            <a:noFill/>
          </a:ln>
        </p:spPr>
        <p:txBody>
          <a:bodyPr spcFirstLastPara="1" wrap="square" lIns="121900" tIns="60925" rIns="121900" bIns="60925" anchor="t" anchorCtr="0">
            <a:spAutoFit/>
          </a:bodyPr>
          <a:lstStyle/>
          <a:p>
            <a:pPr marL="0" marR="0" lvl="0" indent="0" algn="l" rtl="0">
              <a:spcBef>
                <a:spcPts val="0"/>
              </a:spcBef>
              <a:spcAft>
                <a:spcPts val="0"/>
              </a:spcAft>
              <a:buNone/>
            </a:pPr>
            <a:r>
              <a:rPr lang="en-US" sz="1600">
                <a:solidFill>
                  <a:schemeClr val="dk1"/>
                </a:solidFill>
                <a:latin typeface="Arial"/>
                <a:ea typeface="Arial"/>
                <a:cs typeface="Arial"/>
                <a:sym typeface="Arial"/>
              </a:rPr>
              <a:t>Internal Audit</a:t>
            </a:r>
            <a:endParaRPr sz="2400">
              <a:solidFill>
                <a:schemeClr val="dk1"/>
              </a:solidFill>
              <a:latin typeface="Arial"/>
              <a:ea typeface="Arial"/>
              <a:cs typeface="Arial"/>
              <a:sym typeface="Arial"/>
            </a:endParaRPr>
          </a:p>
        </p:txBody>
      </p:sp>
      <p:sp>
        <p:nvSpPr>
          <p:cNvPr id="881" name="Google Shape;881;p18"/>
          <p:cNvSpPr txBox="1">
            <a:spLocks noGrp="1"/>
          </p:cNvSpPr>
          <p:nvPr>
            <p:ph type="sldNum" idx="12"/>
          </p:nvPr>
        </p:nvSpPr>
        <p:spPr>
          <a:xfrm>
            <a:off x="612564" y="6375400"/>
            <a:ext cx="304800" cy="3048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chemeClr val="dk1"/>
              </a:buClr>
              <a:buSzPts val="900"/>
              <a:buFont typeface="Arial"/>
              <a:buNone/>
            </a:pPr>
            <a:fld id="{00000000-1234-1234-1234-123412341234}" type="slidenum">
              <a:rPr lang="en-US"/>
              <a:t>18</a:t>
            </a:fld>
            <a:endParaRPr/>
          </a:p>
        </p:txBody>
      </p:sp>
      <p:sp>
        <p:nvSpPr>
          <p:cNvPr id="882" name="Google Shape;882;p18"/>
          <p:cNvSpPr txBox="1"/>
          <p:nvPr/>
        </p:nvSpPr>
        <p:spPr>
          <a:xfrm>
            <a:off x="8200294" y="6449644"/>
            <a:ext cx="2880000" cy="180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900">
                <a:solidFill>
                  <a:schemeClr val="dk1"/>
                </a:solidFill>
                <a:latin typeface="Arial"/>
                <a:ea typeface="Arial"/>
                <a:cs typeface="Arial"/>
                <a:sym typeface="Arial"/>
              </a:rPr>
              <a:t>Talent Marketplace - Gloat Community Call</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886"/>
        <p:cNvGrpSpPr/>
        <p:nvPr/>
      </p:nvGrpSpPr>
      <p:grpSpPr>
        <a:xfrm>
          <a:off x="0" y="0"/>
          <a:ext cx="0" cy="0"/>
          <a:chOff x="0" y="0"/>
          <a:chExt cx="0" cy="0"/>
        </a:xfrm>
      </p:grpSpPr>
      <p:sp>
        <p:nvSpPr>
          <p:cNvPr id="887" name="Google Shape;887;p19"/>
          <p:cNvSpPr txBox="1">
            <a:spLocks noGrp="1"/>
          </p:cNvSpPr>
          <p:nvPr>
            <p:ph type="title"/>
          </p:nvPr>
        </p:nvSpPr>
        <p:spPr>
          <a:xfrm>
            <a:off x="604838" y="311086"/>
            <a:ext cx="4770000" cy="1065278"/>
          </a:xfrm>
          <a:prstGeom prst="rect">
            <a:avLst/>
          </a:prstGeom>
          <a:noFill/>
          <a:ln>
            <a:noFill/>
          </a:ln>
        </p:spPr>
        <p:txBody>
          <a:bodyPr spcFirstLastPara="1" wrap="square" lIns="0" tIns="0" rIns="0" bIns="0" anchor="t" anchorCtr="0">
            <a:normAutofit/>
          </a:bodyPr>
          <a:lstStyle/>
          <a:p>
            <a:pPr marL="0" lvl="0" indent="0" algn="l" rtl="0">
              <a:lnSpc>
                <a:spcPct val="95000"/>
              </a:lnSpc>
              <a:spcBef>
                <a:spcPts val="0"/>
              </a:spcBef>
              <a:spcAft>
                <a:spcPts val="0"/>
              </a:spcAft>
              <a:buClr>
                <a:srgbClr val="002068"/>
              </a:buClr>
              <a:buSzPts val="3000"/>
              <a:buFont typeface="Arial"/>
              <a:buNone/>
            </a:pPr>
            <a:r>
              <a:rPr lang="en-US"/>
              <a:t>Final thoughts &amp; Lessons Learned</a:t>
            </a:r>
            <a:endParaRPr/>
          </a:p>
        </p:txBody>
      </p:sp>
      <p:sp>
        <p:nvSpPr>
          <p:cNvPr id="888" name="Google Shape;888;p19"/>
          <p:cNvSpPr txBox="1">
            <a:spLocks noGrp="1"/>
          </p:cNvSpPr>
          <p:nvPr>
            <p:ph type="body" idx="1"/>
          </p:nvPr>
        </p:nvSpPr>
        <p:spPr>
          <a:xfrm>
            <a:off x="604839" y="1573619"/>
            <a:ext cx="4770000" cy="4477931"/>
          </a:xfrm>
          <a:prstGeom prst="rect">
            <a:avLst/>
          </a:prstGeom>
          <a:noFill/>
          <a:ln>
            <a:noFill/>
          </a:ln>
        </p:spPr>
        <p:txBody>
          <a:bodyPr spcFirstLastPara="1" wrap="square" lIns="0" tIns="0" rIns="0" bIns="0" anchor="t" anchorCtr="0">
            <a:normAutofit/>
          </a:bodyPr>
          <a:lstStyle/>
          <a:p>
            <a:pPr marL="342900" lvl="0" indent="-342900" algn="l" rtl="0">
              <a:lnSpc>
                <a:spcPct val="95000"/>
              </a:lnSpc>
              <a:spcBef>
                <a:spcPts val="0"/>
              </a:spcBef>
              <a:spcAft>
                <a:spcPts val="0"/>
              </a:spcAft>
              <a:buClr>
                <a:srgbClr val="0460A9"/>
              </a:buClr>
              <a:buSzPts val="1800"/>
              <a:buFont typeface="Noto Sans Symbols"/>
              <a:buChar char="▪"/>
            </a:pPr>
            <a:r>
              <a:rPr lang="en-US" sz="1800"/>
              <a:t>Leadership support matters: </a:t>
            </a:r>
            <a:r>
              <a:rPr lang="en-US" sz="1800" b="0">
                <a:solidFill>
                  <a:schemeClr val="dk1"/>
                </a:solidFill>
              </a:rPr>
              <a:t>great support from CFO; work addressed a business need</a:t>
            </a:r>
            <a:endParaRPr/>
          </a:p>
          <a:p>
            <a:pPr marL="342900" lvl="0" indent="-342900" algn="l" rtl="0">
              <a:lnSpc>
                <a:spcPct val="95000"/>
              </a:lnSpc>
              <a:spcBef>
                <a:spcPts val="1000"/>
              </a:spcBef>
              <a:spcAft>
                <a:spcPts val="0"/>
              </a:spcAft>
              <a:buClr>
                <a:srgbClr val="0460A9"/>
              </a:buClr>
              <a:buSzPts val="1800"/>
              <a:buFont typeface="Noto Sans Symbols"/>
              <a:buChar char="▪"/>
            </a:pPr>
            <a:r>
              <a:rPr lang="en-US" sz="1800"/>
              <a:t>Joined ownership: </a:t>
            </a:r>
            <a:r>
              <a:rPr lang="en-US" sz="1800" b="0">
                <a:solidFill>
                  <a:schemeClr val="dk1"/>
                </a:solidFill>
              </a:rPr>
              <a:t>Active collaboration between business &amp; HR</a:t>
            </a:r>
            <a:endParaRPr/>
          </a:p>
          <a:p>
            <a:pPr marL="342900" lvl="0" indent="-342900" algn="l" rtl="0">
              <a:lnSpc>
                <a:spcPct val="95000"/>
              </a:lnSpc>
              <a:spcBef>
                <a:spcPts val="1000"/>
              </a:spcBef>
              <a:spcAft>
                <a:spcPts val="0"/>
              </a:spcAft>
              <a:buClr>
                <a:srgbClr val="0460A9"/>
              </a:buClr>
              <a:buSzPts val="1800"/>
              <a:buFont typeface="Noto Sans Symbols"/>
              <a:buChar char="▪"/>
            </a:pPr>
            <a:r>
              <a:rPr lang="en-US" sz="1800"/>
              <a:t>Today: </a:t>
            </a:r>
            <a:r>
              <a:rPr lang="en-US" sz="1800" b="0">
                <a:solidFill>
                  <a:schemeClr val="dk1"/>
                </a:solidFill>
              </a:rPr>
              <a:t>Opportunity to leverage Skills Foundation for future projects</a:t>
            </a:r>
            <a:endParaRPr/>
          </a:p>
          <a:p>
            <a:pPr marL="342900" lvl="0" indent="-342900" algn="l" rtl="0">
              <a:lnSpc>
                <a:spcPct val="95000"/>
              </a:lnSpc>
              <a:spcBef>
                <a:spcPts val="1000"/>
              </a:spcBef>
              <a:spcAft>
                <a:spcPts val="0"/>
              </a:spcAft>
              <a:buClr>
                <a:schemeClr val="dk1"/>
              </a:buClr>
              <a:buSzPts val="1800"/>
              <a:buFont typeface="Noto Sans Symbols"/>
              <a:buChar char="▪"/>
            </a:pPr>
            <a:r>
              <a:rPr lang="en-US" sz="1800" b="0">
                <a:solidFill>
                  <a:schemeClr val="dk1"/>
                </a:solidFill>
              </a:rPr>
              <a:t>Conscious decision to leverage </a:t>
            </a:r>
            <a:r>
              <a:rPr lang="en-US" sz="1800"/>
              <a:t>Promoted Paths</a:t>
            </a:r>
            <a:r>
              <a:rPr lang="en-US" sz="1800" b="0"/>
              <a:t> </a:t>
            </a:r>
            <a:r>
              <a:rPr lang="en-US" sz="1800" b="0">
                <a:solidFill>
                  <a:schemeClr val="dk1"/>
                </a:solidFill>
              </a:rPr>
              <a:t>(high workload if you are using paths on a position level)</a:t>
            </a:r>
            <a:endParaRPr/>
          </a:p>
        </p:txBody>
      </p:sp>
      <p:sp>
        <p:nvSpPr>
          <p:cNvPr id="889" name="Google Shape;889;p19"/>
          <p:cNvSpPr txBox="1">
            <a:spLocks noGrp="1"/>
          </p:cNvSpPr>
          <p:nvPr>
            <p:ph type="ftr" idx="11"/>
          </p:nvPr>
        </p:nvSpPr>
        <p:spPr>
          <a:xfrm>
            <a:off x="8197850" y="6449644"/>
            <a:ext cx="2880000" cy="180000"/>
          </a:xfrm>
          <a:prstGeom prst="rect">
            <a:avLst/>
          </a:prstGeom>
          <a:noFill/>
          <a:ln>
            <a:noFill/>
          </a:ln>
        </p:spPr>
        <p:txBody>
          <a:bodyPr spcFirstLastPara="1" wrap="square" lIns="0" tIns="0" rIns="0" bIns="0" anchor="t" anchorCtr="0">
            <a:normAutofit/>
          </a:bodyPr>
          <a:lstStyle/>
          <a:p>
            <a:pPr marL="0" lvl="0" indent="0" algn="r" rtl="0">
              <a:spcBef>
                <a:spcPts val="0"/>
              </a:spcBef>
              <a:spcAft>
                <a:spcPts val="0"/>
              </a:spcAft>
              <a:buNone/>
            </a:pPr>
            <a:r>
              <a:rPr lang="en-US"/>
              <a:t>Talent Marketplace - Gloat Community Call</a:t>
            </a:r>
            <a:endParaRPr/>
          </a:p>
        </p:txBody>
      </p:sp>
      <p:sp>
        <p:nvSpPr>
          <p:cNvPr id="890" name="Google Shape;890;p19"/>
          <p:cNvSpPr txBox="1">
            <a:spLocks noGrp="1"/>
          </p:cNvSpPr>
          <p:nvPr>
            <p:ph type="sldNum" idx="12"/>
          </p:nvPr>
        </p:nvSpPr>
        <p:spPr>
          <a:xfrm>
            <a:off x="11307726" y="6449644"/>
            <a:ext cx="465174" cy="180000"/>
          </a:xfrm>
          <a:prstGeom prst="rect">
            <a:avLst/>
          </a:prstGeom>
          <a:noFill/>
          <a:ln>
            <a:noFill/>
          </a:ln>
        </p:spPr>
        <p:txBody>
          <a:bodyPr spcFirstLastPara="1" wrap="square" lIns="0" tIns="0" rIns="0" bIns="0" anchor="t" anchorCtr="0">
            <a:normAutofit/>
          </a:bodyPr>
          <a:lstStyle/>
          <a:p>
            <a:pPr marL="0" lvl="0" indent="0" algn="r" rtl="0">
              <a:spcBef>
                <a:spcPts val="0"/>
              </a:spcBef>
              <a:spcAft>
                <a:spcPts val="0"/>
              </a:spcAft>
              <a:buNone/>
            </a:pPr>
            <a:fld id="{00000000-1234-1234-1234-123412341234}" type="slidenum">
              <a:rPr lang="en-US"/>
              <a:t>19</a:t>
            </a:fld>
            <a:endParaRPr/>
          </a:p>
        </p:txBody>
      </p:sp>
      <p:pic>
        <p:nvPicPr>
          <p:cNvPr id="891" name="Google Shape;891;p19" descr="Woman studying in library"/>
          <p:cNvPicPr preferRelativeResize="0">
            <a:picLocks noGrp="1"/>
          </p:cNvPicPr>
          <p:nvPr>
            <p:ph type="pic" idx="2"/>
          </p:nvPr>
        </p:nvPicPr>
        <p:blipFill rotWithShape="1">
          <a:blip r:embed="rId3">
            <a:alphaModFix/>
          </a:blip>
          <a:srcRect l="23969" r="16720" b="-1"/>
          <a:stretch/>
        </p:blipFill>
        <p:spPr>
          <a:xfrm>
            <a:off x="6338292" y="-2"/>
            <a:ext cx="5853707" cy="65880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Google Shape;361;p2"/>
          <p:cNvSpPr/>
          <p:nvPr/>
        </p:nvSpPr>
        <p:spPr>
          <a:xfrm>
            <a:off x="5006046" y="4935505"/>
            <a:ext cx="6571900" cy="801600"/>
          </a:xfrm>
          <a:prstGeom prst="rect">
            <a:avLst/>
          </a:prstGeom>
          <a:solidFill>
            <a:srgbClr val="7F7F7F"/>
          </a:solidFill>
          <a:ln>
            <a:noFill/>
          </a:ln>
        </p:spPr>
        <p:txBody>
          <a:bodyPr spcFirstLastPara="1" wrap="square" lIns="72000" tIns="120000" rIns="72000" bIns="48000" anchor="b" anchorCtr="0">
            <a:noAutofit/>
          </a:bodyPr>
          <a:lstStyle/>
          <a:p>
            <a:pPr marL="0" marR="0" lvl="0" indent="0" algn="l" rtl="0">
              <a:lnSpc>
                <a:spcPct val="85000"/>
              </a:lnSpc>
              <a:spcBef>
                <a:spcPts val="0"/>
              </a:spcBef>
              <a:spcAft>
                <a:spcPts val="0"/>
              </a:spcAft>
              <a:buNone/>
            </a:pPr>
            <a:r>
              <a:rPr lang="en-US" sz="1067">
                <a:solidFill>
                  <a:srgbClr val="FFFFFF"/>
                </a:solidFill>
                <a:latin typeface="Arial Black"/>
                <a:ea typeface="Arial Black"/>
                <a:cs typeface="Arial Black"/>
                <a:sym typeface="Arial Black"/>
              </a:rPr>
              <a:t>ORGANIZATIONAL UNITS</a:t>
            </a:r>
            <a:endParaRPr sz="1067">
              <a:solidFill>
                <a:srgbClr val="FFFFFF"/>
              </a:solidFill>
              <a:latin typeface="Arial Black"/>
              <a:ea typeface="Arial Black"/>
              <a:cs typeface="Arial Black"/>
              <a:sym typeface="Arial Black"/>
            </a:endParaRPr>
          </a:p>
        </p:txBody>
      </p:sp>
      <p:sp>
        <p:nvSpPr>
          <p:cNvPr id="362" name="Google Shape;362;p2"/>
          <p:cNvSpPr/>
          <p:nvPr/>
        </p:nvSpPr>
        <p:spPr>
          <a:xfrm>
            <a:off x="10453330" y="4936737"/>
            <a:ext cx="1123951" cy="799801"/>
          </a:xfrm>
          <a:prstGeom prst="rect">
            <a:avLst/>
          </a:prstGeom>
          <a:solidFill>
            <a:srgbClr val="D8D8D8"/>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363" name="Google Shape;363;p2"/>
          <p:cNvSpPr/>
          <p:nvPr/>
        </p:nvSpPr>
        <p:spPr>
          <a:xfrm>
            <a:off x="609600" y="3434824"/>
            <a:ext cx="4320000" cy="1017600"/>
          </a:xfrm>
          <a:prstGeom prst="rect">
            <a:avLst/>
          </a:prstGeom>
          <a:solidFill>
            <a:srgbClr val="7F7F7F"/>
          </a:solidFill>
          <a:ln>
            <a:noFill/>
          </a:ln>
        </p:spPr>
        <p:txBody>
          <a:bodyPr spcFirstLastPara="1" wrap="square" lIns="144000" tIns="144000" rIns="0" bIns="0" anchor="t" anchorCtr="0">
            <a:noAutofit/>
          </a:bodyPr>
          <a:lstStyle/>
          <a:p>
            <a:pPr marL="0" marR="0" lvl="0" indent="0" algn="l" rtl="0">
              <a:lnSpc>
                <a:spcPct val="85000"/>
              </a:lnSpc>
              <a:spcBef>
                <a:spcPts val="0"/>
              </a:spcBef>
              <a:spcAft>
                <a:spcPts val="0"/>
              </a:spcAft>
              <a:buNone/>
            </a:pPr>
            <a:r>
              <a:rPr lang="en-US" sz="1867">
                <a:solidFill>
                  <a:schemeClr val="lt1"/>
                </a:solidFill>
                <a:latin typeface="Arial Black"/>
                <a:ea typeface="Arial Black"/>
                <a:cs typeface="Arial Black"/>
                <a:sym typeface="Arial Black"/>
              </a:rPr>
              <a:t>~ USD 10 bn</a:t>
            </a:r>
            <a:endParaRPr/>
          </a:p>
          <a:p>
            <a:pPr marL="0" marR="0" lvl="0" indent="0" algn="l" rtl="0">
              <a:lnSpc>
                <a:spcPct val="105000"/>
              </a:lnSpc>
              <a:spcBef>
                <a:spcPts val="533"/>
              </a:spcBef>
              <a:spcAft>
                <a:spcPts val="0"/>
              </a:spcAft>
              <a:buNone/>
            </a:pPr>
            <a:r>
              <a:rPr lang="en-US" sz="1333">
                <a:solidFill>
                  <a:srgbClr val="FFFFFF"/>
                </a:solidFill>
                <a:latin typeface="Arial"/>
                <a:ea typeface="Arial"/>
                <a:cs typeface="Arial"/>
                <a:sym typeface="Arial"/>
              </a:rPr>
              <a:t>invested in research and development in 2022</a:t>
            </a:r>
            <a:endParaRPr/>
          </a:p>
          <a:p>
            <a:pPr marL="0" marR="0" lvl="0" indent="0" algn="l" rtl="0">
              <a:lnSpc>
                <a:spcPct val="90000"/>
              </a:lnSpc>
              <a:spcBef>
                <a:spcPts val="267"/>
              </a:spcBef>
              <a:spcAft>
                <a:spcPts val="0"/>
              </a:spcAft>
              <a:buNone/>
            </a:pPr>
            <a:r>
              <a:rPr lang="en-US" sz="1067">
                <a:solidFill>
                  <a:srgbClr val="FFFFFF"/>
                </a:solidFill>
                <a:latin typeface="Arial"/>
                <a:ea typeface="Arial"/>
                <a:cs typeface="Arial"/>
                <a:sym typeface="Arial"/>
              </a:rPr>
              <a:t>(around </a:t>
            </a:r>
            <a:r>
              <a:rPr lang="en-US" sz="1067">
                <a:solidFill>
                  <a:schemeClr val="lt1"/>
                </a:solidFill>
                <a:latin typeface="Arial Black"/>
                <a:ea typeface="Arial Black"/>
                <a:cs typeface="Arial Black"/>
                <a:sym typeface="Arial Black"/>
              </a:rPr>
              <a:t>20% </a:t>
            </a:r>
            <a:r>
              <a:rPr lang="en-US" sz="1067">
                <a:solidFill>
                  <a:srgbClr val="FFFFFF"/>
                </a:solidFill>
                <a:latin typeface="Arial"/>
                <a:ea typeface="Arial"/>
                <a:cs typeface="Arial"/>
                <a:sym typeface="Arial"/>
              </a:rPr>
              <a:t>of group net sales)</a:t>
            </a:r>
            <a:endParaRPr/>
          </a:p>
        </p:txBody>
      </p:sp>
      <p:sp>
        <p:nvSpPr>
          <p:cNvPr id="364" name="Google Shape;364;p2"/>
          <p:cNvSpPr/>
          <p:nvPr/>
        </p:nvSpPr>
        <p:spPr>
          <a:xfrm>
            <a:off x="7222167" y="1831235"/>
            <a:ext cx="2144115" cy="1186695"/>
          </a:xfrm>
          <a:prstGeom prst="rect">
            <a:avLst/>
          </a:prstGeom>
          <a:solidFill>
            <a:schemeClr val="accent2"/>
          </a:solidFill>
          <a:ln>
            <a:noFill/>
          </a:ln>
        </p:spPr>
        <p:txBody>
          <a:bodyPr spcFirstLastPara="1" wrap="square" lIns="144000" tIns="144000" rIns="0" bIns="0" anchor="t" anchorCtr="0">
            <a:noAutofit/>
          </a:bodyPr>
          <a:lstStyle/>
          <a:p>
            <a:pPr marL="0" marR="0" lvl="0" indent="0" algn="l" rtl="0">
              <a:lnSpc>
                <a:spcPct val="85000"/>
              </a:lnSpc>
              <a:spcBef>
                <a:spcPts val="0"/>
              </a:spcBef>
              <a:spcAft>
                <a:spcPts val="0"/>
              </a:spcAft>
              <a:buNone/>
            </a:pPr>
            <a:r>
              <a:rPr lang="en-US" sz="1867">
                <a:solidFill>
                  <a:srgbClr val="FFFFFF"/>
                </a:solidFill>
                <a:latin typeface="Arial Black"/>
                <a:ea typeface="Arial Black"/>
                <a:cs typeface="Arial Black"/>
                <a:sym typeface="Arial Black"/>
              </a:rPr>
              <a:t>250+ m </a:t>
            </a:r>
            <a:r>
              <a:rPr lang="en-US" sz="1200" cap="none">
                <a:solidFill>
                  <a:srgbClr val="FFFFFF"/>
                </a:solidFill>
                <a:latin typeface="Arial Black"/>
                <a:ea typeface="Arial Black"/>
                <a:cs typeface="Arial Black"/>
                <a:sym typeface="Arial Black"/>
              </a:rPr>
              <a:t>PATIENTS</a:t>
            </a:r>
            <a:endParaRPr/>
          </a:p>
          <a:p>
            <a:pPr marL="0" marR="0" lvl="0" indent="0" algn="l" rtl="0">
              <a:lnSpc>
                <a:spcPct val="105000"/>
              </a:lnSpc>
              <a:spcBef>
                <a:spcPts val="800"/>
              </a:spcBef>
              <a:spcAft>
                <a:spcPts val="0"/>
              </a:spcAft>
              <a:buNone/>
            </a:pPr>
            <a:r>
              <a:rPr lang="en-US" sz="1333">
                <a:solidFill>
                  <a:srgbClr val="FFFFFF"/>
                </a:solidFill>
                <a:latin typeface="Arial"/>
                <a:ea typeface="Arial"/>
                <a:cs typeface="Arial"/>
                <a:sym typeface="Arial"/>
              </a:rPr>
              <a:t>reached with </a:t>
            </a:r>
            <a:br>
              <a:rPr lang="en-US" sz="1333">
                <a:solidFill>
                  <a:srgbClr val="FFFFFF"/>
                </a:solidFill>
                <a:latin typeface="Arial"/>
                <a:ea typeface="Arial"/>
                <a:cs typeface="Arial"/>
                <a:sym typeface="Arial"/>
              </a:rPr>
            </a:br>
            <a:r>
              <a:rPr lang="en-US" sz="1333">
                <a:solidFill>
                  <a:srgbClr val="FFFFFF"/>
                </a:solidFill>
                <a:latin typeface="Arial"/>
                <a:ea typeface="Arial"/>
                <a:cs typeface="Arial"/>
                <a:sym typeface="Arial"/>
              </a:rPr>
              <a:t>Novartis medicines</a:t>
            </a:r>
            <a:endParaRPr/>
          </a:p>
        </p:txBody>
      </p:sp>
      <p:sp>
        <p:nvSpPr>
          <p:cNvPr id="365" name="Google Shape;365;p2"/>
          <p:cNvSpPr/>
          <p:nvPr/>
        </p:nvSpPr>
        <p:spPr>
          <a:xfrm>
            <a:off x="9438285" y="1831235"/>
            <a:ext cx="2144115" cy="1186695"/>
          </a:xfrm>
          <a:prstGeom prst="rect">
            <a:avLst/>
          </a:prstGeom>
          <a:solidFill>
            <a:schemeClr val="accent2"/>
          </a:solidFill>
          <a:ln>
            <a:noFill/>
          </a:ln>
        </p:spPr>
        <p:txBody>
          <a:bodyPr spcFirstLastPara="1" wrap="square" lIns="144000" tIns="144000" rIns="0" bIns="0" anchor="t" anchorCtr="0">
            <a:noAutofit/>
          </a:bodyPr>
          <a:lstStyle/>
          <a:p>
            <a:pPr marL="0" marR="0" lvl="0" indent="0" algn="l" rtl="0">
              <a:lnSpc>
                <a:spcPct val="85000"/>
              </a:lnSpc>
              <a:spcBef>
                <a:spcPts val="0"/>
              </a:spcBef>
              <a:spcAft>
                <a:spcPts val="0"/>
              </a:spcAft>
              <a:buNone/>
            </a:pPr>
            <a:r>
              <a:rPr lang="en-US" sz="1867">
                <a:solidFill>
                  <a:srgbClr val="FFFFFF"/>
                </a:solidFill>
                <a:latin typeface="Arial Black"/>
                <a:ea typeface="Arial Black"/>
                <a:cs typeface="Arial Black"/>
                <a:sym typeface="Arial Black"/>
              </a:rPr>
              <a:t>70+ k </a:t>
            </a:r>
            <a:r>
              <a:rPr lang="en-US" sz="1200" cap="none">
                <a:solidFill>
                  <a:srgbClr val="FFFFFF"/>
                </a:solidFill>
                <a:latin typeface="Arial Black"/>
                <a:ea typeface="Arial Black"/>
                <a:cs typeface="Arial Black"/>
                <a:sym typeface="Arial Black"/>
              </a:rPr>
              <a:t>EMPLOYEES</a:t>
            </a:r>
            <a:endParaRPr sz="1200" cap="none">
              <a:solidFill>
                <a:srgbClr val="FFFFFF"/>
              </a:solidFill>
              <a:latin typeface="Arial Black"/>
              <a:ea typeface="Arial Black"/>
              <a:cs typeface="Arial Black"/>
              <a:sym typeface="Arial Black"/>
            </a:endParaRPr>
          </a:p>
          <a:p>
            <a:pPr marL="0" marR="0" lvl="0" indent="0" algn="l" rtl="0">
              <a:lnSpc>
                <a:spcPct val="105000"/>
              </a:lnSpc>
              <a:spcBef>
                <a:spcPts val="800"/>
              </a:spcBef>
              <a:spcAft>
                <a:spcPts val="0"/>
              </a:spcAft>
              <a:buNone/>
            </a:pPr>
            <a:r>
              <a:rPr lang="en-US" sz="1333">
                <a:solidFill>
                  <a:srgbClr val="FFFFFF"/>
                </a:solidFill>
                <a:latin typeface="Arial"/>
                <a:ea typeface="Arial"/>
                <a:cs typeface="Arial"/>
                <a:sym typeface="Arial"/>
              </a:rPr>
              <a:t>help to alleviate society's greatest disease burdens</a:t>
            </a:r>
            <a:endParaRPr sz="1333">
              <a:solidFill>
                <a:srgbClr val="FFFFFF"/>
              </a:solidFill>
              <a:latin typeface="Arial"/>
              <a:ea typeface="Arial"/>
              <a:cs typeface="Arial"/>
              <a:sym typeface="Arial"/>
            </a:endParaRPr>
          </a:p>
        </p:txBody>
      </p:sp>
      <p:sp>
        <p:nvSpPr>
          <p:cNvPr id="366" name="Google Shape;366;p2"/>
          <p:cNvSpPr/>
          <p:nvPr/>
        </p:nvSpPr>
        <p:spPr>
          <a:xfrm>
            <a:off x="5006047" y="1831235"/>
            <a:ext cx="2144115" cy="1186695"/>
          </a:xfrm>
          <a:prstGeom prst="rect">
            <a:avLst/>
          </a:prstGeom>
          <a:blipFill rotWithShape="1">
            <a:blip r:embed="rId3">
              <a:alphaModFix/>
            </a:blip>
            <a:stretch>
              <a:fillRect/>
            </a:stretch>
          </a:blipFill>
          <a:ln>
            <a:noFill/>
          </a:ln>
        </p:spPr>
        <p:txBody>
          <a:bodyPr spcFirstLastPara="1" wrap="square" lIns="144000" tIns="144000" rIns="0" bIns="0" anchor="t" anchorCtr="0">
            <a:noAutofit/>
          </a:bodyPr>
          <a:lstStyle/>
          <a:p>
            <a:pPr marL="0" marR="0" lvl="0" indent="0" algn="l" rtl="0">
              <a:lnSpc>
                <a:spcPct val="85000"/>
              </a:lnSpc>
              <a:spcBef>
                <a:spcPts val="0"/>
              </a:spcBef>
              <a:spcAft>
                <a:spcPts val="0"/>
              </a:spcAft>
              <a:buNone/>
            </a:pPr>
            <a:r>
              <a:rPr lang="en-US" sz="1867">
                <a:solidFill>
                  <a:srgbClr val="FFFFFF"/>
                </a:solidFill>
                <a:latin typeface="Arial Black"/>
                <a:ea typeface="Arial Black"/>
                <a:cs typeface="Arial Black"/>
                <a:sym typeface="Arial Black"/>
              </a:rPr>
              <a:t>140 </a:t>
            </a:r>
            <a:r>
              <a:rPr lang="en-US" sz="1200" cap="none">
                <a:solidFill>
                  <a:srgbClr val="FFFFFF"/>
                </a:solidFill>
                <a:latin typeface="Arial Black"/>
                <a:ea typeface="Arial Black"/>
                <a:cs typeface="Arial Black"/>
                <a:sym typeface="Arial Black"/>
              </a:rPr>
              <a:t>COUNTRIES</a:t>
            </a:r>
            <a:endParaRPr/>
          </a:p>
          <a:p>
            <a:pPr marL="0" marR="0" lvl="0" indent="0" algn="l" rtl="0">
              <a:lnSpc>
                <a:spcPct val="105000"/>
              </a:lnSpc>
              <a:spcBef>
                <a:spcPts val="800"/>
              </a:spcBef>
              <a:spcAft>
                <a:spcPts val="0"/>
              </a:spcAft>
              <a:buNone/>
            </a:pPr>
            <a:r>
              <a:rPr lang="en-US" sz="1333">
                <a:solidFill>
                  <a:srgbClr val="FFFFFF"/>
                </a:solidFill>
                <a:latin typeface="Arial"/>
                <a:ea typeface="Arial"/>
                <a:cs typeface="Arial"/>
                <a:sym typeface="Arial"/>
              </a:rPr>
              <a:t>where Novartis </a:t>
            </a:r>
            <a:br>
              <a:rPr lang="en-US" sz="1333">
                <a:solidFill>
                  <a:srgbClr val="FFFFFF"/>
                </a:solidFill>
                <a:latin typeface="Arial"/>
                <a:ea typeface="Arial"/>
                <a:cs typeface="Arial"/>
                <a:sym typeface="Arial"/>
              </a:rPr>
            </a:br>
            <a:r>
              <a:rPr lang="en-US" sz="1333">
                <a:solidFill>
                  <a:srgbClr val="FFFFFF"/>
                </a:solidFill>
                <a:latin typeface="Arial"/>
                <a:ea typeface="Arial"/>
                <a:cs typeface="Arial"/>
                <a:sym typeface="Arial"/>
              </a:rPr>
              <a:t>medicines are sold</a:t>
            </a:r>
            <a:endParaRPr/>
          </a:p>
        </p:txBody>
      </p:sp>
      <p:sp>
        <p:nvSpPr>
          <p:cNvPr id="367" name="Google Shape;367;p2"/>
          <p:cNvSpPr/>
          <p:nvPr/>
        </p:nvSpPr>
        <p:spPr>
          <a:xfrm>
            <a:off x="609600" y="1829071"/>
            <a:ext cx="4320000" cy="1530672"/>
          </a:xfrm>
          <a:prstGeom prst="rect">
            <a:avLst/>
          </a:prstGeom>
          <a:solidFill>
            <a:schemeClr val="accent2"/>
          </a:solidFill>
          <a:ln>
            <a:noFill/>
          </a:ln>
        </p:spPr>
        <p:txBody>
          <a:bodyPr spcFirstLastPara="1" wrap="square" lIns="144000" tIns="144000" rIns="0" bIns="0" anchor="ctr" anchorCtr="0">
            <a:noAutofit/>
          </a:bodyPr>
          <a:lstStyle/>
          <a:p>
            <a:pPr marL="0" marR="0" lvl="0" indent="0" algn="l" rtl="0">
              <a:lnSpc>
                <a:spcPct val="85000"/>
              </a:lnSpc>
              <a:spcBef>
                <a:spcPts val="0"/>
              </a:spcBef>
              <a:spcAft>
                <a:spcPts val="0"/>
              </a:spcAft>
              <a:buNone/>
            </a:pPr>
            <a:r>
              <a:rPr lang="en-US" sz="4267">
                <a:solidFill>
                  <a:srgbClr val="FFFFFF"/>
                </a:solidFill>
                <a:latin typeface="Arial Black"/>
                <a:ea typeface="Arial Black"/>
                <a:cs typeface="Arial Black"/>
                <a:sym typeface="Arial Black"/>
              </a:rPr>
              <a:t>USD 40+ bn </a:t>
            </a:r>
            <a:endParaRPr sz="4267">
              <a:solidFill>
                <a:schemeClr val="lt1"/>
              </a:solidFill>
              <a:latin typeface="Arial"/>
              <a:ea typeface="Arial"/>
              <a:cs typeface="Arial"/>
              <a:sym typeface="Arial"/>
            </a:endParaRPr>
          </a:p>
          <a:p>
            <a:pPr marL="0" marR="0" lvl="0" indent="0" algn="l" rtl="0">
              <a:lnSpc>
                <a:spcPct val="85000"/>
              </a:lnSpc>
              <a:spcBef>
                <a:spcPts val="800"/>
              </a:spcBef>
              <a:spcAft>
                <a:spcPts val="0"/>
              </a:spcAft>
              <a:buNone/>
            </a:pPr>
            <a:r>
              <a:rPr lang="en-US" sz="1200" cap="none">
                <a:solidFill>
                  <a:srgbClr val="FFFFFF"/>
                </a:solidFill>
                <a:latin typeface="Arial Black"/>
                <a:ea typeface="Arial Black"/>
                <a:cs typeface="Arial Black"/>
                <a:sym typeface="Arial Black"/>
              </a:rPr>
              <a:t>NET SALES (2022)</a:t>
            </a:r>
            <a:endParaRPr sz="2400">
              <a:solidFill>
                <a:schemeClr val="lt1"/>
              </a:solidFill>
              <a:latin typeface="Arial"/>
              <a:ea typeface="Arial"/>
              <a:cs typeface="Arial"/>
              <a:sym typeface="Arial"/>
            </a:endParaRPr>
          </a:p>
        </p:txBody>
      </p:sp>
      <p:sp>
        <p:nvSpPr>
          <p:cNvPr id="368" name="Google Shape;368;p2"/>
          <p:cNvSpPr/>
          <p:nvPr/>
        </p:nvSpPr>
        <p:spPr>
          <a:xfrm>
            <a:off x="2376974" y="4527505"/>
            <a:ext cx="2552625" cy="1209600"/>
          </a:xfrm>
          <a:prstGeom prst="rect">
            <a:avLst/>
          </a:prstGeom>
          <a:solidFill>
            <a:srgbClr val="E2E2E2">
              <a:alpha val="49803"/>
            </a:srgbClr>
          </a:solidFill>
          <a:ln>
            <a:noFill/>
          </a:ln>
        </p:spPr>
        <p:txBody>
          <a:bodyPr spcFirstLastPara="1" wrap="square" lIns="144000" tIns="144000" rIns="0" bIns="0" anchor="t" anchorCtr="0">
            <a:noAutofit/>
          </a:bodyPr>
          <a:lstStyle/>
          <a:p>
            <a:pPr marL="0" marR="0" lvl="0" indent="0" algn="l" rtl="0">
              <a:spcBef>
                <a:spcPts val="0"/>
              </a:spcBef>
              <a:spcAft>
                <a:spcPts val="0"/>
              </a:spcAft>
              <a:buNone/>
            </a:pPr>
            <a:r>
              <a:rPr lang="en-US" sz="1333">
                <a:solidFill>
                  <a:srgbClr val="000000"/>
                </a:solidFill>
                <a:latin typeface="Arial"/>
                <a:ea typeface="Arial"/>
                <a:cs typeface="Arial"/>
                <a:sym typeface="Arial"/>
              </a:rPr>
              <a:t>CEO</a:t>
            </a:r>
            <a:endParaRPr/>
          </a:p>
          <a:p>
            <a:pPr marL="0" marR="0" lvl="0" indent="0" algn="l" rtl="0">
              <a:lnSpc>
                <a:spcPct val="90000"/>
              </a:lnSpc>
              <a:spcBef>
                <a:spcPts val="533"/>
              </a:spcBef>
              <a:spcAft>
                <a:spcPts val="0"/>
              </a:spcAft>
              <a:buNone/>
            </a:pPr>
            <a:r>
              <a:rPr lang="en-US" sz="1867">
                <a:solidFill>
                  <a:srgbClr val="000000"/>
                </a:solidFill>
                <a:latin typeface="Arial Black"/>
                <a:ea typeface="Arial Black"/>
                <a:cs typeface="Arial Black"/>
                <a:sym typeface="Arial Black"/>
              </a:rPr>
              <a:t>Vasant (Vas) Narasimhan</a:t>
            </a:r>
            <a:endParaRPr/>
          </a:p>
        </p:txBody>
      </p:sp>
      <p:pic>
        <p:nvPicPr>
          <p:cNvPr id="369" name="Google Shape;369;p2" descr="Vasant (Vas) Narasimhan, M.D., Chief Executive Officer"/>
          <p:cNvPicPr preferRelativeResize="0"/>
          <p:nvPr/>
        </p:nvPicPr>
        <p:blipFill rotWithShape="1">
          <a:blip r:embed="rId4">
            <a:alphaModFix/>
          </a:blip>
          <a:srcRect t="8562" r="250" b="23988"/>
          <a:stretch/>
        </p:blipFill>
        <p:spPr>
          <a:xfrm>
            <a:off x="614046" y="4525342"/>
            <a:ext cx="1764353" cy="1211764"/>
          </a:xfrm>
          <a:prstGeom prst="rect">
            <a:avLst/>
          </a:prstGeom>
          <a:noFill/>
          <a:ln>
            <a:noFill/>
          </a:ln>
        </p:spPr>
      </p:pic>
      <p:grpSp>
        <p:nvGrpSpPr>
          <p:cNvPr id="370" name="Google Shape;370;p2"/>
          <p:cNvGrpSpPr/>
          <p:nvPr/>
        </p:nvGrpSpPr>
        <p:grpSpPr>
          <a:xfrm>
            <a:off x="5010501" y="3089932"/>
            <a:ext cx="6571900" cy="1776000"/>
            <a:chOff x="3757875" y="2492019"/>
            <a:chExt cx="4928925" cy="1332000"/>
          </a:xfrm>
        </p:grpSpPr>
        <p:sp>
          <p:nvSpPr>
            <p:cNvPr id="371" name="Google Shape;371;p2"/>
            <p:cNvSpPr/>
            <p:nvPr/>
          </p:nvSpPr>
          <p:spPr>
            <a:xfrm>
              <a:off x="3757875" y="2492019"/>
              <a:ext cx="4928925" cy="1332000"/>
            </a:xfrm>
            <a:prstGeom prst="rect">
              <a:avLst/>
            </a:prstGeom>
            <a:solidFill>
              <a:schemeClr val="lt1"/>
            </a:solidFill>
            <a:ln>
              <a:noFill/>
            </a:ln>
            <a:effectLst>
              <a:outerShdw blurRad="152400" dist="25400" dir="2700000" algn="tl" rotWithShape="0">
                <a:srgbClr val="000000">
                  <a:alpha val="11764"/>
                </a:srgbClr>
              </a:outerShdw>
            </a:effectLst>
          </p:spPr>
          <p:txBody>
            <a:bodyPr spcFirstLastPara="1" wrap="square" lIns="144000" tIns="144000" rIns="0" bIns="0" anchor="t" anchorCtr="0">
              <a:noAutofit/>
            </a:bodyPr>
            <a:lstStyle/>
            <a:p>
              <a:pPr marL="0" marR="0" lvl="0" indent="0" algn="l" rtl="0">
                <a:lnSpc>
                  <a:spcPct val="85000"/>
                </a:lnSpc>
                <a:spcBef>
                  <a:spcPts val="0"/>
                </a:spcBef>
                <a:spcAft>
                  <a:spcPts val="0"/>
                </a:spcAft>
                <a:buNone/>
              </a:pPr>
              <a:r>
                <a:rPr lang="en-US" sz="1867">
                  <a:solidFill>
                    <a:srgbClr val="000000"/>
                  </a:solidFill>
                  <a:latin typeface="Arial Black"/>
                  <a:ea typeface="Arial Black"/>
                  <a:cs typeface="Arial Black"/>
                  <a:sym typeface="Arial Black"/>
                </a:rPr>
                <a:t>We operate in a world where powerful forces </a:t>
              </a:r>
              <a:br>
                <a:rPr lang="en-US" sz="1867">
                  <a:solidFill>
                    <a:srgbClr val="000000"/>
                  </a:solidFill>
                  <a:latin typeface="Arial Black"/>
                  <a:ea typeface="Arial Black"/>
                  <a:cs typeface="Arial Black"/>
                  <a:sym typeface="Arial Black"/>
                </a:rPr>
              </a:br>
              <a:r>
                <a:rPr lang="en-US" sz="1867">
                  <a:solidFill>
                    <a:srgbClr val="000000"/>
                  </a:solidFill>
                  <a:latin typeface="Arial Black"/>
                  <a:ea typeface="Arial Black"/>
                  <a:cs typeface="Arial Black"/>
                  <a:sym typeface="Arial Black"/>
                </a:rPr>
                <a:t>are transforming healthcare</a:t>
              </a:r>
              <a:br>
                <a:rPr lang="en-US" sz="1867">
                  <a:solidFill>
                    <a:srgbClr val="000000"/>
                  </a:solidFill>
                  <a:latin typeface="Arial Black"/>
                  <a:ea typeface="Arial Black"/>
                  <a:cs typeface="Arial Black"/>
                  <a:sym typeface="Arial Black"/>
                </a:rPr>
              </a:br>
              <a:endParaRPr sz="1867">
                <a:solidFill>
                  <a:srgbClr val="000000"/>
                </a:solidFill>
                <a:latin typeface="Arial Black"/>
                <a:ea typeface="Arial Black"/>
                <a:cs typeface="Arial Black"/>
                <a:sym typeface="Arial Black"/>
              </a:endParaRPr>
            </a:p>
          </p:txBody>
        </p:sp>
        <p:sp>
          <p:nvSpPr>
            <p:cNvPr id="372" name="Google Shape;372;p2"/>
            <p:cNvSpPr/>
            <p:nvPr/>
          </p:nvSpPr>
          <p:spPr>
            <a:xfrm>
              <a:off x="3757875" y="2492020"/>
              <a:ext cx="4928925" cy="28800"/>
            </a:xfrm>
            <a:prstGeom prst="rect">
              <a:avLst/>
            </a:prstGeom>
            <a:solidFill>
              <a:srgbClr val="E2E2E2"/>
            </a:solidFill>
            <a:ln>
              <a:noFill/>
            </a:ln>
          </p:spPr>
          <p:txBody>
            <a:bodyPr spcFirstLastPara="1" wrap="square" lIns="144000" tIns="144000" rIns="0" bIns="0" anchor="t" anchorCtr="0">
              <a:noAutofit/>
            </a:bodyPr>
            <a:lstStyle/>
            <a:p>
              <a:pPr marL="0" marR="0" lvl="0" indent="0" algn="l" rtl="0">
                <a:lnSpc>
                  <a:spcPct val="85000"/>
                </a:lnSpc>
                <a:spcBef>
                  <a:spcPts val="0"/>
                </a:spcBef>
                <a:spcAft>
                  <a:spcPts val="0"/>
                </a:spcAft>
                <a:buNone/>
              </a:pPr>
              <a:endParaRPr sz="1867">
                <a:solidFill>
                  <a:srgbClr val="000000"/>
                </a:solidFill>
                <a:latin typeface="Arial Black"/>
                <a:ea typeface="Arial Black"/>
                <a:cs typeface="Arial Black"/>
                <a:sym typeface="Arial Black"/>
              </a:endParaRPr>
            </a:p>
          </p:txBody>
        </p:sp>
      </p:grpSp>
      <p:grpSp>
        <p:nvGrpSpPr>
          <p:cNvPr id="373" name="Google Shape;373;p2"/>
          <p:cNvGrpSpPr/>
          <p:nvPr/>
        </p:nvGrpSpPr>
        <p:grpSpPr>
          <a:xfrm>
            <a:off x="5150045" y="3828204"/>
            <a:ext cx="6288355" cy="1008000"/>
            <a:chOff x="3862534" y="3045723"/>
            <a:chExt cx="4716266" cy="756000"/>
          </a:xfrm>
        </p:grpSpPr>
        <p:grpSp>
          <p:nvGrpSpPr>
            <p:cNvPr id="374" name="Google Shape;374;p2"/>
            <p:cNvGrpSpPr/>
            <p:nvPr/>
          </p:nvGrpSpPr>
          <p:grpSpPr>
            <a:xfrm>
              <a:off x="5452623" y="3045723"/>
              <a:ext cx="1536088" cy="756000"/>
              <a:chOff x="5452623" y="3045723"/>
              <a:chExt cx="1536088" cy="756000"/>
            </a:xfrm>
          </p:grpSpPr>
          <p:sp>
            <p:nvSpPr>
              <p:cNvPr id="375" name="Google Shape;375;p2"/>
              <p:cNvSpPr/>
              <p:nvPr/>
            </p:nvSpPr>
            <p:spPr>
              <a:xfrm>
                <a:off x="5452624" y="3045723"/>
                <a:ext cx="1536087" cy="756000"/>
              </a:xfrm>
              <a:prstGeom prst="rect">
                <a:avLst/>
              </a:prstGeom>
              <a:solidFill>
                <a:schemeClr val="lt1"/>
              </a:solidFill>
              <a:ln>
                <a:noFill/>
              </a:ln>
            </p:spPr>
            <p:txBody>
              <a:bodyPr spcFirstLastPara="1" wrap="square" lIns="0" tIns="696000" rIns="0" bIns="0" anchor="t" anchorCtr="0">
                <a:noAutofit/>
              </a:bodyPr>
              <a:lstStyle/>
              <a:p>
                <a:pPr marL="0" marR="0" lvl="0" indent="0" algn="l" rtl="0">
                  <a:lnSpc>
                    <a:spcPct val="80000"/>
                  </a:lnSpc>
                  <a:spcBef>
                    <a:spcPts val="0"/>
                  </a:spcBef>
                  <a:spcAft>
                    <a:spcPts val="0"/>
                  </a:spcAft>
                  <a:buNone/>
                </a:pPr>
                <a:r>
                  <a:rPr lang="en-US" sz="1067">
                    <a:solidFill>
                      <a:srgbClr val="000000"/>
                    </a:solidFill>
                    <a:latin typeface="Arial Black"/>
                    <a:ea typeface="Arial Black"/>
                    <a:cs typeface="Arial Black"/>
                    <a:sym typeface="Arial Black"/>
                  </a:rPr>
                  <a:t>Aging-related rise </a:t>
                </a:r>
                <a:br>
                  <a:rPr lang="en-US" sz="1067">
                    <a:solidFill>
                      <a:srgbClr val="000000"/>
                    </a:solidFill>
                    <a:latin typeface="Arial Black"/>
                    <a:ea typeface="Arial Black"/>
                    <a:cs typeface="Arial Black"/>
                    <a:sym typeface="Arial Black"/>
                  </a:rPr>
                </a:br>
                <a:r>
                  <a:rPr lang="en-US" sz="1067">
                    <a:solidFill>
                      <a:srgbClr val="000000"/>
                    </a:solidFill>
                    <a:latin typeface="Arial Black"/>
                    <a:ea typeface="Arial Black"/>
                    <a:cs typeface="Arial Black"/>
                    <a:sym typeface="Arial Black"/>
                  </a:rPr>
                  <a:t>in chronic diseases</a:t>
                </a:r>
                <a:endParaRPr/>
              </a:p>
            </p:txBody>
          </p:sp>
          <p:pic>
            <p:nvPicPr>
              <p:cNvPr id="376" name="Google Shape;376;p2"/>
              <p:cNvPicPr preferRelativeResize="0"/>
              <p:nvPr/>
            </p:nvPicPr>
            <p:blipFill rotWithShape="1">
              <a:blip r:embed="rId5">
                <a:alphaModFix/>
              </a:blip>
              <a:srcRect t="9678" b="47346"/>
              <a:stretch/>
            </p:blipFill>
            <p:spPr>
              <a:xfrm>
                <a:off x="5452623" y="3045723"/>
                <a:ext cx="1536065" cy="468000"/>
              </a:xfrm>
              <a:prstGeom prst="rect">
                <a:avLst/>
              </a:prstGeom>
              <a:noFill/>
              <a:ln>
                <a:noFill/>
              </a:ln>
            </p:spPr>
          </p:pic>
        </p:grpSp>
        <p:grpSp>
          <p:nvGrpSpPr>
            <p:cNvPr id="377" name="Google Shape;377;p2"/>
            <p:cNvGrpSpPr/>
            <p:nvPr/>
          </p:nvGrpSpPr>
          <p:grpSpPr>
            <a:xfrm>
              <a:off x="3862534" y="3045723"/>
              <a:ext cx="1536088" cy="756000"/>
              <a:chOff x="3862534" y="3045723"/>
              <a:chExt cx="1536088" cy="756000"/>
            </a:xfrm>
          </p:grpSpPr>
          <p:sp>
            <p:nvSpPr>
              <p:cNvPr id="378" name="Google Shape;378;p2"/>
              <p:cNvSpPr/>
              <p:nvPr/>
            </p:nvSpPr>
            <p:spPr>
              <a:xfrm>
                <a:off x="3862535" y="3045723"/>
                <a:ext cx="1536087" cy="756000"/>
              </a:xfrm>
              <a:prstGeom prst="rect">
                <a:avLst/>
              </a:prstGeom>
              <a:solidFill>
                <a:schemeClr val="lt1"/>
              </a:solidFill>
              <a:ln>
                <a:noFill/>
              </a:ln>
            </p:spPr>
            <p:txBody>
              <a:bodyPr spcFirstLastPara="1" wrap="square" lIns="0" tIns="696000" rIns="0" bIns="0" anchor="t" anchorCtr="0">
                <a:noAutofit/>
              </a:bodyPr>
              <a:lstStyle/>
              <a:p>
                <a:pPr marL="0" marR="0" lvl="0" indent="0" algn="l" rtl="0">
                  <a:lnSpc>
                    <a:spcPct val="80000"/>
                  </a:lnSpc>
                  <a:spcBef>
                    <a:spcPts val="0"/>
                  </a:spcBef>
                  <a:spcAft>
                    <a:spcPts val="0"/>
                  </a:spcAft>
                  <a:buNone/>
                </a:pPr>
                <a:r>
                  <a:rPr lang="en-US" sz="1067">
                    <a:solidFill>
                      <a:srgbClr val="000000"/>
                    </a:solidFill>
                    <a:latin typeface="Arial Black"/>
                    <a:ea typeface="Arial Black"/>
                    <a:cs typeface="Arial Black"/>
                    <a:sym typeface="Arial Black"/>
                  </a:rPr>
                  <a:t>Accelerating innovation </a:t>
                </a:r>
                <a:br>
                  <a:rPr lang="en-US" sz="1067">
                    <a:solidFill>
                      <a:srgbClr val="000000"/>
                    </a:solidFill>
                    <a:latin typeface="Arial Black"/>
                    <a:ea typeface="Arial Black"/>
                    <a:cs typeface="Arial Black"/>
                    <a:sym typeface="Arial Black"/>
                  </a:rPr>
                </a:br>
                <a:r>
                  <a:rPr lang="en-US" sz="1067">
                    <a:solidFill>
                      <a:srgbClr val="000000"/>
                    </a:solidFill>
                    <a:latin typeface="Arial Black"/>
                    <a:ea typeface="Arial Black"/>
                    <a:cs typeface="Arial Black"/>
                    <a:sym typeface="Arial Black"/>
                  </a:rPr>
                  <a:t>in science &amp; technology</a:t>
                </a:r>
                <a:endParaRPr/>
              </a:p>
            </p:txBody>
          </p:sp>
          <p:pic>
            <p:nvPicPr>
              <p:cNvPr id="379" name="Google Shape;379;p2"/>
              <p:cNvPicPr preferRelativeResize="0"/>
              <p:nvPr/>
            </p:nvPicPr>
            <p:blipFill rotWithShape="1">
              <a:blip r:embed="rId6">
                <a:alphaModFix/>
              </a:blip>
              <a:srcRect t="29569" b="31325"/>
              <a:stretch/>
            </p:blipFill>
            <p:spPr>
              <a:xfrm>
                <a:off x="3862534" y="3045723"/>
                <a:ext cx="1536065" cy="468000"/>
              </a:xfrm>
              <a:prstGeom prst="rect">
                <a:avLst/>
              </a:prstGeom>
              <a:noFill/>
              <a:ln>
                <a:noFill/>
              </a:ln>
            </p:spPr>
          </p:pic>
        </p:grpSp>
        <p:grpSp>
          <p:nvGrpSpPr>
            <p:cNvPr id="380" name="Google Shape;380;p2"/>
            <p:cNvGrpSpPr/>
            <p:nvPr/>
          </p:nvGrpSpPr>
          <p:grpSpPr>
            <a:xfrm>
              <a:off x="7042712" y="3045723"/>
              <a:ext cx="1536088" cy="756000"/>
              <a:chOff x="7042712" y="3045723"/>
              <a:chExt cx="1536088" cy="756000"/>
            </a:xfrm>
          </p:grpSpPr>
          <p:sp>
            <p:nvSpPr>
              <p:cNvPr id="381" name="Google Shape;381;p2"/>
              <p:cNvSpPr/>
              <p:nvPr/>
            </p:nvSpPr>
            <p:spPr>
              <a:xfrm>
                <a:off x="7042713" y="3045723"/>
                <a:ext cx="1536087" cy="756000"/>
              </a:xfrm>
              <a:prstGeom prst="rect">
                <a:avLst/>
              </a:prstGeom>
              <a:solidFill>
                <a:schemeClr val="lt1"/>
              </a:solidFill>
              <a:ln>
                <a:noFill/>
              </a:ln>
            </p:spPr>
            <p:txBody>
              <a:bodyPr spcFirstLastPara="1" wrap="square" lIns="0" tIns="696000" rIns="0" bIns="0" anchor="t" anchorCtr="0">
                <a:noAutofit/>
              </a:bodyPr>
              <a:lstStyle/>
              <a:p>
                <a:pPr marL="0" marR="0" lvl="0" indent="0" algn="l" rtl="0">
                  <a:lnSpc>
                    <a:spcPct val="80000"/>
                  </a:lnSpc>
                  <a:spcBef>
                    <a:spcPts val="0"/>
                  </a:spcBef>
                  <a:spcAft>
                    <a:spcPts val="0"/>
                  </a:spcAft>
                  <a:buNone/>
                </a:pPr>
                <a:r>
                  <a:rPr lang="en-US" sz="1067">
                    <a:solidFill>
                      <a:srgbClr val="000000"/>
                    </a:solidFill>
                    <a:latin typeface="Arial Black"/>
                    <a:ea typeface="Arial Black"/>
                    <a:cs typeface="Arial Black"/>
                    <a:sym typeface="Arial Black"/>
                  </a:rPr>
                  <a:t>Increased demand for healthcare worldwide</a:t>
                </a:r>
                <a:endParaRPr/>
              </a:p>
            </p:txBody>
          </p:sp>
          <p:pic>
            <p:nvPicPr>
              <p:cNvPr id="382" name="Google Shape;382;p2"/>
              <p:cNvPicPr preferRelativeResize="0"/>
              <p:nvPr/>
            </p:nvPicPr>
            <p:blipFill rotWithShape="1">
              <a:blip r:embed="rId7">
                <a:alphaModFix/>
              </a:blip>
              <a:srcRect t="39319" r="3206" b="24351"/>
              <a:stretch/>
            </p:blipFill>
            <p:spPr>
              <a:xfrm>
                <a:off x="7042712" y="3045723"/>
                <a:ext cx="1536065" cy="468000"/>
              </a:xfrm>
              <a:prstGeom prst="rect">
                <a:avLst/>
              </a:prstGeom>
              <a:noFill/>
              <a:ln>
                <a:noFill/>
              </a:ln>
            </p:spPr>
          </p:pic>
        </p:grpSp>
      </p:grpSp>
      <p:sp>
        <p:nvSpPr>
          <p:cNvPr id="383" name="Google Shape;383;p2"/>
          <p:cNvSpPr/>
          <p:nvPr/>
        </p:nvSpPr>
        <p:spPr>
          <a:xfrm rot="10800000" flipH="1">
            <a:off x="5077917" y="5440512"/>
            <a:ext cx="5332296" cy="48000"/>
          </a:xfrm>
          <a:prstGeom prst="rect">
            <a:avLst/>
          </a:prstGeom>
          <a:solidFill>
            <a:schemeClr val="lt1"/>
          </a:solidFill>
          <a:ln>
            <a:noFill/>
          </a:ln>
        </p:spPr>
        <p:txBody>
          <a:bodyPr spcFirstLastPara="1" wrap="square" lIns="0" tIns="0" rIns="0" bIns="0" anchor="t" anchorCtr="0">
            <a:noAutofit/>
          </a:bodyPr>
          <a:lstStyle/>
          <a:p>
            <a:pPr marL="0" marR="0" lvl="0" indent="0" algn="l" rtl="0">
              <a:lnSpc>
                <a:spcPct val="85000"/>
              </a:lnSpc>
              <a:spcBef>
                <a:spcPts val="0"/>
              </a:spcBef>
              <a:spcAft>
                <a:spcPts val="0"/>
              </a:spcAft>
              <a:buNone/>
            </a:pPr>
            <a:endParaRPr sz="933">
              <a:solidFill>
                <a:srgbClr val="FFFFFF"/>
              </a:solidFill>
              <a:latin typeface="Arial"/>
              <a:ea typeface="Arial"/>
              <a:cs typeface="Arial"/>
              <a:sym typeface="Arial"/>
            </a:endParaRPr>
          </a:p>
        </p:txBody>
      </p:sp>
      <p:sp>
        <p:nvSpPr>
          <p:cNvPr id="384" name="Google Shape;384;p2"/>
          <p:cNvSpPr txBox="1"/>
          <p:nvPr/>
        </p:nvSpPr>
        <p:spPr>
          <a:xfrm>
            <a:off x="609600" y="351185"/>
            <a:ext cx="10972800" cy="1248000"/>
          </a:xfrm>
          <a:prstGeom prst="rect">
            <a:avLst/>
          </a:prstGeom>
          <a:noFill/>
          <a:ln>
            <a:noFill/>
          </a:ln>
        </p:spPr>
        <p:txBody>
          <a:bodyPr spcFirstLastPara="1" wrap="square" lIns="0" tIns="0" rIns="0" bIns="0" anchor="b" anchorCtr="0">
            <a:normAutofit/>
          </a:bodyPr>
          <a:lstStyle/>
          <a:p>
            <a:pPr marL="0" marR="0" lvl="0" indent="0" algn="l" rtl="0">
              <a:lnSpc>
                <a:spcPct val="90000"/>
              </a:lnSpc>
              <a:spcBef>
                <a:spcPts val="0"/>
              </a:spcBef>
              <a:spcAft>
                <a:spcPts val="0"/>
              </a:spcAft>
              <a:buClr>
                <a:srgbClr val="002068"/>
              </a:buClr>
              <a:buSzPts val="2600"/>
              <a:buFont typeface="Arial"/>
              <a:buNone/>
            </a:pPr>
            <a:r>
              <a:rPr lang="en-US" sz="2600" b="1" i="0">
                <a:solidFill>
                  <a:srgbClr val="002068"/>
                </a:solidFill>
                <a:latin typeface="Arial"/>
                <a:ea typeface="Arial"/>
                <a:cs typeface="Arial"/>
                <a:sym typeface="Arial"/>
              </a:rPr>
              <a:t>Novartis – we touch the lives of millions </a:t>
            </a:r>
            <a:br>
              <a:rPr lang="en-US" sz="2600" b="1" i="0">
                <a:solidFill>
                  <a:srgbClr val="002068"/>
                </a:solidFill>
                <a:latin typeface="Arial"/>
                <a:ea typeface="Arial"/>
                <a:cs typeface="Arial"/>
                <a:sym typeface="Arial"/>
              </a:rPr>
            </a:br>
            <a:r>
              <a:rPr lang="en-US" sz="2600" b="1" i="0">
                <a:solidFill>
                  <a:srgbClr val="002068"/>
                </a:solidFill>
                <a:latin typeface="Arial"/>
                <a:ea typeface="Arial"/>
                <a:cs typeface="Arial"/>
                <a:sym typeface="Arial"/>
              </a:rPr>
              <a:t>of people worldwide everyday</a:t>
            </a:r>
            <a:endParaRPr/>
          </a:p>
          <a:p>
            <a:pPr marL="0" marR="0" lvl="0" indent="0" algn="l" rtl="0">
              <a:lnSpc>
                <a:spcPct val="90000"/>
              </a:lnSpc>
              <a:spcBef>
                <a:spcPts val="0"/>
              </a:spcBef>
              <a:spcAft>
                <a:spcPts val="0"/>
              </a:spcAft>
              <a:buClr>
                <a:schemeClr val="dk1"/>
              </a:buClr>
              <a:buSzPts val="2933"/>
              <a:buFont typeface="Arial"/>
              <a:buNone/>
            </a:pPr>
            <a:endParaRPr sz="2933" b="1" i="0">
              <a:solidFill>
                <a:schemeClr val="dk1"/>
              </a:solidFill>
              <a:latin typeface="Arial"/>
              <a:ea typeface="Arial"/>
              <a:cs typeface="Arial"/>
              <a:sym typeface="Arial"/>
            </a:endParaRPr>
          </a:p>
        </p:txBody>
      </p:sp>
      <p:sp>
        <p:nvSpPr>
          <p:cNvPr id="385" name="Google Shape;385;p2"/>
          <p:cNvSpPr txBox="1">
            <a:spLocks noGrp="1"/>
          </p:cNvSpPr>
          <p:nvPr>
            <p:ph type="sldNum" idx="12"/>
          </p:nvPr>
        </p:nvSpPr>
        <p:spPr>
          <a:xfrm>
            <a:off x="11307726" y="6449644"/>
            <a:ext cx="465174" cy="1800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US"/>
              <a:t>2</a:t>
            </a:fld>
            <a:endParaRPr/>
          </a:p>
        </p:txBody>
      </p:sp>
      <p:graphicFrame>
        <p:nvGraphicFramePr>
          <p:cNvPr id="386" name="Google Shape;386;p2"/>
          <p:cNvGraphicFramePr/>
          <p:nvPr/>
        </p:nvGraphicFramePr>
        <p:xfrm>
          <a:off x="5004953" y="5013613"/>
          <a:ext cx="6580650" cy="406400"/>
        </p:xfrm>
        <a:graphic>
          <a:graphicData uri="http://schemas.openxmlformats.org/drawingml/2006/table">
            <a:tbl>
              <a:tblPr>
                <a:noFill/>
                <a:tableStyleId>{AAB1B138-DDEF-494D-8B61-C668CB9A8A0D}</a:tableStyleId>
              </a:tblPr>
              <a:tblGrid>
                <a:gridCol w="1096775">
                  <a:extLst>
                    <a:ext uri="{9D8B030D-6E8A-4147-A177-3AD203B41FA5}">
                      <a16:colId xmlns:a16="http://schemas.microsoft.com/office/drawing/2014/main" val="20000"/>
                    </a:ext>
                  </a:extLst>
                </a:gridCol>
                <a:gridCol w="1096775">
                  <a:extLst>
                    <a:ext uri="{9D8B030D-6E8A-4147-A177-3AD203B41FA5}">
                      <a16:colId xmlns:a16="http://schemas.microsoft.com/office/drawing/2014/main" val="20001"/>
                    </a:ext>
                  </a:extLst>
                </a:gridCol>
                <a:gridCol w="1096775">
                  <a:extLst>
                    <a:ext uri="{9D8B030D-6E8A-4147-A177-3AD203B41FA5}">
                      <a16:colId xmlns:a16="http://schemas.microsoft.com/office/drawing/2014/main" val="20002"/>
                    </a:ext>
                  </a:extLst>
                </a:gridCol>
                <a:gridCol w="1096775">
                  <a:extLst>
                    <a:ext uri="{9D8B030D-6E8A-4147-A177-3AD203B41FA5}">
                      <a16:colId xmlns:a16="http://schemas.microsoft.com/office/drawing/2014/main" val="20003"/>
                    </a:ext>
                  </a:extLst>
                </a:gridCol>
                <a:gridCol w="1096775">
                  <a:extLst>
                    <a:ext uri="{9D8B030D-6E8A-4147-A177-3AD203B41FA5}">
                      <a16:colId xmlns:a16="http://schemas.microsoft.com/office/drawing/2014/main" val="20004"/>
                    </a:ext>
                  </a:extLst>
                </a:gridCol>
                <a:gridCol w="1096775">
                  <a:extLst>
                    <a:ext uri="{9D8B030D-6E8A-4147-A177-3AD203B41FA5}">
                      <a16:colId xmlns:a16="http://schemas.microsoft.com/office/drawing/2014/main" val="20005"/>
                    </a:ext>
                  </a:extLst>
                </a:gridCol>
              </a:tblGrid>
              <a:tr h="406400">
                <a:tc>
                  <a:txBody>
                    <a:bodyPr/>
                    <a:lstStyle/>
                    <a:p>
                      <a:pPr marL="0" marR="0" lvl="0" indent="0" algn="ctr" rtl="0">
                        <a:spcBef>
                          <a:spcPts val="0"/>
                        </a:spcBef>
                        <a:spcAft>
                          <a:spcPts val="0"/>
                        </a:spcAft>
                        <a:buNone/>
                      </a:pPr>
                      <a:r>
                        <a:rPr lang="en-US" sz="900" b="0" i="0" u="none" strike="noStrike" cap="none">
                          <a:solidFill>
                            <a:srgbClr val="FFFFFF"/>
                          </a:solidFill>
                          <a:latin typeface="Arial Black"/>
                          <a:ea typeface="Arial Black"/>
                          <a:cs typeface="Arial Black"/>
                          <a:sym typeface="Arial Black"/>
                        </a:rPr>
                        <a:t>International</a:t>
                      </a:r>
                      <a:endParaRPr sz="900" b="0" i="0" u="none" strike="noStrike" cap="none">
                        <a:solidFill>
                          <a:srgbClr val="FFFFFF"/>
                        </a:solidFill>
                        <a:latin typeface="Arial Black"/>
                        <a:ea typeface="Arial Black"/>
                        <a:cs typeface="Arial Black"/>
                        <a:sym typeface="Arial Black"/>
                      </a:endParaRPr>
                    </a:p>
                  </a:txBody>
                  <a:tcPr marL="121925" marR="121925" marT="60950" marB="609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900" b="0" i="0" u="none" strike="noStrike" cap="none">
                          <a:solidFill>
                            <a:srgbClr val="FFFFFF"/>
                          </a:solidFill>
                          <a:latin typeface="Arial Black"/>
                          <a:ea typeface="Arial Black"/>
                          <a:cs typeface="Arial Black"/>
                          <a:sym typeface="Arial Black"/>
                        </a:rPr>
                        <a:t>US</a:t>
                      </a:r>
                      <a:endParaRPr/>
                    </a:p>
                  </a:txBody>
                  <a:tcPr marL="121925" marR="121925" marT="60950" marB="609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900" b="0" i="0" u="none" strike="noStrike" cap="none">
                          <a:solidFill>
                            <a:srgbClr val="FFFFFF"/>
                          </a:solidFill>
                          <a:latin typeface="Arial Black"/>
                          <a:ea typeface="Arial Black"/>
                          <a:cs typeface="Arial Black"/>
                          <a:sym typeface="Arial Black"/>
                        </a:rPr>
                        <a:t>Development</a:t>
                      </a:r>
                      <a:endParaRPr/>
                    </a:p>
                  </a:txBody>
                  <a:tcPr marL="121925" marR="121925" marT="60950" marB="609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900" b="0" i="0" u="none" strike="noStrike" cap="none">
                          <a:solidFill>
                            <a:srgbClr val="FFFFFF"/>
                          </a:solidFill>
                          <a:latin typeface="Arial Black"/>
                          <a:ea typeface="Arial Black"/>
                          <a:cs typeface="Arial Black"/>
                          <a:sym typeface="Arial Black"/>
                        </a:rPr>
                        <a:t>Biomedical Research</a:t>
                      </a:r>
                      <a:endParaRPr/>
                    </a:p>
                  </a:txBody>
                  <a:tcPr marL="121925" marR="121925" marT="60950" marB="609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900" b="0" i="0" u="none" strike="noStrike" cap="none">
                          <a:solidFill>
                            <a:srgbClr val="FFFFFF"/>
                          </a:solidFill>
                          <a:latin typeface="Arial Black"/>
                          <a:ea typeface="Arial Black"/>
                          <a:cs typeface="Arial Black"/>
                          <a:sym typeface="Arial Black"/>
                        </a:rPr>
                        <a:t>Operations</a:t>
                      </a:r>
                      <a:endParaRPr/>
                    </a:p>
                  </a:txBody>
                  <a:tcPr marL="121925" marR="121925" marT="60950" marB="609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900" b="0" i="0" u="none" strike="noStrike" cap="none">
                          <a:solidFill>
                            <a:schemeClr val="dk1"/>
                          </a:solidFill>
                          <a:latin typeface="Arial Black"/>
                          <a:ea typeface="Arial Black"/>
                          <a:cs typeface="Arial Black"/>
                          <a:sym typeface="Arial Black"/>
                        </a:rPr>
                        <a:t>Supported by:</a:t>
                      </a:r>
                      <a:endParaRPr/>
                    </a:p>
                  </a:txBody>
                  <a:tcPr marL="121925" marR="121925" marT="60950" marB="6095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
        <p:nvSpPr>
          <p:cNvPr id="387" name="Google Shape;387;p2"/>
          <p:cNvSpPr txBox="1"/>
          <p:nvPr/>
        </p:nvSpPr>
        <p:spPr>
          <a:xfrm>
            <a:off x="10414721" y="5279881"/>
            <a:ext cx="1227424" cy="410241"/>
          </a:xfrm>
          <a:prstGeom prst="rect">
            <a:avLst/>
          </a:prstGeom>
          <a:noFill/>
          <a:ln>
            <a:noFill/>
          </a:ln>
        </p:spPr>
        <p:txBody>
          <a:bodyPr spcFirstLastPara="1" wrap="square" lIns="121900" tIns="60950" rIns="121900" bIns="60950" anchor="t" anchorCtr="0">
            <a:spAutoFit/>
          </a:bodyPr>
          <a:lstStyle/>
          <a:p>
            <a:pPr marL="0" marR="0" lvl="0" indent="0" algn="ctr" rtl="0">
              <a:spcBef>
                <a:spcPts val="0"/>
              </a:spcBef>
              <a:spcAft>
                <a:spcPts val="0"/>
              </a:spcAft>
              <a:buNone/>
            </a:pPr>
            <a:r>
              <a:rPr lang="en-US" sz="933">
                <a:solidFill>
                  <a:schemeClr val="dk1"/>
                </a:solidFill>
                <a:latin typeface="Arial Black"/>
                <a:ea typeface="Arial Black"/>
                <a:cs typeface="Arial Black"/>
                <a:sym typeface="Arial Black"/>
              </a:rPr>
              <a:t>Global Functions</a:t>
            </a:r>
            <a:endParaRPr sz="2400">
              <a:solidFill>
                <a:schemeClr val="dk1"/>
              </a:solidFill>
              <a:latin typeface="Arial"/>
              <a:ea typeface="Arial"/>
              <a:cs typeface="Arial"/>
              <a:sym typeface="Arial"/>
            </a:endParaRPr>
          </a:p>
        </p:txBody>
      </p:sp>
      <p:sp>
        <p:nvSpPr>
          <p:cNvPr id="388" name="Google Shape;388;p2"/>
          <p:cNvSpPr txBox="1"/>
          <p:nvPr/>
        </p:nvSpPr>
        <p:spPr>
          <a:xfrm>
            <a:off x="8200294" y="6449644"/>
            <a:ext cx="2880000" cy="180000"/>
          </a:xfrm>
          <a:prstGeom prst="rect">
            <a:avLst/>
          </a:prstGeom>
          <a:noFill/>
          <a:ln>
            <a:noFill/>
          </a:ln>
        </p:spPr>
        <p:txBody>
          <a:bodyPr spcFirstLastPara="1" wrap="square" lIns="0" tIns="0" rIns="0" bIns="0" anchor="t" anchorCtr="0">
            <a:noAutofit/>
          </a:bodyPr>
          <a:lstStyle/>
          <a:p>
            <a:pPr marL="0" marR="0" lvl="0" indent="0" algn="r" rtl="0">
              <a:spcBef>
                <a:spcPts val="0"/>
              </a:spcBef>
              <a:spcAft>
                <a:spcPts val="0"/>
              </a:spcAft>
              <a:buNone/>
            </a:pPr>
            <a:r>
              <a:rPr lang="en-US" sz="900">
                <a:solidFill>
                  <a:schemeClr val="dk1"/>
                </a:solidFill>
                <a:latin typeface="Arial"/>
                <a:ea typeface="Arial"/>
                <a:cs typeface="Arial"/>
                <a:sym typeface="Arial"/>
              </a:rPr>
              <a:t>Talent Marketplace - Gloat Community Call</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895"/>
        <p:cNvGrpSpPr/>
        <p:nvPr/>
      </p:nvGrpSpPr>
      <p:grpSpPr>
        <a:xfrm>
          <a:off x="0" y="0"/>
          <a:ext cx="0" cy="0"/>
          <a:chOff x="0" y="0"/>
          <a:chExt cx="0" cy="0"/>
        </a:xfrm>
      </p:grpSpPr>
      <p:sp>
        <p:nvSpPr>
          <p:cNvPr id="896" name="Google Shape;896;p20"/>
          <p:cNvSpPr txBox="1">
            <a:spLocks noGrp="1"/>
          </p:cNvSpPr>
          <p:nvPr>
            <p:ph type="ctrTitle"/>
          </p:nvPr>
        </p:nvSpPr>
        <p:spPr>
          <a:xfrm>
            <a:off x="604838" y="2758439"/>
            <a:ext cx="3562350" cy="2280285"/>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rgbClr val="002068"/>
              </a:buClr>
              <a:buSzPts val="4000"/>
              <a:buFont typeface="Arial"/>
              <a:buNone/>
            </a:pPr>
            <a:r>
              <a:rPr lang="en-US"/>
              <a:t>Thank you</a:t>
            </a:r>
            <a:endParaRPr/>
          </a:p>
        </p:txBody>
      </p:sp>
      <p:sp>
        <p:nvSpPr>
          <p:cNvPr id="897" name="Google Shape;897;p20"/>
          <p:cNvSpPr txBox="1">
            <a:spLocks noGrp="1"/>
          </p:cNvSpPr>
          <p:nvPr>
            <p:ph type="body" idx="1"/>
          </p:nvPr>
        </p:nvSpPr>
        <p:spPr>
          <a:xfrm>
            <a:off x="604838" y="338018"/>
            <a:ext cx="3802062" cy="1253173"/>
          </a:xfrm>
          <a:prstGeom prst="rect">
            <a:avLst/>
          </a:prstGeom>
          <a:noFill/>
          <a:ln>
            <a:noFill/>
          </a:ln>
        </p:spPr>
        <p:txBody>
          <a:bodyPr spcFirstLastPara="1" wrap="square" lIns="0" tIns="0" rIns="0" bIns="0" anchor="t" anchorCtr="0">
            <a:noAutofit/>
          </a:bodyPr>
          <a:lstStyle/>
          <a:p>
            <a:pPr marL="0" lvl="0" indent="0" algn="l" rtl="0">
              <a:lnSpc>
                <a:spcPct val="95000"/>
              </a:lnSpc>
              <a:spcBef>
                <a:spcPts val="0"/>
              </a:spcBef>
              <a:spcAft>
                <a:spcPts val="0"/>
              </a:spcAft>
              <a:buClr>
                <a:srgbClr val="0460A9"/>
              </a:buClr>
              <a:buSzPts val="2000"/>
              <a:buFont typeface="Arial"/>
              <a:buNone/>
            </a:pPr>
            <a:r>
              <a:rPr lang="en-US"/>
              <a:t>Andrea Korcekova</a:t>
            </a:r>
            <a:endParaRPr/>
          </a:p>
          <a:p>
            <a:pPr marL="0" lvl="0" indent="0" algn="l" rtl="0">
              <a:lnSpc>
                <a:spcPct val="95000"/>
              </a:lnSpc>
              <a:spcBef>
                <a:spcPts val="1000"/>
              </a:spcBef>
              <a:spcAft>
                <a:spcPts val="0"/>
              </a:spcAft>
              <a:buClr>
                <a:srgbClr val="0460A9"/>
              </a:buClr>
              <a:buSzPts val="2000"/>
              <a:buFont typeface="Arial"/>
              <a:buNone/>
            </a:pPr>
            <a:r>
              <a:rPr lang="en-US"/>
              <a:t>Sara Steiner</a:t>
            </a:r>
            <a:endParaRPr/>
          </a:p>
        </p:txBody>
      </p:sp>
      <p:sp>
        <p:nvSpPr>
          <p:cNvPr id="898" name="Google Shape;898;p20"/>
          <p:cNvSpPr txBox="1">
            <a:spLocks noGrp="1"/>
          </p:cNvSpPr>
          <p:nvPr>
            <p:ph type="ftr" idx="11"/>
          </p:nvPr>
        </p:nvSpPr>
        <p:spPr>
          <a:xfrm>
            <a:off x="8197850" y="6449644"/>
            <a:ext cx="2880000" cy="1800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None/>
            </a:pPr>
            <a:r>
              <a:rPr lang="en-US"/>
              <a:t>Talent Marketplace - Gloat Community Call</a:t>
            </a:r>
            <a:endParaRPr/>
          </a:p>
        </p:txBody>
      </p:sp>
      <p:sp>
        <p:nvSpPr>
          <p:cNvPr id="899" name="Google Shape;899;p20"/>
          <p:cNvSpPr txBox="1">
            <a:spLocks noGrp="1"/>
          </p:cNvSpPr>
          <p:nvPr>
            <p:ph type="sldNum" idx="12"/>
          </p:nvPr>
        </p:nvSpPr>
        <p:spPr>
          <a:xfrm>
            <a:off x="11307726" y="6449644"/>
            <a:ext cx="465174" cy="1800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US"/>
              <a:t>20</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pic>
        <p:nvPicPr>
          <p:cNvPr id="394" name="Google Shape;394;p3"/>
          <p:cNvPicPr preferRelativeResize="0"/>
          <p:nvPr/>
        </p:nvPicPr>
        <p:blipFill rotWithShape="1">
          <a:blip r:embed="rId3">
            <a:alphaModFix/>
          </a:blip>
          <a:srcRect l="13723" r="32716"/>
          <a:stretch/>
        </p:blipFill>
        <p:spPr>
          <a:xfrm>
            <a:off x="4651195" y="3232666"/>
            <a:ext cx="1055999" cy="880044"/>
          </a:xfrm>
          <a:prstGeom prst="rect">
            <a:avLst/>
          </a:prstGeom>
          <a:noFill/>
          <a:ln>
            <a:noFill/>
          </a:ln>
        </p:spPr>
      </p:pic>
      <p:pic>
        <p:nvPicPr>
          <p:cNvPr id="395" name="Google Shape;395;p3"/>
          <p:cNvPicPr preferRelativeResize="0"/>
          <p:nvPr/>
        </p:nvPicPr>
        <p:blipFill rotWithShape="1">
          <a:blip r:embed="rId4">
            <a:alphaModFix/>
          </a:blip>
          <a:srcRect l="9985" r="9984"/>
          <a:stretch/>
        </p:blipFill>
        <p:spPr>
          <a:xfrm>
            <a:off x="4651195" y="4160806"/>
            <a:ext cx="1055999" cy="880044"/>
          </a:xfrm>
          <a:prstGeom prst="rect">
            <a:avLst/>
          </a:prstGeom>
          <a:noFill/>
          <a:ln>
            <a:noFill/>
          </a:ln>
        </p:spPr>
      </p:pic>
      <p:pic>
        <p:nvPicPr>
          <p:cNvPr id="396" name="Google Shape;396;p3"/>
          <p:cNvPicPr preferRelativeResize="0"/>
          <p:nvPr/>
        </p:nvPicPr>
        <p:blipFill rotWithShape="1">
          <a:blip r:embed="rId5">
            <a:alphaModFix/>
          </a:blip>
          <a:srcRect l="38927" r="7511"/>
          <a:stretch/>
        </p:blipFill>
        <p:spPr>
          <a:xfrm>
            <a:off x="4651195" y="5088946"/>
            <a:ext cx="1055999" cy="880044"/>
          </a:xfrm>
          <a:prstGeom prst="rect">
            <a:avLst/>
          </a:prstGeom>
          <a:noFill/>
          <a:ln>
            <a:noFill/>
          </a:ln>
        </p:spPr>
      </p:pic>
      <p:sp>
        <p:nvSpPr>
          <p:cNvPr id="397" name="Google Shape;397;p3"/>
          <p:cNvSpPr txBox="1"/>
          <p:nvPr/>
        </p:nvSpPr>
        <p:spPr>
          <a:xfrm>
            <a:off x="609599" y="2530585"/>
            <a:ext cx="3609596" cy="702081"/>
          </a:xfrm>
          <a:prstGeom prst="rect">
            <a:avLst/>
          </a:prstGeom>
          <a:noFill/>
          <a:ln>
            <a:noFill/>
          </a:ln>
        </p:spPr>
        <p:txBody>
          <a:bodyPr spcFirstLastPara="1" wrap="square" lIns="0" tIns="9600" rIns="192000" bIns="240000" anchor="t" anchorCtr="0">
            <a:noAutofit/>
          </a:bodyPr>
          <a:lstStyle/>
          <a:p>
            <a:pPr marL="0" marR="0" lvl="0" indent="0" algn="l" rtl="0">
              <a:spcBef>
                <a:spcPts val="0"/>
              </a:spcBef>
              <a:spcAft>
                <a:spcPts val="0"/>
              </a:spcAft>
              <a:buNone/>
            </a:pPr>
            <a:r>
              <a:rPr lang="en-US" sz="1200" b="1">
                <a:solidFill>
                  <a:schemeClr val="accent6"/>
                </a:solidFill>
                <a:latin typeface="Arial Black"/>
                <a:ea typeface="Arial Black"/>
                <a:cs typeface="Arial Black"/>
                <a:sym typeface="Arial Black"/>
              </a:rPr>
              <a:t>Where to play</a:t>
            </a:r>
            <a:endParaRPr/>
          </a:p>
          <a:p>
            <a:pPr marL="0" marR="0" lvl="0" indent="0" algn="l" rtl="0">
              <a:spcBef>
                <a:spcPts val="0"/>
              </a:spcBef>
              <a:spcAft>
                <a:spcPts val="0"/>
              </a:spcAft>
              <a:buNone/>
            </a:pPr>
            <a:r>
              <a:rPr lang="en-US" sz="1867" b="1" cap="none">
                <a:solidFill>
                  <a:srgbClr val="000000"/>
                </a:solidFill>
                <a:latin typeface="Arial Black"/>
                <a:ea typeface="Arial Black"/>
                <a:cs typeface="Arial Black"/>
                <a:sym typeface="Arial Black"/>
              </a:rPr>
              <a:t>OUR FOCUS</a:t>
            </a:r>
            <a:endParaRPr/>
          </a:p>
        </p:txBody>
      </p:sp>
      <p:sp>
        <p:nvSpPr>
          <p:cNvPr id="398" name="Google Shape;398;p3"/>
          <p:cNvSpPr txBox="1">
            <a:spLocks noGrp="1"/>
          </p:cNvSpPr>
          <p:nvPr>
            <p:ph type="title"/>
          </p:nvPr>
        </p:nvSpPr>
        <p:spPr>
          <a:xfrm>
            <a:off x="604838" y="311086"/>
            <a:ext cx="11168062" cy="1065278"/>
          </a:xfrm>
          <a:prstGeom prst="rect">
            <a:avLst/>
          </a:prstGeom>
          <a:noFill/>
          <a:ln>
            <a:noFill/>
          </a:ln>
        </p:spPr>
        <p:txBody>
          <a:bodyPr spcFirstLastPara="1" wrap="square" lIns="0" tIns="0" rIns="0" bIns="0" anchor="t" anchorCtr="0">
            <a:normAutofit fontScale="90000"/>
          </a:bodyPr>
          <a:lstStyle/>
          <a:p>
            <a:pPr marL="0" lvl="0" indent="0" algn="l" rtl="0">
              <a:lnSpc>
                <a:spcPct val="95000"/>
              </a:lnSpc>
              <a:spcBef>
                <a:spcPts val="0"/>
              </a:spcBef>
              <a:spcAft>
                <a:spcPts val="0"/>
              </a:spcAft>
              <a:buClr>
                <a:srgbClr val="002068"/>
              </a:buClr>
              <a:buSzPct val="100000"/>
              <a:buFont typeface="Arial"/>
              <a:buNone/>
            </a:pPr>
            <a:r>
              <a:rPr lang="en-US" sz="2900"/>
              <a:t>The Novartis Strategy is the starting point </a:t>
            </a:r>
            <a:br>
              <a:rPr lang="en-US" sz="2900"/>
            </a:br>
            <a:r>
              <a:rPr lang="en-US" sz="2900"/>
              <a:t>for our Talent Management Strategy</a:t>
            </a:r>
            <a:br>
              <a:rPr lang="en-US" sz="2933"/>
            </a:br>
            <a:endParaRPr sz="2933"/>
          </a:p>
        </p:txBody>
      </p:sp>
      <p:sp>
        <p:nvSpPr>
          <p:cNvPr id="399" name="Google Shape;399;p3"/>
          <p:cNvSpPr/>
          <p:nvPr/>
        </p:nvSpPr>
        <p:spPr>
          <a:xfrm>
            <a:off x="609600" y="1828499"/>
            <a:ext cx="5486400" cy="864000"/>
          </a:xfrm>
          <a:prstGeom prst="rect">
            <a:avLst/>
          </a:prstGeom>
          <a:noFill/>
          <a:ln>
            <a:noFill/>
          </a:ln>
        </p:spPr>
        <p:txBody>
          <a:bodyPr spcFirstLastPara="1" wrap="square" lIns="0" tIns="192000" rIns="0" bIns="0" anchor="t" anchorCtr="0">
            <a:noAutofit/>
          </a:bodyPr>
          <a:lstStyle/>
          <a:p>
            <a:pPr marL="0" marR="0" lvl="0" indent="0" algn="l" rtl="0">
              <a:lnSpc>
                <a:spcPct val="90000"/>
              </a:lnSpc>
              <a:spcBef>
                <a:spcPts val="0"/>
              </a:spcBef>
              <a:spcAft>
                <a:spcPts val="0"/>
              </a:spcAft>
              <a:buNone/>
            </a:pPr>
            <a:r>
              <a:rPr lang="en-US" sz="2400" b="1" cap="none">
                <a:solidFill>
                  <a:schemeClr val="accent6"/>
                </a:solidFill>
                <a:latin typeface="Arial Black"/>
                <a:ea typeface="Arial Black"/>
                <a:cs typeface="Arial Black"/>
                <a:sym typeface="Arial Black"/>
              </a:rPr>
              <a:t>COMPANY STRATEGY</a:t>
            </a:r>
            <a:endParaRPr/>
          </a:p>
        </p:txBody>
      </p:sp>
      <p:sp>
        <p:nvSpPr>
          <p:cNvPr id="400" name="Google Shape;400;p3"/>
          <p:cNvSpPr txBox="1"/>
          <p:nvPr/>
        </p:nvSpPr>
        <p:spPr>
          <a:xfrm>
            <a:off x="4651203" y="2530585"/>
            <a:ext cx="3321600" cy="702081"/>
          </a:xfrm>
          <a:prstGeom prst="rect">
            <a:avLst/>
          </a:prstGeom>
          <a:noFill/>
          <a:ln>
            <a:noFill/>
          </a:ln>
        </p:spPr>
        <p:txBody>
          <a:bodyPr spcFirstLastPara="1" wrap="square" lIns="0" tIns="9600" rIns="192000" bIns="240000" anchor="t" anchorCtr="0">
            <a:noAutofit/>
          </a:bodyPr>
          <a:lstStyle/>
          <a:p>
            <a:pPr marL="0" marR="0" lvl="0" indent="0" algn="l" rtl="0">
              <a:lnSpc>
                <a:spcPct val="90000"/>
              </a:lnSpc>
              <a:spcBef>
                <a:spcPts val="0"/>
              </a:spcBef>
              <a:spcAft>
                <a:spcPts val="0"/>
              </a:spcAft>
              <a:buNone/>
            </a:pPr>
            <a:r>
              <a:rPr lang="en-US" sz="1200">
                <a:solidFill>
                  <a:schemeClr val="accent6"/>
                </a:solidFill>
                <a:latin typeface="Arial Black"/>
                <a:ea typeface="Arial Black"/>
                <a:cs typeface="Arial Black"/>
                <a:sym typeface="Arial Black"/>
              </a:rPr>
              <a:t>How to win</a:t>
            </a:r>
            <a:endParaRPr/>
          </a:p>
          <a:p>
            <a:pPr marL="0" marR="0" lvl="0" indent="0" algn="l" rtl="0">
              <a:spcBef>
                <a:spcPts val="0"/>
              </a:spcBef>
              <a:spcAft>
                <a:spcPts val="0"/>
              </a:spcAft>
              <a:buNone/>
            </a:pPr>
            <a:r>
              <a:rPr lang="en-US" sz="1867" b="1" cap="none">
                <a:solidFill>
                  <a:srgbClr val="000000"/>
                </a:solidFill>
                <a:latin typeface="Arial Black"/>
                <a:ea typeface="Arial Black"/>
                <a:cs typeface="Arial Black"/>
                <a:sym typeface="Arial Black"/>
              </a:rPr>
              <a:t>OUR PRIORITIES</a:t>
            </a:r>
            <a:endParaRPr/>
          </a:p>
        </p:txBody>
      </p:sp>
      <p:cxnSp>
        <p:nvCxnSpPr>
          <p:cNvPr id="401" name="Google Shape;401;p3"/>
          <p:cNvCxnSpPr/>
          <p:nvPr/>
        </p:nvCxnSpPr>
        <p:spPr>
          <a:xfrm>
            <a:off x="4435200" y="2530584"/>
            <a:ext cx="0" cy="3438416"/>
          </a:xfrm>
          <a:prstGeom prst="straightConnector1">
            <a:avLst/>
          </a:prstGeom>
          <a:noFill/>
          <a:ln w="21600" cap="flat" cmpd="sng">
            <a:solidFill>
              <a:srgbClr val="E2E2E2">
                <a:alpha val="49803"/>
              </a:srgbClr>
            </a:solidFill>
            <a:prstDash val="solid"/>
            <a:miter lim="800000"/>
            <a:headEnd type="none" w="sm" len="sm"/>
            <a:tailEnd type="none" w="sm" len="sm"/>
          </a:ln>
        </p:spPr>
      </p:cxnSp>
      <p:grpSp>
        <p:nvGrpSpPr>
          <p:cNvPr id="402" name="Google Shape;402;p3"/>
          <p:cNvGrpSpPr/>
          <p:nvPr/>
        </p:nvGrpSpPr>
        <p:grpSpPr>
          <a:xfrm>
            <a:off x="8510381" y="1828499"/>
            <a:ext cx="3071996" cy="4140501"/>
            <a:chOff x="6094794" y="1371374"/>
            <a:chExt cx="2303997" cy="3105376"/>
          </a:xfrm>
        </p:grpSpPr>
        <p:sp>
          <p:nvSpPr>
            <p:cNvPr id="403" name="Google Shape;403;p3"/>
            <p:cNvSpPr txBox="1"/>
            <p:nvPr/>
          </p:nvSpPr>
          <p:spPr>
            <a:xfrm>
              <a:off x="6425991" y="2424501"/>
              <a:ext cx="1972800" cy="381600"/>
            </a:xfrm>
            <a:prstGeom prst="rect">
              <a:avLst/>
            </a:prstGeom>
            <a:noFill/>
            <a:ln>
              <a:noFill/>
            </a:ln>
          </p:spPr>
          <p:txBody>
            <a:bodyPr spcFirstLastPara="1" wrap="square" lIns="192000" tIns="0" rIns="192000" bIns="0" anchor="ctr" anchorCtr="0">
              <a:noAutofit/>
            </a:bodyPr>
            <a:lstStyle/>
            <a:p>
              <a:pPr marL="0" marR="0" lvl="0" indent="0" algn="l" rtl="0">
                <a:spcBef>
                  <a:spcPts val="0"/>
                </a:spcBef>
                <a:spcAft>
                  <a:spcPts val="0"/>
                </a:spcAft>
                <a:buNone/>
              </a:pPr>
              <a:r>
                <a:rPr lang="en-US" sz="1467" b="1" cap="none">
                  <a:solidFill>
                    <a:srgbClr val="000000"/>
                  </a:solidFill>
                  <a:latin typeface="Arial Black"/>
                  <a:ea typeface="Arial Black"/>
                  <a:cs typeface="Arial Black"/>
                  <a:sym typeface="Arial Black"/>
                </a:rPr>
                <a:t>CULTURE</a:t>
              </a:r>
              <a:endParaRPr/>
            </a:p>
          </p:txBody>
        </p:sp>
        <p:sp>
          <p:nvSpPr>
            <p:cNvPr id="404" name="Google Shape;404;p3"/>
            <p:cNvSpPr txBox="1"/>
            <p:nvPr/>
          </p:nvSpPr>
          <p:spPr>
            <a:xfrm>
              <a:off x="6425991" y="2842163"/>
              <a:ext cx="1972800" cy="381600"/>
            </a:xfrm>
            <a:prstGeom prst="rect">
              <a:avLst/>
            </a:prstGeom>
            <a:solidFill>
              <a:schemeClr val="accent2"/>
            </a:solidFill>
            <a:ln>
              <a:noFill/>
            </a:ln>
          </p:spPr>
          <p:txBody>
            <a:bodyPr spcFirstLastPara="1" wrap="square" lIns="192000" tIns="0" rIns="192000" bIns="0" anchor="ctr" anchorCtr="0">
              <a:noAutofit/>
            </a:bodyPr>
            <a:lstStyle/>
            <a:p>
              <a:pPr marL="0" marR="0" lvl="0" indent="0" algn="l" rtl="0">
                <a:spcBef>
                  <a:spcPts val="0"/>
                </a:spcBef>
                <a:spcAft>
                  <a:spcPts val="0"/>
                </a:spcAft>
                <a:buNone/>
              </a:pPr>
              <a:r>
                <a:rPr lang="en-US" sz="1467" b="1" cap="none">
                  <a:solidFill>
                    <a:srgbClr val="FFFFFF"/>
                  </a:solidFill>
                  <a:latin typeface="Arial Black"/>
                  <a:ea typeface="Arial Black"/>
                  <a:cs typeface="Arial Black"/>
                  <a:sym typeface="Arial Black"/>
                </a:rPr>
                <a:t>TALENT</a:t>
              </a:r>
              <a:endParaRPr/>
            </a:p>
          </p:txBody>
        </p:sp>
        <p:sp>
          <p:nvSpPr>
            <p:cNvPr id="405" name="Google Shape;405;p3"/>
            <p:cNvSpPr txBox="1"/>
            <p:nvPr/>
          </p:nvSpPr>
          <p:spPr>
            <a:xfrm>
              <a:off x="6425991" y="3259825"/>
              <a:ext cx="1972800" cy="381600"/>
            </a:xfrm>
            <a:prstGeom prst="rect">
              <a:avLst/>
            </a:prstGeom>
            <a:noFill/>
            <a:ln>
              <a:noFill/>
            </a:ln>
          </p:spPr>
          <p:txBody>
            <a:bodyPr spcFirstLastPara="1" wrap="square" lIns="192000" tIns="0" rIns="192000" bIns="0" anchor="ctr" anchorCtr="0">
              <a:noAutofit/>
            </a:bodyPr>
            <a:lstStyle/>
            <a:p>
              <a:pPr marL="0" marR="0" lvl="0" indent="0" algn="l" rtl="0">
                <a:spcBef>
                  <a:spcPts val="0"/>
                </a:spcBef>
                <a:spcAft>
                  <a:spcPts val="0"/>
                </a:spcAft>
                <a:buNone/>
              </a:pPr>
              <a:r>
                <a:rPr lang="en-US" sz="1467" b="1" cap="none">
                  <a:solidFill>
                    <a:srgbClr val="000000"/>
                  </a:solidFill>
                  <a:latin typeface="Arial Black"/>
                  <a:ea typeface="Arial Black"/>
                  <a:cs typeface="Arial Black"/>
                  <a:sym typeface="Arial Black"/>
                </a:rPr>
                <a:t>TRANSFORMATION</a:t>
              </a:r>
              <a:endParaRPr/>
            </a:p>
          </p:txBody>
        </p:sp>
        <p:sp>
          <p:nvSpPr>
            <p:cNvPr id="406" name="Google Shape;406;p3"/>
            <p:cNvSpPr/>
            <p:nvPr/>
          </p:nvSpPr>
          <p:spPr>
            <a:xfrm>
              <a:off x="6425991" y="1371374"/>
              <a:ext cx="1972800" cy="648000"/>
            </a:xfrm>
            <a:prstGeom prst="rect">
              <a:avLst/>
            </a:prstGeom>
            <a:noFill/>
            <a:ln>
              <a:noFill/>
            </a:ln>
          </p:spPr>
          <p:txBody>
            <a:bodyPr spcFirstLastPara="1" wrap="square" lIns="0" tIns="192000" rIns="0" bIns="0" anchor="t" anchorCtr="0">
              <a:noAutofit/>
            </a:bodyPr>
            <a:lstStyle/>
            <a:p>
              <a:pPr marL="0" marR="0" lvl="0" indent="0" algn="l" rtl="0">
                <a:lnSpc>
                  <a:spcPct val="90000"/>
                </a:lnSpc>
                <a:spcBef>
                  <a:spcPts val="0"/>
                </a:spcBef>
                <a:spcAft>
                  <a:spcPts val="0"/>
                </a:spcAft>
                <a:buNone/>
              </a:pPr>
              <a:r>
                <a:rPr lang="en-US" sz="2400" b="1" cap="none">
                  <a:solidFill>
                    <a:schemeClr val="accent6"/>
                  </a:solidFill>
                  <a:latin typeface="Arial Black"/>
                  <a:ea typeface="Arial Black"/>
                  <a:cs typeface="Arial Black"/>
                  <a:sym typeface="Arial Black"/>
                </a:rPr>
                <a:t>P&amp;O STRATEGY</a:t>
              </a:r>
              <a:endParaRPr/>
            </a:p>
          </p:txBody>
        </p:sp>
        <p:sp>
          <p:nvSpPr>
            <p:cNvPr id="407" name="Google Shape;407;p3"/>
            <p:cNvSpPr txBox="1"/>
            <p:nvPr/>
          </p:nvSpPr>
          <p:spPr>
            <a:xfrm>
              <a:off x="6425991" y="1897938"/>
              <a:ext cx="1972800" cy="526561"/>
            </a:xfrm>
            <a:prstGeom prst="rect">
              <a:avLst/>
            </a:prstGeom>
            <a:noFill/>
            <a:ln>
              <a:noFill/>
            </a:ln>
          </p:spPr>
          <p:txBody>
            <a:bodyPr spcFirstLastPara="1" wrap="square" lIns="0" tIns="9600" rIns="0" bIns="0" anchor="t" anchorCtr="0">
              <a:noAutofit/>
            </a:bodyPr>
            <a:lstStyle/>
            <a:p>
              <a:pPr marL="0" marR="0" lvl="0" indent="0" algn="l" rtl="0">
                <a:lnSpc>
                  <a:spcPct val="90000"/>
                </a:lnSpc>
                <a:spcBef>
                  <a:spcPts val="0"/>
                </a:spcBef>
                <a:spcAft>
                  <a:spcPts val="0"/>
                </a:spcAft>
                <a:buNone/>
              </a:pPr>
              <a:r>
                <a:rPr lang="en-US" sz="1200">
                  <a:solidFill>
                    <a:srgbClr val="000000"/>
                  </a:solidFill>
                  <a:latin typeface="Arial Black"/>
                  <a:ea typeface="Arial Black"/>
                  <a:cs typeface="Arial Black"/>
                  <a:sym typeface="Arial Black"/>
                </a:rPr>
                <a:t>Unleash the power of our people</a:t>
              </a:r>
              <a:endParaRPr/>
            </a:p>
            <a:p>
              <a:pPr marL="0" marR="0" lvl="0" indent="0" algn="l" rtl="0">
                <a:lnSpc>
                  <a:spcPct val="90000"/>
                </a:lnSpc>
                <a:spcBef>
                  <a:spcPts val="0"/>
                </a:spcBef>
                <a:spcAft>
                  <a:spcPts val="0"/>
                </a:spcAft>
                <a:buNone/>
              </a:pPr>
              <a:r>
                <a:rPr lang="en-US" sz="1200">
                  <a:solidFill>
                    <a:srgbClr val="000000"/>
                  </a:solidFill>
                  <a:latin typeface="Arial"/>
                  <a:ea typeface="Arial"/>
                  <a:cs typeface="Arial"/>
                  <a:sym typeface="Arial"/>
                </a:rPr>
                <a:t>to drive performance and deliver impact </a:t>
              </a:r>
              <a:br>
                <a:rPr lang="en-US" sz="1200">
                  <a:solidFill>
                    <a:srgbClr val="000000"/>
                  </a:solidFill>
                  <a:latin typeface="Arial"/>
                  <a:ea typeface="Arial"/>
                  <a:cs typeface="Arial"/>
                  <a:sym typeface="Arial"/>
                </a:rPr>
              </a:br>
              <a:r>
                <a:rPr lang="en-US" sz="1200">
                  <a:solidFill>
                    <a:srgbClr val="000000"/>
                  </a:solidFill>
                  <a:latin typeface="Arial"/>
                  <a:ea typeface="Arial"/>
                  <a:cs typeface="Arial"/>
                  <a:sym typeface="Arial"/>
                </a:rPr>
                <a:t>to reimagine medicine for our patients</a:t>
              </a:r>
              <a:endParaRPr/>
            </a:p>
          </p:txBody>
        </p:sp>
        <p:grpSp>
          <p:nvGrpSpPr>
            <p:cNvPr id="408" name="Google Shape;408;p3"/>
            <p:cNvGrpSpPr/>
            <p:nvPr/>
          </p:nvGrpSpPr>
          <p:grpSpPr>
            <a:xfrm>
              <a:off x="6094794" y="1371375"/>
              <a:ext cx="214785" cy="3105375"/>
              <a:chOff x="5983201" y="1371375"/>
              <a:chExt cx="214785" cy="3105375"/>
            </a:xfrm>
          </p:grpSpPr>
          <p:cxnSp>
            <p:nvCxnSpPr>
              <p:cNvPr id="409" name="Google Shape;409;p3"/>
              <p:cNvCxnSpPr/>
              <p:nvPr/>
            </p:nvCxnSpPr>
            <p:spPr>
              <a:xfrm>
                <a:off x="6091201" y="1780350"/>
                <a:ext cx="0" cy="2696400"/>
              </a:xfrm>
              <a:prstGeom prst="straightConnector1">
                <a:avLst/>
              </a:prstGeom>
              <a:noFill/>
              <a:ln w="28800" cap="flat" cmpd="sng">
                <a:solidFill>
                  <a:srgbClr val="E2E2E2"/>
                </a:solidFill>
                <a:prstDash val="solid"/>
                <a:miter lim="800000"/>
                <a:headEnd type="none" w="sm" len="sm"/>
                <a:tailEnd type="none" w="sm" len="sm"/>
              </a:ln>
            </p:spPr>
          </p:cxnSp>
          <p:cxnSp>
            <p:nvCxnSpPr>
              <p:cNvPr id="410" name="Google Shape;410;p3"/>
              <p:cNvCxnSpPr/>
              <p:nvPr/>
            </p:nvCxnSpPr>
            <p:spPr>
              <a:xfrm>
                <a:off x="6091201" y="1371375"/>
                <a:ext cx="0" cy="86400"/>
              </a:xfrm>
              <a:prstGeom prst="straightConnector1">
                <a:avLst/>
              </a:prstGeom>
              <a:noFill/>
              <a:ln w="28800" cap="flat" cmpd="sng">
                <a:solidFill>
                  <a:srgbClr val="E2E2E2"/>
                </a:solidFill>
                <a:prstDash val="solid"/>
                <a:miter lim="800000"/>
                <a:headEnd type="none" w="sm" len="sm"/>
                <a:tailEnd type="none" w="sm" len="sm"/>
              </a:ln>
            </p:spPr>
          </p:cxnSp>
          <p:grpSp>
            <p:nvGrpSpPr>
              <p:cNvPr id="411" name="Google Shape;411;p3"/>
              <p:cNvGrpSpPr/>
              <p:nvPr/>
            </p:nvGrpSpPr>
            <p:grpSpPr>
              <a:xfrm>
                <a:off x="5983201" y="1512590"/>
                <a:ext cx="214785" cy="214784"/>
                <a:chOff x="5983201" y="1512590"/>
                <a:chExt cx="214785" cy="214784"/>
              </a:xfrm>
            </p:grpSpPr>
            <p:sp>
              <p:nvSpPr>
                <p:cNvPr id="412" name="Google Shape;412;p3"/>
                <p:cNvSpPr/>
                <p:nvPr/>
              </p:nvSpPr>
              <p:spPr>
                <a:xfrm>
                  <a:off x="5983201" y="1619983"/>
                  <a:ext cx="214785" cy="1687"/>
                </a:xfrm>
                <a:custGeom>
                  <a:avLst/>
                  <a:gdLst/>
                  <a:ahLst/>
                  <a:cxnLst/>
                  <a:rect l="l" t="t" r="r" b="b"/>
                  <a:pathLst>
                    <a:path w="214785" h="1687" extrusionOk="0">
                      <a:moveTo>
                        <a:pt x="0" y="0"/>
                      </a:moveTo>
                      <a:lnTo>
                        <a:pt x="214785" y="0"/>
                      </a:lnTo>
                    </a:path>
                  </a:pathLst>
                </a:custGeom>
                <a:noFill/>
                <a:ln w="28800" cap="flat" cmpd="sng">
                  <a:solidFill>
                    <a:schemeClr val="accent6"/>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Arial"/>
                    <a:ea typeface="Arial"/>
                    <a:cs typeface="Arial"/>
                    <a:sym typeface="Arial"/>
                  </a:endParaRPr>
                </a:p>
              </p:txBody>
            </p:sp>
            <p:sp>
              <p:nvSpPr>
                <p:cNvPr id="413" name="Google Shape;413;p3"/>
                <p:cNvSpPr/>
                <p:nvPr/>
              </p:nvSpPr>
              <p:spPr>
                <a:xfrm>
                  <a:off x="6090593" y="1512590"/>
                  <a:ext cx="107392" cy="214784"/>
                </a:xfrm>
                <a:custGeom>
                  <a:avLst/>
                  <a:gdLst/>
                  <a:ahLst/>
                  <a:cxnLst/>
                  <a:rect l="l" t="t" r="r" b="b"/>
                  <a:pathLst>
                    <a:path w="107392" h="214784" extrusionOk="0">
                      <a:moveTo>
                        <a:pt x="0" y="0"/>
                      </a:moveTo>
                      <a:lnTo>
                        <a:pt x="107393" y="107393"/>
                      </a:lnTo>
                      <a:lnTo>
                        <a:pt x="0" y="214785"/>
                      </a:lnTo>
                    </a:path>
                  </a:pathLst>
                </a:custGeom>
                <a:solidFill>
                  <a:schemeClr val="lt1"/>
                </a:solidFill>
                <a:ln w="28800" cap="flat" cmpd="sng">
                  <a:solidFill>
                    <a:schemeClr val="accent6"/>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chemeClr val="accent6"/>
                    </a:solidFill>
                    <a:latin typeface="Arial"/>
                    <a:ea typeface="Arial"/>
                    <a:cs typeface="Arial"/>
                    <a:sym typeface="Arial"/>
                  </a:endParaRPr>
                </a:p>
              </p:txBody>
            </p:sp>
          </p:grpSp>
        </p:grpSp>
      </p:grpSp>
      <p:sp>
        <p:nvSpPr>
          <p:cNvPr id="414" name="Google Shape;414;p3"/>
          <p:cNvSpPr/>
          <p:nvPr/>
        </p:nvSpPr>
        <p:spPr>
          <a:xfrm>
            <a:off x="1473599" y="3232665"/>
            <a:ext cx="2745599" cy="880047"/>
          </a:xfrm>
          <a:prstGeom prst="rect">
            <a:avLst/>
          </a:prstGeom>
          <a:noFill/>
          <a:ln>
            <a:noFill/>
          </a:ln>
        </p:spPr>
        <p:txBody>
          <a:bodyPr spcFirstLastPara="1" wrap="square" lIns="144000" tIns="48000" rIns="0" bIns="48000" anchor="ctr" anchorCtr="0">
            <a:noAutofit/>
          </a:bodyPr>
          <a:lstStyle/>
          <a:p>
            <a:pPr marL="0" marR="0" lvl="0" indent="0" algn="l" rtl="0">
              <a:lnSpc>
                <a:spcPct val="90000"/>
              </a:lnSpc>
              <a:spcBef>
                <a:spcPts val="0"/>
              </a:spcBef>
              <a:spcAft>
                <a:spcPts val="0"/>
              </a:spcAft>
              <a:buNone/>
            </a:pPr>
            <a:endParaRPr sz="1200">
              <a:solidFill>
                <a:srgbClr val="000000"/>
              </a:solidFill>
              <a:latin typeface="Arial Black"/>
              <a:ea typeface="Arial Black"/>
              <a:cs typeface="Arial Black"/>
              <a:sym typeface="Arial Black"/>
            </a:endParaRPr>
          </a:p>
          <a:p>
            <a:pPr marL="0" marR="0" lvl="0" indent="0" algn="l" rtl="0">
              <a:lnSpc>
                <a:spcPct val="90000"/>
              </a:lnSpc>
              <a:spcBef>
                <a:spcPts val="533"/>
              </a:spcBef>
              <a:spcAft>
                <a:spcPts val="0"/>
              </a:spcAft>
              <a:buNone/>
            </a:pPr>
            <a:endParaRPr sz="1200">
              <a:solidFill>
                <a:srgbClr val="000000"/>
              </a:solidFill>
              <a:latin typeface="Arial Black"/>
              <a:ea typeface="Arial Black"/>
              <a:cs typeface="Arial Black"/>
              <a:sym typeface="Arial Black"/>
            </a:endParaRPr>
          </a:p>
          <a:p>
            <a:pPr marL="0" marR="0" lvl="0" indent="0" algn="l" rtl="0">
              <a:lnSpc>
                <a:spcPct val="90000"/>
              </a:lnSpc>
              <a:spcBef>
                <a:spcPts val="533"/>
              </a:spcBef>
              <a:spcAft>
                <a:spcPts val="0"/>
              </a:spcAft>
              <a:buNone/>
            </a:pPr>
            <a:r>
              <a:rPr lang="en-US" sz="1200">
                <a:solidFill>
                  <a:srgbClr val="000000"/>
                </a:solidFill>
                <a:latin typeface="Arial Black"/>
                <a:ea typeface="Arial Black"/>
                <a:cs typeface="Arial Black"/>
                <a:sym typeface="Arial Black"/>
              </a:rPr>
              <a:t>5 core Therapeutic Areas</a:t>
            </a:r>
            <a:endParaRPr sz="2400">
              <a:solidFill>
                <a:schemeClr val="lt1"/>
              </a:solidFill>
              <a:latin typeface="Arial"/>
              <a:ea typeface="Arial"/>
              <a:cs typeface="Arial"/>
              <a:sym typeface="Arial"/>
            </a:endParaRPr>
          </a:p>
          <a:p>
            <a:pPr marL="0" marR="0" lvl="0" indent="0" algn="l" rtl="0">
              <a:lnSpc>
                <a:spcPct val="90000"/>
              </a:lnSpc>
              <a:spcBef>
                <a:spcPts val="533"/>
              </a:spcBef>
              <a:spcAft>
                <a:spcPts val="0"/>
              </a:spcAft>
              <a:buNone/>
            </a:pPr>
            <a:r>
              <a:rPr lang="en-US" sz="1067">
                <a:solidFill>
                  <a:srgbClr val="000000"/>
                </a:solidFill>
                <a:latin typeface="Arial"/>
                <a:ea typeface="Arial"/>
                <a:cs typeface="Arial"/>
                <a:sym typeface="Arial"/>
              </a:rPr>
              <a:t>Cardiovascular, Renal &amp; </a:t>
            </a:r>
            <a:br>
              <a:rPr lang="en-US" sz="1067">
                <a:solidFill>
                  <a:srgbClr val="000000"/>
                </a:solidFill>
                <a:latin typeface="Arial"/>
                <a:ea typeface="Arial"/>
                <a:cs typeface="Arial"/>
                <a:sym typeface="Arial"/>
              </a:rPr>
            </a:br>
            <a:r>
              <a:rPr lang="en-US" sz="1067">
                <a:solidFill>
                  <a:srgbClr val="000000"/>
                </a:solidFill>
                <a:latin typeface="Arial"/>
                <a:ea typeface="Arial"/>
                <a:cs typeface="Arial"/>
                <a:sym typeface="Arial"/>
              </a:rPr>
              <a:t>Metabolic (CRM); Immunology;</a:t>
            </a:r>
            <a:br>
              <a:rPr lang="en-US" sz="1067">
                <a:solidFill>
                  <a:srgbClr val="000000"/>
                </a:solidFill>
                <a:latin typeface="Arial"/>
                <a:ea typeface="Arial"/>
                <a:cs typeface="Arial"/>
                <a:sym typeface="Arial"/>
              </a:rPr>
            </a:br>
            <a:r>
              <a:rPr lang="en-US" sz="1067">
                <a:solidFill>
                  <a:srgbClr val="000000"/>
                </a:solidFill>
                <a:latin typeface="Arial"/>
                <a:ea typeface="Arial"/>
                <a:cs typeface="Arial"/>
                <a:sym typeface="Arial"/>
              </a:rPr>
              <a:t>Neuroscience; Oncology</a:t>
            </a:r>
            <a:endParaRPr/>
          </a:p>
          <a:p>
            <a:pPr marL="0" marR="0" lvl="0" indent="0" algn="l" rtl="0">
              <a:lnSpc>
                <a:spcPct val="90000"/>
              </a:lnSpc>
              <a:spcBef>
                <a:spcPts val="533"/>
              </a:spcBef>
              <a:spcAft>
                <a:spcPts val="0"/>
              </a:spcAft>
              <a:buNone/>
            </a:pPr>
            <a:endParaRPr sz="2400">
              <a:solidFill>
                <a:schemeClr val="lt1"/>
              </a:solidFill>
              <a:latin typeface="Arial"/>
              <a:ea typeface="Arial"/>
              <a:cs typeface="Arial"/>
              <a:sym typeface="Arial"/>
            </a:endParaRPr>
          </a:p>
        </p:txBody>
      </p:sp>
      <p:sp>
        <p:nvSpPr>
          <p:cNvPr id="415" name="Google Shape;415;p3"/>
          <p:cNvSpPr/>
          <p:nvPr/>
        </p:nvSpPr>
        <p:spPr>
          <a:xfrm>
            <a:off x="609599" y="3232666"/>
            <a:ext cx="864000" cy="880055"/>
          </a:xfrm>
          <a:prstGeom prst="rect">
            <a:avLst/>
          </a:prstGeom>
          <a:solidFill>
            <a:schemeClr val="accent2"/>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2400">
              <a:solidFill>
                <a:srgbClr val="FFFFFF"/>
              </a:solidFill>
              <a:latin typeface="Arial"/>
              <a:ea typeface="Arial"/>
              <a:cs typeface="Arial"/>
              <a:sym typeface="Arial"/>
            </a:endParaRPr>
          </a:p>
        </p:txBody>
      </p:sp>
      <p:sp>
        <p:nvSpPr>
          <p:cNvPr id="416" name="Google Shape;416;p3"/>
          <p:cNvSpPr/>
          <p:nvPr/>
        </p:nvSpPr>
        <p:spPr>
          <a:xfrm>
            <a:off x="609599" y="4160806"/>
            <a:ext cx="864000" cy="880055"/>
          </a:xfrm>
          <a:prstGeom prst="rect">
            <a:avLst/>
          </a:prstGeom>
          <a:solidFill>
            <a:schemeClr val="accent2"/>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2400">
              <a:solidFill>
                <a:srgbClr val="FFFFFF"/>
              </a:solidFill>
              <a:latin typeface="Arial"/>
              <a:ea typeface="Arial"/>
              <a:cs typeface="Arial"/>
              <a:sym typeface="Arial"/>
            </a:endParaRPr>
          </a:p>
        </p:txBody>
      </p:sp>
      <p:sp>
        <p:nvSpPr>
          <p:cNvPr id="417" name="Google Shape;417;p3"/>
          <p:cNvSpPr/>
          <p:nvPr/>
        </p:nvSpPr>
        <p:spPr>
          <a:xfrm>
            <a:off x="609599" y="5088946"/>
            <a:ext cx="864000" cy="880055"/>
          </a:xfrm>
          <a:prstGeom prst="rect">
            <a:avLst/>
          </a:prstGeom>
          <a:solidFill>
            <a:schemeClr val="accent2"/>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2400">
              <a:solidFill>
                <a:srgbClr val="FFFFFF"/>
              </a:solidFill>
              <a:latin typeface="Arial"/>
              <a:ea typeface="Arial"/>
              <a:cs typeface="Arial"/>
              <a:sym typeface="Arial"/>
            </a:endParaRPr>
          </a:p>
        </p:txBody>
      </p:sp>
      <p:sp>
        <p:nvSpPr>
          <p:cNvPr id="418" name="Google Shape;418;p3"/>
          <p:cNvSpPr/>
          <p:nvPr/>
        </p:nvSpPr>
        <p:spPr>
          <a:xfrm>
            <a:off x="1473599" y="4160805"/>
            <a:ext cx="2745599" cy="880047"/>
          </a:xfrm>
          <a:prstGeom prst="rect">
            <a:avLst/>
          </a:prstGeom>
          <a:noFill/>
          <a:ln>
            <a:noFill/>
          </a:ln>
        </p:spPr>
        <p:txBody>
          <a:bodyPr spcFirstLastPara="1" wrap="square" lIns="144000" tIns="48000" rIns="0" bIns="48000" anchor="ctr" anchorCtr="0">
            <a:noAutofit/>
          </a:bodyPr>
          <a:lstStyle/>
          <a:p>
            <a:pPr marL="0" marR="0" lvl="0" indent="0" algn="l" rtl="0">
              <a:lnSpc>
                <a:spcPct val="90000"/>
              </a:lnSpc>
              <a:spcBef>
                <a:spcPts val="0"/>
              </a:spcBef>
              <a:spcAft>
                <a:spcPts val="0"/>
              </a:spcAft>
              <a:buNone/>
            </a:pPr>
            <a:r>
              <a:rPr lang="en-US" sz="1200">
                <a:solidFill>
                  <a:srgbClr val="000000"/>
                </a:solidFill>
                <a:latin typeface="Arial Black"/>
                <a:ea typeface="Arial Black"/>
                <a:cs typeface="Arial Black"/>
                <a:sym typeface="Arial Black"/>
              </a:rPr>
              <a:t>2+3 technology platforms</a:t>
            </a:r>
            <a:endParaRPr/>
          </a:p>
          <a:p>
            <a:pPr marL="0" marR="0" lvl="0" indent="0" algn="l" rtl="0">
              <a:lnSpc>
                <a:spcPct val="90000"/>
              </a:lnSpc>
              <a:spcBef>
                <a:spcPts val="533"/>
              </a:spcBef>
              <a:spcAft>
                <a:spcPts val="0"/>
              </a:spcAft>
              <a:buNone/>
            </a:pPr>
            <a:r>
              <a:rPr lang="en-US" sz="1067">
                <a:solidFill>
                  <a:srgbClr val="000000"/>
                </a:solidFill>
                <a:latin typeface="Arial"/>
                <a:ea typeface="Arial"/>
                <a:cs typeface="Arial"/>
                <a:sym typeface="Arial"/>
              </a:rPr>
              <a:t>Chemistry, Biotherapeutics</a:t>
            </a:r>
            <a:endParaRPr/>
          </a:p>
          <a:p>
            <a:pPr marL="0" marR="0" lvl="0" indent="0" algn="l" rtl="0">
              <a:lnSpc>
                <a:spcPct val="90000"/>
              </a:lnSpc>
              <a:spcBef>
                <a:spcPts val="267"/>
              </a:spcBef>
              <a:spcAft>
                <a:spcPts val="0"/>
              </a:spcAft>
              <a:buNone/>
            </a:pPr>
            <a:r>
              <a:rPr lang="en-US" sz="1067">
                <a:solidFill>
                  <a:srgbClr val="000000"/>
                </a:solidFill>
                <a:latin typeface="Arial"/>
                <a:ea typeface="Arial"/>
                <a:cs typeface="Arial"/>
                <a:sym typeface="Arial"/>
              </a:rPr>
              <a:t>xRNA, Radioligand, Gene &amp; Cell Therapy</a:t>
            </a:r>
            <a:endParaRPr/>
          </a:p>
        </p:txBody>
      </p:sp>
      <p:sp>
        <p:nvSpPr>
          <p:cNvPr id="419" name="Google Shape;419;p3"/>
          <p:cNvSpPr/>
          <p:nvPr/>
        </p:nvSpPr>
        <p:spPr>
          <a:xfrm>
            <a:off x="1473599" y="5088945"/>
            <a:ext cx="2745599" cy="880047"/>
          </a:xfrm>
          <a:prstGeom prst="rect">
            <a:avLst/>
          </a:prstGeom>
          <a:noFill/>
          <a:ln>
            <a:noFill/>
          </a:ln>
        </p:spPr>
        <p:txBody>
          <a:bodyPr spcFirstLastPara="1" wrap="square" lIns="144000" tIns="48000" rIns="96000" bIns="48000" anchor="ctr" anchorCtr="0">
            <a:noAutofit/>
          </a:bodyPr>
          <a:lstStyle/>
          <a:p>
            <a:pPr marL="0" marR="0" lvl="0" indent="0" algn="l" rtl="0">
              <a:lnSpc>
                <a:spcPct val="90000"/>
              </a:lnSpc>
              <a:spcBef>
                <a:spcPts val="0"/>
              </a:spcBef>
              <a:spcAft>
                <a:spcPts val="0"/>
              </a:spcAft>
              <a:buNone/>
            </a:pPr>
            <a:r>
              <a:rPr lang="en-US" sz="1200">
                <a:solidFill>
                  <a:srgbClr val="000000"/>
                </a:solidFill>
                <a:latin typeface="Arial Black"/>
                <a:ea typeface="Arial Black"/>
                <a:cs typeface="Arial Black"/>
                <a:sym typeface="Arial Black"/>
              </a:rPr>
              <a:t>4 priority geographies</a:t>
            </a:r>
            <a:endParaRPr/>
          </a:p>
          <a:p>
            <a:pPr marL="0" marR="0" lvl="0" indent="0" algn="l" rtl="0">
              <a:lnSpc>
                <a:spcPct val="90000"/>
              </a:lnSpc>
              <a:spcBef>
                <a:spcPts val="533"/>
              </a:spcBef>
              <a:spcAft>
                <a:spcPts val="0"/>
              </a:spcAft>
              <a:buNone/>
            </a:pPr>
            <a:r>
              <a:rPr lang="en-US" sz="1067">
                <a:solidFill>
                  <a:srgbClr val="000000"/>
                </a:solidFill>
                <a:latin typeface="Arial"/>
                <a:ea typeface="Arial"/>
                <a:cs typeface="Arial"/>
                <a:sym typeface="Arial"/>
              </a:rPr>
              <a:t>US, China, Germany, Japan</a:t>
            </a:r>
            <a:br>
              <a:rPr lang="en-US" sz="1067">
                <a:solidFill>
                  <a:srgbClr val="000000"/>
                </a:solidFill>
                <a:latin typeface="Arial"/>
                <a:ea typeface="Arial"/>
                <a:cs typeface="Arial"/>
                <a:sym typeface="Arial"/>
              </a:rPr>
            </a:br>
            <a:endParaRPr sz="1067">
              <a:solidFill>
                <a:srgbClr val="000000"/>
              </a:solidFill>
              <a:latin typeface="Arial"/>
              <a:ea typeface="Arial"/>
              <a:cs typeface="Arial"/>
              <a:sym typeface="Arial"/>
            </a:endParaRPr>
          </a:p>
        </p:txBody>
      </p:sp>
      <p:sp>
        <p:nvSpPr>
          <p:cNvPr id="420" name="Google Shape;420;p3"/>
          <p:cNvSpPr/>
          <p:nvPr/>
        </p:nvSpPr>
        <p:spPr>
          <a:xfrm>
            <a:off x="5707200" y="3232665"/>
            <a:ext cx="2745600" cy="880047"/>
          </a:xfrm>
          <a:prstGeom prst="rect">
            <a:avLst/>
          </a:prstGeom>
          <a:noFill/>
          <a:ln>
            <a:noFill/>
          </a:ln>
        </p:spPr>
        <p:txBody>
          <a:bodyPr spcFirstLastPara="1" wrap="square" lIns="144000" tIns="48000" rIns="0" bIns="48000" anchor="ctr" anchorCtr="0">
            <a:noAutofit/>
          </a:bodyPr>
          <a:lstStyle/>
          <a:p>
            <a:pPr marL="0" marR="0" lvl="0" indent="0" algn="l" rtl="0">
              <a:lnSpc>
                <a:spcPct val="90000"/>
              </a:lnSpc>
              <a:spcBef>
                <a:spcPts val="0"/>
              </a:spcBef>
              <a:spcAft>
                <a:spcPts val="0"/>
              </a:spcAft>
              <a:buNone/>
            </a:pPr>
            <a:r>
              <a:rPr lang="en-US" sz="1200">
                <a:solidFill>
                  <a:schemeClr val="accent6"/>
                </a:solidFill>
                <a:latin typeface="Arial Black"/>
                <a:ea typeface="Arial Black"/>
                <a:cs typeface="Arial Black"/>
                <a:sym typeface="Arial Black"/>
              </a:rPr>
              <a:t>Accelerate growth</a:t>
            </a:r>
            <a:endParaRPr/>
          </a:p>
          <a:p>
            <a:pPr marL="0" marR="0" lvl="0" indent="0" algn="l" rtl="0">
              <a:lnSpc>
                <a:spcPct val="90000"/>
              </a:lnSpc>
              <a:spcBef>
                <a:spcPts val="533"/>
              </a:spcBef>
              <a:spcAft>
                <a:spcPts val="0"/>
              </a:spcAft>
              <a:buNone/>
            </a:pPr>
            <a:r>
              <a:rPr lang="en-US" sz="1067">
                <a:solidFill>
                  <a:srgbClr val="000000"/>
                </a:solidFill>
                <a:latin typeface="Arial"/>
                <a:ea typeface="Arial"/>
                <a:cs typeface="Arial"/>
                <a:sym typeface="Arial"/>
              </a:rPr>
              <a:t>Deliver </a:t>
            </a:r>
            <a:r>
              <a:rPr lang="en-US" sz="1067">
                <a:solidFill>
                  <a:srgbClr val="000000"/>
                </a:solidFill>
                <a:latin typeface="Arial Black"/>
                <a:ea typeface="Arial Black"/>
                <a:cs typeface="Arial Black"/>
                <a:sym typeface="Arial Black"/>
              </a:rPr>
              <a:t>high-value medicines </a:t>
            </a:r>
            <a:br>
              <a:rPr lang="en-US" sz="1067">
                <a:solidFill>
                  <a:srgbClr val="000000"/>
                </a:solidFill>
                <a:latin typeface="Arial Black"/>
                <a:ea typeface="Arial Black"/>
                <a:cs typeface="Arial Black"/>
                <a:sym typeface="Arial Black"/>
              </a:rPr>
            </a:br>
            <a:r>
              <a:rPr lang="en-US" sz="1067">
                <a:solidFill>
                  <a:srgbClr val="000000"/>
                </a:solidFill>
                <a:latin typeface="Arial"/>
                <a:ea typeface="Arial"/>
                <a:cs typeface="Arial"/>
                <a:sym typeface="Arial"/>
              </a:rPr>
              <a:t>(including launch excellence)</a:t>
            </a:r>
            <a:endParaRPr/>
          </a:p>
          <a:p>
            <a:pPr marL="0" marR="0" lvl="0" indent="0" algn="l" rtl="0">
              <a:lnSpc>
                <a:spcPct val="90000"/>
              </a:lnSpc>
              <a:spcBef>
                <a:spcPts val="533"/>
              </a:spcBef>
              <a:spcAft>
                <a:spcPts val="0"/>
              </a:spcAft>
              <a:buNone/>
            </a:pPr>
            <a:endParaRPr sz="1067">
              <a:solidFill>
                <a:srgbClr val="000000"/>
              </a:solidFill>
              <a:latin typeface="Arial"/>
              <a:ea typeface="Arial"/>
              <a:cs typeface="Arial"/>
              <a:sym typeface="Arial"/>
            </a:endParaRPr>
          </a:p>
        </p:txBody>
      </p:sp>
      <p:sp>
        <p:nvSpPr>
          <p:cNvPr id="421" name="Google Shape;421;p3"/>
          <p:cNvSpPr/>
          <p:nvPr/>
        </p:nvSpPr>
        <p:spPr>
          <a:xfrm>
            <a:off x="5707200" y="4160805"/>
            <a:ext cx="2745600" cy="880047"/>
          </a:xfrm>
          <a:prstGeom prst="rect">
            <a:avLst/>
          </a:prstGeom>
          <a:noFill/>
          <a:ln>
            <a:noFill/>
          </a:ln>
        </p:spPr>
        <p:txBody>
          <a:bodyPr spcFirstLastPara="1" wrap="square" lIns="144000" tIns="48000" rIns="0" bIns="48000" anchor="ctr" anchorCtr="0">
            <a:noAutofit/>
          </a:bodyPr>
          <a:lstStyle/>
          <a:p>
            <a:pPr marL="0" marR="0" lvl="0" indent="0" algn="l" rtl="0">
              <a:lnSpc>
                <a:spcPct val="90000"/>
              </a:lnSpc>
              <a:spcBef>
                <a:spcPts val="0"/>
              </a:spcBef>
              <a:spcAft>
                <a:spcPts val="0"/>
              </a:spcAft>
              <a:buNone/>
            </a:pPr>
            <a:r>
              <a:rPr lang="en-US" sz="1200">
                <a:solidFill>
                  <a:schemeClr val="accent6"/>
                </a:solidFill>
                <a:latin typeface="Arial Black"/>
                <a:ea typeface="Arial Black"/>
                <a:cs typeface="Arial Black"/>
                <a:sym typeface="Arial Black"/>
              </a:rPr>
              <a:t>Deliver returns</a:t>
            </a:r>
            <a:endParaRPr/>
          </a:p>
          <a:p>
            <a:pPr marL="0" marR="0" lvl="0" indent="0" algn="l" rtl="0">
              <a:lnSpc>
                <a:spcPct val="90000"/>
              </a:lnSpc>
              <a:spcBef>
                <a:spcPts val="533"/>
              </a:spcBef>
              <a:spcAft>
                <a:spcPts val="0"/>
              </a:spcAft>
              <a:buNone/>
            </a:pPr>
            <a:r>
              <a:rPr lang="en-US" sz="1067">
                <a:solidFill>
                  <a:srgbClr val="000000"/>
                </a:solidFill>
                <a:latin typeface="Arial"/>
                <a:ea typeface="Arial"/>
                <a:cs typeface="Arial"/>
                <a:sym typeface="Arial"/>
              </a:rPr>
              <a:t>Embed </a:t>
            </a:r>
            <a:r>
              <a:rPr lang="en-US" sz="1067">
                <a:solidFill>
                  <a:srgbClr val="000000"/>
                </a:solidFill>
                <a:latin typeface="Arial Black"/>
                <a:ea typeface="Arial Black"/>
                <a:cs typeface="Arial Black"/>
                <a:sym typeface="Arial Black"/>
              </a:rPr>
              <a:t>operational excellence</a:t>
            </a:r>
            <a:endParaRPr/>
          </a:p>
          <a:p>
            <a:pPr marL="0" marR="0" lvl="0" indent="0" algn="l" rtl="0">
              <a:lnSpc>
                <a:spcPct val="90000"/>
              </a:lnSpc>
              <a:spcBef>
                <a:spcPts val="267"/>
              </a:spcBef>
              <a:spcAft>
                <a:spcPts val="0"/>
              </a:spcAft>
              <a:buNone/>
            </a:pPr>
            <a:endParaRPr sz="1067">
              <a:solidFill>
                <a:srgbClr val="000000"/>
              </a:solidFill>
              <a:latin typeface="Arial Black"/>
              <a:ea typeface="Arial Black"/>
              <a:cs typeface="Arial Black"/>
              <a:sym typeface="Arial Black"/>
            </a:endParaRPr>
          </a:p>
          <a:p>
            <a:pPr marL="0" marR="0" lvl="0" indent="0" algn="l" rtl="0">
              <a:lnSpc>
                <a:spcPct val="90000"/>
              </a:lnSpc>
              <a:spcBef>
                <a:spcPts val="267"/>
              </a:spcBef>
              <a:spcAft>
                <a:spcPts val="0"/>
              </a:spcAft>
              <a:buNone/>
            </a:pPr>
            <a:endParaRPr sz="1067">
              <a:solidFill>
                <a:srgbClr val="000000"/>
              </a:solidFill>
              <a:latin typeface="Arial Black"/>
              <a:ea typeface="Arial Black"/>
              <a:cs typeface="Arial Black"/>
              <a:sym typeface="Arial Black"/>
            </a:endParaRPr>
          </a:p>
        </p:txBody>
      </p:sp>
      <p:sp>
        <p:nvSpPr>
          <p:cNvPr id="422" name="Google Shape;422;p3"/>
          <p:cNvSpPr/>
          <p:nvPr/>
        </p:nvSpPr>
        <p:spPr>
          <a:xfrm>
            <a:off x="5707200" y="5088945"/>
            <a:ext cx="2745600" cy="880047"/>
          </a:xfrm>
          <a:prstGeom prst="rect">
            <a:avLst/>
          </a:prstGeom>
          <a:solidFill>
            <a:schemeClr val="accent2"/>
          </a:solidFill>
          <a:ln>
            <a:noFill/>
          </a:ln>
        </p:spPr>
        <p:txBody>
          <a:bodyPr spcFirstLastPara="1" wrap="square" lIns="144000" tIns="48000" rIns="96000" bIns="48000" anchor="ctr" anchorCtr="0">
            <a:noAutofit/>
          </a:bodyPr>
          <a:lstStyle/>
          <a:p>
            <a:pPr marL="0" marR="0" lvl="0" indent="0" algn="l" rtl="0">
              <a:lnSpc>
                <a:spcPct val="90000"/>
              </a:lnSpc>
              <a:spcBef>
                <a:spcPts val="0"/>
              </a:spcBef>
              <a:spcAft>
                <a:spcPts val="0"/>
              </a:spcAft>
              <a:buNone/>
            </a:pPr>
            <a:r>
              <a:rPr lang="en-US" sz="1200">
                <a:solidFill>
                  <a:srgbClr val="FFFFFF"/>
                </a:solidFill>
                <a:latin typeface="Arial Black"/>
                <a:ea typeface="Arial Black"/>
                <a:cs typeface="Arial Black"/>
                <a:sym typeface="Arial Black"/>
              </a:rPr>
              <a:t>Strengthen foundations</a:t>
            </a:r>
            <a:endParaRPr/>
          </a:p>
          <a:p>
            <a:pPr marL="0" marR="0" lvl="0" indent="0" algn="l" rtl="0">
              <a:lnSpc>
                <a:spcPct val="90000"/>
              </a:lnSpc>
              <a:spcBef>
                <a:spcPts val="533"/>
              </a:spcBef>
              <a:spcAft>
                <a:spcPts val="0"/>
              </a:spcAft>
              <a:buNone/>
            </a:pPr>
            <a:r>
              <a:rPr lang="en-US" sz="1067">
                <a:solidFill>
                  <a:srgbClr val="FFFFFF"/>
                </a:solidFill>
                <a:latin typeface="Arial"/>
                <a:ea typeface="Arial"/>
                <a:cs typeface="Arial"/>
                <a:sym typeface="Arial"/>
              </a:rPr>
              <a:t>Unleash the power of our </a:t>
            </a:r>
            <a:r>
              <a:rPr lang="en-US" sz="1067">
                <a:solidFill>
                  <a:srgbClr val="FFFFFF"/>
                </a:solidFill>
                <a:latin typeface="Arial Black"/>
                <a:ea typeface="Arial Black"/>
                <a:cs typeface="Arial Black"/>
                <a:sym typeface="Arial Black"/>
              </a:rPr>
              <a:t>people</a:t>
            </a:r>
            <a:endParaRPr/>
          </a:p>
          <a:p>
            <a:pPr marL="0" marR="0" lvl="0" indent="0" algn="l" rtl="0">
              <a:lnSpc>
                <a:spcPct val="90000"/>
              </a:lnSpc>
              <a:spcBef>
                <a:spcPts val="267"/>
              </a:spcBef>
              <a:spcAft>
                <a:spcPts val="0"/>
              </a:spcAft>
              <a:buNone/>
            </a:pPr>
            <a:r>
              <a:rPr lang="en-US" sz="1067">
                <a:solidFill>
                  <a:srgbClr val="FFFFFF"/>
                </a:solidFill>
                <a:latin typeface="Arial"/>
                <a:ea typeface="Arial"/>
                <a:cs typeface="Arial"/>
                <a:sym typeface="Arial"/>
              </a:rPr>
              <a:t>Scale </a:t>
            </a:r>
            <a:r>
              <a:rPr lang="en-US" sz="1067">
                <a:solidFill>
                  <a:srgbClr val="FFFFFF"/>
                </a:solidFill>
                <a:latin typeface="Arial Black"/>
                <a:ea typeface="Arial Black"/>
                <a:cs typeface="Arial Black"/>
                <a:sym typeface="Arial Black"/>
              </a:rPr>
              <a:t>data science and technology</a:t>
            </a:r>
            <a:endParaRPr/>
          </a:p>
          <a:p>
            <a:pPr marL="0" marR="0" lvl="0" indent="0" algn="l" rtl="0">
              <a:lnSpc>
                <a:spcPct val="90000"/>
              </a:lnSpc>
              <a:spcBef>
                <a:spcPts val="267"/>
              </a:spcBef>
              <a:spcAft>
                <a:spcPts val="0"/>
              </a:spcAft>
              <a:buNone/>
            </a:pPr>
            <a:r>
              <a:rPr lang="en-US" sz="1067">
                <a:solidFill>
                  <a:srgbClr val="FFFFFF"/>
                </a:solidFill>
                <a:latin typeface="Arial"/>
                <a:ea typeface="Arial"/>
                <a:cs typeface="Arial"/>
                <a:sym typeface="Arial"/>
              </a:rPr>
              <a:t>Build trust with </a:t>
            </a:r>
            <a:r>
              <a:rPr lang="en-US" sz="1067">
                <a:solidFill>
                  <a:srgbClr val="FFFFFF"/>
                </a:solidFill>
                <a:latin typeface="Arial Black"/>
                <a:ea typeface="Arial Black"/>
                <a:cs typeface="Arial Black"/>
                <a:sym typeface="Arial Black"/>
              </a:rPr>
              <a:t>society</a:t>
            </a:r>
            <a:endParaRPr/>
          </a:p>
        </p:txBody>
      </p:sp>
      <p:sp>
        <p:nvSpPr>
          <p:cNvPr id="423" name="Google Shape;423;p3"/>
          <p:cNvSpPr/>
          <p:nvPr/>
        </p:nvSpPr>
        <p:spPr>
          <a:xfrm>
            <a:off x="719016" y="4387367"/>
            <a:ext cx="645165" cy="426932"/>
          </a:xfrm>
          <a:custGeom>
            <a:avLst/>
            <a:gdLst/>
            <a:ahLst/>
            <a:cxnLst/>
            <a:rect l="l" t="t" r="r" b="b"/>
            <a:pathLst>
              <a:path w="56766960" h="37564908" extrusionOk="0">
                <a:moveTo>
                  <a:pt x="31009700" y="34442816"/>
                </a:moveTo>
                <a:lnTo>
                  <a:pt x="25579512" y="34442816"/>
                </a:lnTo>
                <a:lnTo>
                  <a:pt x="25579512" y="32883670"/>
                </a:lnTo>
                <a:lnTo>
                  <a:pt x="31009700" y="32883670"/>
                </a:lnTo>
                <a:close/>
                <a:moveTo>
                  <a:pt x="9113718" y="3853529"/>
                </a:moveTo>
                <a:lnTo>
                  <a:pt x="47475492" y="3853529"/>
                </a:lnTo>
                <a:lnTo>
                  <a:pt x="47475492" y="27440368"/>
                </a:lnTo>
                <a:lnTo>
                  <a:pt x="9113718" y="27440368"/>
                </a:lnTo>
                <a:close/>
                <a:moveTo>
                  <a:pt x="10672269" y="25881224"/>
                </a:moveTo>
                <a:lnTo>
                  <a:pt x="45917540" y="25881224"/>
                </a:lnTo>
                <a:lnTo>
                  <a:pt x="45917540" y="5412675"/>
                </a:lnTo>
                <a:lnTo>
                  <a:pt x="10672269" y="5412675"/>
                </a:lnTo>
                <a:close/>
                <a:moveTo>
                  <a:pt x="56767784" y="29761802"/>
                </a:moveTo>
                <a:lnTo>
                  <a:pt x="56767784" y="37565276"/>
                </a:lnTo>
                <a:lnTo>
                  <a:pt x="824" y="37565276"/>
                </a:lnTo>
                <a:lnTo>
                  <a:pt x="824" y="29761802"/>
                </a:lnTo>
                <a:lnTo>
                  <a:pt x="4513166" y="29761802"/>
                </a:lnTo>
                <a:lnTo>
                  <a:pt x="4513166" y="367"/>
                </a:lnTo>
                <a:lnTo>
                  <a:pt x="52272128" y="367"/>
                </a:lnTo>
                <a:lnTo>
                  <a:pt x="52272128" y="29761802"/>
                </a:lnTo>
                <a:close/>
                <a:moveTo>
                  <a:pt x="6072313" y="29761802"/>
                </a:moveTo>
                <a:lnTo>
                  <a:pt x="50712984" y="29761802"/>
                </a:lnTo>
                <a:lnTo>
                  <a:pt x="50712984" y="1561300"/>
                </a:lnTo>
                <a:lnTo>
                  <a:pt x="6072313" y="1561300"/>
                </a:lnTo>
                <a:close/>
                <a:moveTo>
                  <a:pt x="55209236" y="31320352"/>
                </a:moveTo>
                <a:lnTo>
                  <a:pt x="1559968" y="31320352"/>
                </a:lnTo>
                <a:lnTo>
                  <a:pt x="1559968" y="36006132"/>
                </a:lnTo>
                <a:lnTo>
                  <a:pt x="55209236" y="36006132"/>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Arial"/>
              <a:ea typeface="Arial"/>
              <a:cs typeface="Arial"/>
              <a:sym typeface="Arial"/>
            </a:endParaRPr>
          </a:p>
        </p:txBody>
      </p:sp>
      <p:sp>
        <p:nvSpPr>
          <p:cNvPr id="424" name="Google Shape;424;p3"/>
          <p:cNvSpPr/>
          <p:nvPr/>
        </p:nvSpPr>
        <p:spPr>
          <a:xfrm>
            <a:off x="778712" y="5266090"/>
            <a:ext cx="525773" cy="525767"/>
          </a:xfrm>
          <a:custGeom>
            <a:avLst/>
            <a:gdLst/>
            <a:ahLst/>
            <a:cxnLst/>
            <a:rect l="l" t="t" r="r" b="b"/>
            <a:pathLst>
              <a:path w="46261802" h="46261196" extrusionOk="0">
                <a:moveTo>
                  <a:pt x="23131726" y="367"/>
                </a:moveTo>
                <a:cubicBezTo>
                  <a:pt x="10356984" y="367"/>
                  <a:pt x="824" y="10355928"/>
                  <a:pt x="824" y="23130668"/>
                </a:cubicBezTo>
                <a:cubicBezTo>
                  <a:pt x="824" y="35905404"/>
                  <a:pt x="10356984" y="46261564"/>
                  <a:pt x="23131726" y="46261564"/>
                </a:cubicBezTo>
                <a:cubicBezTo>
                  <a:pt x="35906468" y="46261564"/>
                  <a:pt x="46262628" y="35905404"/>
                  <a:pt x="46262628" y="23130668"/>
                </a:cubicBezTo>
                <a:cubicBezTo>
                  <a:pt x="46262628" y="10355928"/>
                  <a:pt x="35906468" y="367"/>
                  <a:pt x="23131726" y="367"/>
                </a:cubicBezTo>
                <a:close/>
                <a:moveTo>
                  <a:pt x="17389826" y="2321205"/>
                </a:moveTo>
                <a:cubicBezTo>
                  <a:pt x="15061240" y="4301725"/>
                  <a:pt x="13114096" y="7451008"/>
                  <a:pt x="11798120" y="11332778"/>
                </a:cubicBezTo>
                <a:cubicBezTo>
                  <a:pt x="8966823" y="12027122"/>
                  <a:pt x="6197868" y="12954742"/>
                  <a:pt x="3519630" y="14105982"/>
                </a:cubicBezTo>
                <a:cubicBezTo>
                  <a:pt x="6191240" y="8333867"/>
                  <a:pt x="11262015" y="4025477"/>
                  <a:pt x="17389826" y="2321205"/>
                </a:cubicBezTo>
                <a:close/>
                <a:moveTo>
                  <a:pt x="2699529" y="16148486"/>
                </a:moveTo>
                <a:cubicBezTo>
                  <a:pt x="5458758" y="14866584"/>
                  <a:pt x="8325726" y="13830688"/>
                  <a:pt x="11267081" y="13052844"/>
                </a:cubicBezTo>
                <a:cubicBezTo>
                  <a:pt x="10476780" y="15903529"/>
                  <a:pt x="10010109" y="19079036"/>
                  <a:pt x="9954085" y="22432748"/>
                </a:cubicBezTo>
                <a:lnTo>
                  <a:pt x="1554010" y="22432748"/>
                </a:lnTo>
                <a:cubicBezTo>
                  <a:pt x="1620465" y="20292606"/>
                  <a:pt x="2006555" y="18174428"/>
                  <a:pt x="2699529" y="16148486"/>
                </a:cubicBezTo>
                <a:close/>
                <a:moveTo>
                  <a:pt x="1557586" y="23962092"/>
                </a:moveTo>
                <a:lnTo>
                  <a:pt x="9956469" y="23962092"/>
                </a:lnTo>
                <a:cubicBezTo>
                  <a:pt x="10025606" y="27390304"/>
                  <a:pt x="10522077" y="30631372"/>
                  <a:pt x="11355886" y="33523180"/>
                </a:cubicBezTo>
                <a:cubicBezTo>
                  <a:pt x="6966319" y="32413422"/>
                  <a:pt x="3942197" y="30960366"/>
                  <a:pt x="2784162" y="30352442"/>
                </a:cubicBezTo>
                <a:cubicBezTo>
                  <a:pt x="2053342" y="28296944"/>
                  <a:pt x="1639715" y="26142094"/>
                  <a:pt x="1557586" y="23962092"/>
                </a:cubicBezTo>
                <a:close/>
                <a:moveTo>
                  <a:pt x="3681743" y="32504014"/>
                </a:moveTo>
                <a:cubicBezTo>
                  <a:pt x="5466178" y="33322924"/>
                  <a:pt x="8281699" y="34423144"/>
                  <a:pt x="11917321" y="35269472"/>
                </a:cubicBezTo>
                <a:cubicBezTo>
                  <a:pt x="13228529" y="38985552"/>
                  <a:pt x="15123225" y="42004312"/>
                  <a:pt x="17376118" y="43929996"/>
                </a:cubicBezTo>
                <a:cubicBezTo>
                  <a:pt x="11384053" y="42261308"/>
                  <a:pt x="6396855" y="38100248"/>
                  <a:pt x="3681743" y="32504014"/>
                </a:cubicBezTo>
                <a:close/>
                <a:moveTo>
                  <a:pt x="22367052" y="44680964"/>
                </a:moveTo>
                <a:cubicBezTo>
                  <a:pt x="18767786" y="44246476"/>
                  <a:pt x="15608968" y="40773564"/>
                  <a:pt x="13632619" y="35637800"/>
                </a:cubicBezTo>
                <a:cubicBezTo>
                  <a:pt x="14722114" y="35919712"/>
                  <a:pt x="18928112" y="36518692"/>
                  <a:pt x="22367052" y="36503792"/>
                </a:cubicBezTo>
                <a:close/>
                <a:moveTo>
                  <a:pt x="22367052" y="34945840"/>
                </a:moveTo>
                <a:cubicBezTo>
                  <a:pt x="19229154" y="34915444"/>
                  <a:pt x="16102310" y="34569644"/>
                  <a:pt x="13033636" y="33913564"/>
                </a:cubicBezTo>
                <a:cubicBezTo>
                  <a:pt x="12112214" y="30964538"/>
                  <a:pt x="11559123" y="27575066"/>
                  <a:pt x="11484026" y="23960304"/>
                </a:cubicBezTo>
                <a:lnTo>
                  <a:pt x="22367052" y="23960304"/>
                </a:lnTo>
                <a:close/>
                <a:moveTo>
                  <a:pt x="22367052" y="22432748"/>
                </a:moveTo>
                <a:lnTo>
                  <a:pt x="11482834" y="22432748"/>
                </a:lnTo>
                <a:cubicBezTo>
                  <a:pt x="11542435" y="18887718"/>
                  <a:pt x="12068110" y="15557251"/>
                  <a:pt x="12947215" y="12640410"/>
                </a:cubicBezTo>
                <a:cubicBezTo>
                  <a:pt x="16040075" y="11935516"/>
                  <a:pt x="19195778" y="11542392"/>
                  <a:pt x="22367052" y="11466878"/>
                </a:cubicBezTo>
                <a:close/>
                <a:moveTo>
                  <a:pt x="22367052" y="9921442"/>
                </a:moveTo>
                <a:cubicBezTo>
                  <a:pt x="19391088" y="9995525"/>
                  <a:pt x="16427996" y="10339002"/>
                  <a:pt x="13514015" y="10947760"/>
                </a:cubicBezTo>
                <a:cubicBezTo>
                  <a:pt x="15481423" y="5634985"/>
                  <a:pt x="18693882" y="2023203"/>
                  <a:pt x="22367052" y="1580968"/>
                </a:cubicBezTo>
                <a:close/>
                <a:moveTo>
                  <a:pt x="44709440" y="22432748"/>
                </a:moveTo>
                <a:lnTo>
                  <a:pt x="36305792" y="22432748"/>
                </a:lnTo>
                <a:cubicBezTo>
                  <a:pt x="36246188" y="19017052"/>
                  <a:pt x="35769388" y="15786116"/>
                  <a:pt x="34950476" y="12896691"/>
                </a:cubicBezTo>
                <a:cubicBezTo>
                  <a:pt x="39447324" y="14039230"/>
                  <a:pt x="42492308" y="15537583"/>
                  <a:pt x="43549616" y="16104382"/>
                </a:cubicBezTo>
                <a:cubicBezTo>
                  <a:pt x="44252008" y="18143572"/>
                  <a:pt x="44643044" y="20276996"/>
                  <a:pt x="44709440" y="22432748"/>
                </a:cubicBezTo>
                <a:close/>
                <a:moveTo>
                  <a:pt x="42678260" y="13956385"/>
                </a:moveTo>
                <a:cubicBezTo>
                  <a:pt x="40917072" y="13139265"/>
                  <a:pt x="38084860" y="12018778"/>
                  <a:pt x="34410496" y="11155169"/>
                </a:cubicBezTo>
                <a:cubicBezTo>
                  <a:pt x="33094522" y="7357435"/>
                  <a:pt x="31173006" y="4274308"/>
                  <a:pt x="28882564" y="2321205"/>
                </a:cubicBezTo>
                <a:cubicBezTo>
                  <a:pt x="34953160" y="4011054"/>
                  <a:pt x="39988556" y="8257877"/>
                  <a:pt x="42678260" y="13956385"/>
                </a:cubicBezTo>
                <a:close/>
                <a:moveTo>
                  <a:pt x="23896994" y="1575604"/>
                </a:moveTo>
                <a:cubicBezTo>
                  <a:pt x="27532616" y="2014263"/>
                  <a:pt x="30720044" y="5558697"/>
                  <a:pt x="32692220" y="10786243"/>
                </a:cubicBezTo>
                <a:cubicBezTo>
                  <a:pt x="31176584" y="10436389"/>
                  <a:pt x="27188126" y="9907137"/>
                  <a:pt x="23896994" y="9907137"/>
                </a:cubicBezTo>
                <a:close/>
                <a:moveTo>
                  <a:pt x="23896994" y="11457939"/>
                </a:moveTo>
                <a:cubicBezTo>
                  <a:pt x="27051104" y="11490003"/>
                  <a:pt x="30193892" y="11840632"/>
                  <a:pt x="33277496" y="12504521"/>
                </a:cubicBezTo>
                <a:cubicBezTo>
                  <a:pt x="34181036" y="15454142"/>
                  <a:pt x="34719228" y="18833482"/>
                  <a:pt x="34781212" y="22432748"/>
                </a:cubicBezTo>
                <a:lnTo>
                  <a:pt x="23896994" y="22432748"/>
                </a:lnTo>
                <a:close/>
                <a:moveTo>
                  <a:pt x="23896994" y="23962092"/>
                </a:moveTo>
                <a:lnTo>
                  <a:pt x="34778828" y="23962092"/>
                </a:lnTo>
                <a:cubicBezTo>
                  <a:pt x="34706116" y="27514272"/>
                  <a:pt x="34168520" y="30848316"/>
                  <a:pt x="33275112" y="33763368"/>
                </a:cubicBezTo>
                <a:cubicBezTo>
                  <a:pt x="30195798" y="34464868"/>
                  <a:pt x="27054204" y="34857396"/>
                  <a:pt x="23896994" y="34935112"/>
                </a:cubicBezTo>
                <a:close/>
                <a:moveTo>
                  <a:pt x="23896994" y="36490084"/>
                </a:moveTo>
                <a:cubicBezTo>
                  <a:pt x="26854722" y="36413976"/>
                  <a:pt x="29799576" y="36071452"/>
                  <a:pt x="32695796" y="35466748"/>
                </a:cubicBezTo>
                <a:cubicBezTo>
                  <a:pt x="30723024" y="40699064"/>
                  <a:pt x="27535596" y="44247668"/>
                  <a:pt x="23896994" y="44685728"/>
                </a:cubicBezTo>
                <a:close/>
                <a:moveTo>
                  <a:pt x="28903424" y="43925824"/>
                </a:moveTo>
                <a:cubicBezTo>
                  <a:pt x="31190290" y="41964976"/>
                  <a:pt x="33108826" y="38878868"/>
                  <a:pt x="34421224" y="35078748"/>
                </a:cubicBezTo>
                <a:cubicBezTo>
                  <a:pt x="37241636" y="34387088"/>
                  <a:pt x="40000116" y="33463938"/>
                  <a:pt x="42668724" y="32318658"/>
                </a:cubicBezTo>
                <a:cubicBezTo>
                  <a:pt x="39978960" y="37999584"/>
                  <a:pt x="34956972" y="42234188"/>
                  <a:pt x="28903424" y="43925824"/>
                </a:cubicBezTo>
                <a:close/>
                <a:moveTo>
                  <a:pt x="43510284" y="30265426"/>
                </a:moveTo>
                <a:cubicBezTo>
                  <a:pt x="40756388" y="31542958"/>
                  <a:pt x="37895212" y="32575296"/>
                  <a:pt x="34960012" y="33350340"/>
                </a:cubicBezTo>
                <a:cubicBezTo>
                  <a:pt x="35763428" y="30500846"/>
                  <a:pt x="36240824" y="27321764"/>
                  <a:pt x="36308768" y="23962092"/>
                </a:cubicBezTo>
                <a:lnTo>
                  <a:pt x="44705864" y="23962092"/>
                </a:lnTo>
                <a:cubicBezTo>
                  <a:pt x="44624988" y="26111340"/>
                  <a:pt x="44221372" y="28236212"/>
                  <a:pt x="43508492" y="3026542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Arial"/>
              <a:ea typeface="Arial"/>
              <a:cs typeface="Arial"/>
              <a:sym typeface="Arial"/>
            </a:endParaRPr>
          </a:p>
        </p:txBody>
      </p:sp>
      <p:sp>
        <p:nvSpPr>
          <p:cNvPr id="425" name="Google Shape;425;p3"/>
          <p:cNvSpPr/>
          <p:nvPr/>
        </p:nvSpPr>
        <p:spPr>
          <a:xfrm>
            <a:off x="730335" y="3384692"/>
            <a:ext cx="622528" cy="576000"/>
          </a:xfrm>
          <a:custGeom>
            <a:avLst/>
            <a:gdLst/>
            <a:ahLst/>
            <a:cxnLst/>
            <a:rect l="l" t="t" r="r" b="b"/>
            <a:pathLst>
              <a:path w="54775116" h="50681158" extrusionOk="0">
                <a:moveTo>
                  <a:pt x="34483808" y="4583634"/>
                </a:moveTo>
                <a:lnTo>
                  <a:pt x="34465928" y="5444263"/>
                </a:lnTo>
                <a:cubicBezTo>
                  <a:pt x="34393212" y="9020284"/>
                  <a:pt x="31619414" y="11966925"/>
                  <a:pt x="28138750" y="12341812"/>
                </a:cubicBezTo>
                <a:lnTo>
                  <a:pt x="28138750" y="6551042"/>
                </a:lnTo>
                <a:cubicBezTo>
                  <a:pt x="29642408" y="6202320"/>
                  <a:pt x="30708184" y="4864293"/>
                  <a:pt x="30711702" y="3320702"/>
                </a:cubicBezTo>
                <a:cubicBezTo>
                  <a:pt x="30708424" y="1486442"/>
                  <a:pt x="29220856" y="1022"/>
                  <a:pt x="27386594" y="367"/>
                </a:cubicBezTo>
                <a:cubicBezTo>
                  <a:pt x="25552334" y="2333"/>
                  <a:pt x="24065842" y="1488826"/>
                  <a:pt x="24063874" y="3323087"/>
                </a:cubicBezTo>
                <a:cubicBezTo>
                  <a:pt x="24067334" y="4866497"/>
                  <a:pt x="25132806" y="6204466"/>
                  <a:pt x="26636228" y="6553427"/>
                </a:cubicBezTo>
                <a:lnTo>
                  <a:pt x="26636228" y="12344196"/>
                </a:lnTo>
                <a:cubicBezTo>
                  <a:pt x="23156162" y="11969310"/>
                  <a:pt x="20382362" y="9020284"/>
                  <a:pt x="20309648" y="5447839"/>
                </a:cubicBezTo>
                <a:lnTo>
                  <a:pt x="20291768" y="4586615"/>
                </a:lnTo>
                <a:lnTo>
                  <a:pt x="824" y="7821721"/>
                </a:lnTo>
                <a:lnTo>
                  <a:pt x="616497" y="8786055"/>
                </a:lnTo>
                <a:cubicBezTo>
                  <a:pt x="4172255" y="14358688"/>
                  <a:pt x="14398484" y="18147482"/>
                  <a:pt x="26258956" y="18375156"/>
                </a:cubicBezTo>
                <a:cubicBezTo>
                  <a:pt x="22006472" y="20005224"/>
                  <a:pt x="17882724" y="21796812"/>
                  <a:pt x="17882724" y="25397268"/>
                </a:cubicBezTo>
                <a:cubicBezTo>
                  <a:pt x="17882724" y="29062094"/>
                  <a:pt x="21642908" y="30858448"/>
                  <a:pt x="25430510" y="32530238"/>
                </a:cubicBezTo>
                <a:cubicBezTo>
                  <a:pt x="22581016" y="33679332"/>
                  <a:pt x="20071246" y="35042392"/>
                  <a:pt x="20071246" y="37561700"/>
                </a:cubicBezTo>
                <a:cubicBezTo>
                  <a:pt x="20071246" y="40299740"/>
                  <a:pt x="22693662" y="41674124"/>
                  <a:pt x="25449582" y="42907852"/>
                </a:cubicBezTo>
                <a:cubicBezTo>
                  <a:pt x="23703292" y="43663584"/>
                  <a:pt x="22259774" y="44603480"/>
                  <a:pt x="22259774" y="46269312"/>
                </a:cubicBezTo>
                <a:cubicBezTo>
                  <a:pt x="22259774" y="48420288"/>
                  <a:pt x="24506112" y="49409056"/>
                  <a:pt x="26487228" y="50281012"/>
                </a:cubicBezTo>
                <a:lnTo>
                  <a:pt x="27386594" y="50681524"/>
                </a:lnTo>
                <a:lnTo>
                  <a:pt x="28285370" y="50281012"/>
                </a:lnTo>
                <a:cubicBezTo>
                  <a:pt x="30267678" y="49409056"/>
                  <a:pt x="32516994" y="48421480"/>
                  <a:pt x="32516994" y="46269312"/>
                </a:cubicBezTo>
                <a:cubicBezTo>
                  <a:pt x="32516994" y="44603480"/>
                  <a:pt x="31072880" y="43663584"/>
                  <a:pt x="29326586" y="42907852"/>
                </a:cubicBezTo>
                <a:cubicBezTo>
                  <a:pt x="32083698" y="41676508"/>
                  <a:pt x="34705520" y="40299740"/>
                  <a:pt x="34705520" y="37561700"/>
                </a:cubicBezTo>
                <a:cubicBezTo>
                  <a:pt x="34705520" y="35041796"/>
                  <a:pt x="32195152" y="33678736"/>
                  <a:pt x="29346254" y="32529642"/>
                </a:cubicBezTo>
                <a:cubicBezTo>
                  <a:pt x="33133858" y="30860832"/>
                  <a:pt x="36894044" y="29062094"/>
                  <a:pt x="36894044" y="25397268"/>
                </a:cubicBezTo>
                <a:cubicBezTo>
                  <a:pt x="36894044" y="21797408"/>
                  <a:pt x="32770892" y="20005820"/>
                  <a:pt x="28516022" y="18375156"/>
                </a:cubicBezTo>
                <a:cubicBezTo>
                  <a:pt x="40382452" y="18147482"/>
                  <a:pt x="50604512" y="14358092"/>
                  <a:pt x="54160868" y="8785458"/>
                </a:cubicBezTo>
                <a:lnTo>
                  <a:pt x="54775940" y="7821125"/>
                </a:lnTo>
                <a:close/>
                <a:moveTo>
                  <a:pt x="25564018" y="3320702"/>
                </a:moveTo>
                <a:cubicBezTo>
                  <a:pt x="25565328" y="2314648"/>
                  <a:pt x="26380540" y="1499436"/>
                  <a:pt x="27386594" y="1498124"/>
                </a:cubicBezTo>
                <a:cubicBezTo>
                  <a:pt x="28392890" y="1499137"/>
                  <a:pt x="29208458" y="2314410"/>
                  <a:pt x="29209772" y="3320702"/>
                </a:cubicBezTo>
                <a:cubicBezTo>
                  <a:pt x="29208458" y="4326995"/>
                  <a:pt x="28392890" y="5142269"/>
                  <a:pt x="27386594" y="5143282"/>
                </a:cubicBezTo>
                <a:cubicBezTo>
                  <a:pt x="26380540" y="5141971"/>
                  <a:pt x="25565328" y="4326757"/>
                  <a:pt x="25564018" y="3320702"/>
                </a:cubicBezTo>
                <a:close/>
                <a:moveTo>
                  <a:pt x="2579733" y="8929692"/>
                </a:moveTo>
                <a:lnTo>
                  <a:pt x="18868512" y="6330520"/>
                </a:lnTo>
                <a:cubicBezTo>
                  <a:pt x="19354256" y="10323744"/>
                  <a:pt x="22623334" y="13493290"/>
                  <a:pt x="26635034" y="13849105"/>
                </a:cubicBezTo>
                <a:lnTo>
                  <a:pt x="26635034" y="16882762"/>
                </a:lnTo>
                <a:cubicBezTo>
                  <a:pt x="15988622" y="16738529"/>
                  <a:pt x="6435876" y="13558255"/>
                  <a:pt x="2579733" y="8929692"/>
                </a:cubicBezTo>
                <a:close/>
                <a:moveTo>
                  <a:pt x="26636228" y="48703388"/>
                </a:moveTo>
                <a:cubicBezTo>
                  <a:pt x="24887552" y="47916664"/>
                  <a:pt x="23760510" y="47272980"/>
                  <a:pt x="23760510" y="46269312"/>
                </a:cubicBezTo>
                <a:cubicBezTo>
                  <a:pt x="23760510" y="45328820"/>
                  <a:pt x="25097942" y="44654140"/>
                  <a:pt x="26636228" y="44039664"/>
                </a:cubicBezTo>
                <a:close/>
                <a:moveTo>
                  <a:pt x="26636228" y="41789748"/>
                </a:moveTo>
                <a:cubicBezTo>
                  <a:pt x="24010236" y="40633504"/>
                  <a:pt x="21570198" y="39524936"/>
                  <a:pt x="21570198" y="37558124"/>
                </a:cubicBezTo>
                <a:cubicBezTo>
                  <a:pt x="21570198" y="35806468"/>
                  <a:pt x="24000102" y="34685388"/>
                  <a:pt x="26636228" y="33662644"/>
                </a:cubicBezTo>
                <a:close/>
                <a:moveTo>
                  <a:pt x="26636228" y="31419288"/>
                </a:moveTo>
                <a:cubicBezTo>
                  <a:pt x="23160932" y="29908418"/>
                  <a:pt x="19424584" y="28339142"/>
                  <a:pt x="19383460" y="25394288"/>
                </a:cubicBezTo>
                <a:cubicBezTo>
                  <a:pt x="19345314" y="22827302"/>
                  <a:pt x="22916568" y="21268156"/>
                  <a:pt x="26636228" y="19837748"/>
                </a:cubicBezTo>
                <a:close/>
                <a:moveTo>
                  <a:pt x="31013278" y="46266332"/>
                </a:moveTo>
                <a:cubicBezTo>
                  <a:pt x="31013278" y="47271192"/>
                  <a:pt x="29886234" y="47913684"/>
                  <a:pt x="28136964" y="48701004"/>
                </a:cubicBezTo>
                <a:lnTo>
                  <a:pt x="28136964" y="44039664"/>
                </a:lnTo>
                <a:cubicBezTo>
                  <a:pt x="29675846" y="44654140"/>
                  <a:pt x="31013278" y="45328820"/>
                  <a:pt x="31013278" y="46269312"/>
                </a:cubicBezTo>
                <a:close/>
                <a:moveTo>
                  <a:pt x="33201802" y="37558720"/>
                </a:moveTo>
                <a:cubicBezTo>
                  <a:pt x="33201802" y="39522552"/>
                  <a:pt x="30762956" y="40633504"/>
                  <a:pt x="28135772" y="41790344"/>
                </a:cubicBezTo>
                <a:lnTo>
                  <a:pt x="28135772" y="33666220"/>
                </a:lnTo>
                <a:cubicBezTo>
                  <a:pt x="30771894" y="34687772"/>
                  <a:pt x="33201802" y="35810044"/>
                  <a:pt x="33201802" y="37561700"/>
                </a:cubicBezTo>
                <a:close/>
                <a:moveTo>
                  <a:pt x="35390328" y="25394288"/>
                </a:moveTo>
                <a:cubicBezTo>
                  <a:pt x="35390328" y="28785548"/>
                  <a:pt x="30130000" y="30421578"/>
                  <a:pt x="28136964" y="31418692"/>
                </a:cubicBezTo>
                <a:lnTo>
                  <a:pt x="28136964" y="19837748"/>
                </a:lnTo>
                <a:cubicBezTo>
                  <a:pt x="31857218" y="21268156"/>
                  <a:pt x="35390328" y="22823726"/>
                  <a:pt x="35390328" y="25397268"/>
                </a:cubicBezTo>
                <a:close/>
                <a:moveTo>
                  <a:pt x="28136964" y="16882762"/>
                </a:moveTo>
                <a:lnTo>
                  <a:pt x="28136964" y="13849105"/>
                </a:lnTo>
                <a:cubicBezTo>
                  <a:pt x="32147472" y="13491502"/>
                  <a:pt x="35418340" y="10320764"/>
                  <a:pt x="35904084" y="6329329"/>
                </a:cubicBezTo>
                <a:lnTo>
                  <a:pt x="52194652" y="8929095"/>
                </a:lnTo>
                <a:cubicBezTo>
                  <a:pt x="48337908" y="13558255"/>
                  <a:pt x="38785164" y="16738529"/>
                  <a:pt x="28136964" y="1688276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Arial"/>
              <a:ea typeface="Arial"/>
              <a:cs typeface="Arial"/>
              <a:sym typeface="Arial"/>
            </a:endParaRPr>
          </a:p>
        </p:txBody>
      </p:sp>
      <p:sp>
        <p:nvSpPr>
          <p:cNvPr id="426" name="Google Shape;426;p3"/>
          <p:cNvSpPr txBox="1">
            <a:spLocks noGrp="1"/>
          </p:cNvSpPr>
          <p:nvPr>
            <p:ph type="sldNum" idx="12"/>
          </p:nvPr>
        </p:nvSpPr>
        <p:spPr>
          <a:xfrm>
            <a:off x="11307726" y="6449644"/>
            <a:ext cx="465174" cy="1800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US"/>
              <a:t>3</a:t>
            </a:fld>
            <a:endParaRPr/>
          </a:p>
        </p:txBody>
      </p:sp>
      <p:sp>
        <p:nvSpPr>
          <p:cNvPr id="427" name="Google Shape;427;p3"/>
          <p:cNvSpPr txBox="1">
            <a:spLocks noGrp="1"/>
          </p:cNvSpPr>
          <p:nvPr>
            <p:ph type="ftr" idx="11"/>
          </p:nvPr>
        </p:nvSpPr>
        <p:spPr>
          <a:xfrm>
            <a:off x="8200294" y="6449644"/>
            <a:ext cx="2880000" cy="1800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None/>
            </a:pPr>
            <a:r>
              <a:rPr lang="en-US"/>
              <a:t>Talent Marketplace - Gloat Community Call</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sp>
        <p:nvSpPr>
          <p:cNvPr id="433" name="Google Shape;433;p4"/>
          <p:cNvSpPr/>
          <p:nvPr/>
        </p:nvSpPr>
        <p:spPr>
          <a:xfrm>
            <a:off x="609599" y="1819144"/>
            <a:ext cx="10972800" cy="2928000"/>
          </a:xfrm>
          <a:prstGeom prst="rect">
            <a:avLst/>
          </a:prstGeom>
          <a:solidFill>
            <a:schemeClr val="lt1"/>
          </a:solidFill>
          <a:ln>
            <a:noFill/>
          </a:ln>
          <a:effectLst>
            <a:outerShdw blurRad="152400" dist="25400" dir="2700000" algn="tl" rotWithShape="0">
              <a:srgbClr val="000000">
                <a:alpha val="11764"/>
              </a:srgbClr>
            </a:outerShdw>
          </a:effectLst>
        </p:spPr>
        <p:txBody>
          <a:bodyPr spcFirstLastPara="1" wrap="square" lIns="192000" tIns="192000" rIns="0" bIns="0" anchor="t" anchorCtr="0">
            <a:noAutofit/>
          </a:bodyPr>
          <a:lstStyle/>
          <a:p>
            <a:pPr marL="0" marR="0" lvl="0" indent="0" algn="l" rtl="0">
              <a:lnSpc>
                <a:spcPct val="90000"/>
              </a:lnSpc>
              <a:spcBef>
                <a:spcPts val="0"/>
              </a:spcBef>
              <a:spcAft>
                <a:spcPts val="0"/>
              </a:spcAft>
              <a:buNone/>
            </a:pPr>
            <a:r>
              <a:rPr lang="en-US" sz="2400">
                <a:solidFill>
                  <a:srgbClr val="000000"/>
                </a:solidFill>
                <a:latin typeface="Arial Black"/>
                <a:ea typeface="Arial Black"/>
                <a:cs typeface="Arial Black"/>
                <a:sym typeface="Arial Black"/>
              </a:rPr>
              <a:t>5 Big Bets</a:t>
            </a:r>
            <a:r>
              <a:rPr lang="en-US" sz="1467" cap="none">
                <a:solidFill>
                  <a:srgbClr val="EC9A1E"/>
                </a:solidFill>
                <a:latin typeface="Arial Black"/>
                <a:ea typeface="Arial Black"/>
                <a:cs typeface="Arial Black"/>
                <a:sym typeface="Arial Black"/>
              </a:rPr>
              <a:t> </a:t>
            </a:r>
            <a:r>
              <a:rPr lang="en-US" sz="1467" cap="none">
                <a:solidFill>
                  <a:schemeClr val="accent2"/>
                </a:solidFill>
                <a:latin typeface="Arial Black"/>
                <a:ea typeface="Arial Black"/>
                <a:cs typeface="Arial Black"/>
                <a:sym typeface="Arial Black"/>
              </a:rPr>
              <a:t>ACCESS, GROW AND ENGAGE</a:t>
            </a:r>
            <a:endParaRPr sz="1600" cap="none">
              <a:solidFill>
                <a:schemeClr val="accent2"/>
              </a:solidFill>
              <a:latin typeface="Arial Black"/>
              <a:ea typeface="Arial Black"/>
              <a:cs typeface="Arial Black"/>
              <a:sym typeface="Arial Black"/>
            </a:endParaRPr>
          </a:p>
        </p:txBody>
      </p:sp>
      <p:sp>
        <p:nvSpPr>
          <p:cNvPr id="434" name="Google Shape;434;p4"/>
          <p:cNvSpPr/>
          <p:nvPr/>
        </p:nvSpPr>
        <p:spPr>
          <a:xfrm>
            <a:off x="609600" y="4858832"/>
            <a:ext cx="10972800" cy="1091221"/>
          </a:xfrm>
          <a:prstGeom prst="rect">
            <a:avLst/>
          </a:prstGeom>
          <a:solidFill>
            <a:schemeClr val="accent2"/>
          </a:solidFill>
          <a:ln>
            <a:noFill/>
          </a:ln>
        </p:spPr>
        <p:txBody>
          <a:bodyPr spcFirstLastPara="1" wrap="square" lIns="192000" tIns="192000" rIns="0" bIns="192000" anchor="ctr" anchorCtr="0">
            <a:noAutofit/>
          </a:bodyPr>
          <a:lstStyle/>
          <a:p>
            <a:pPr marL="0" marR="0" lvl="0" indent="0" algn="l" rtl="0">
              <a:lnSpc>
                <a:spcPct val="90000"/>
              </a:lnSpc>
              <a:spcBef>
                <a:spcPts val="0"/>
              </a:spcBef>
              <a:spcAft>
                <a:spcPts val="0"/>
              </a:spcAft>
              <a:buNone/>
            </a:pPr>
            <a:r>
              <a:rPr lang="en-US" sz="2400">
                <a:solidFill>
                  <a:srgbClr val="FFFFFF"/>
                </a:solidFill>
                <a:latin typeface="Arial Black"/>
                <a:ea typeface="Arial Black"/>
                <a:cs typeface="Arial Black"/>
                <a:sym typeface="Arial Black"/>
              </a:rPr>
              <a:t>Strategy</a:t>
            </a:r>
            <a:br>
              <a:rPr lang="en-US" sz="2400">
                <a:solidFill>
                  <a:srgbClr val="FFFFFF"/>
                </a:solidFill>
                <a:latin typeface="Arial Black"/>
                <a:ea typeface="Arial Black"/>
                <a:cs typeface="Arial Black"/>
                <a:sym typeface="Arial Black"/>
              </a:rPr>
            </a:br>
            <a:r>
              <a:rPr lang="en-US" sz="2400">
                <a:solidFill>
                  <a:srgbClr val="FFFFFF"/>
                </a:solidFill>
                <a:latin typeface="Arial Black"/>
                <a:ea typeface="Arial Black"/>
                <a:cs typeface="Arial Black"/>
                <a:sym typeface="Arial Black"/>
              </a:rPr>
              <a:t>Enablers</a:t>
            </a:r>
            <a:endParaRPr/>
          </a:p>
        </p:txBody>
      </p:sp>
      <p:sp>
        <p:nvSpPr>
          <p:cNvPr id="435" name="Google Shape;435;p4"/>
          <p:cNvSpPr txBox="1"/>
          <p:nvPr/>
        </p:nvSpPr>
        <p:spPr>
          <a:xfrm>
            <a:off x="2663628" y="5117815"/>
            <a:ext cx="2112000" cy="672000"/>
          </a:xfrm>
          <a:prstGeom prst="rect">
            <a:avLst/>
          </a:prstGeom>
          <a:noFill/>
          <a:ln>
            <a:noFill/>
          </a:ln>
        </p:spPr>
        <p:txBody>
          <a:bodyPr spcFirstLastPara="1" wrap="square" lIns="816000" tIns="24000" rIns="96000" bIns="0" anchor="ctr" anchorCtr="0">
            <a:noAutofit/>
          </a:bodyPr>
          <a:lstStyle/>
          <a:p>
            <a:pPr marL="0" marR="0" lvl="0" indent="0" algn="l" rtl="0">
              <a:lnSpc>
                <a:spcPct val="90000"/>
              </a:lnSpc>
              <a:spcBef>
                <a:spcPts val="0"/>
              </a:spcBef>
              <a:spcAft>
                <a:spcPts val="0"/>
              </a:spcAft>
              <a:buClr>
                <a:srgbClr val="FFFFFF"/>
              </a:buClr>
              <a:buSzPts val="1200"/>
              <a:buFont typeface="Arial Black"/>
              <a:buNone/>
            </a:pPr>
            <a:r>
              <a:rPr lang="en-US" sz="1200" b="0" i="0">
                <a:solidFill>
                  <a:srgbClr val="FFFFFF"/>
                </a:solidFill>
                <a:latin typeface="Arial Black"/>
                <a:ea typeface="Arial Black"/>
                <a:cs typeface="Arial Black"/>
                <a:sym typeface="Arial Black"/>
              </a:rPr>
              <a:t>Talent </a:t>
            </a:r>
            <a:endParaRPr/>
          </a:p>
          <a:p>
            <a:pPr marL="0" marR="0" lvl="0" indent="0" algn="l" rtl="0">
              <a:lnSpc>
                <a:spcPct val="90000"/>
              </a:lnSpc>
              <a:spcBef>
                <a:spcPts val="0"/>
              </a:spcBef>
              <a:spcAft>
                <a:spcPts val="0"/>
              </a:spcAft>
              <a:buClr>
                <a:srgbClr val="FFFFFF"/>
              </a:buClr>
              <a:buSzPts val="1200"/>
              <a:buFont typeface="Arial Black"/>
              <a:buNone/>
            </a:pPr>
            <a:r>
              <a:rPr lang="en-US" sz="1200" b="0" i="0">
                <a:solidFill>
                  <a:srgbClr val="FFFFFF"/>
                </a:solidFill>
                <a:latin typeface="Arial Black"/>
                <a:ea typeface="Arial Black"/>
                <a:cs typeface="Arial Black"/>
                <a:sym typeface="Arial Black"/>
              </a:rPr>
              <a:t>Intelligence</a:t>
            </a:r>
            <a:endParaRPr/>
          </a:p>
        </p:txBody>
      </p:sp>
      <p:sp>
        <p:nvSpPr>
          <p:cNvPr id="436" name="Google Shape;436;p4"/>
          <p:cNvSpPr txBox="1"/>
          <p:nvPr/>
        </p:nvSpPr>
        <p:spPr>
          <a:xfrm>
            <a:off x="7115076" y="5117815"/>
            <a:ext cx="2112000" cy="672000"/>
          </a:xfrm>
          <a:prstGeom prst="rect">
            <a:avLst/>
          </a:prstGeom>
          <a:noFill/>
          <a:ln>
            <a:noFill/>
          </a:ln>
        </p:spPr>
        <p:txBody>
          <a:bodyPr spcFirstLastPara="1" wrap="square" lIns="816000" tIns="24000" rIns="96000" bIns="0" anchor="ctr" anchorCtr="0">
            <a:noAutofit/>
          </a:bodyPr>
          <a:lstStyle/>
          <a:p>
            <a:pPr marL="0" marR="0" lvl="0" indent="0" algn="l" rtl="0">
              <a:lnSpc>
                <a:spcPct val="90000"/>
              </a:lnSpc>
              <a:spcBef>
                <a:spcPts val="0"/>
              </a:spcBef>
              <a:spcAft>
                <a:spcPts val="0"/>
              </a:spcAft>
              <a:buClr>
                <a:srgbClr val="FFFFFF"/>
              </a:buClr>
              <a:buSzPts val="1200"/>
              <a:buFont typeface="Arial Black"/>
              <a:buNone/>
            </a:pPr>
            <a:r>
              <a:rPr lang="en-US" sz="1200" b="0" i="0">
                <a:solidFill>
                  <a:srgbClr val="FFFFFF"/>
                </a:solidFill>
                <a:latin typeface="Arial Black"/>
                <a:ea typeface="Arial Black"/>
                <a:cs typeface="Arial Black"/>
                <a:sym typeface="Arial Black"/>
              </a:rPr>
              <a:t>Data &amp; </a:t>
            </a:r>
            <a:br>
              <a:rPr lang="en-US" sz="1200" b="0" i="0">
                <a:solidFill>
                  <a:srgbClr val="FFFFFF"/>
                </a:solidFill>
                <a:latin typeface="Arial Black"/>
                <a:ea typeface="Arial Black"/>
                <a:cs typeface="Arial Black"/>
                <a:sym typeface="Arial Black"/>
              </a:rPr>
            </a:br>
            <a:r>
              <a:rPr lang="en-US" sz="1200" b="0" i="0">
                <a:solidFill>
                  <a:srgbClr val="FFFFFF"/>
                </a:solidFill>
                <a:latin typeface="Arial Black"/>
                <a:ea typeface="Arial Black"/>
                <a:cs typeface="Arial Black"/>
                <a:sym typeface="Arial Black"/>
              </a:rPr>
              <a:t>Technology</a:t>
            </a:r>
            <a:endParaRPr/>
          </a:p>
        </p:txBody>
      </p:sp>
      <p:sp>
        <p:nvSpPr>
          <p:cNvPr id="437" name="Google Shape;437;p4"/>
          <p:cNvSpPr txBox="1"/>
          <p:nvPr/>
        </p:nvSpPr>
        <p:spPr>
          <a:xfrm>
            <a:off x="9340800" y="5117815"/>
            <a:ext cx="2112000" cy="672000"/>
          </a:xfrm>
          <a:prstGeom prst="rect">
            <a:avLst/>
          </a:prstGeom>
          <a:noFill/>
          <a:ln>
            <a:noFill/>
          </a:ln>
        </p:spPr>
        <p:txBody>
          <a:bodyPr spcFirstLastPara="1" wrap="square" lIns="816000" tIns="24000" rIns="96000" bIns="0" anchor="ctr" anchorCtr="0">
            <a:noAutofit/>
          </a:bodyPr>
          <a:lstStyle/>
          <a:p>
            <a:pPr marL="0" marR="0" lvl="0" indent="0" algn="l" rtl="0">
              <a:lnSpc>
                <a:spcPct val="90000"/>
              </a:lnSpc>
              <a:spcBef>
                <a:spcPts val="0"/>
              </a:spcBef>
              <a:spcAft>
                <a:spcPts val="0"/>
              </a:spcAft>
              <a:buClr>
                <a:srgbClr val="FFFFFF"/>
              </a:buClr>
              <a:buSzPts val="1200"/>
              <a:buFont typeface="Arial Black"/>
              <a:buNone/>
            </a:pPr>
            <a:r>
              <a:rPr lang="en-US" sz="1200" b="0" i="0">
                <a:solidFill>
                  <a:srgbClr val="FFFFFF"/>
                </a:solidFill>
                <a:latin typeface="Arial Black"/>
                <a:ea typeface="Arial Black"/>
                <a:cs typeface="Arial Black"/>
                <a:sym typeface="Arial Black"/>
              </a:rPr>
              <a:t>Mindset &amp; </a:t>
            </a:r>
            <a:br>
              <a:rPr lang="en-US" sz="1200" b="0" i="0">
                <a:solidFill>
                  <a:srgbClr val="FFFFFF"/>
                </a:solidFill>
                <a:latin typeface="Arial Black"/>
                <a:ea typeface="Arial Black"/>
                <a:cs typeface="Arial Black"/>
                <a:sym typeface="Arial Black"/>
              </a:rPr>
            </a:br>
            <a:r>
              <a:rPr lang="en-US" sz="1200" b="0" i="0">
                <a:solidFill>
                  <a:srgbClr val="FFFFFF"/>
                </a:solidFill>
                <a:latin typeface="Arial Black"/>
                <a:ea typeface="Arial Black"/>
                <a:cs typeface="Arial Black"/>
                <a:sym typeface="Arial Black"/>
              </a:rPr>
              <a:t>Capability</a:t>
            </a:r>
            <a:endParaRPr/>
          </a:p>
        </p:txBody>
      </p:sp>
      <p:sp>
        <p:nvSpPr>
          <p:cNvPr id="438" name="Google Shape;438;p4"/>
          <p:cNvSpPr txBox="1"/>
          <p:nvPr/>
        </p:nvSpPr>
        <p:spPr>
          <a:xfrm>
            <a:off x="4889352" y="5117815"/>
            <a:ext cx="2112000" cy="672000"/>
          </a:xfrm>
          <a:prstGeom prst="rect">
            <a:avLst/>
          </a:prstGeom>
          <a:noFill/>
          <a:ln>
            <a:noFill/>
          </a:ln>
        </p:spPr>
        <p:txBody>
          <a:bodyPr spcFirstLastPara="1" wrap="square" lIns="816000" tIns="24000" rIns="96000" bIns="0" anchor="ctr" anchorCtr="0">
            <a:noAutofit/>
          </a:bodyPr>
          <a:lstStyle/>
          <a:p>
            <a:pPr marL="0" marR="0" lvl="0" indent="0" algn="l" rtl="0">
              <a:lnSpc>
                <a:spcPct val="90000"/>
              </a:lnSpc>
              <a:spcBef>
                <a:spcPts val="0"/>
              </a:spcBef>
              <a:spcAft>
                <a:spcPts val="0"/>
              </a:spcAft>
              <a:buClr>
                <a:srgbClr val="FFFFFF"/>
              </a:buClr>
              <a:buSzPts val="1200"/>
              <a:buFont typeface="Arial Black"/>
              <a:buNone/>
            </a:pPr>
            <a:r>
              <a:rPr lang="en-US" sz="1200" b="0" i="0">
                <a:solidFill>
                  <a:srgbClr val="FFFFFF"/>
                </a:solidFill>
                <a:latin typeface="Arial Black"/>
                <a:ea typeface="Arial Black"/>
                <a:cs typeface="Arial Black"/>
                <a:sym typeface="Arial Black"/>
              </a:rPr>
              <a:t>Skill Operating System</a:t>
            </a:r>
            <a:endParaRPr/>
          </a:p>
        </p:txBody>
      </p:sp>
      <p:sp>
        <p:nvSpPr>
          <p:cNvPr id="439" name="Google Shape;439;p4"/>
          <p:cNvSpPr txBox="1"/>
          <p:nvPr/>
        </p:nvSpPr>
        <p:spPr>
          <a:xfrm>
            <a:off x="2612400" y="2623955"/>
            <a:ext cx="2145600" cy="624000"/>
          </a:xfrm>
          <a:prstGeom prst="rect">
            <a:avLst/>
          </a:prstGeom>
          <a:noFill/>
          <a:ln>
            <a:noFill/>
          </a:ln>
        </p:spPr>
        <p:txBody>
          <a:bodyPr spcFirstLastPara="1" wrap="square" lIns="888000" tIns="24000" rIns="96000" bIns="0" anchor="ctr" anchorCtr="0">
            <a:noAutofit/>
          </a:bodyPr>
          <a:lstStyle/>
          <a:p>
            <a:pPr marL="0" marR="0" lvl="0" indent="0" algn="l" rtl="0">
              <a:lnSpc>
                <a:spcPct val="90000"/>
              </a:lnSpc>
              <a:spcBef>
                <a:spcPts val="0"/>
              </a:spcBef>
              <a:spcAft>
                <a:spcPts val="0"/>
              </a:spcAft>
              <a:buClr>
                <a:srgbClr val="000000"/>
              </a:buClr>
              <a:buSzPts val="1467"/>
              <a:buFont typeface="Arial Black"/>
              <a:buNone/>
            </a:pPr>
            <a:r>
              <a:rPr lang="en-US" sz="1467" b="0" i="0">
                <a:solidFill>
                  <a:srgbClr val="000000"/>
                </a:solidFill>
                <a:latin typeface="Arial Black"/>
                <a:ea typeface="Arial Black"/>
                <a:cs typeface="Arial Black"/>
                <a:sym typeface="Arial Black"/>
              </a:rPr>
              <a:t>Leaders Of </a:t>
            </a:r>
            <a:br>
              <a:rPr lang="en-US" sz="1467" b="0" i="0">
                <a:solidFill>
                  <a:srgbClr val="000000"/>
                </a:solidFill>
                <a:latin typeface="Arial Black"/>
                <a:ea typeface="Arial Black"/>
                <a:cs typeface="Arial Black"/>
                <a:sym typeface="Arial Black"/>
              </a:rPr>
            </a:br>
            <a:r>
              <a:rPr lang="en-US" sz="1467" b="0" i="0">
                <a:solidFill>
                  <a:srgbClr val="000000"/>
                </a:solidFill>
                <a:latin typeface="Arial Black"/>
                <a:ea typeface="Arial Black"/>
                <a:cs typeface="Arial Black"/>
                <a:sym typeface="Arial Black"/>
              </a:rPr>
              <a:t>The Future</a:t>
            </a:r>
            <a:endParaRPr/>
          </a:p>
        </p:txBody>
      </p:sp>
      <p:sp>
        <p:nvSpPr>
          <p:cNvPr id="440" name="Google Shape;440;p4"/>
          <p:cNvSpPr txBox="1"/>
          <p:nvPr/>
        </p:nvSpPr>
        <p:spPr>
          <a:xfrm>
            <a:off x="4759200" y="2623955"/>
            <a:ext cx="2289600" cy="624000"/>
          </a:xfrm>
          <a:prstGeom prst="rect">
            <a:avLst/>
          </a:prstGeom>
          <a:noFill/>
          <a:ln>
            <a:noFill/>
          </a:ln>
        </p:spPr>
        <p:txBody>
          <a:bodyPr spcFirstLastPara="1" wrap="square" lIns="888000" tIns="24000" rIns="96000" bIns="0" anchor="ctr" anchorCtr="0">
            <a:noAutofit/>
          </a:bodyPr>
          <a:lstStyle/>
          <a:p>
            <a:pPr marL="0" marR="0" lvl="0" indent="0" algn="l" rtl="0">
              <a:lnSpc>
                <a:spcPct val="90000"/>
              </a:lnSpc>
              <a:spcBef>
                <a:spcPts val="0"/>
              </a:spcBef>
              <a:spcAft>
                <a:spcPts val="0"/>
              </a:spcAft>
              <a:buClr>
                <a:srgbClr val="000000"/>
              </a:buClr>
              <a:buSzPts val="1467"/>
              <a:buFont typeface="Arial Black"/>
              <a:buNone/>
            </a:pPr>
            <a:r>
              <a:rPr lang="en-US" sz="1467" b="0" i="0">
                <a:solidFill>
                  <a:srgbClr val="000000"/>
                </a:solidFill>
                <a:latin typeface="Arial Black"/>
                <a:ea typeface="Arial Black"/>
                <a:cs typeface="Arial Black"/>
                <a:sym typeface="Arial Black"/>
              </a:rPr>
              <a:t>Talent Experience </a:t>
            </a:r>
            <a:endParaRPr/>
          </a:p>
        </p:txBody>
      </p:sp>
      <p:sp>
        <p:nvSpPr>
          <p:cNvPr id="441" name="Google Shape;441;p4"/>
          <p:cNvSpPr txBox="1"/>
          <p:nvPr/>
        </p:nvSpPr>
        <p:spPr>
          <a:xfrm>
            <a:off x="7050000" y="2623955"/>
            <a:ext cx="2337600" cy="624000"/>
          </a:xfrm>
          <a:prstGeom prst="rect">
            <a:avLst/>
          </a:prstGeom>
          <a:noFill/>
          <a:ln>
            <a:noFill/>
          </a:ln>
        </p:spPr>
        <p:txBody>
          <a:bodyPr spcFirstLastPara="1" wrap="square" lIns="888000" tIns="24000" rIns="96000" bIns="0" anchor="ctr" anchorCtr="0">
            <a:noAutofit/>
          </a:bodyPr>
          <a:lstStyle/>
          <a:p>
            <a:pPr marL="0" marR="0" lvl="0" indent="0" algn="l" rtl="0">
              <a:lnSpc>
                <a:spcPct val="90000"/>
              </a:lnSpc>
              <a:spcBef>
                <a:spcPts val="0"/>
              </a:spcBef>
              <a:spcAft>
                <a:spcPts val="0"/>
              </a:spcAft>
              <a:buClr>
                <a:srgbClr val="000000"/>
              </a:buClr>
              <a:buSzPts val="1467"/>
              <a:buFont typeface="Arial Black"/>
              <a:buNone/>
            </a:pPr>
            <a:r>
              <a:rPr lang="en-US" sz="1467" b="0" i="0">
                <a:solidFill>
                  <a:srgbClr val="000000"/>
                </a:solidFill>
                <a:latin typeface="Arial Black"/>
                <a:ea typeface="Arial Black"/>
                <a:cs typeface="Arial Black"/>
                <a:sym typeface="Arial Black"/>
              </a:rPr>
              <a:t>Future-Ready</a:t>
            </a:r>
            <a:endParaRPr/>
          </a:p>
          <a:p>
            <a:pPr marL="0" marR="0" lvl="0" indent="0" algn="l" rtl="0">
              <a:lnSpc>
                <a:spcPct val="90000"/>
              </a:lnSpc>
              <a:spcBef>
                <a:spcPts val="0"/>
              </a:spcBef>
              <a:spcAft>
                <a:spcPts val="0"/>
              </a:spcAft>
              <a:buClr>
                <a:srgbClr val="000000"/>
              </a:buClr>
              <a:buSzPts val="1467"/>
              <a:buFont typeface="Arial Black"/>
              <a:buNone/>
            </a:pPr>
            <a:r>
              <a:rPr lang="en-US" sz="1467" b="0" i="0">
                <a:solidFill>
                  <a:srgbClr val="000000"/>
                </a:solidFill>
                <a:latin typeface="Arial Black"/>
                <a:ea typeface="Arial Black"/>
                <a:cs typeface="Arial Black"/>
                <a:sym typeface="Arial Black"/>
              </a:rPr>
              <a:t>Workforce</a:t>
            </a:r>
            <a:endParaRPr/>
          </a:p>
        </p:txBody>
      </p:sp>
      <p:sp>
        <p:nvSpPr>
          <p:cNvPr id="442" name="Google Shape;442;p4"/>
          <p:cNvSpPr txBox="1"/>
          <p:nvPr/>
        </p:nvSpPr>
        <p:spPr>
          <a:xfrm>
            <a:off x="9388800" y="2623955"/>
            <a:ext cx="2145600" cy="624000"/>
          </a:xfrm>
          <a:prstGeom prst="rect">
            <a:avLst/>
          </a:prstGeom>
          <a:noFill/>
          <a:ln>
            <a:noFill/>
          </a:ln>
        </p:spPr>
        <p:txBody>
          <a:bodyPr spcFirstLastPara="1" wrap="square" lIns="888000" tIns="24000" rIns="96000" bIns="0" anchor="ctr" anchorCtr="0">
            <a:noAutofit/>
          </a:bodyPr>
          <a:lstStyle/>
          <a:p>
            <a:pPr marL="0" marR="0" lvl="0" indent="0" algn="l" rtl="0">
              <a:lnSpc>
                <a:spcPct val="90000"/>
              </a:lnSpc>
              <a:spcBef>
                <a:spcPts val="0"/>
              </a:spcBef>
              <a:spcAft>
                <a:spcPts val="0"/>
              </a:spcAft>
              <a:buClr>
                <a:srgbClr val="000000"/>
              </a:buClr>
              <a:buSzPts val="1467"/>
              <a:buFont typeface="Arial Black"/>
              <a:buNone/>
            </a:pPr>
            <a:r>
              <a:rPr lang="en-US" sz="1467" b="0" i="0">
                <a:solidFill>
                  <a:srgbClr val="000000"/>
                </a:solidFill>
                <a:latin typeface="Arial Black"/>
                <a:ea typeface="Arial Black"/>
                <a:cs typeface="Arial Black"/>
                <a:sym typeface="Arial Black"/>
              </a:rPr>
              <a:t>Employer </a:t>
            </a:r>
            <a:br>
              <a:rPr lang="en-US" sz="1467" b="0" i="0">
                <a:solidFill>
                  <a:srgbClr val="000000"/>
                </a:solidFill>
                <a:latin typeface="Arial Black"/>
                <a:ea typeface="Arial Black"/>
                <a:cs typeface="Arial Black"/>
                <a:sym typeface="Arial Black"/>
              </a:rPr>
            </a:br>
            <a:r>
              <a:rPr lang="en-US" sz="1467" b="0" i="0">
                <a:solidFill>
                  <a:srgbClr val="000000"/>
                </a:solidFill>
                <a:latin typeface="Arial Black"/>
                <a:ea typeface="Arial Black"/>
                <a:cs typeface="Arial Black"/>
                <a:sym typeface="Arial Black"/>
              </a:rPr>
              <a:t>of Choice</a:t>
            </a:r>
            <a:endParaRPr/>
          </a:p>
        </p:txBody>
      </p:sp>
      <p:sp>
        <p:nvSpPr>
          <p:cNvPr id="443" name="Google Shape;443;p4"/>
          <p:cNvSpPr txBox="1"/>
          <p:nvPr/>
        </p:nvSpPr>
        <p:spPr>
          <a:xfrm>
            <a:off x="657600" y="2623955"/>
            <a:ext cx="1953600" cy="624000"/>
          </a:xfrm>
          <a:prstGeom prst="rect">
            <a:avLst/>
          </a:prstGeom>
          <a:noFill/>
          <a:ln>
            <a:noFill/>
          </a:ln>
        </p:spPr>
        <p:txBody>
          <a:bodyPr spcFirstLastPara="1" wrap="square" lIns="888000" tIns="24000" rIns="96000" bIns="0" anchor="ctr" anchorCtr="0">
            <a:noAutofit/>
          </a:bodyPr>
          <a:lstStyle/>
          <a:p>
            <a:pPr marL="0" marR="0" lvl="0" indent="0" algn="l" rtl="0">
              <a:lnSpc>
                <a:spcPct val="90000"/>
              </a:lnSpc>
              <a:spcBef>
                <a:spcPts val="0"/>
              </a:spcBef>
              <a:spcAft>
                <a:spcPts val="0"/>
              </a:spcAft>
              <a:buClr>
                <a:srgbClr val="000000"/>
              </a:buClr>
              <a:buSzPts val="1467"/>
              <a:buFont typeface="Arial Black"/>
              <a:buNone/>
            </a:pPr>
            <a:r>
              <a:rPr lang="en-US" sz="1467" b="0" i="0">
                <a:solidFill>
                  <a:srgbClr val="000000"/>
                </a:solidFill>
                <a:latin typeface="Arial Black"/>
                <a:ea typeface="Arial Black"/>
                <a:cs typeface="Arial Black"/>
                <a:sym typeface="Arial Black"/>
              </a:rPr>
              <a:t>Precision </a:t>
            </a:r>
            <a:br>
              <a:rPr lang="en-US" sz="1467" b="0" i="0">
                <a:solidFill>
                  <a:srgbClr val="000000"/>
                </a:solidFill>
                <a:latin typeface="Arial Black"/>
                <a:ea typeface="Arial Black"/>
                <a:cs typeface="Arial Black"/>
                <a:sym typeface="Arial Black"/>
              </a:rPr>
            </a:br>
            <a:r>
              <a:rPr lang="en-US" sz="1467" b="0" i="0">
                <a:solidFill>
                  <a:srgbClr val="000000"/>
                </a:solidFill>
                <a:latin typeface="Arial Black"/>
                <a:ea typeface="Arial Black"/>
                <a:cs typeface="Arial Black"/>
                <a:sym typeface="Arial Black"/>
              </a:rPr>
              <a:t>Talent </a:t>
            </a:r>
            <a:endParaRPr/>
          </a:p>
        </p:txBody>
      </p:sp>
      <p:grpSp>
        <p:nvGrpSpPr>
          <p:cNvPr id="444" name="Google Shape;444;p4"/>
          <p:cNvGrpSpPr/>
          <p:nvPr/>
        </p:nvGrpSpPr>
        <p:grpSpPr>
          <a:xfrm>
            <a:off x="1545600" y="3209555"/>
            <a:ext cx="8971200" cy="38400"/>
            <a:chOff x="493200" y="2631600"/>
            <a:chExt cx="6728400" cy="28800"/>
          </a:xfrm>
        </p:grpSpPr>
        <p:sp>
          <p:nvSpPr>
            <p:cNvPr id="445" name="Google Shape;445;p4"/>
            <p:cNvSpPr/>
            <p:nvPr/>
          </p:nvSpPr>
          <p:spPr>
            <a:xfrm>
              <a:off x="1959300" y="2631600"/>
              <a:ext cx="180000" cy="28800"/>
            </a:xfrm>
            <a:prstGeom prst="rect">
              <a:avLst/>
            </a:prstGeom>
            <a:solidFill>
              <a:schemeClr val="accent2"/>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1867">
                <a:solidFill>
                  <a:srgbClr val="FFFFFF"/>
                </a:solidFill>
                <a:latin typeface="Arial Black"/>
                <a:ea typeface="Arial Black"/>
                <a:cs typeface="Arial Black"/>
                <a:sym typeface="Arial Black"/>
              </a:endParaRPr>
            </a:p>
          </p:txBody>
        </p:sp>
        <p:sp>
          <p:nvSpPr>
            <p:cNvPr id="446" name="Google Shape;446;p4"/>
            <p:cNvSpPr/>
            <p:nvPr/>
          </p:nvSpPr>
          <p:spPr>
            <a:xfrm>
              <a:off x="3569400" y="2631600"/>
              <a:ext cx="180000" cy="28800"/>
            </a:xfrm>
            <a:prstGeom prst="rect">
              <a:avLst/>
            </a:prstGeom>
            <a:solidFill>
              <a:schemeClr val="accent2"/>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1867">
                <a:solidFill>
                  <a:srgbClr val="FFFFFF"/>
                </a:solidFill>
                <a:latin typeface="Arial Black"/>
                <a:ea typeface="Arial Black"/>
                <a:cs typeface="Arial Black"/>
                <a:sym typeface="Arial Black"/>
              </a:endParaRPr>
            </a:p>
          </p:txBody>
        </p:sp>
        <p:sp>
          <p:nvSpPr>
            <p:cNvPr id="447" name="Google Shape;447;p4"/>
            <p:cNvSpPr/>
            <p:nvPr/>
          </p:nvSpPr>
          <p:spPr>
            <a:xfrm>
              <a:off x="5287500" y="2631600"/>
              <a:ext cx="180000" cy="28800"/>
            </a:xfrm>
            <a:prstGeom prst="rect">
              <a:avLst/>
            </a:prstGeom>
            <a:solidFill>
              <a:schemeClr val="accent2"/>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1867">
                <a:solidFill>
                  <a:srgbClr val="FFFFFF"/>
                </a:solidFill>
                <a:latin typeface="Arial Black"/>
                <a:ea typeface="Arial Black"/>
                <a:cs typeface="Arial Black"/>
                <a:sym typeface="Arial Black"/>
              </a:endParaRPr>
            </a:p>
          </p:txBody>
        </p:sp>
        <p:sp>
          <p:nvSpPr>
            <p:cNvPr id="448" name="Google Shape;448;p4"/>
            <p:cNvSpPr/>
            <p:nvPr/>
          </p:nvSpPr>
          <p:spPr>
            <a:xfrm>
              <a:off x="7041600" y="2631600"/>
              <a:ext cx="180000" cy="28800"/>
            </a:xfrm>
            <a:prstGeom prst="rect">
              <a:avLst/>
            </a:prstGeom>
            <a:solidFill>
              <a:schemeClr val="accent2"/>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1867">
                <a:solidFill>
                  <a:srgbClr val="FFFFFF"/>
                </a:solidFill>
                <a:latin typeface="Arial Black"/>
                <a:ea typeface="Arial Black"/>
                <a:cs typeface="Arial Black"/>
                <a:sym typeface="Arial Black"/>
              </a:endParaRPr>
            </a:p>
          </p:txBody>
        </p:sp>
        <p:sp>
          <p:nvSpPr>
            <p:cNvPr id="449" name="Google Shape;449;p4"/>
            <p:cNvSpPr/>
            <p:nvPr/>
          </p:nvSpPr>
          <p:spPr>
            <a:xfrm>
              <a:off x="493200" y="2631600"/>
              <a:ext cx="180000" cy="28800"/>
            </a:xfrm>
            <a:prstGeom prst="rect">
              <a:avLst/>
            </a:prstGeom>
            <a:solidFill>
              <a:schemeClr val="accent2"/>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1867">
                <a:solidFill>
                  <a:srgbClr val="FFFFFF"/>
                </a:solidFill>
                <a:latin typeface="Arial Black"/>
                <a:ea typeface="Arial Black"/>
                <a:cs typeface="Arial Black"/>
                <a:sym typeface="Arial Black"/>
              </a:endParaRPr>
            </a:p>
          </p:txBody>
        </p:sp>
      </p:grpSp>
      <p:sp>
        <p:nvSpPr>
          <p:cNvPr id="450" name="Google Shape;450;p4"/>
          <p:cNvSpPr/>
          <p:nvPr/>
        </p:nvSpPr>
        <p:spPr>
          <a:xfrm>
            <a:off x="2764178" y="2665027"/>
            <a:ext cx="608445" cy="541858"/>
          </a:xfrm>
          <a:custGeom>
            <a:avLst/>
            <a:gdLst/>
            <a:ahLst/>
            <a:cxnLst/>
            <a:rect l="l" t="t" r="r" b="b"/>
            <a:pathLst>
              <a:path w="32269115" h="28737694" extrusionOk="0">
                <a:moveTo>
                  <a:pt x="12818493" y="17382330"/>
                </a:moveTo>
                <a:lnTo>
                  <a:pt x="10808476" y="28706046"/>
                </a:lnTo>
                <a:lnTo>
                  <a:pt x="9931215" y="28550124"/>
                </a:lnTo>
                <a:lnTo>
                  <a:pt x="10797669" y="23668654"/>
                </a:lnTo>
                <a:lnTo>
                  <a:pt x="3542231" y="23668654"/>
                </a:lnTo>
                <a:lnTo>
                  <a:pt x="3542231" y="22777498"/>
                </a:lnTo>
                <a:lnTo>
                  <a:pt x="10955907" y="22777498"/>
                </a:lnTo>
                <a:lnTo>
                  <a:pt x="11937374" y="17248020"/>
                </a:lnTo>
                <a:lnTo>
                  <a:pt x="12189783" y="13985987"/>
                </a:lnTo>
                <a:lnTo>
                  <a:pt x="11402449" y="14556418"/>
                </a:lnTo>
                <a:lnTo>
                  <a:pt x="10802300" y="18803392"/>
                </a:lnTo>
                <a:lnTo>
                  <a:pt x="9919637" y="18678344"/>
                </a:lnTo>
                <a:lnTo>
                  <a:pt x="10573047" y="14056616"/>
                </a:lnTo>
                <a:lnTo>
                  <a:pt x="12248833" y="12842423"/>
                </a:lnTo>
                <a:cubicBezTo>
                  <a:pt x="12423667" y="12715060"/>
                  <a:pt x="12659482" y="12701166"/>
                  <a:pt x="12849368" y="12807302"/>
                </a:cubicBezTo>
                <a:cubicBezTo>
                  <a:pt x="13038869" y="12913051"/>
                  <a:pt x="13150408" y="13121077"/>
                  <a:pt x="13133813" y="13337594"/>
                </a:cubicBezTo>
                <a:lnTo>
                  <a:pt x="12818493" y="17382330"/>
                </a:lnTo>
                <a:close/>
                <a:moveTo>
                  <a:pt x="2466208" y="5943601"/>
                </a:moveTo>
                <a:lnTo>
                  <a:pt x="5438394" y="2971800"/>
                </a:lnTo>
                <a:lnTo>
                  <a:pt x="2466208" y="0"/>
                </a:lnTo>
                <a:lnTo>
                  <a:pt x="28699096" y="0"/>
                </a:lnTo>
                <a:lnTo>
                  <a:pt x="27232494" y="9942023"/>
                </a:lnTo>
                <a:lnTo>
                  <a:pt x="27333998" y="10220677"/>
                </a:lnTo>
                <a:lnTo>
                  <a:pt x="22973558" y="11808082"/>
                </a:lnTo>
                <a:lnTo>
                  <a:pt x="19238738" y="10448773"/>
                </a:lnTo>
                <a:cubicBezTo>
                  <a:pt x="18872474" y="10315621"/>
                  <a:pt x="18488842" y="10248080"/>
                  <a:pt x="18098648" y="10248080"/>
                </a:cubicBezTo>
                <a:lnTo>
                  <a:pt x="13601582" y="10248080"/>
                </a:lnTo>
                <a:cubicBezTo>
                  <a:pt x="13298226" y="10248080"/>
                  <a:pt x="13006449" y="10360005"/>
                  <a:pt x="12780669" y="10562628"/>
                </a:cubicBezTo>
                <a:lnTo>
                  <a:pt x="9497796" y="13513587"/>
                </a:lnTo>
                <a:lnTo>
                  <a:pt x="8790353" y="18519332"/>
                </a:lnTo>
                <a:lnTo>
                  <a:pt x="7907690" y="18394286"/>
                </a:lnTo>
                <a:lnTo>
                  <a:pt x="8661060" y="13067431"/>
                </a:lnTo>
                <a:lnTo>
                  <a:pt x="12185152" y="9899569"/>
                </a:lnTo>
                <a:cubicBezTo>
                  <a:pt x="12574960" y="9549128"/>
                  <a:pt x="13077850" y="9356540"/>
                  <a:pt x="13601967" y="9356540"/>
                </a:cubicBezTo>
                <a:lnTo>
                  <a:pt x="18099034" y="9356540"/>
                </a:lnTo>
                <a:cubicBezTo>
                  <a:pt x="18593434" y="9356540"/>
                  <a:pt x="19079342" y="9442220"/>
                  <a:pt x="19543638" y="9611266"/>
                </a:cubicBezTo>
                <a:lnTo>
                  <a:pt x="22973944" y="10859807"/>
                </a:lnTo>
                <a:lnTo>
                  <a:pt x="26379550" y="9620142"/>
                </a:lnTo>
                <a:lnTo>
                  <a:pt x="26921806" y="5943987"/>
                </a:lnTo>
                <a:lnTo>
                  <a:pt x="18335620" y="5943987"/>
                </a:lnTo>
                <a:cubicBezTo>
                  <a:pt x="18336778" y="5972547"/>
                  <a:pt x="18339866" y="6000335"/>
                  <a:pt x="18339866" y="6029281"/>
                </a:cubicBezTo>
                <a:cubicBezTo>
                  <a:pt x="18339866" y="7395152"/>
                  <a:pt x="17228336" y="8506296"/>
                  <a:pt x="15862465" y="8506296"/>
                </a:cubicBezTo>
                <a:cubicBezTo>
                  <a:pt x="14496595" y="8506296"/>
                  <a:pt x="13385450" y="7395152"/>
                  <a:pt x="13385450" y="6029281"/>
                </a:cubicBezTo>
                <a:cubicBezTo>
                  <a:pt x="13385450" y="6000335"/>
                  <a:pt x="13388924" y="5972547"/>
                  <a:pt x="13389695" y="5943987"/>
                </a:cubicBezTo>
                <a:lnTo>
                  <a:pt x="2466208" y="5943987"/>
                </a:lnTo>
                <a:close/>
                <a:moveTo>
                  <a:pt x="17448712" y="6028896"/>
                </a:moveTo>
                <a:cubicBezTo>
                  <a:pt x="17448712" y="5154337"/>
                  <a:pt x="16737410" y="4442649"/>
                  <a:pt x="15862465" y="4442649"/>
                </a:cubicBezTo>
                <a:cubicBezTo>
                  <a:pt x="14987521" y="4442649"/>
                  <a:pt x="14276604" y="5153951"/>
                  <a:pt x="14276604" y="6028896"/>
                </a:cubicBezTo>
                <a:cubicBezTo>
                  <a:pt x="14276604" y="6903840"/>
                  <a:pt x="14987906" y="7614756"/>
                  <a:pt x="15862465" y="7614756"/>
                </a:cubicBezTo>
                <a:cubicBezTo>
                  <a:pt x="16737023" y="7614756"/>
                  <a:pt x="17448712" y="6903454"/>
                  <a:pt x="17448712" y="6028896"/>
                </a:cubicBezTo>
                <a:close/>
                <a:moveTo>
                  <a:pt x="6698514" y="2971800"/>
                </a:moveTo>
                <a:lnTo>
                  <a:pt x="4617869" y="5052447"/>
                </a:lnTo>
                <a:lnTo>
                  <a:pt x="13586529" y="5052447"/>
                </a:lnTo>
                <a:cubicBezTo>
                  <a:pt x="13966302" y="4170941"/>
                  <a:pt x="14843176" y="3551495"/>
                  <a:pt x="15862465" y="3551495"/>
                </a:cubicBezTo>
                <a:cubicBezTo>
                  <a:pt x="16881754" y="3551495"/>
                  <a:pt x="17758628" y="4170555"/>
                  <a:pt x="18138400" y="5052447"/>
                </a:cubicBezTo>
                <a:lnTo>
                  <a:pt x="27053028" y="5052447"/>
                </a:lnTo>
                <a:lnTo>
                  <a:pt x="27666684" y="891154"/>
                </a:lnTo>
                <a:lnTo>
                  <a:pt x="4617869" y="891154"/>
                </a:lnTo>
                <a:lnTo>
                  <a:pt x="6698514" y="2971800"/>
                </a:lnTo>
                <a:close/>
                <a:moveTo>
                  <a:pt x="10104892" y="7822782"/>
                </a:moveTo>
                <a:lnTo>
                  <a:pt x="5052446" y="7822782"/>
                </a:lnTo>
                <a:lnTo>
                  <a:pt x="5052446" y="8713937"/>
                </a:lnTo>
                <a:lnTo>
                  <a:pt x="10104892" y="8713937"/>
                </a:lnTo>
                <a:lnTo>
                  <a:pt x="10104892" y="7822782"/>
                </a:lnTo>
                <a:close/>
                <a:moveTo>
                  <a:pt x="16655974" y="17475344"/>
                </a:moveTo>
                <a:lnTo>
                  <a:pt x="19465290" y="28518090"/>
                </a:lnTo>
                <a:lnTo>
                  <a:pt x="18601538" y="28737694"/>
                </a:lnTo>
                <a:lnTo>
                  <a:pt x="17312086" y="23668654"/>
                </a:lnTo>
                <a:lnTo>
                  <a:pt x="14413230" y="23668654"/>
                </a:lnTo>
                <a:lnTo>
                  <a:pt x="13123778" y="28737694"/>
                </a:lnTo>
                <a:lnTo>
                  <a:pt x="12260026" y="28518090"/>
                </a:lnTo>
                <a:lnTo>
                  <a:pt x="15069342" y="17475730"/>
                </a:lnTo>
                <a:cubicBezTo>
                  <a:pt x="15162356" y="17112552"/>
                  <a:pt x="15488481" y="16858600"/>
                  <a:pt x="15863237" y="16858600"/>
                </a:cubicBezTo>
                <a:cubicBezTo>
                  <a:pt x="16237993" y="16858600"/>
                  <a:pt x="16564118" y="17112166"/>
                  <a:pt x="16656747" y="17475344"/>
                </a:cubicBezTo>
                <a:close/>
                <a:moveTo>
                  <a:pt x="17085148" y="22777498"/>
                </a:moveTo>
                <a:lnTo>
                  <a:pt x="15862465" y="17970902"/>
                </a:lnTo>
                <a:lnTo>
                  <a:pt x="14639782" y="22777498"/>
                </a:lnTo>
                <a:lnTo>
                  <a:pt x="17085534" y="22777498"/>
                </a:lnTo>
                <a:close/>
                <a:moveTo>
                  <a:pt x="27737314" y="27161098"/>
                </a:moveTo>
                <a:lnTo>
                  <a:pt x="27737314" y="23668654"/>
                </a:lnTo>
                <a:lnTo>
                  <a:pt x="25207812" y="23668654"/>
                </a:lnTo>
                <a:lnTo>
                  <a:pt x="24466790" y="28692926"/>
                </a:lnTo>
                <a:lnTo>
                  <a:pt x="23585284" y="28562862"/>
                </a:lnTo>
                <a:lnTo>
                  <a:pt x="25894798" y="12906105"/>
                </a:lnTo>
                <a:lnTo>
                  <a:pt x="22999032" y="13960129"/>
                </a:lnTo>
                <a:lnTo>
                  <a:pt x="19466834" y="13092903"/>
                </a:lnTo>
                <a:lnTo>
                  <a:pt x="19788330" y="17247634"/>
                </a:lnTo>
                <a:lnTo>
                  <a:pt x="19872852" y="17724666"/>
                </a:lnTo>
                <a:lnTo>
                  <a:pt x="24552472" y="17724666"/>
                </a:lnTo>
                <a:lnTo>
                  <a:pt x="24420862" y="18615820"/>
                </a:lnTo>
                <a:lnTo>
                  <a:pt x="20030704" y="18615820"/>
                </a:lnTo>
                <a:lnTo>
                  <a:pt x="20769408" y="22777112"/>
                </a:lnTo>
                <a:lnTo>
                  <a:pt x="23806820" y="22777112"/>
                </a:lnTo>
                <a:lnTo>
                  <a:pt x="23675210" y="23668268"/>
                </a:lnTo>
                <a:lnTo>
                  <a:pt x="20927646" y="23668268"/>
                </a:lnTo>
                <a:lnTo>
                  <a:pt x="21794100" y="28549738"/>
                </a:lnTo>
                <a:lnTo>
                  <a:pt x="20916842" y="28705660"/>
                </a:lnTo>
                <a:lnTo>
                  <a:pt x="18901034" y="17338332"/>
                </a:lnTo>
                <a:lnTo>
                  <a:pt x="18550592" y="12810003"/>
                </a:lnTo>
                <a:cubicBezTo>
                  <a:pt x="18534768" y="12606995"/>
                  <a:pt x="18618134" y="12407073"/>
                  <a:pt x="18773670" y="12275466"/>
                </a:cubicBezTo>
                <a:cubicBezTo>
                  <a:pt x="18929208" y="12143857"/>
                  <a:pt x="19139164" y="12094070"/>
                  <a:pt x="19337156" y="12143471"/>
                </a:cubicBezTo>
                <a:lnTo>
                  <a:pt x="22948086" y="13029994"/>
                </a:lnTo>
                <a:lnTo>
                  <a:pt x="27724194" y="11291683"/>
                </a:lnTo>
                <a:lnTo>
                  <a:pt x="28028704" y="12128805"/>
                </a:lnTo>
                <a:lnTo>
                  <a:pt x="26846162" y="12559136"/>
                </a:lnTo>
                <a:lnTo>
                  <a:pt x="26084298" y="17724280"/>
                </a:lnTo>
                <a:lnTo>
                  <a:pt x="27737314" y="17724280"/>
                </a:lnTo>
                <a:lnTo>
                  <a:pt x="27737314" y="14231837"/>
                </a:lnTo>
                <a:lnTo>
                  <a:pt x="32269116" y="20696468"/>
                </a:lnTo>
                <a:lnTo>
                  <a:pt x="27737314" y="27160712"/>
                </a:lnTo>
                <a:close/>
                <a:moveTo>
                  <a:pt x="28628470" y="22777498"/>
                </a:moveTo>
                <a:lnTo>
                  <a:pt x="28628470" y="24337500"/>
                </a:lnTo>
                <a:lnTo>
                  <a:pt x="31180744" y="20696854"/>
                </a:lnTo>
                <a:lnTo>
                  <a:pt x="28628470" y="17056204"/>
                </a:lnTo>
                <a:lnTo>
                  <a:pt x="28628470" y="18616206"/>
                </a:lnTo>
                <a:lnTo>
                  <a:pt x="25953078" y="18616206"/>
                </a:lnTo>
                <a:lnTo>
                  <a:pt x="25339418" y="22777498"/>
                </a:lnTo>
                <a:lnTo>
                  <a:pt x="28628856" y="22777498"/>
                </a:lnTo>
                <a:close/>
                <a:moveTo>
                  <a:pt x="5436851" y="20251082"/>
                </a:moveTo>
                <a:lnTo>
                  <a:pt x="1647612" y="20251082"/>
                </a:lnTo>
                <a:lnTo>
                  <a:pt x="1647612" y="21142236"/>
                </a:lnTo>
                <a:lnTo>
                  <a:pt x="5436851" y="21142236"/>
                </a:lnTo>
                <a:lnTo>
                  <a:pt x="5436851" y="20251082"/>
                </a:lnTo>
                <a:close/>
                <a:moveTo>
                  <a:pt x="6315654" y="9717015"/>
                </a:moveTo>
                <a:lnTo>
                  <a:pt x="1262822" y="9717015"/>
                </a:lnTo>
                <a:lnTo>
                  <a:pt x="1262822" y="10608169"/>
                </a:lnTo>
                <a:lnTo>
                  <a:pt x="6315654" y="10608169"/>
                </a:lnTo>
                <a:lnTo>
                  <a:pt x="6315654" y="9717015"/>
                </a:lnTo>
                <a:close/>
                <a:moveTo>
                  <a:pt x="5436851" y="17724666"/>
                </a:moveTo>
                <a:lnTo>
                  <a:pt x="0" y="17724666"/>
                </a:lnTo>
                <a:lnTo>
                  <a:pt x="0" y="18615820"/>
                </a:lnTo>
                <a:lnTo>
                  <a:pt x="5436851" y="18615820"/>
                </a:lnTo>
                <a:lnTo>
                  <a:pt x="5436851" y="17724666"/>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Arial"/>
              <a:ea typeface="Arial"/>
              <a:cs typeface="Arial"/>
              <a:sym typeface="Arial"/>
            </a:endParaRPr>
          </a:p>
        </p:txBody>
      </p:sp>
      <p:sp>
        <p:nvSpPr>
          <p:cNvPr id="451" name="Google Shape;451;p4"/>
          <p:cNvSpPr/>
          <p:nvPr/>
        </p:nvSpPr>
        <p:spPr>
          <a:xfrm>
            <a:off x="4903200" y="2623955"/>
            <a:ext cx="624000" cy="624000"/>
          </a:xfrm>
          <a:prstGeom prst="rect">
            <a:avLst/>
          </a:prstGeom>
          <a:solidFill>
            <a:schemeClr val="accent2">
              <a:alpha val="0"/>
            </a:schemeClr>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2400">
              <a:solidFill>
                <a:srgbClr val="FFFFFF"/>
              </a:solidFill>
              <a:latin typeface="Arial"/>
              <a:ea typeface="Arial"/>
              <a:cs typeface="Arial"/>
              <a:sym typeface="Arial"/>
            </a:endParaRPr>
          </a:p>
        </p:txBody>
      </p:sp>
      <p:sp>
        <p:nvSpPr>
          <p:cNvPr id="452" name="Google Shape;452;p4"/>
          <p:cNvSpPr/>
          <p:nvPr/>
        </p:nvSpPr>
        <p:spPr>
          <a:xfrm>
            <a:off x="4912350" y="2629848"/>
            <a:ext cx="605701" cy="612213"/>
          </a:xfrm>
          <a:custGeom>
            <a:avLst/>
            <a:gdLst/>
            <a:ahLst/>
            <a:cxnLst/>
            <a:rect l="l" t="t" r="r" b="b"/>
            <a:pathLst>
              <a:path w="32123615" h="32469041" extrusionOk="0">
                <a:moveTo>
                  <a:pt x="32123228" y="10182082"/>
                </a:moveTo>
                <a:cubicBezTo>
                  <a:pt x="32123228" y="9239597"/>
                  <a:pt x="31356734" y="8473104"/>
                  <a:pt x="30414636" y="8473104"/>
                </a:cubicBezTo>
                <a:cubicBezTo>
                  <a:pt x="30327798" y="8473104"/>
                  <a:pt x="30243276" y="8481595"/>
                  <a:pt x="30159912" y="8494332"/>
                </a:cubicBezTo>
                <a:cubicBezTo>
                  <a:pt x="29706036" y="7661842"/>
                  <a:pt x="29180376" y="6860613"/>
                  <a:pt x="28574822" y="6103383"/>
                </a:cubicBezTo>
                <a:lnTo>
                  <a:pt x="27878956" y="6659921"/>
                </a:lnTo>
                <a:cubicBezTo>
                  <a:pt x="28435496" y="7356171"/>
                  <a:pt x="28919860" y="8091402"/>
                  <a:pt x="29340542" y="8854807"/>
                </a:cubicBezTo>
                <a:cubicBezTo>
                  <a:pt x="28953824" y="9168583"/>
                  <a:pt x="28706044" y="9646773"/>
                  <a:pt x="28706044" y="10182082"/>
                </a:cubicBezTo>
                <a:cubicBezTo>
                  <a:pt x="28706044" y="11124182"/>
                  <a:pt x="29472538" y="11890675"/>
                  <a:pt x="30415022" y="11890675"/>
                </a:cubicBezTo>
                <a:cubicBezTo>
                  <a:pt x="30479476" y="11890675"/>
                  <a:pt x="30542772" y="11886429"/>
                  <a:pt x="30605680" y="11879483"/>
                </a:cubicBezTo>
                <a:cubicBezTo>
                  <a:pt x="31017100" y="13275456"/>
                  <a:pt x="31232460" y="14735498"/>
                  <a:pt x="31232460" y="16234907"/>
                </a:cubicBezTo>
                <a:cubicBezTo>
                  <a:pt x="31232460" y="18781392"/>
                  <a:pt x="30596032" y="21303178"/>
                  <a:pt x="29391874" y="23527780"/>
                </a:cubicBezTo>
                <a:lnTo>
                  <a:pt x="30175734" y="23951940"/>
                </a:lnTo>
                <a:cubicBezTo>
                  <a:pt x="31450136" y="21597656"/>
                  <a:pt x="32123616" y="18929210"/>
                  <a:pt x="32123616" y="16234907"/>
                </a:cubicBezTo>
                <a:cubicBezTo>
                  <a:pt x="32123616" y="14620099"/>
                  <a:pt x="31888186" y="13048520"/>
                  <a:pt x="31437012" y="11547953"/>
                </a:cubicBezTo>
                <a:cubicBezTo>
                  <a:pt x="31852678" y="11236107"/>
                  <a:pt x="32123616" y="10740549"/>
                  <a:pt x="32123616" y="10182082"/>
                </a:cubicBezTo>
                <a:close/>
                <a:moveTo>
                  <a:pt x="29596812" y="10182082"/>
                </a:moveTo>
                <a:cubicBezTo>
                  <a:pt x="29596812" y="9731295"/>
                  <a:pt x="29963462" y="9364258"/>
                  <a:pt x="30414636" y="9364258"/>
                </a:cubicBezTo>
                <a:cubicBezTo>
                  <a:pt x="30865810" y="9364258"/>
                  <a:pt x="31232074" y="9730909"/>
                  <a:pt x="31232074" y="10182082"/>
                </a:cubicBezTo>
                <a:cubicBezTo>
                  <a:pt x="31232074" y="10633256"/>
                  <a:pt x="30865424" y="10999520"/>
                  <a:pt x="30414636" y="10999520"/>
                </a:cubicBezTo>
                <a:cubicBezTo>
                  <a:pt x="29963850" y="10999520"/>
                  <a:pt x="29596812" y="10632870"/>
                  <a:pt x="29596812" y="10182082"/>
                </a:cubicBezTo>
                <a:close/>
                <a:moveTo>
                  <a:pt x="6258920" y="4288655"/>
                </a:moveTo>
                <a:cubicBezTo>
                  <a:pt x="7050113" y="3649911"/>
                  <a:pt x="7904988" y="3102637"/>
                  <a:pt x="8800387" y="2637569"/>
                </a:cubicBezTo>
                <a:cubicBezTo>
                  <a:pt x="9055499" y="2921627"/>
                  <a:pt x="9424465" y="3101865"/>
                  <a:pt x="9835500" y="3101865"/>
                </a:cubicBezTo>
                <a:cubicBezTo>
                  <a:pt x="10603537" y="3101865"/>
                  <a:pt x="11228387" y="2477015"/>
                  <a:pt x="11228387" y="1708978"/>
                </a:cubicBezTo>
                <a:cubicBezTo>
                  <a:pt x="11228387" y="1679646"/>
                  <a:pt x="11225685" y="1651086"/>
                  <a:pt x="11224141" y="1622526"/>
                </a:cubicBezTo>
                <a:cubicBezTo>
                  <a:pt x="12723935" y="1143950"/>
                  <a:pt x="14297832" y="891540"/>
                  <a:pt x="15888323" y="891540"/>
                </a:cubicBezTo>
                <a:cubicBezTo>
                  <a:pt x="17478816" y="891540"/>
                  <a:pt x="18978996" y="1123495"/>
                  <a:pt x="20450230" y="1581229"/>
                </a:cubicBezTo>
                <a:lnTo>
                  <a:pt x="20714990" y="730214"/>
                </a:lnTo>
                <a:cubicBezTo>
                  <a:pt x="19157690" y="246235"/>
                  <a:pt x="17533620" y="772"/>
                  <a:pt x="15888323" y="772"/>
                </a:cubicBezTo>
                <a:cubicBezTo>
                  <a:pt x="14243026" y="772"/>
                  <a:pt x="12493138" y="276725"/>
                  <a:pt x="10885665" y="797755"/>
                </a:cubicBezTo>
                <a:cubicBezTo>
                  <a:pt x="10630167" y="503662"/>
                  <a:pt x="10254639" y="316863"/>
                  <a:pt x="9835114" y="316863"/>
                </a:cubicBezTo>
                <a:cubicBezTo>
                  <a:pt x="9067078" y="316863"/>
                  <a:pt x="8442228" y="941713"/>
                  <a:pt x="8442228" y="1709750"/>
                </a:cubicBezTo>
                <a:cubicBezTo>
                  <a:pt x="8442228" y="1746415"/>
                  <a:pt x="8444930" y="1782694"/>
                  <a:pt x="8447631" y="1818587"/>
                </a:cubicBezTo>
                <a:cubicBezTo>
                  <a:pt x="7478130" y="2317232"/>
                  <a:pt x="6553398" y="2906189"/>
                  <a:pt x="5698523" y="3595879"/>
                </a:cubicBezTo>
                <a:lnTo>
                  <a:pt x="6258148" y="4289427"/>
                </a:lnTo>
                <a:close/>
                <a:moveTo>
                  <a:pt x="9835886" y="1207246"/>
                </a:moveTo>
                <a:cubicBezTo>
                  <a:pt x="10112611" y="1207246"/>
                  <a:pt x="10337618" y="1432253"/>
                  <a:pt x="10337618" y="1708978"/>
                </a:cubicBezTo>
                <a:cubicBezTo>
                  <a:pt x="10337618" y="1985703"/>
                  <a:pt x="10112611" y="2210711"/>
                  <a:pt x="9835886" y="2210711"/>
                </a:cubicBezTo>
                <a:cubicBezTo>
                  <a:pt x="9559161" y="2210711"/>
                  <a:pt x="9334154" y="1985703"/>
                  <a:pt x="9334154" y="1708978"/>
                </a:cubicBezTo>
                <a:cubicBezTo>
                  <a:pt x="9334154" y="1432253"/>
                  <a:pt x="9559161" y="1207246"/>
                  <a:pt x="9835886" y="1207246"/>
                </a:cubicBezTo>
                <a:close/>
                <a:moveTo>
                  <a:pt x="15888709" y="31578274"/>
                </a:moveTo>
                <a:cubicBezTo>
                  <a:pt x="14269657" y="31578274"/>
                  <a:pt x="12702322" y="31324704"/>
                  <a:pt x="11224141" y="30856550"/>
                </a:cubicBezTo>
                <a:cubicBezTo>
                  <a:pt x="11226457" y="30824902"/>
                  <a:pt x="11229158" y="30793254"/>
                  <a:pt x="11229158" y="30760836"/>
                </a:cubicBezTo>
                <a:cubicBezTo>
                  <a:pt x="11229158" y="29992798"/>
                  <a:pt x="10604308" y="29367948"/>
                  <a:pt x="9836272" y="29367948"/>
                </a:cubicBezTo>
                <a:cubicBezTo>
                  <a:pt x="9416747" y="29367948"/>
                  <a:pt x="9041219" y="29555134"/>
                  <a:pt x="8785335" y="29849226"/>
                </a:cubicBezTo>
                <a:cubicBezTo>
                  <a:pt x="7897269" y="29387632"/>
                  <a:pt x="7057832" y="28841130"/>
                  <a:pt x="6279375" y="28217050"/>
                </a:cubicBezTo>
                <a:cubicBezTo>
                  <a:pt x="6400563" y="27982782"/>
                  <a:pt x="6470033" y="27717634"/>
                  <a:pt x="6470033" y="27435892"/>
                </a:cubicBezTo>
                <a:cubicBezTo>
                  <a:pt x="6470033" y="26493406"/>
                  <a:pt x="5703540" y="25726914"/>
                  <a:pt x="4761055" y="25726914"/>
                </a:cubicBezTo>
                <a:cubicBezTo>
                  <a:pt x="4478156" y="25726914"/>
                  <a:pt x="4211851" y="25797158"/>
                  <a:pt x="3976809" y="25919116"/>
                </a:cubicBezTo>
                <a:cubicBezTo>
                  <a:pt x="2782686" y="24445952"/>
                  <a:pt x="1844446" y="22736204"/>
                  <a:pt x="1248156" y="20837724"/>
                </a:cubicBezTo>
                <a:lnTo>
                  <a:pt x="397912" y="21104800"/>
                </a:lnTo>
                <a:cubicBezTo>
                  <a:pt x="1034341" y="23131414"/>
                  <a:pt x="2039736" y="24954632"/>
                  <a:pt x="3319539" y="26522354"/>
                </a:cubicBezTo>
                <a:cubicBezTo>
                  <a:pt x="3151652" y="26786726"/>
                  <a:pt x="3052849" y="27099346"/>
                  <a:pt x="3052849" y="27435506"/>
                </a:cubicBezTo>
                <a:cubicBezTo>
                  <a:pt x="3052849" y="28377606"/>
                  <a:pt x="3819342" y="29144098"/>
                  <a:pt x="4761442" y="29144098"/>
                </a:cubicBezTo>
                <a:cubicBezTo>
                  <a:pt x="5097988" y="29144098"/>
                  <a:pt x="5411378" y="29044910"/>
                  <a:pt x="5676138" y="28876250"/>
                </a:cubicBezTo>
                <a:cubicBezTo>
                  <a:pt x="6534487" y="29569414"/>
                  <a:pt x="7462692" y="30173808"/>
                  <a:pt x="8447631" y="30679014"/>
                </a:cubicBezTo>
                <a:cubicBezTo>
                  <a:pt x="8446087" y="30706032"/>
                  <a:pt x="8443385" y="30733046"/>
                  <a:pt x="8443385" y="30760448"/>
                </a:cubicBezTo>
                <a:cubicBezTo>
                  <a:pt x="8443385" y="31528486"/>
                  <a:pt x="9068235" y="32153336"/>
                  <a:pt x="9836272" y="32153336"/>
                </a:cubicBezTo>
                <a:cubicBezTo>
                  <a:pt x="10251166" y="32153336"/>
                  <a:pt x="10622834" y="31970012"/>
                  <a:pt x="10878332" y="31681706"/>
                </a:cubicBezTo>
                <a:cubicBezTo>
                  <a:pt x="12464192" y="32192316"/>
                  <a:pt x="14148855" y="32469042"/>
                  <a:pt x="15889096" y="32469042"/>
                </a:cubicBezTo>
                <a:cubicBezTo>
                  <a:pt x="16593451" y="32469042"/>
                  <a:pt x="17301280" y="32423500"/>
                  <a:pt x="17992512" y="32333960"/>
                </a:cubicBezTo>
                <a:lnTo>
                  <a:pt x="17877886" y="31450138"/>
                </a:lnTo>
                <a:cubicBezTo>
                  <a:pt x="17224090" y="31535048"/>
                  <a:pt x="16554856" y="31577886"/>
                  <a:pt x="15888709" y="31577886"/>
                </a:cubicBezTo>
                <a:close/>
                <a:moveTo>
                  <a:pt x="3943231" y="27435892"/>
                </a:moveTo>
                <a:cubicBezTo>
                  <a:pt x="3943231" y="26985104"/>
                  <a:pt x="4309882" y="26618068"/>
                  <a:pt x="4760669" y="26618068"/>
                </a:cubicBezTo>
                <a:cubicBezTo>
                  <a:pt x="5211457" y="26618068"/>
                  <a:pt x="5578494" y="26984718"/>
                  <a:pt x="5578494" y="27435892"/>
                </a:cubicBezTo>
                <a:cubicBezTo>
                  <a:pt x="5578494" y="27887064"/>
                  <a:pt x="5211843" y="28253330"/>
                  <a:pt x="4760669" y="28253330"/>
                </a:cubicBezTo>
                <a:cubicBezTo>
                  <a:pt x="4309496" y="28253330"/>
                  <a:pt x="3943231" y="27886678"/>
                  <a:pt x="3943231" y="27435892"/>
                </a:cubicBezTo>
                <a:close/>
                <a:moveTo>
                  <a:pt x="9835886" y="31262568"/>
                </a:moveTo>
                <a:cubicBezTo>
                  <a:pt x="9559161" y="31262568"/>
                  <a:pt x="9334154" y="31037560"/>
                  <a:pt x="9334154" y="30760836"/>
                </a:cubicBezTo>
                <a:cubicBezTo>
                  <a:pt x="9334154" y="30484112"/>
                  <a:pt x="9559161" y="30259102"/>
                  <a:pt x="9835886" y="30259102"/>
                </a:cubicBezTo>
                <a:cubicBezTo>
                  <a:pt x="10112611" y="30259102"/>
                  <a:pt x="10337618" y="30484112"/>
                  <a:pt x="10337618" y="30760836"/>
                </a:cubicBezTo>
                <a:cubicBezTo>
                  <a:pt x="10337618" y="31037560"/>
                  <a:pt x="10112611" y="31262568"/>
                  <a:pt x="9835886" y="31262568"/>
                </a:cubicBezTo>
                <a:close/>
                <a:moveTo>
                  <a:pt x="21889042" y="9733225"/>
                </a:moveTo>
                <a:lnTo>
                  <a:pt x="26214362" y="9733225"/>
                </a:lnTo>
                <a:lnTo>
                  <a:pt x="25834592" y="6693884"/>
                </a:lnTo>
                <a:lnTo>
                  <a:pt x="26657432" y="6693884"/>
                </a:lnTo>
                <a:lnTo>
                  <a:pt x="26247556" y="3417184"/>
                </a:lnTo>
                <a:cubicBezTo>
                  <a:pt x="26173066" y="2822439"/>
                  <a:pt x="25723438" y="2355827"/>
                  <a:pt x="25154938" y="2240043"/>
                </a:cubicBezTo>
                <a:cubicBezTo>
                  <a:pt x="25335944" y="2005000"/>
                  <a:pt x="25444782" y="1711680"/>
                  <a:pt x="25444782" y="1392887"/>
                </a:cubicBezTo>
                <a:cubicBezTo>
                  <a:pt x="25444782" y="624850"/>
                  <a:pt x="24819932" y="0"/>
                  <a:pt x="24051898" y="0"/>
                </a:cubicBezTo>
                <a:cubicBezTo>
                  <a:pt x="23283860" y="0"/>
                  <a:pt x="22659010" y="624850"/>
                  <a:pt x="22659010" y="1392887"/>
                </a:cubicBezTo>
                <a:cubicBezTo>
                  <a:pt x="22659010" y="1711680"/>
                  <a:pt x="22767848" y="2005000"/>
                  <a:pt x="22948470" y="2240043"/>
                </a:cubicBezTo>
                <a:cubicBezTo>
                  <a:pt x="22379970" y="2355827"/>
                  <a:pt x="21929954" y="2822439"/>
                  <a:pt x="21855852" y="3417570"/>
                </a:cubicBezTo>
                <a:lnTo>
                  <a:pt x="21446362" y="6694270"/>
                </a:lnTo>
                <a:lnTo>
                  <a:pt x="22269202" y="6694270"/>
                </a:lnTo>
                <a:lnTo>
                  <a:pt x="21889430" y="9733611"/>
                </a:lnTo>
                <a:close/>
                <a:moveTo>
                  <a:pt x="24051898" y="891154"/>
                </a:moveTo>
                <a:cubicBezTo>
                  <a:pt x="24328622" y="891154"/>
                  <a:pt x="24553630" y="1116162"/>
                  <a:pt x="24553630" y="1392887"/>
                </a:cubicBezTo>
                <a:cubicBezTo>
                  <a:pt x="24553630" y="1669612"/>
                  <a:pt x="24328622" y="1894619"/>
                  <a:pt x="24051898" y="1894619"/>
                </a:cubicBezTo>
                <a:cubicBezTo>
                  <a:pt x="23775174" y="1894619"/>
                  <a:pt x="23550164" y="1669612"/>
                  <a:pt x="23550164" y="1392887"/>
                </a:cubicBezTo>
                <a:cubicBezTo>
                  <a:pt x="23550164" y="1116162"/>
                  <a:pt x="23775174" y="891154"/>
                  <a:pt x="24051898" y="891154"/>
                </a:cubicBezTo>
                <a:close/>
                <a:moveTo>
                  <a:pt x="22740060" y="3527952"/>
                </a:moveTo>
                <a:cubicBezTo>
                  <a:pt x="22770550" y="3285190"/>
                  <a:pt x="22978190" y="3101865"/>
                  <a:pt x="23222880" y="3101865"/>
                </a:cubicBezTo>
                <a:lnTo>
                  <a:pt x="24880526" y="3101865"/>
                </a:lnTo>
                <a:cubicBezTo>
                  <a:pt x="25125218" y="3101865"/>
                  <a:pt x="25332858" y="3285190"/>
                  <a:pt x="25363348" y="3527952"/>
                </a:cubicBezTo>
                <a:lnTo>
                  <a:pt x="25647792" y="5802730"/>
                </a:lnTo>
                <a:lnTo>
                  <a:pt x="24824950" y="5802730"/>
                </a:lnTo>
                <a:lnTo>
                  <a:pt x="25204724" y="8842071"/>
                </a:lnTo>
                <a:lnTo>
                  <a:pt x="24497280" y="8842071"/>
                </a:lnTo>
                <a:lnTo>
                  <a:pt x="24497280" y="7065938"/>
                </a:lnTo>
                <a:lnTo>
                  <a:pt x="23606128" y="7065938"/>
                </a:lnTo>
                <a:lnTo>
                  <a:pt x="23606128" y="8842071"/>
                </a:lnTo>
                <a:lnTo>
                  <a:pt x="22898684" y="8842071"/>
                </a:lnTo>
                <a:lnTo>
                  <a:pt x="23278456" y="5802730"/>
                </a:lnTo>
                <a:lnTo>
                  <a:pt x="22455616" y="5802730"/>
                </a:lnTo>
                <a:lnTo>
                  <a:pt x="22739674" y="3527952"/>
                </a:lnTo>
                <a:close/>
                <a:moveTo>
                  <a:pt x="10542171" y="7878745"/>
                </a:moveTo>
                <a:lnTo>
                  <a:pt x="11023062" y="8629028"/>
                </a:lnTo>
                <a:cubicBezTo>
                  <a:pt x="10321023" y="9079043"/>
                  <a:pt x="9683823" y="9624773"/>
                  <a:pt x="9129215" y="10250781"/>
                </a:cubicBezTo>
                <a:lnTo>
                  <a:pt x="8462297" y="9659895"/>
                </a:lnTo>
                <a:cubicBezTo>
                  <a:pt x="9071323" y="8972521"/>
                  <a:pt x="9771433" y="8373144"/>
                  <a:pt x="10542557" y="7878745"/>
                </a:cubicBezTo>
                <a:close/>
                <a:moveTo>
                  <a:pt x="19369962" y="20372656"/>
                </a:moveTo>
                <a:lnTo>
                  <a:pt x="20041126" y="20372656"/>
                </a:lnTo>
                <a:cubicBezTo>
                  <a:pt x="20215186" y="20028390"/>
                  <a:pt x="20457176" y="19726192"/>
                  <a:pt x="20748180" y="19481502"/>
                </a:cubicBezTo>
                <a:lnTo>
                  <a:pt x="19554444" y="19481502"/>
                </a:lnTo>
                <a:cubicBezTo>
                  <a:pt x="19710368" y="18604628"/>
                  <a:pt x="19803766" y="17661370"/>
                  <a:pt x="19825380" y="16680290"/>
                </a:cubicBezTo>
                <a:lnTo>
                  <a:pt x="21392714" y="16680290"/>
                </a:lnTo>
                <a:cubicBezTo>
                  <a:pt x="21440958" y="16361883"/>
                  <a:pt x="21542462" y="16060844"/>
                  <a:pt x="21692596" y="15789136"/>
                </a:cubicBezTo>
                <a:lnTo>
                  <a:pt x="19825380" y="15789136"/>
                </a:lnTo>
                <a:cubicBezTo>
                  <a:pt x="19803766" y="14808442"/>
                  <a:pt x="19710368" y="13865185"/>
                  <a:pt x="19554444" y="12988311"/>
                </a:cubicBezTo>
                <a:lnTo>
                  <a:pt x="22236782" y="12988311"/>
                </a:lnTo>
                <a:cubicBezTo>
                  <a:pt x="22508492" y="13517446"/>
                  <a:pt x="22715746" y="14084404"/>
                  <a:pt x="22848898" y="14679150"/>
                </a:cubicBezTo>
                <a:cubicBezTo>
                  <a:pt x="23112112" y="14546769"/>
                  <a:pt x="23399258" y="14456844"/>
                  <a:pt x="23702614" y="14417476"/>
                </a:cubicBezTo>
                <a:cubicBezTo>
                  <a:pt x="22876684" y="10865982"/>
                  <a:pt x="19687982" y="8210660"/>
                  <a:pt x="15888323" y="8210660"/>
                </a:cubicBezTo>
                <a:cubicBezTo>
                  <a:pt x="11463815" y="8210660"/>
                  <a:pt x="7864078" y="11810398"/>
                  <a:pt x="7864078" y="16234907"/>
                </a:cubicBezTo>
                <a:cubicBezTo>
                  <a:pt x="7864078" y="20659416"/>
                  <a:pt x="11463815" y="24259152"/>
                  <a:pt x="15888323" y="24259152"/>
                </a:cubicBezTo>
                <a:cubicBezTo>
                  <a:pt x="17185108" y="24259152"/>
                  <a:pt x="18409722" y="23948078"/>
                  <a:pt x="19494622" y="23399648"/>
                </a:cubicBezTo>
                <a:lnTo>
                  <a:pt x="19632406" y="22296222"/>
                </a:lnTo>
                <a:cubicBezTo>
                  <a:pt x="19257264" y="22528950"/>
                  <a:pt x="18861668" y="22731572"/>
                  <a:pt x="18444844" y="22892126"/>
                </a:cubicBezTo>
                <a:cubicBezTo>
                  <a:pt x="18825388" y="22189700"/>
                  <a:pt x="19138392" y="21334826"/>
                  <a:pt x="19369576" y="20372656"/>
                </a:cubicBezTo>
                <a:close/>
                <a:moveTo>
                  <a:pt x="18648238" y="19481502"/>
                </a:moveTo>
                <a:lnTo>
                  <a:pt x="13128795" y="19481502"/>
                </a:lnTo>
                <a:cubicBezTo>
                  <a:pt x="12964382" y="18610418"/>
                  <a:pt x="12866350" y="17662142"/>
                  <a:pt x="12842807" y="16680290"/>
                </a:cubicBezTo>
                <a:lnTo>
                  <a:pt x="18933840" y="16680290"/>
                </a:lnTo>
                <a:cubicBezTo>
                  <a:pt x="18910682" y="17662142"/>
                  <a:pt x="18812266" y="18610418"/>
                  <a:pt x="18647852" y="19481502"/>
                </a:cubicBezTo>
                <a:close/>
                <a:moveTo>
                  <a:pt x="12842807" y="15789136"/>
                </a:moveTo>
                <a:cubicBezTo>
                  <a:pt x="12865964" y="14807284"/>
                  <a:pt x="12964382" y="13859396"/>
                  <a:pt x="13128795" y="12988311"/>
                </a:cubicBezTo>
                <a:lnTo>
                  <a:pt x="18648238" y="12988311"/>
                </a:lnTo>
                <a:cubicBezTo>
                  <a:pt x="18812652" y="13859396"/>
                  <a:pt x="18910682" y="14807671"/>
                  <a:pt x="18934226" y="15789136"/>
                </a:cubicBezTo>
                <a:lnTo>
                  <a:pt x="12843193" y="15789136"/>
                </a:lnTo>
                <a:close/>
                <a:moveTo>
                  <a:pt x="21692982" y="12097157"/>
                </a:moveTo>
                <a:lnTo>
                  <a:pt x="19369576" y="12097157"/>
                </a:lnTo>
                <a:cubicBezTo>
                  <a:pt x="19138006" y="11134602"/>
                  <a:pt x="18825002" y="10279727"/>
                  <a:pt x="18444458" y="9577302"/>
                </a:cubicBezTo>
                <a:cubicBezTo>
                  <a:pt x="19758612" y="10083666"/>
                  <a:pt x="20885578" y="10968259"/>
                  <a:pt x="21692982" y="12097157"/>
                </a:cubicBezTo>
                <a:close/>
                <a:moveTo>
                  <a:pt x="15887938" y="9101814"/>
                </a:moveTo>
                <a:cubicBezTo>
                  <a:pt x="16314024" y="9101814"/>
                  <a:pt x="16730462" y="9141567"/>
                  <a:pt x="17136094" y="9213353"/>
                </a:cubicBezTo>
                <a:cubicBezTo>
                  <a:pt x="17684912" y="9871008"/>
                  <a:pt x="18135312" y="10879105"/>
                  <a:pt x="18448702" y="12097157"/>
                </a:cubicBezTo>
                <a:lnTo>
                  <a:pt x="13327172" y="12097157"/>
                </a:lnTo>
                <a:cubicBezTo>
                  <a:pt x="13640562" y="10879105"/>
                  <a:pt x="14090963" y="9871008"/>
                  <a:pt x="14639781" y="9213353"/>
                </a:cubicBezTo>
                <a:cubicBezTo>
                  <a:pt x="15045413" y="9141567"/>
                  <a:pt x="15462237" y="9101814"/>
                  <a:pt x="15887938" y="9101814"/>
                </a:cubicBezTo>
                <a:close/>
                <a:moveTo>
                  <a:pt x="13331417" y="9577302"/>
                </a:moveTo>
                <a:cubicBezTo>
                  <a:pt x="12950873" y="10279727"/>
                  <a:pt x="12637869" y="11134602"/>
                  <a:pt x="12406686" y="12097157"/>
                </a:cubicBezTo>
                <a:lnTo>
                  <a:pt x="10083278" y="12097157"/>
                </a:lnTo>
                <a:cubicBezTo>
                  <a:pt x="10890296" y="10968259"/>
                  <a:pt x="12017265" y="10083666"/>
                  <a:pt x="13331417" y="9577302"/>
                </a:cubicBezTo>
                <a:close/>
                <a:moveTo>
                  <a:pt x="9539864" y="12988311"/>
                </a:moveTo>
                <a:lnTo>
                  <a:pt x="12222203" y="12988311"/>
                </a:lnTo>
                <a:cubicBezTo>
                  <a:pt x="12066280" y="13865185"/>
                  <a:pt x="11973266" y="14808442"/>
                  <a:pt x="11951268" y="15789136"/>
                </a:cubicBezTo>
                <a:lnTo>
                  <a:pt x="8769898" y="15789136"/>
                </a:lnTo>
                <a:cubicBezTo>
                  <a:pt x="8832035" y="14785286"/>
                  <a:pt x="9102971" y="13837783"/>
                  <a:pt x="9539478" y="12988311"/>
                </a:cubicBezTo>
                <a:close/>
                <a:moveTo>
                  <a:pt x="8770284" y="16680290"/>
                </a:moveTo>
                <a:lnTo>
                  <a:pt x="11951653" y="16680290"/>
                </a:lnTo>
                <a:cubicBezTo>
                  <a:pt x="11973266" y="17661370"/>
                  <a:pt x="12066666" y="18604242"/>
                  <a:pt x="12222589" y="19481502"/>
                </a:cubicBezTo>
                <a:lnTo>
                  <a:pt x="9540250" y="19481502"/>
                </a:lnTo>
                <a:cubicBezTo>
                  <a:pt x="9103743" y="18631644"/>
                  <a:pt x="8832807" y="17684142"/>
                  <a:pt x="8770669" y="16680290"/>
                </a:cubicBezTo>
                <a:close/>
                <a:moveTo>
                  <a:pt x="10083278" y="20372656"/>
                </a:moveTo>
                <a:lnTo>
                  <a:pt x="12406686" y="20372656"/>
                </a:lnTo>
                <a:cubicBezTo>
                  <a:pt x="12637869" y="21334826"/>
                  <a:pt x="12950873" y="22190086"/>
                  <a:pt x="13331417" y="22892126"/>
                </a:cubicBezTo>
                <a:cubicBezTo>
                  <a:pt x="12017265" y="22385762"/>
                  <a:pt x="10890682" y="21501554"/>
                  <a:pt x="10083278" y="20372656"/>
                </a:cubicBezTo>
                <a:close/>
                <a:moveTo>
                  <a:pt x="15887938" y="23368000"/>
                </a:moveTo>
                <a:cubicBezTo>
                  <a:pt x="15461851" y="23368000"/>
                  <a:pt x="15045026" y="23328246"/>
                  <a:pt x="14639396" y="23256460"/>
                </a:cubicBezTo>
                <a:cubicBezTo>
                  <a:pt x="14090963" y="22598806"/>
                  <a:pt x="13640562" y="21590708"/>
                  <a:pt x="13327172" y="20373042"/>
                </a:cubicBezTo>
                <a:lnTo>
                  <a:pt x="18448702" y="20373042"/>
                </a:lnTo>
                <a:cubicBezTo>
                  <a:pt x="18135312" y="21591094"/>
                  <a:pt x="17684912" y="22598806"/>
                  <a:pt x="17136480" y="23256460"/>
                </a:cubicBezTo>
                <a:cubicBezTo>
                  <a:pt x="16730848" y="23328246"/>
                  <a:pt x="16314024" y="23368000"/>
                  <a:pt x="15887938" y="23368000"/>
                </a:cubicBezTo>
                <a:close/>
                <a:moveTo>
                  <a:pt x="25555550" y="14005670"/>
                </a:moveTo>
                <a:lnTo>
                  <a:pt x="24686782" y="14205591"/>
                </a:lnTo>
                <a:cubicBezTo>
                  <a:pt x="24440160" y="13132270"/>
                  <a:pt x="24002494" y="12123016"/>
                  <a:pt x="23386136" y="11205231"/>
                </a:cubicBezTo>
                <a:lnTo>
                  <a:pt x="24125998" y="10708130"/>
                </a:lnTo>
                <a:cubicBezTo>
                  <a:pt x="24803724" y="11716226"/>
                  <a:pt x="25284228" y="12825441"/>
                  <a:pt x="25555550" y="14005670"/>
                </a:cubicBezTo>
                <a:close/>
                <a:moveTo>
                  <a:pt x="15887938" y="6316041"/>
                </a:moveTo>
                <a:cubicBezTo>
                  <a:pt x="17464922" y="6316041"/>
                  <a:pt x="19034572" y="6695428"/>
                  <a:pt x="20426688" y="7413291"/>
                </a:cubicBezTo>
                <a:lnTo>
                  <a:pt x="20017968" y="8205256"/>
                </a:lnTo>
                <a:cubicBezTo>
                  <a:pt x="18733532" y="7542970"/>
                  <a:pt x="17343734" y="7207195"/>
                  <a:pt x="15887552" y="7207195"/>
                </a:cubicBezTo>
                <a:cubicBezTo>
                  <a:pt x="14664096" y="7207195"/>
                  <a:pt x="13477692" y="7447641"/>
                  <a:pt x="12361530" y="7921585"/>
                </a:cubicBezTo>
                <a:lnTo>
                  <a:pt x="12013019" y="7101445"/>
                </a:lnTo>
                <a:cubicBezTo>
                  <a:pt x="13240334" y="6580415"/>
                  <a:pt x="14544067" y="6316041"/>
                  <a:pt x="15887552" y="6316041"/>
                </a:cubicBezTo>
                <a:close/>
                <a:moveTo>
                  <a:pt x="6979871" y="20602294"/>
                </a:moveTo>
                <a:lnTo>
                  <a:pt x="7779555" y="20209400"/>
                </a:lnTo>
                <a:cubicBezTo>
                  <a:pt x="8404019" y="21481100"/>
                  <a:pt x="9334539" y="22604208"/>
                  <a:pt x="10471157" y="23457924"/>
                </a:cubicBezTo>
                <a:lnTo>
                  <a:pt x="9935847" y="24170386"/>
                </a:lnTo>
                <a:cubicBezTo>
                  <a:pt x="8687691" y="23232918"/>
                  <a:pt x="7665701" y="21999040"/>
                  <a:pt x="6979871" y="20602294"/>
                </a:cubicBezTo>
                <a:close/>
                <a:moveTo>
                  <a:pt x="13906866" y="25044942"/>
                </a:moveTo>
                <a:lnTo>
                  <a:pt x="13712734" y="25914872"/>
                </a:lnTo>
                <a:cubicBezTo>
                  <a:pt x="13282789" y="25818770"/>
                  <a:pt x="12854771" y="25692178"/>
                  <a:pt x="12440263" y="25538572"/>
                </a:cubicBezTo>
                <a:lnTo>
                  <a:pt x="12750180" y="24702994"/>
                </a:lnTo>
                <a:cubicBezTo>
                  <a:pt x="13126865" y="24842706"/>
                  <a:pt x="13516287" y="24957720"/>
                  <a:pt x="13906866" y="25044942"/>
                </a:cubicBezTo>
                <a:close/>
                <a:moveTo>
                  <a:pt x="18084368" y="24994384"/>
                </a:moveTo>
                <a:lnTo>
                  <a:pt x="18300114" y="25858908"/>
                </a:lnTo>
                <a:cubicBezTo>
                  <a:pt x="17515866" y="26054584"/>
                  <a:pt x="16704218" y="26154160"/>
                  <a:pt x="15887938" y="26154160"/>
                </a:cubicBezTo>
                <a:lnTo>
                  <a:pt x="15887938" y="25263004"/>
                </a:lnTo>
                <a:cubicBezTo>
                  <a:pt x="16631659" y="25263004"/>
                  <a:pt x="17370364" y="25172694"/>
                  <a:pt x="18084368" y="24994384"/>
                </a:cubicBezTo>
                <a:close/>
                <a:moveTo>
                  <a:pt x="24925298" y="27011348"/>
                </a:moveTo>
                <a:lnTo>
                  <a:pt x="25563268" y="32115512"/>
                </a:lnTo>
                <a:lnTo>
                  <a:pt x="24679062" y="32225896"/>
                </a:lnTo>
                <a:lnTo>
                  <a:pt x="24100910" y="27601078"/>
                </a:lnTo>
                <a:lnTo>
                  <a:pt x="23522762" y="32225896"/>
                </a:lnTo>
                <a:lnTo>
                  <a:pt x="22638556" y="32115512"/>
                </a:lnTo>
                <a:lnTo>
                  <a:pt x="23276526" y="27011348"/>
                </a:lnTo>
                <a:cubicBezTo>
                  <a:pt x="23328630" y="26596454"/>
                  <a:pt x="23682930" y="26283452"/>
                  <a:pt x="24100910" y="26283452"/>
                </a:cubicBezTo>
                <a:cubicBezTo>
                  <a:pt x="24518894" y="26283452"/>
                  <a:pt x="24873194" y="26596454"/>
                  <a:pt x="24925298" y="27010962"/>
                </a:cubicBezTo>
                <a:close/>
                <a:moveTo>
                  <a:pt x="28484124" y="27004788"/>
                </a:moveTo>
                <a:lnTo>
                  <a:pt x="26965032" y="27004788"/>
                </a:lnTo>
                <a:lnTo>
                  <a:pt x="27603776" y="32115512"/>
                </a:lnTo>
                <a:lnTo>
                  <a:pt x="26719570" y="32225896"/>
                </a:lnTo>
                <a:lnTo>
                  <a:pt x="25955394" y="26113248"/>
                </a:lnTo>
                <a:lnTo>
                  <a:pt x="25955394" y="26113248"/>
                </a:lnTo>
                <a:lnTo>
                  <a:pt x="25444012" y="22022584"/>
                </a:lnTo>
                <a:lnTo>
                  <a:pt x="26328218" y="21912202"/>
                </a:lnTo>
                <a:lnTo>
                  <a:pt x="26853492" y="26113248"/>
                </a:lnTo>
                <a:lnTo>
                  <a:pt x="27474484" y="26113248"/>
                </a:lnTo>
                <a:lnTo>
                  <a:pt x="26896718" y="21489588"/>
                </a:lnTo>
                <a:cubicBezTo>
                  <a:pt x="26817214" y="20852774"/>
                  <a:pt x="26273028" y="20372656"/>
                  <a:pt x="25631196" y="20372656"/>
                </a:cubicBezTo>
                <a:lnTo>
                  <a:pt x="22570242" y="20372656"/>
                </a:lnTo>
                <a:cubicBezTo>
                  <a:pt x="21928410" y="20372656"/>
                  <a:pt x="21384610" y="20852774"/>
                  <a:pt x="21304720" y="21489588"/>
                </a:cubicBezTo>
                <a:lnTo>
                  <a:pt x="20726954" y="26113248"/>
                </a:lnTo>
                <a:lnTo>
                  <a:pt x="21347946" y="26113248"/>
                </a:lnTo>
                <a:lnTo>
                  <a:pt x="21873220" y="21912202"/>
                </a:lnTo>
                <a:lnTo>
                  <a:pt x="22757426" y="22022584"/>
                </a:lnTo>
                <a:lnTo>
                  <a:pt x="22246044" y="26113248"/>
                </a:lnTo>
                <a:lnTo>
                  <a:pt x="22246044" y="26113248"/>
                </a:lnTo>
                <a:lnTo>
                  <a:pt x="21481868" y="32225896"/>
                </a:lnTo>
                <a:lnTo>
                  <a:pt x="20597662" y="32115512"/>
                </a:lnTo>
                <a:lnTo>
                  <a:pt x="21236406" y="27004788"/>
                </a:lnTo>
                <a:lnTo>
                  <a:pt x="19717314" y="27004788"/>
                </a:lnTo>
                <a:lnTo>
                  <a:pt x="20420510" y="21379594"/>
                </a:lnTo>
                <a:cubicBezTo>
                  <a:pt x="20555978" y="20297782"/>
                  <a:pt x="21479938" y="19481888"/>
                  <a:pt x="22570242" y="19481888"/>
                </a:cubicBezTo>
                <a:lnTo>
                  <a:pt x="25631196" y="19481888"/>
                </a:lnTo>
                <a:cubicBezTo>
                  <a:pt x="26721500" y="19481888"/>
                  <a:pt x="27645458" y="20297782"/>
                  <a:pt x="27780928" y="21379594"/>
                </a:cubicBezTo>
                <a:lnTo>
                  <a:pt x="28484124" y="27004788"/>
                </a:lnTo>
                <a:close/>
                <a:moveTo>
                  <a:pt x="22026826" y="17085150"/>
                </a:moveTo>
                <a:cubicBezTo>
                  <a:pt x="22026826" y="18201698"/>
                  <a:pt x="22934964" y="19109834"/>
                  <a:pt x="24051510" y="19109834"/>
                </a:cubicBezTo>
                <a:cubicBezTo>
                  <a:pt x="25168058" y="19109834"/>
                  <a:pt x="26075808" y="18201698"/>
                  <a:pt x="26075808" y="17085150"/>
                </a:cubicBezTo>
                <a:cubicBezTo>
                  <a:pt x="26075808" y="15968602"/>
                  <a:pt x="25167672" y="15060466"/>
                  <a:pt x="24051510" y="15060466"/>
                </a:cubicBezTo>
                <a:cubicBezTo>
                  <a:pt x="22935350" y="15060466"/>
                  <a:pt x="22026826" y="15968602"/>
                  <a:pt x="22026826" y="17085150"/>
                </a:cubicBezTo>
                <a:close/>
                <a:moveTo>
                  <a:pt x="24051510" y="15951620"/>
                </a:moveTo>
                <a:cubicBezTo>
                  <a:pt x="24676360" y="15951620"/>
                  <a:pt x="25184654" y="16459914"/>
                  <a:pt x="25184654" y="17085150"/>
                </a:cubicBezTo>
                <a:cubicBezTo>
                  <a:pt x="25184654" y="17710386"/>
                  <a:pt x="24676360" y="18218680"/>
                  <a:pt x="24051510" y="18218680"/>
                </a:cubicBezTo>
                <a:cubicBezTo>
                  <a:pt x="23426660" y="18218680"/>
                  <a:pt x="22917982" y="17710386"/>
                  <a:pt x="22917982" y="17085150"/>
                </a:cubicBezTo>
                <a:cubicBezTo>
                  <a:pt x="22917982" y="16459914"/>
                  <a:pt x="23426274" y="15951620"/>
                  <a:pt x="24051510" y="15951620"/>
                </a:cubicBezTo>
                <a:close/>
                <a:moveTo>
                  <a:pt x="1215350" y="14407056"/>
                </a:moveTo>
                <a:lnTo>
                  <a:pt x="0" y="14407056"/>
                </a:lnTo>
                <a:lnTo>
                  <a:pt x="575063" y="9806556"/>
                </a:lnTo>
                <a:cubicBezTo>
                  <a:pt x="688917" y="8896489"/>
                  <a:pt x="1466217" y="8210274"/>
                  <a:pt x="2383229" y="8210274"/>
                </a:cubicBezTo>
                <a:lnTo>
                  <a:pt x="4831684" y="8210274"/>
                </a:lnTo>
                <a:cubicBezTo>
                  <a:pt x="5749082" y="8210274"/>
                  <a:pt x="6526382" y="8896489"/>
                  <a:pt x="6639851" y="9806941"/>
                </a:cubicBezTo>
                <a:lnTo>
                  <a:pt x="7214913" y="14407056"/>
                </a:lnTo>
                <a:lnTo>
                  <a:pt x="5999563" y="14407056"/>
                </a:lnTo>
                <a:lnTo>
                  <a:pt x="6498208" y="18395444"/>
                </a:lnTo>
                <a:lnTo>
                  <a:pt x="5614001" y="18505826"/>
                </a:lnTo>
                <a:lnTo>
                  <a:pt x="4990308" y="13515516"/>
                </a:lnTo>
                <a:lnTo>
                  <a:pt x="6205659" y="13515516"/>
                </a:lnTo>
                <a:lnTo>
                  <a:pt x="5756029" y="9916936"/>
                </a:lnTo>
                <a:cubicBezTo>
                  <a:pt x="5697751" y="9451869"/>
                  <a:pt x="5300997" y="9101042"/>
                  <a:pt x="4832070" y="9101042"/>
                </a:cubicBezTo>
                <a:lnTo>
                  <a:pt x="2383615" y="9101042"/>
                </a:lnTo>
                <a:cubicBezTo>
                  <a:pt x="1915074" y="9101042"/>
                  <a:pt x="1517548" y="9451483"/>
                  <a:pt x="1459656" y="9916550"/>
                </a:cubicBezTo>
                <a:lnTo>
                  <a:pt x="1010026" y="13515131"/>
                </a:lnTo>
                <a:lnTo>
                  <a:pt x="2225377" y="13515131"/>
                </a:lnTo>
                <a:lnTo>
                  <a:pt x="1601684" y="18505440"/>
                </a:lnTo>
                <a:lnTo>
                  <a:pt x="717477" y="18395058"/>
                </a:lnTo>
                <a:lnTo>
                  <a:pt x="1216122" y="14406670"/>
                </a:lnTo>
                <a:close/>
                <a:moveTo>
                  <a:pt x="3568090" y="8091016"/>
                </a:moveTo>
                <a:cubicBezTo>
                  <a:pt x="4510189" y="8091016"/>
                  <a:pt x="5276682" y="7324523"/>
                  <a:pt x="5276682" y="6382038"/>
                </a:cubicBezTo>
                <a:cubicBezTo>
                  <a:pt x="5276682" y="5439553"/>
                  <a:pt x="4510189" y="4673446"/>
                  <a:pt x="3568090" y="4673446"/>
                </a:cubicBezTo>
                <a:cubicBezTo>
                  <a:pt x="2625991" y="4673446"/>
                  <a:pt x="1859112" y="5439939"/>
                  <a:pt x="1859112" y="6382038"/>
                </a:cubicBezTo>
                <a:cubicBezTo>
                  <a:pt x="1859112" y="7324138"/>
                  <a:pt x="2625605" y="8091016"/>
                  <a:pt x="3568090" y="8091016"/>
                </a:cubicBezTo>
                <a:close/>
                <a:moveTo>
                  <a:pt x="3568090" y="5564600"/>
                </a:moveTo>
                <a:cubicBezTo>
                  <a:pt x="4018877" y="5564600"/>
                  <a:pt x="4385528" y="5931250"/>
                  <a:pt x="4385528" y="6382038"/>
                </a:cubicBezTo>
                <a:cubicBezTo>
                  <a:pt x="4385528" y="6832825"/>
                  <a:pt x="4018877" y="7199862"/>
                  <a:pt x="3568090" y="7199862"/>
                </a:cubicBezTo>
                <a:cubicBezTo>
                  <a:pt x="3117302" y="7199862"/>
                  <a:pt x="2750266" y="6833211"/>
                  <a:pt x="2750266" y="6382038"/>
                </a:cubicBezTo>
                <a:cubicBezTo>
                  <a:pt x="2750266" y="5930865"/>
                  <a:pt x="3116916" y="5564600"/>
                  <a:pt x="3568090" y="5564600"/>
                </a:cubicBezTo>
                <a:close/>
                <a:moveTo>
                  <a:pt x="4226903" y="14761743"/>
                </a:moveTo>
                <a:lnTo>
                  <a:pt x="4681164" y="18395444"/>
                </a:lnTo>
                <a:lnTo>
                  <a:pt x="3796957" y="18505826"/>
                </a:lnTo>
                <a:lnTo>
                  <a:pt x="3607842" y="16993294"/>
                </a:lnTo>
                <a:lnTo>
                  <a:pt x="3418728" y="18505826"/>
                </a:lnTo>
                <a:lnTo>
                  <a:pt x="2534521" y="18395444"/>
                </a:lnTo>
                <a:lnTo>
                  <a:pt x="2988782" y="14762514"/>
                </a:lnTo>
                <a:cubicBezTo>
                  <a:pt x="3027377" y="14451055"/>
                  <a:pt x="3293681" y="14215626"/>
                  <a:pt x="3607842" y="14215626"/>
                </a:cubicBezTo>
                <a:cubicBezTo>
                  <a:pt x="3922004" y="14215626"/>
                  <a:pt x="4187537" y="14450282"/>
                  <a:pt x="4226903" y="1476174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Arial"/>
              <a:ea typeface="Arial"/>
              <a:cs typeface="Arial"/>
              <a:sym typeface="Arial"/>
            </a:endParaRPr>
          </a:p>
        </p:txBody>
      </p:sp>
      <p:sp>
        <p:nvSpPr>
          <p:cNvPr id="453" name="Google Shape;453;p4"/>
          <p:cNvSpPr/>
          <p:nvPr/>
        </p:nvSpPr>
        <p:spPr>
          <a:xfrm>
            <a:off x="9532800" y="2623955"/>
            <a:ext cx="624000" cy="624000"/>
          </a:xfrm>
          <a:prstGeom prst="rect">
            <a:avLst/>
          </a:prstGeom>
          <a:solidFill>
            <a:srgbClr val="00FF00">
              <a:alpha val="0"/>
            </a:srgbClr>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2400">
              <a:solidFill>
                <a:srgbClr val="FFFFFF"/>
              </a:solidFill>
              <a:latin typeface="Arial"/>
              <a:ea typeface="Arial"/>
              <a:cs typeface="Arial"/>
              <a:sym typeface="Arial"/>
            </a:endParaRPr>
          </a:p>
        </p:txBody>
      </p:sp>
      <p:grpSp>
        <p:nvGrpSpPr>
          <p:cNvPr id="454" name="Google Shape;454;p4"/>
          <p:cNvGrpSpPr/>
          <p:nvPr/>
        </p:nvGrpSpPr>
        <p:grpSpPr>
          <a:xfrm>
            <a:off x="7194000" y="2623955"/>
            <a:ext cx="624000" cy="624000"/>
            <a:chOff x="5515612" y="1527873"/>
            <a:chExt cx="594000" cy="594000"/>
          </a:xfrm>
        </p:grpSpPr>
        <p:sp>
          <p:nvSpPr>
            <p:cNvPr id="455" name="Google Shape;455;p4"/>
            <p:cNvSpPr/>
            <p:nvPr/>
          </p:nvSpPr>
          <p:spPr>
            <a:xfrm>
              <a:off x="5515612" y="1527873"/>
              <a:ext cx="594000" cy="594000"/>
            </a:xfrm>
            <a:prstGeom prst="rect">
              <a:avLst/>
            </a:prstGeom>
            <a:solidFill>
              <a:srgbClr val="00FF00">
                <a:alpha val="0"/>
              </a:srgbClr>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2400">
                <a:solidFill>
                  <a:srgbClr val="FFFFFF"/>
                </a:solidFill>
                <a:latin typeface="Arial"/>
                <a:ea typeface="Arial"/>
                <a:cs typeface="Arial"/>
                <a:sym typeface="Arial"/>
              </a:endParaRPr>
            </a:p>
          </p:txBody>
        </p:sp>
        <p:sp>
          <p:nvSpPr>
            <p:cNvPr id="456" name="Google Shape;456;p4"/>
            <p:cNvSpPr/>
            <p:nvPr/>
          </p:nvSpPr>
          <p:spPr>
            <a:xfrm>
              <a:off x="5521499" y="1555426"/>
              <a:ext cx="582226" cy="538895"/>
            </a:xfrm>
            <a:custGeom>
              <a:avLst/>
              <a:gdLst/>
              <a:ahLst/>
              <a:cxnLst/>
              <a:rect l="l" t="t" r="r" b="b"/>
              <a:pathLst>
                <a:path w="32438161" h="30024021" extrusionOk="0">
                  <a:moveTo>
                    <a:pt x="5745609" y="13981704"/>
                  </a:moveTo>
                  <a:lnTo>
                    <a:pt x="6749846" y="10927310"/>
                  </a:lnTo>
                  <a:lnTo>
                    <a:pt x="11491217" y="9818095"/>
                  </a:lnTo>
                  <a:lnTo>
                    <a:pt x="6749846" y="8709267"/>
                  </a:lnTo>
                  <a:lnTo>
                    <a:pt x="5745609" y="5654874"/>
                  </a:lnTo>
                  <a:lnTo>
                    <a:pt x="4741372" y="8709267"/>
                  </a:lnTo>
                  <a:lnTo>
                    <a:pt x="0" y="9818095"/>
                  </a:lnTo>
                  <a:lnTo>
                    <a:pt x="4741372" y="10927310"/>
                  </a:lnTo>
                  <a:lnTo>
                    <a:pt x="5745609" y="13981704"/>
                  </a:lnTo>
                  <a:close/>
                  <a:moveTo>
                    <a:pt x="5431833" y="9462638"/>
                  </a:moveTo>
                  <a:lnTo>
                    <a:pt x="5745609" y="8507802"/>
                  </a:lnTo>
                  <a:lnTo>
                    <a:pt x="6059385" y="9462638"/>
                  </a:lnTo>
                  <a:lnTo>
                    <a:pt x="7578476" y="9818095"/>
                  </a:lnTo>
                  <a:lnTo>
                    <a:pt x="6059385" y="10173553"/>
                  </a:lnTo>
                  <a:lnTo>
                    <a:pt x="5745609" y="11128390"/>
                  </a:lnTo>
                  <a:lnTo>
                    <a:pt x="5431833" y="10173553"/>
                  </a:lnTo>
                  <a:lnTo>
                    <a:pt x="3912741" y="9818095"/>
                  </a:lnTo>
                  <a:lnTo>
                    <a:pt x="5431833" y="9462638"/>
                  </a:lnTo>
                  <a:close/>
                  <a:moveTo>
                    <a:pt x="24966208" y="8507802"/>
                  </a:moveTo>
                  <a:lnTo>
                    <a:pt x="25970446" y="5453409"/>
                  </a:lnTo>
                  <a:lnTo>
                    <a:pt x="30711816" y="4344580"/>
                  </a:lnTo>
                  <a:lnTo>
                    <a:pt x="25970446" y="3235365"/>
                  </a:lnTo>
                  <a:lnTo>
                    <a:pt x="24966208" y="180972"/>
                  </a:lnTo>
                  <a:lnTo>
                    <a:pt x="23961970" y="3235365"/>
                  </a:lnTo>
                  <a:lnTo>
                    <a:pt x="19220600" y="4344580"/>
                  </a:lnTo>
                  <a:lnTo>
                    <a:pt x="23961970" y="5453409"/>
                  </a:lnTo>
                  <a:lnTo>
                    <a:pt x="24966208" y="8507802"/>
                  </a:lnTo>
                  <a:close/>
                  <a:moveTo>
                    <a:pt x="24652432" y="3988736"/>
                  </a:moveTo>
                  <a:lnTo>
                    <a:pt x="24966208" y="3033900"/>
                  </a:lnTo>
                  <a:lnTo>
                    <a:pt x="25279984" y="3988736"/>
                  </a:lnTo>
                  <a:lnTo>
                    <a:pt x="26799074" y="4344194"/>
                  </a:lnTo>
                  <a:lnTo>
                    <a:pt x="25279984" y="4699652"/>
                  </a:lnTo>
                  <a:lnTo>
                    <a:pt x="24966208" y="5654488"/>
                  </a:lnTo>
                  <a:lnTo>
                    <a:pt x="24652432" y="4699652"/>
                  </a:lnTo>
                  <a:lnTo>
                    <a:pt x="23133340" y="4344194"/>
                  </a:lnTo>
                  <a:lnTo>
                    <a:pt x="24652432" y="3988736"/>
                  </a:lnTo>
                  <a:close/>
                  <a:moveTo>
                    <a:pt x="25695648" y="22283446"/>
                  </a:moveTo>
                  <a:lnTo>
                    <a:pt x="24675204" y="18202046"/>
                  </a:lnTo>
                  <a:lnTo>
                    <a:pt x="23654758" y="22283446"/>
                  </a:lnTo>
                  <a:lnTo>
                    <a:pt x="21577970" y="22629642"/>
                  </a:lnTo>
                  <a:lnTo>
                    <a:pt x="21862414" y="24232100"/>
                  </a:lnTo>
                  <a:lnTo>
                    <a:pt x="23654758" y="24530824"/>
                  </a:lnTo>
                  <a:lnTo>
                    <a:pt x="24675204" y="28612224"/>
                  </a:lnTo>
                  <a:lnTo>
                    <a:pt x="25695648" y="24530824"/>
                  </a:lnTo>
                  <a:lnTo>
                    <a:pt x="32438162" y="23406942"/>
                  </a:lnTo>
                  <a:lnTo>
                    <a:pt x="25695648" y="22283446"/>
                  </a:lnTo>
                  <a:close/>
                  <a:moveTo>
                    <a:pt x="24972768" y="23748120"/>
                  </a:moveTo>
                  <a:lnTo>
                    <a:pt x="24675204" y="24938384"/>
                  </a:lnTo>
                  <a:lnTo>
                    <a:pt x="24377638" y="23748120"/>
                  </a:lnTo>
                  <a:lnTo>
                    <a:pt x="22332886" y="23407326"/>
                  </a:lnTo>
                  <a:lnTo>
                    <a:pt x="24377638" y="23066536"/>
                  </a:lnTo>
                  <a:lnTo>
                    <a:pt x="24675204" y="21876272"/>
                  </a:lnTo>
                  <a:lnTo>
                    <a:pt x="24972768" y="23066536"/>
                  </a:lnTo>
                  <a:lnTo>
                    <a:pt x="27017136" y="23407326"/>
                  </a:lnTo>
                  <a:lnTo>
                    <a:pt x="24972768" y="23748120"/>
                  </a:lnTo>
                  <a:close/>
                  <a:moveTo>
                    <a:pt x="16144207" y="9213315"/>
                  </a:moveTo>
                  <a:cubicBezTo>
                    <a:pt x="17510078" y="9213315"/>
                    <a:pt x="18621222" y="8102171"/>
                    <a:pt x="18621222" y="6736300"/>
                  </a:cubicBezTo>
                  <a:cubicBezTo>
                    <a:pt x="18621222" y="5370430"/>
                    <a:pt x="17510078" y="4258900"/>
                    <a:pt x="16144207" y="4258900"/>
                  </a:cubicBezTo>
                  <a:cubicBezTo>
                    <a:pt x="14778337" y="4258900"/>
                    <a:pt x="13666806" y="5370430"/>
                    <a:pt x="13666806" y="6736300"/>
                  </a:cubicBezTo>
                  <a:cubicBezTo>
                    <a:pt x="13666806" y="8102171"/>
                    <a:pt x="14778337" y="9213315"/>
                    <a:pt x="16144207" y="9213315"/>
                  </a:cubicBezTo>
                  <a:close/>
                  <a:moveTo>
                    <a:pt x="16144207" y="5150054"/>
                  </a:moveTo>
                  <a:cubicBezTo>
                    <a:pt x="17018766" y="5150054"/>
                    <a:pt x="17730068" y="5861356"/>
                    <a:pt x="17730068" y="6736300"/>
                  </a:cubicBezTo>
                  <a:cubicBezTo>
                    <a:pt x="17730068" y="7611245"/>
                    <a:pt x="17018766" y="8322161"/>
                    <a:pt x="16144207" y="8322161"/>
                  </a:cubicBezTo>
                  <a:cubicBezTo>
                    <a:pt x="15269648" y="8322161"/>
                    <a:pt x="14557961" y="7610858"/>
                    <a:pt x="14557961" y="6736300"/>
                  </a:cubicBezTo>
                  <a:cubicBezTo>
                    <a:pt x="14557961" y="5861742"/>
                    <a:pt x="15269263" y="5150054"/>
                    <a:pt x="16144207" y="5150054"/>
                  </a:cubicBezTo>
                  <a:close/>
                  <a:moveTo>
                    <a:pt x="13476534" y="13251104"/>
                  </a:moveTo>
                  <a:cubicBezTo>
                    <a:pt x="13492744" y="13053884"/>
                    <a:pt x="13389309" y="12867858"/>
                    <a:pt x="13212932" y="12777545"/>
                  </a:cubicBezTo>
                  <a:cubicBezTo>
                    <a:pt x="13036553" y="12686848"/>
                    <a:pt x="12825440" y="12711548"/>
                    <a:pt x="12676464" y="12838139"/>
                  </a:cubicBezTo>
                  <a:lnTo>
                    <a:pt x="10542171" y="14628938"/>
                  </a:lnTo>
                  <a:lnTo>
                    <a:pt x="11987932" y="17729260"/>
                  </a:lnTo>
                  <a:lnTo>
                    <a:pt x="12246131" y="17608844"/>
                  </a:lnTo>
                  <a:lnTo>
                    <a:pt x="12219501" y="17956198"/>
                  </a:lnTo>
                  <a:lnTo>
                    <a:pt x="10213344" y="29257916"/>
                  </a:lnTo>
                  <a:lnTo>
                    <a:pt x="11090603" y="29413838"/>
                  </a:lnTo>
                  <a:lnTo>
                    <a:pt x="13101007" y="18090506"/>
                  </a:lnTo>
                  <a:lnTo>
                    <a:pt x="13477307" y="13251876"/>
                  </a:lnTo>
                  <a:close/>
                  <a:moveTo>
                    <a:pt x="12341075" y="16377669"/>
                  </a:moveTo>
                  <a:lnTo>
                    <a:pt x="11638649" y="14871700"/>
                  </a:lnTo>
                  <a:lnTo>
                    <a:pt x="12514366" y="14137241"/>
                  </a:lnTo>
                  <a:lnTo>
                    <a:pt x="12341075" y="16377669"/>
                  </a:lnTo>
                  <a:close/>
                  <a:moveTo>
                    <a:pt x="20043054" y="17608458"/>
                  </a:moveTo>
                  <a:lnTo>
                    <a:pt x="20301254" y="17728874"/>
                  </a:lnTo>
                  <a:lnTo>
                    <a:pt x="21746630" y="14628938"/>
                  </a:lnTo>
                  <a:lnTo>
                    <a:pt x="19613108" y="12838526"/>
                  </a:lnTo>
                  <a:cubicBezTo>
                    <a:pt x="19462588" y="12711935"/>
                    <a:pt x="19251862" y="12687620"/>
                    <a:pt x="19076254" y="12777545"/>
                  </a:cubicBezTo>
                  <a:cubicBezTo>
                    <a:pt x="18900648" y="12867472"/>
                    <a:pt x="18797214" y="13052341"/>
                    <a:pt x="18811880" y="13249560"/>
                  </a:cubicBezTo>
                  <a:lnTo>
                    <a:pt x="19183162" y="18046510"/>
                  </a:lnTo>
                  <a:lnTo>
                    <a:pt x="21198970" y="29413454"/>
                  </a:lnTo>
                  <a:lnTo>
                    <a:pt x="22076228" y="29257528"/>
                  </a:lnTo>
                  <a:lnTo>
                    <a:pt x="20070072" y="17955424"/>
                  </a:lnTo>
                  <a:lnTo>
                    <a:pt x="20043440" y="17608072"/>
                  </a:lnTo>
                  <a:close/>
                  <a:moveTo>
                    <a:pt x="19774434" y="14137241"/>
                  </a:moveTo>
                  <a:lnTo>
                    <a:pt x="20650150" y="14871700"/>
                  </a:lnTo>
                  <a:lnTo>
                    <a:pt x="19948110" y="16377669"/>
                  </a:lnTo>
                  <a:lnTo>
                    <a:pt x="19774820" y="14137241"/>
                  </a:lnTo>
                  <a:close/>
                  <a:moveTo>
                    <a:pt x="19303964" y="10063559"/>
                  </a:moveTo>
                  <a:cubicBezTo>
                    <a:pt x="20000214" y="10063559"/>
                    <a:pt x="20674078" y="10353405"/>
                    <a:pt x="21152656" y="10858997"/>
                  </a:cubicBezTo>
                  <a:lnTo>
                    <a:pt x="24256836" y="14137241"/>
                  </a:lnTo>
                  <a:lnTo>
                    <a:pt x="21709964" y="18302006"/>
                  </a:lnTo>
                  <a:lnTo>
                    <a:pt x="20949646" y="17837324"/>
                  </a:lnTo>
                  <a:lnTo>
                    <a:pt x="23140288" y="14254183"/>
                  </a:lnTo>
                  <a:lnTo>
                    <a:pt x="20505420" y="11471497"/>
                  </a:lnTo>
                  <a:cubicBezTo>
                    <a:pt x="20194346" y="11143056"/>
                    <a:pt x="19756682" y="10954713"/>
                    <a:pt x="19303964" y="10954713"/>
                  </a:cubicBezTo>
                  <a:lnTo>
                    <a:pt x="12984836" y="10954713"/>
                  </a:lnTo>
                  <a:cubicBezTo>
                    <a:pt x="12532119" y="10954713"/>
                    <a:pt x="12094454" y="11143056"/>
                    <a:pt x="11783380" y="11471497"/>
                  </a:cubicBezTo>
                  <a:lnTo>
                    <a:pt x="9148512" y="14254183"/>
                  </a:lnTo>
                  <a:lnTo>
                    <a:pt x="11339153" y="17837324"/>
                  </a:lnTo>
                  <a:lnTo>
                    <a:pt x="10578836" y="18302006"/>
                  </a:lnTo>
                  <a:lnTo>
                    <a:pt x="8031965" y="14137241"/>
                  </a:lnTo>
                  <a:lnTo>
                    <a:pt x="11136146" y="10858997"/>
                  </a:lnTo>
                  <a:cubicBezTo>
                    <a:pt x="11614721" y="10353405"/>
                    <a:pt x="12288586" y="10063559"/>
                    <a:pt x="12984836" y="10063559"/>
                  </a:cubicBezTo>
                  <a:lnTo>
                    <a:pt x="19303964" y="10063559"/>
                  </a:lnTo>
                  <a:close/>
                  <a:moveTo>
                    <a:pt x="16938102" y="18183520"/>
                  </a:moveTo>
                  <a:lnTo>
                    <a:pt x="19747418" y="29225494"/>
                  </a:lnTo>
                  <a:lnTo>
                    <a:pt x="18883666" y="29445098"/>
                  </a:lnTo>
                  <a:lnTo>
                    <a:pt x="16144593" y="18678692"/>
                  </a:lnTo>
                  <a:lnTo>
                    <a:pt x="13405520" y="29445098"/>
                  </a:lnTo>
                  <a:lnTo>
                    <a:pt x="12541768" y="29225494"/>
                  </a:lnTo>
                  <a:lnTo>
                    <a:pt x="15351084" y="18183520"/>
                  </a:lnTo>
                  <a:cubicBezTo>
                    <a:pt x="15443325" y="17820344"/>
                    <a:pt x="15769838" y="17566390"/>
                    <a:pt x="16144979" y="17566390"/>
                  </a:cubicBezTo>
                  <a:cubicBezTo>
                    <a:pt x="16520121" y="17566390"/>
                    <a:pt x="16846246" y="17820344"/>
                    <a:pt x="16938488" y="18183520"/>
                  </a:cubicBezTo>
                  <a:close/>
                  <a:moveTo>
                    <a:pt x="29905184" y="15098638"/>
                  </a:moveTo>
                  <a:cubicBezTo>
                    <a:pt x="29936446" y="14645920"/>
                    <a:pt x="29731894" y="14222150"/>
                    <a:pt x="29357524" y="13964722"/>
                  </a:cubicBezTo>
                  <a:lnTo>
                    <a:pt x="19870920" y="7448375"/>
                  </a:lnTo>
                  <a:lnTo>
                    <a:pt x="20375742" y="6713915"/>
                  </a:lnTo>
                  <a:lnTo>
                    <a:pt x="29861958" y="13230263"/>
                  </a:lnTo>
                  <a:cubicBezTo>
                    <a:pt x="30498772" y="13667928"/>
                    <a:pt x="30847284" y="14389265"/>
                    <a:pt x="30794024" y="15160003"/>
                  </a:cubicBezTo>
                  <a:cubicBezTo>
                    <a:pt x="30740762" y="15931128"/>
                    <a:pt x="30296150" y="16597660"/>
                    <a:pt x="29604918" y="16943468"/>
                  </a:cubicBezTo>
                  <a:lnTo>
                    <a:pt x="26554770" y="18468350"/>
                  </a:lnTo>
                  <a:lnTo>
                    <a:pt x="26156086" y="17670982"/>
                  </a:lnTo>
                  <a:lnTo>
                    <a:pt x="29206232" y="16146100"/>
                  </a:lnTo>
                  <a:cubicBezTo>
                    <a:pt x="29612638" y="15943092"/>
                    <a:pt x="29873536" y="15551355"/>
                    <a:pt x="29905184" y="15098251"/>
                  </a:cubicBezTo>
                  <a:close/>
                  <a:moveTo>
                    <a:pt x="9335697" y="26081562"/>
                  </a:moveTo>
                  <a:lnTo>
                    <a:pt x="9734382" y="26878930"/>
                  </a:lnTo>
                  <a:lnTo>
                    <a:pt x="3908882" y="29791682"/>
                  </a:lnTo>
                  <a:cubicBezTo>
                    <a:pt x="3597036" y="29947604"/>
                    <a:pt x="3265121" y="30024022"/>
                    <a:pt x="2936679" y="30024022"/>
                  </a:cubicBezTo>
                  <a:cubicBezTo>
                    <a:pt x="2450770" y="30024022"/>
                    <a:pt x="1971423" y="29856520"/>
                    <a:pt x="1573124" y="29530008"/>
                  </a:cubicBezTo>
                  <a:cubicBezTo>
                    <a:pt x="905048" y="28982734"/>
                    <a:pt x="631025" y="28124772"/>
                    <a:pt x="857963" y="27291510"/>
                  </a:cubicBezTo>
                  <a:lnTo>
                    <a:pt x="4167467" y="15127584"/>
                  </a:lnTo>
                  <a:lnTo>
                    <a:pt x="5027359" y="15361854"/>
                  </a:lnTo>
                  <a:lnTo>
                    <a:pt x="1717469" y="27525394"/>
                  </a:lnTo>
                  <a:cubicBezTo>
                    <a:pt x="1582001" y="28022494"/>
                    <a:pt x="1739082" y="28513808"/>
                    <a:pt x="2137766" y="28840318"/>
                  </a:cubicBezTo>
                  <a:cubicBezTo>
                    <a:pt x="2536451" y="29166832"/>
                    <a:pt x="3049376" y="29223566"/>
                    <a:pt x="3510198" y="28993926"/>
                  </a:cubicBezTo>
                  <a:lnTo>
                    <a:pt x="9335697" y="26081176"/>
                  </a:lnTo>
                  <a:close/>
                  <a:moveTo>
                    <a:pt x="7497427" y="6285127"/>
                  </a:moveTo>
                  <a:lnTo>
                    <a:pt x="6637535" y="6050856"/>
                  </a:lnTo>
                  <a:lnTo>
                    <a:pt x="7849798" y="1595858"/>
                  </a:lnTo>
                  <a:cubicBezTo>
                    <a:pt x="8036211" y="911957"/>
                    <a:pt x="8524435" y="378963"/>
                    <a:pt x="9190195" y="135044"/>
                  </a:cubicBezTo>
                  <a:cubicBezTo>
                    <a:pt x="9855955" y="-109261"/>
                    <a:pt x="10573047" y="-19335"/>
                    <a:pt x="11157759" y="382437"/>
                  </a:cubicBezTo>
                  <a:lnTo>
                    <a:pt x="14351092" y="2575780"/>
                  </a:lnTo>
                  <a:lnTo>
                    <a:pt x="13846273" y="3310239"/>
                  </a:lnTo>
                  <a:lnTo>
                    <a:pt x="10652938" y="1116896"/>
                  </a:lnTo>
                  <a:cubicBezTo>
                    <a:pt x="10309444" y="881082"/>
                    <a:pt x="9887990" y="828207"/>
                    <a:pt x="9497024" y="971393"/>
                  </a:cubicBezTo>
                  <a:cubicBezTo>
                    <a:pt x="9105672" y="1114966"/>
                    <a:pt x="8818913" y="1427584"/>
                    <a:pt x="8709304" y="1829742"/>
                  </a:cubicBezTo>
                  <a:lnTo>
                    <a:pt x="7497041" y="6284741"/>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Arial"/>
                <a:ea typeface="Arial"/>
                <a:cs typeface="Arial"/>
                <a:sym typeface="Arial"/>
              </a:endParaRPr>
            </a:p>
          </p:txBody>
        </p:sp>
      </p:grpSp>
      <p:grpSp>
        <p:nvGrpSpPr>
          <p:cNvPr id="457" name="Google Shape;457;p4"/>
          <p:cNvGrpSpPr/>
          <p:nvPr/>
        </p:nvGrpSpPr>
        <p:grpSpPr>
          <a:xfrm>
            <a:off x="801600" y="2623955"/>
            <a:ext cx="624000" cy="624000"/>
            <a:chOff x="571799" y="1527873"/>
            <a:chExt cx="594000" cy="594000"/>
          </a:xfrm>
        </p:grpSpPr>
        <p:sp>
          <p:nvSpPr>
            <p:cNvPr id="458" name="Google Shape;458;p4"/>
            <p:cNvSpPr/>
            <p:nvPr/>
          </p:nvSpPr>
          <p:spPr>
            <a:xfrm>
              <a:off x="571799" y="1527873"/>
              <a:ext cx="594000" cy="594000"/>
            </a:xfrm>
            <a:prstGeom prst="rect">
              <a:avLst/>
            </a:prstGeom>
            <a:solidFill>
              <a:srgbClr val="00FF00">
                <a:alpha val="0"/>
              </a:srgbClr>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2400">
                <a:solidFill>
                  <a:srgbClr val="FFFFFF"/>
                </a:solidFill>
                <a:latin typeface="Arial"/>
                <a:ea typeface="Arial"/>
                <a:cs typeface="Arial"/>
                <a:sym typeface="Arial"/>
              </a:endParaRPr>
            </a:p>
          </p:txBody>
        </p:sp>
        <p:sp>
          <p:nvSpPr>
            <p:cNvPr id="459" name="Google Shape;459;p4"/>
            <p:cNvSpPr/>
            <p:nvPr/>
          </p:nvSpPr>
          <p:spPr>
            <a:xfrm>
              <a:off x="585600" y="1560150"/>
              <a:ext cx="566398" cy="529447"/>
            </a:xfrm>
            <a:custGeom>
              <a:avLst/>
              <a:gdLst/>
              <a:ahLst/>
              <a:cxnLst/>
              <a:rect l="l" t="t" r="r" b="b"/>
              <a:pathLst>
                <a:path w="31556270" h="29497627" extrusionOk="0">
                  <a:moveTo>
                    <a:pt x="15811520" y="10328743"/>
                  </a:moveTo>
                  <a:cubicBezTo>
                    <a:pt x="17116024" y="10328743"/>
                    <a:pt x="18177382" y="9267386"/>
                    <a:pt x="18177382" y="7962881"/>
                  </a:cubicBezTo>
                  <a:cubicBezTo>
                    <a:pt x="18177382" y="6658377"/>
                    <a:pt x="17116024" y="5597020"/>
                    <a:pt x="15811520" y="5597020"/>
                  </a:cubicBezTo>
                  <a:cubicBezTo>
                    <a:pt x="14507015" y="5597020"/>
                    <a:pt x="13445658" y="6658377"/>
                    <a:pt x="13445658" y="7962881"/>
                  </a:cubicBezTo>
                  <a:cubicBezTo>
                    <a:pt x="13445658" y="9267386"/>
                    <a:pt x="14507015" y="10328743"/>
                    <a:pt x="15811520" y="10328743"/>
                  </a:cubicBezTo>
                  <a:close/>
                  <a:moveTo>
                    <a:pt x="15811520" y="6488174"/>
                  </a:moveTo>
                  <a:cubicBezTo>
                    <a:pt x="16624712" y="6488174"/>
                    <a:pt x="17286228" y="7149689"/>
                    <a:pt x="17286228" y="7962881"/>
                  </a:cubicBezTo>
                  <a:cubicBezTo>
                    <a:pt x="17286228" y="8776074"/>
                    <a:pt x="16624712" y="9437588"/>
                    <a:pt x="15811520" y="9437588"/>
                  </a:cubicBezTo>
                  <a:cubicBezTo>
                    <a:pt x="14998327" y="9437588"/>
                    <a:pt x="14336812" y="8776074"/>
                    <a:pt x="14336812" y="7962881"/>
                  </a:cubicBezTo>
                  <a:cubicBezTo>
                    <a:pt x="14336812" y="7149689"/>
                    <a:pt x="14998327" y="6488174"/>
                    <a:pt x="15811520" y="6488174"/>
                  </a:cubicBezTo>
                  <a:close/>
                  <a:moveTo>
                    <a:pt x="13128795" y="13668737"/>
                  </a:moveTo>
                  <a:lnTo>
                    <a:pt x="14013002" y="13779119"/>
                  </a:lnTo>
                  <a:lnTo>
                    <a:pt x="13292823" y="19539780"/>
                  </a:lnTo>
                  <a:lnTo>
                    <a:pt x="12412862" y="26581018"/>
                  </a:lnTo>
                  <a:lnTo>
                    <a:pt x="11528655" y="26470634"/>
                  </a:lnTo>
                  <a:lnTo>
                    <a:pt x="12408616" y="19429398"/>
                  </a:lnTo>
                  <a:lnTo>
                    <a:pt x="13128795" y="13668737"/>
                  </a:lnTo>
                  <a:close/>
                  <a:moveTo>
                    <a:pt x="16733164" y="20066598"/>
                  </a:moveTo>
                  <a:lnTo>
                    <a:pt x="17533620" y="26471022"/>
                  </a:lnTo>
                  <a:lnTo>
                    <a:pt x="16649413" y="26581404"/>
                  </a:lnTo>
                  <a:lnTo>
                    <a:pt x="15848957" y="20176982"/>
                  </a:lnTo>
                  <a:cubicBezTo>
                    <a:pt x="15844326" y="20138770"/>
                    <a:pt x="15778714" y="20139156"/>
                    <a:pt x="15774083" y="20176982"/>
                  </a:cubicBezTo>
                  <a:lnTo>
                    <a:pt x="14973626" y="26581404"/>
                  </a:lnTo>
                  <a:lnTo>
                    <a:pt x="14089420" y="26471022"/>
                  </a:lnTo>
                  <a:lnTo>
                    <a:pt x="14889876" y="20066598"/>
                  </a:lnTo>
                  <a:cubicBezTo>
                    <a:pt x="14947768" y="19602690"/>
                    <a:pt x="15344136" y="19253022"/>
                    <a:pt x="15811905" y="19253022"/>
                  </a:cubicBezTo>
                  <a:cubicBezTo>
                    <a:pt x="16279675" y="19253022"/>
                    <a:pt x="16675657" y="19603074"/>
                    <a:pt x="16733549" y="20066598"/>
                  </a:cubicBezTo>
                  <a:close/>
                  <a:moveTo>
                    <a:pt x="11386626" y="19540168"/>
                  </a:moveTo>
                  <a:lnTo>
                    <a:pt x="10502419" y="19429784"/>
                  </a:lnTo>
                  <a:lnTo>
                    <a:pt x="11306348" y="12999890"/>
                  </a:lnTo>
                  <a:cubicBezTo>
                    <a:pt x="11468832" y="11698859"/>
                    <a:pt x="12580363" y="10718165"/>
                    <a:pt x="13891042" y="10718165"/>
                  </a:cubicBezTo>
                  <a:lnTo>
                    <a:pt x="17731612" y="10718165"/>
                  </a:lnTo>
                  <a:cubicBezTo>
                    <a:pt x="19042678" y="10718165"/>
                    <a:pt x="20153820" y="11698859"/>
                    <a:pt x="20316306" y="12999890"/>
                  </a:cubicBezTo>
                  <a:lnTo>
                    <a:pt x="21182760" y="19930746"/>
                  </a:lnTo>
                  <a:lnTo>
                    <a:pt x="19276562" y="19930746"/>
                  </a:lnTo>
                  <a:lnTo>
                    <a:pt x="20094000" y="26471022"/>
                  </a:lnTo>
                  <a:lnTo>
                    <a:pt x="19209794" y="26581404"/>
                  </a:lnTo>
                  <a:lnTo>
                    <a:pt x="18266922" y="19039204"/>
                  </a:lnTo>
                  <a:lnTo>
                    <a:pt x="18266922" y="19039204"/>
                  </a:lnTo>
                  <a:lnTo>
                    <a:pt x="17609652" y="13779119"/>
                  </a:lnTo>
                  <a:lnTo>
                    <a:pt x="18493860" y="13668737"/>
                  </a:lnTo>
                  <a:lnTo>
                    <a:pt x="19165022" y="19039204"/>
                  </a:lnTo>
                  <a:lnTo>
                    <a:pt x="20173118" y="19039204"/>
                  </a:lnTo>
                  <a:lnTo>
                    <a:pt x="19432098" y="13110270"/>
                  </a:lnTo>
                  <a:cubicBezTo>
                    <a:pt x="19325192" y="12254624"/>
                    <a:pt x="18593820" y="11609319"/>
                    <a:pt x="17731612" y="11609319"/>
                  </a:cubicBezTo>
                  <a:lnTo>
                    <a:pt x="13891042" y="11609319"/>
                  </a:lnTo>
                  <a:cubicBezTo>
                    <a:pt x="13028448" y="11609319"/>
                    <a:pt x="12297462" y="12254624"/>
                    <a:pt x="12190555" y="13110270"/>
                  </a:cubicBezTo>
                  <a:lnTo>
                    <a:pt x="11386626" y="19540168"/>
                  </a:lnTo>
                  <a:close/>
                  <a:moveTo>
                    <a:pt x="28355604" y="25894414"/>
                  </a:moveTo>
                  <a:cubicBezTo>
                    <a:pt x="28355604" y="28259892"/>
                    <a:pt x="22044966" y="29497628"/>
                    <a:pt x="15811134" y="29497628"/>
                  </a:cubicBezTo>
                  <a:cubicBezTo>
                    <a:pt x="9577301" y="29497628"/>
                    <a:pt x="3267050" y="28259892"/>
                    <a:pt x="3267050" y="25894414"/>
                  </a:cubicBezTo>
                  <a:cubicBezTo>
                    <a:pt x="3267050" y="23834224"/>
                    <a:pt x="8021544" y="22950018"/>
                    <a:pt x="10065912" y="22665188"/>
                  </a:cubicBezTo>
                  <a:lnTo>
                    <a:pt x="10188643" y="23547850"/>
                  </a:lnTo>
                  <a:cubicBezTo>
                    <a:pt x="5764520" y="24164212"/>
                    <a:pt x="4158590" y="25288862"/>
                    <a:pt x="4158590" y="25894414"/>
                  </a:cubicBezTo>
                  <a:cubicBezTo>
                    <a:pt x="4158590" y="27026788"/>
                    <a:pt x="8591590" y="28606472"/>
                    <a:pt x="15811520" y="28606472"/>
                  </a:cubicBezTo>
                  <a:cubicBezTo>
                    <a:pt x="23031450" y="28606472"/>
                    <a:pt x="27464834" y="27026788"/>
                    <a:pt x="27464834" y="25894414"/>
                  </a:cubicBezTo>
                  <a:cubicBezTo>
                    <a:pt x="27464834" y="25288862"/>
                    <a:pt x="25858906" y="24163824"/>
                    <a:pt x="21434782" y="23547850"/>
                  </a:cubicBezTo>
                  <a:lnTo>
                    <a:pt x="21557514" y="22665188"/>
                  </a:lnTo>
                  <a:cubicBezTo>
                    <a:pt x="23601496" y="22949632"/>
                    <a:pt x="28356376" y="23833840"/>
                    <a:pt x="28356376" y="25894414"/>
                  </a:cubicBezTo>
                  <a:close/>
                  <a:moveTo>
                    <a:pt x="2825912" y="13972478"/>
                  </a:moveTo>
                  <a:lnTo>
                    <a:pt x="8098734" y="13972478"/>
                  </a:lnTo>
                  <a:lnTo>
                    <a:pt x="7610124" y="10064369"/>
                  </a:lnTo>
                  <a:lnTo>
                    <a:pt x="8668394" y="10064369"/>
                  </a:lnTo>
                  <a:lnTo>
                    <a:pt x="8159714" y="5994932"/>
                  </a:lnTo>
                  <a:cubicBezTo>
                    <a:pt x="8061297" y="5207984"/>
                    <a:pt x="7412518" y="4608220"/>
                    <a:pt x="6630202" y="4559591"/>
                  </a:cubicBezTo>
                  <a:cubicBezTo>
                    <a:pt x="6935873" y="4257779"/>
                    <a:pt x="7126145" y="3839026"/>
                    <a:pt x="7126145" y="3376274"/>
                  </a:cubicBezTo>
                  <a:cubicBezTo>
                    <a:pt x="7126145" y="2458876"/>
                    <a:pt x="6379722" y="1712838"/>
                    <a:pt x="5462709" y="1712838"/>
                  </a:cubicBezTo>
                  <a:cubicBezTo>
                    <a:pt x="4545696" y="1712838"/>
                    <a:pt x="3799273" y="2459261"/>
                    <a:pt x="3799273" y="3376274"/>
                  </a:cubicBezTo>
                  <a:cubicBezTo>
                    <a:pt x="3799273" y="3839026"/>
                    <a:pt x="3989545" y="4257394"/>
                    <a:pt x="4295216" y="4559591"/>
                  </a:cubicBezTo>
                  <a:cubicBezTo>
                    <a:pt x="3513285" y="4608220"/>
                    <a:pt x="2864121" y="5207984"/>
                    <a:pt x="2765704" y="5994932"/>
                  </a:cubicBezTo>
                  <a:lnTo>
                    <a:pt x="2257024" y="10064369"/>
                  </a:lnTo>
                  <a:lnTo>
                    <a:pt x="3314908" y="10064369"/>
                  </a:lnTo>
                  <a:lnTo>
                    <a:pt x="2826298" y="13972093"/>
                  </a:lnTo>
                  <a:close/>
                  <a:moveTo>
                    <a:pt x="5462323" y="2604378"/>
                  </a:moveTo>
                  <a:cubicBezTo>
                    <a:pt x="5888024" y="2604378"/>
                    <a:pt x="6234605" y="2950959"/>
                    <a:pt x="6234605" y="3376660"/>
                  </a:cubicBezTo>
                  <a:cubicBezTo>
                    <a:pt x="6234605" y="3802361"/>
                    <a:pt x="5888024" y="4148942"/>
                    <a:pt x="5462323" y="4148942"/>
                  </a:cubicBezTo>
                  <a:cubicBezTo>
                    <a:pt x="5036622" y="4148942"/>
                    <a:pt x="4690041" y="3802361"/>
                    <a:pt x="4690041" y="3376660"/>
                  </a:cubicBezTo>
                  <a:cubicBezTo>
                    <a:pt x="4690041" y="2950959"/>
                    <a:pt x="5036622" y="2604378"/>
                    <a:pt x="5462323" y="2604378"/>
                  </a:cubicBezTo>
                  <a:close/>
                  <a:moveTo>
                    <a:pt x="3265893" y="9173600"/>
                  </a:moveTo>
                  <a:lnTo>
                    <a:pt x="3649139" y="6105699"/>
                  </a:lnTo>
                  <a:cubicBezTo>
                    <a:pt x="3696225" y="5729785"/>
                    <a:pt x="4017333" y="5446500"/>
                    <a:pt x="4396335" y="5446500"/>
                  </a:cubicBezTo>
                  <a:lnTo>
                    <a:pt x="6527926" y="5446500"/>
                  </a:lnTo>
                  <a:cubicBezTo>
                    <a:pt x="6906541" y="5446500"/>
                    <a:pt x="7228035" y="5730172"/>
                    <a:pt x="7275121" y="6105699"/>
                  </a:cubicBezTo>
                  <a:lnTo>
                    <a:pt x="7658367" y="9173600"/>
                  </a:lnTo>
                  <a:lnTo>
                    <a:pt x="6600098" y="9173600"/>
                  </a:lnTo>
                  <a:lnTo>
                    <a:pt x="7088708" y="13081324"/>
                  </a:lnTo>
                  <a:lnTo>
                    <a:pt x="5907707" y="13081324"/>
                  </a:lnTo>
                  <a:lnTo>
                    <a:pt x="5907707" y="10797670"/>
                  </a:lnTo>
                  <a:lnTo>
                    <a:pt x="5016553" y="10797670"/>
                  </a:lnTo>
                  <a:lnTo>
                    <a:pt x="5016553" y="13081324"/>
                  </a:lnTo>
                  <a:lnTo>
                    <a:pt x="3835166" y="13081324"/>
                  </a:lnTo>
                  <a:lnTo>
                    <a:pt x="4323776" y="9173600"/>
                  </a:lnTo>
                  <a:lnTo>
                    <a:pt x="3265893" y="9173600"/>
                  </a:lnTo>
                  <a:close/>
                  <a:moveTo>
                    <a:pt x="24893262" y="20919546"/>
                  </a:moveTo>
                  <a:lnTo>
                    <a:pt x="30165700" y="20919546"/>
                  </a:lnTo>
                  <a:lnTo>
                    <a:pt x="29677090" y="17011820"/>
                  </a:lnTo>
                  <a:lnTo>
                    <a:pt x="30734974" y="17011820"/>
                  </a:lnTo>
                  <a:lnTo>
                    <a:pt x="30226294" y="12942384"/>
                  </a:lnTo>
                  <a:cubicBezTo>
                    <a:pt x="30127876" y="12155435"/>
                    <a:pt x="29479098" y="11555672"/>
                    <a:pt x="28696782" y="11507043"/>
                  </a:cubicBezTo>
                  <a:cubicBezTo>
                    <a:pt x="29002452" y="11205231"/>
                    <a:pt x="29192724" y="10786477"/>
                    <a:pt x="29192724" y="10323726"/>
                  </a:cubicBezTo>
                  <a:cubicBezTo>
                    <a:pt x="29192724" y="9406327"/>
                    <a:pt x="28446300" y="8660289"/>
                    <a:pt x="27529290" y="8660289"/>
                  </a:cubicBezTo>
                  <a:cubicBezTo>
                    <a:pt x="26612276" y="8660289"/>
                    <a:pt x="25865852" y="9406713"/>
                    <a:pt x="25865852" y="10323726"/>
                  </a:cubicBezTo>
                  <a:cubicBezTo>
                    <a:pt x="25865852" y="10786477"/>
                    <a:pt x="26056124" y="11205231"/>
                    <a:pt x="26361796" y="11507043"/>
                  </a:cubicBezTo>
                  <a:cubicBezTo>
                    <a:pt x="25579480" y="11555672"/>
                    <a:pt x="24930700" y="12155435"/>
                    <a:pt x="24832670" y="12942384"/>
                  </a:cubicBezTo>
                  <a:lnTo>
                    <a:pt x="24323606" y="17011820"/>
                  </a:lnTo>
                  <a:lnTo>
                    <a:pt x="25381874" y="17011820"/>
                  </a:lnTo>
                  <a:lnTo>
                    <a:pt x="24893262" y="20919546"/>
                  </a:lnTo>
                  <a:close/>
                  <a:moveTo>
                    <a:pt x="27529290" y="9551443"/>
                  </a:moveTo>
                  <a:cubicBezTo>
                    <a:pt x="27954990" y="9551443"/>
                    <a:pt x="28301570" y="9898025"/>
                    <a:pt x="28301570" y="10323726"/>
                  </a:cubicBezTo>
                  <a:cubicBezTo>
                    <a:pt x="28301570" y="10749427"/>
                    <a:pt x="27954990" y="11096007"/>
                    <a:pt x="27529290" y="11096007"/>
                  </a:cubicBezTo>
                  <a:cubicBezTo>
                    <a:pt x="27103588" y="11096007"/>
                    <a:pt x="26757008" y="10749427"/>
                    <a:pt x="26757008" y="10323726"/>
                  </a:cubicBezTo>
                  <a:cubicBezTo>
                    <a:pt x="26757008" y="9898025"/>
                    <a:pt x="27103588" y="9551443"/>
                    <a:pt x="27529290" y="9551443"/>
                  </a:cubicBezTo>
                  <a:close/>
                  <a:moveTo>
                    <a:pt x="25332858" y="16120666"/>
                  </a:moveTo>
                  <a:lnTo>
                    <a:pt x="25716490" y="13053151"/>
                  </a:lnTo>
                  <a:cubicBezTo>
                    <a:pt x="25763578" y="12677237"/>
                    <a:pt x="26084684" y="12393566"/>
                    <a:pt x="26463302" y="12393566"/>
                  </a:cubicBezTo>
                  <a:lnTo>
                    <a:pt x="28594892" y="12393566"/>
                  </a:lnTo>
                  <a:cubicBezTo>
                    <a:pt x="28973506" y="12393566"/>
                    <a:pt x="29295002" y="12677237"/>
                    <a:pt x="29342086" y="13053151"/>
                  </a:cubicBezTo>
                  <a:lnTo>
                    <a:pt x="29725332" y="16120666"/>
                  </a:lnTo>
                  <a:lnTo>
                    <a:pt x="28667450" y="16120666"/>
                  </a:lnTo>
                  <a:lnTo>
                    <a:pt x="29156060" y="20028390"/>
                  </a:lnTo>
                  <a:lnTo>
                    <a:pt x="27974672" y="20028390"/>
                  </a:lnTo>
                  <a:lnTo>
                    <a:pt x="27974672" y="17744736"/>
                  </a:lnTo>
                  <a:lnTo>
                    <a:pt x="27083518" y="17744736"/>
                  </a:lnTo>
                  <a:lnTo>
                    <a:pt x="27083518" y="20028390"/>
                  </a:lnTo>
                  <a:lnTo>
                    <a:pt x="25902518" y="20028390"/>
                  </a:lnTo>
                  <a:lnTo>
                    <a:pt x="26391126" y="16120666"/>
                  </a:lnTo>
                  <a:lnTo>
                    <a:pt x="25332858" y="16120666"/>
                  </a:lnTo>
                  <a:close/>
                  <a:moveTo>
                    <a:pt x="20692606" y="3603597"/>
                  </a:moveTo>
                  <a:lnTo>
                    <a:pt x="17980548" y="3603597"/>
                  </a:lnTo>
                  <a:lnTo>
                    <a:pt x="17980548" y="2712443"/>
                  </a:lnTo>
                  <a:lnTo>
                    <a:pt x="20692606" y="2712443"/>
                  </a:lnTo>
                  <a:lnTo>
                    <a:pt x="20692606" y="0"/>
                  </a:lnTo>
                  <a:lnTo>
                    <a:pt x="21583758" y="0"/>
                  </a:lnTo>
                  <a:lnTo>
                    <a:pt x="21583758" y="2712443"/>
                  </a:lnTo>
                  <a:lnTo>
                    <a:pt x="24296202" y="2712443"/>
                  </a:lnTo>
                  <a:lnTo>
                    <a:pt x="24296202" y="3603597"/>
                  </a:lnTo>
                  <a:lnTo>
                    <a:pt x="21583758" y="3603597"/>
                  </a:lnTo>
                  <a:lnTo>
                    <a:pt x="21583758" y="6315655"/>
                  </a:lnTo>
                  <a:lnTo>
                    <a:pt x="20692606" y="6315655"/>
                  </a:lnTo>
                  <a:lnTo>
                    <a:pt x="20692606" y="3603597"/>
                  </a:lnTo>
                  <a:close/>
                  <a:moveTo>
                    <a:pt x="3542231" y="17450644"/>
                  </a:moveTo>
                  <a:lnTo>
                    <a:pt x="0" y="17450644"/>
                  </a:lnTo>
                  <a:lnTo>
                    <a:pt x="0" y="16559488"/>
                  </a:lnTo>
                  <a:lnTo>
                    <a:pt x="3542231" y="16559488"/>
                  </a:lnTo>
                  <a:lnTo>
                    <a:pt x="3542231" y="17450644"/>
                  </a:lnTo>
                  <a:close/>
                  <a:moveTo>
                    <a:pt x="7699664" y="19345262"/>
                  </a:moveTo>
                  <a:lnTo>
                    <a:pt x="2526416" y="19345262"/>
                  </a:lnTo>
                  <a:lnTo>
                    <a:pt x="2526416" y="18454108"/>
                  </a:lnTo>
                  <a:lnTo>
                    <a:pt x="7699278" y="18454108"/>
                  </a:lnTo>
                  <a:lnTo>
                    <a:pt x="7699278" y="19345262"/>
                  </a:lnTo>
                  <a:close/>
                  <a:moveTo>
                    <a:pt x="31556270" y="21923010"/>
                  </a:moveTo>
                  <a:lnTo>
                    <a:pt x="31556270" y="22814164"/>
                  </a:lnTo>
                  <a:lnTo>
                    <a:pt x="28811794" y="22814164"/>
                  </a:lnTo>
                  <a:lnTo>
                    <a:pt x="28811794" y="21923010"/>
                  </a:lnTo>
                  <a:lnTo>
                    <a:pt x="31556270" y="21923010"/>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Arial"/>
                <a:ea typeface="Arial"/>
                <a:cs typeface="Arial"/>
                <a:sym typeface="Arial"/>
              </a:endParaRPr>
            </a:p>
          </p:txBody>
        </p:sp>
      </p:grpSp>
      <p:grpSp>
        <p:nvGrpSpPr>
          <p:cNvPr id="460" name="Google Shape;460;p4"/>
          <p:cNvGrpSpPr/>
          <p:nvPr/>
        </p:nvGrpSpPr>
        <p:grpSpPr>
          <a:xfrm>
            <a:off x="2611801" y="2623955"/>
            <a:ext cx="6748900" cy="1824000"/>
            <a:chOff x="1958850" y="1947600"/>
            <a:chExt cx="5061675" cy="1476000"/>
          </a:xfrm>
        </p:grpSpPr>
        <p:cxnSp>
          <p:nvCxnSpPr>
            <p:cNvPr id="461" name="Google Shape;461;p4"/>
            <p:cNvCxnSpPr/>
            <p:nvPr/>
          </p:nvCxnSpPr>
          <p:spPr>
            <a:xfrm rot="10800000">
              <a:off x="1958850" y="1947600"/>
              <a:ext cx="0" cy="1476000"/>
            </a:xfrm>
            <a:prstGeom prst="straightConnector1">
              <a:avLst/>
            </a:prstGeom>
            <a:noFill/>
            <a:ln w="19050" cap="flat" cmpd="sng">
              <a:solidFill>
                <a:srgbClr val="E2E2E2">
                  <a:alpha val="49803"/>
                </a:srgbClr>
              </a:solidFill>
              <a:prstDash val="solid"/>
              <a:round/>
              <a:headEnd type="none" w="sm" len="sm"/>
              <a:tailEnd type="none" w="sm" len="sm"/>
            </a:ln>
          </p:spPr>
        </p:cxnSp>
        <p:cxnSp>
          <p:nvCxnSpPr>
            <p:cNvPr id="462" name="Google Shape;462;p4"/>
            <p:cNvCxnSpPr/>
            <p:nvPr/>
          </p:nvCxnSpPr>
          <p:spPr>
            <a:xfrm rot="10800000">
              <a:off x="3568950" y="1947600"/>
              <a:ext cx="0" cy="1476000"/>
            </a:xfrm>
            <a:prstGeom prst="straightConnector1">
              <a:avLst/>
            </a:prstGeom>
            <a:noFill/>
            <a:ln w="19050" cap="flat" cmpd="sng">
              <a:solidFill>
                <a:srgbClr val="E2E2E2">
                  <a:alpha val="49803"/>
                </a:srgbClr>
              </a:solidFill>
              <a:prstDash val="solid"/>
              <a:round/>
              <a:headEnd type="none" w="sm" len="sm"/>
              <a:tailEnd type="none" w="sm" len="sm"/>
            </a:ln>
          </p:spPr>
        </p:cxnSp>
        <p:cxnSp>
          <p:nvCxnSpPr>
            <p:cNvPr id="463" name="Google Shape;463;p4"/>
            <p:cNvCxnSpPr/>
            <p:nvPr/>
          </p:nvCxnSpPr>
          <p:spPr>
            <a:xfrm rot="10800000">
              <a:off x="5287050" y="1947600"/>
              <a:ext cx="0" cy="1476000"/>
            </a:xfrm>
            <a:prstGeom prst="straightConnector1">
              <a:avLst/>
            </a:prstGeom>
            <a:noFill/>
            <a:ln w="19050" cap="flat" cmpd="sng">
              <a:solidFill>
                <a:srgbClr val="E2E2E2">
                  <a:alpha val="49803"/>
                </a:srgbClr>
              </a:solidFill>
              <a:prstDash val="solid"/>
              <a:round/>
              <a:headEnd type="none" w="sm" len="sm"/>
              <a:tailEnd type="none" w="sm" len="sm"/>
            </a:ln>
          </p:spPr>
        </p:cxnSp>
        <p:cxnSp>
          <p:nvCxnSpPr>
            <p:cNvPr id="464" name="Google Shape;464;p4"/>
            <p:cNvCxnSpPr/>
            <p:nvPr/>
          </p:nvCxnSpPr>
          <p:spPr>
            <a:xfrm rot="10800000">
              <a:off x="7020525" y="1947600"/>
              <a:ext cx="0" cy="1476000"/>
            </a:xfrm>
            <a:prstGeom prst="straightConnector1">
              <a:avLst/>
            </a:prstGeom>
            <a:noFill/>
            <a:ln w="19050" cap="flat" cmpd="sng">
              <a:solidFill>
                <a:srgbClr val="E2E2E2">
                  <a:alpha val="49803"/>
                </a:srgbClr>
              </a:solidFill>
              <a:prstDash val="solid"/>
              <a:round/>
              <a:headEnd type="none" w="sm" len="sm"/>
              <a:tailEnd type="none" w="sm" len="sm"/>
            </a:ln>
          </p:spPr>
        </p:cxnSp>
      </p:grpSp>
      <p:sp>
        <p:nvSpPr>
          <p:cNvPr id="465" name="Google Shape;465;p4"/>
          <p:cNvSpPr/>
          <p:nvPr/>
        </p:nvSpPr>
        <p:spPr>
          <a:xfrm>
            <a:off x="609601" y="4750052"/>
            <a:ext cx="10972799" cy="48000"/>
          </a:xfrm>
          <a:prstGeom prst="rect">
            <a:avLst/>
          </a:prstGeom>
          <a:solidFill>
            <a:schemeClr val="dk1"/>
          </a:solidFill>
          <a:ln>
            <a:noFill/>
          </a:ln>
        </p:spPr>
        <p:txBody>
          <a:bodyPr spcFirstLastPara="1" wrap="square" lIns="192000" tIns="192000" rIns="0" bIns="0" anchor="t" anchorCtr="0">
            <a:noAutofit/>
          </a:bodyPr>
          <a:lstStyle/>
          <a:p>
            <a:pPr marL="0" marR="0" lvl="0" indent="0" algn="l" rtl="0">
              <a:lnSpc>
                <a:spcPct val="90000"/>
              </a:lnSpc>
              <a:spcBef>
                <a:spcPts val="0"/>
              </a:spcBef>
              <a:spcAft>
                <a:spcPts val="0"/>
              </a:spcAft>
              <a:buNone/>
            </a:pPr>
            <a:endParaRPr sz="1600" cap="none">
              <a:solidFill>
                <a:srgbClr val="FBAE38"/>
              </a:solidFill>
              <a:latin typeface="Arial Black"/>
              <a:ea typeface="Arial Black"/>
              <a:cs typeface="Arial Black"/>
              <a:sym typeface="Arial Black"/>
            </a:endParaRPr>
          </a:p>
        </p:txBody>
      </p:sp>
      <p:sp>
        <p:nvSpPr>
          <p:cNvPr id="466" name="Google Shape;466;p4"/>
          <p:cNvSpPr/>
          <p:nvPr/>
        </p:nvSpPr>
        <p:spPr>
          <a:xfrm rot="5400000">
            <a:off x="609600" y="4858832"/>
            <a:ext cx="384000" cy="384000"/>
          </a:xfrm>
          <a:custGeom>
            <a:avLst/>
            <a:gdLst/>
            <a:ahLst/>
            <a:cxnLst/>
            <a:rect l="l" t="t" r="r" b="b"/>
            <a:pathLst>
              <a:path w="288000" h="288000" extrusionOk="0">
                <a:moveTo>
                  <a:pt x="0" y="216000"/>
                </a:moveTo>
                <a:lnTo>
                  <a:pt x="0" y="187200"/>
                </a:lnTo>
                <a:lnTo>
                  <a:pt x="109442" y="187200"/>
                </a:lnTo>
                <a:lnTo>
                  <a:pt x="109442" y="0"/>
                </a:lnTo>
                <a:lnTo>
                  <a:pt x="138242" y="0"/>
                </a:lnTo>
                <a:lnTo>
                  <a:pt x="138242" y="187200"/>
                </a:lnTo>
                <a:lnTo>
                  <a:pt x="288000" y="187200"/>
                </a:lnTo>
                <a:lnTo>
                  <a:pt x="288000" y="216000"/>
                </a:lnTo>
                <a:lnTo>
                  <a:pt x="138242" y="216000"/>
                </a:lnTo>
                <a:lnTo>
                  <a:pt x="138242" y="288000"/>
                </a:lnTo>
                <a:lnTo>
                  <a:pt x="109442" y="288000"/>
                </a:lnTo>
                <a:lnTo>
                  <a:pt x="109442" y="216000"/>
                </a:lnTo>
                <a:close/>
              </a:path>
            </a:pathLst>
          </a:custGeom>
          <a:solidFill>
            <a:schemeClr val="lt1">
              <a:alpha val="34901"/>
            </a:schemeClr>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2400">
              <a:solidFill>
                <a:srgbClr val="FFFFFF"/>
              </a:solidFill>
              <a:latin typeface="Arial"/>
              <a:ea typeface="Arial"/>
              <a:cs typeface="Arial"/>
              <a:sym typeface="Arial"/>
            </a:endParaRPr>
          </a:p>
        </p:txBody>
      </p:sp>
      <p:grpSp>
        <p:nvGrpSpPr>
          <p:cNvPr id="467" name="Google Shape;467;p4"/>
          <p:cNvGrpSpPr/>
          <p:nvPr/>
        </p:nvGrpSpPr>
        <p:grpSpPr>
          <a:xfrm>
            <a:off x="657600" y="3487955"/>
            <a:ext cx="11068797" cy="960000"/>
            <a:chOff x="493200" y="2592000"/>
            <a:chExt cx="8301598" cy="720000"/>
          </a:xfrm>
        </p:grpSpPr>
        <p:sp>
          <p:nvSpPr>
            <p:cNvPr id="468" name="Google Shape;468;p4"/>
            <p:cNvSpPr txBox="1"/>
            <p:nvPr/>
          </p:nvSpPr>
          <p:spPr>
            <a:xfrm>
              <a:off x="1959300" y="2592000"/>
              <a:ext cx="1609200" cy="720000"/>
            </a:xfrm>
            <a:prstGeom prst="rect">
              <a:avLst/>
            </a:prstGeom>
            <a:noFill/>
            <a:ln>
              <a:noFill/>
            </a:ln>
          </p:spPr>
          <p:txBody>
            <a:bodyPr spcFirstLastPara="1" wrap="square" lIns="144000" tIns="0" rIns="240000" bIns="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a:solidFill>
                    <a:srgbClr val="000000"/>
                  </a:solidFill>
                  <a:latin typeface="Arial"/>
                  <a:ea typeface="Arial"/>
                  <a:cs typeface="Arial"/>
                  <a:sym typeface="Arial"/>
                </a:rPr>
                <a:t>Assess and </a:t>
              </a:r>
              <a:r>
                <a:rPr lang="en-US" sz="1200" b="0" i="0">
                  <a:solidFill>
                    <a:srgbClr val="000000"/>
                  </a:solidFill>
                  <a:latin typeface="Arial Black"/>
                  <a:ea typeface="Arial Black"/>
                  <a:cs typeface="Arial Black"/>
                  <a:sym typeface="Arial Black"/>
                </a:rPr>
                <a:t>develop</a:t>
              </a:r>
              <a:r>
                <a:rPr lang="en-US" sz="1200" b="0" i="0">
                  <a:solidFill>
                    <a:srgbClr val="000000"/>
                  </a:solidFill>
                  <a:latin typeface="Arial"/>
                  <a:ea typeface="Arial"/>
                  <a:cs typeface="Arial"/>
                  <a:sym typeface="Arial"/>
                </a:rPr>
                <a:t>  </a:t>
              </a:r>
              <a:r>
                <a:rPr lang="en-US" sz="1200" b="0" i="0">
                  <a:solidFill>
                    <a:srgbClr val="000000"/>
                  </a:solidFill>
                  <a:latin typeface="Arial Black"/>
                  <a:ea typeface="Arial Black"/>
                  <a:cs typeface="Arial Black"/>
                  <a:sym typeface="Arial Black"/>
                </a:rPr>
                <a:t>leaders</a:t>
              </a:r>
              <a:r>
                <a:rPr lang="en-US" sz="1200" b="0" i="0">
                  <a:solidFill>
                    <a:srgbClr val="000000"/>
                  </a:solidFill>
                  <a:latin typeface="Arial"/>
                  <a:ea typeface="Arial"/>
                  <a:cs typeface="Arial"/>
                  <a:sym typeface="Arial"/>
                </a:rPr>
                <a:t> with focus to accelerate performance today and tomorrow</a:t>
              </a:r>
              <a:endParaRPr/>
            </a:p>
          </p:txBody>
        </p:sp>
        <p:sp>
          <p:nvSpPr>
            <p:cNvPr id="469" name="Google Shape;469;p4"/>
            <p:cNvSpPr txBox="1"/>
            <p:nvPr/>
          </p:nvSpPr>
          <p:spPr>
            <a:xfrm>
              <a:off x="3569400" y="2592000"/>
              <a:ext cx="1717200" cy="720000"/>
            </a:xfrm>
            <a:prstGeom prst="rect">
              <a:avLst/>
            </a:prstGeom>
            <a:noFill/>
            <a:ln>
              <a:noFill/>
            </a:ln>
          </p:spPr>
          <p:txBody>
            <a:bodyPr spcFirstLastPara="1" wrap="square" lIns="144000" tIns="0" rIns="240000" bIns="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a:solidFill>
                    <a:srgbClr val="000000"/>
                  </a:solidFill>
                  <a:latin typeface="Arial"/>
                  <a:ea typeface="Arial"/>
                  <a:cs typeface="Arial"/>
                  <a:sym typeface="Arial"/>
                </a:rPr>
                <a:t>Foster</a:t>
              </a:r>
              <a:r>
                <a:rPr lang="en-US" sz="1200" b="0" i="0">
                  <a:solidFill>
                    <a:srgbClr val="000000"/>
                  </a:solidFill>
                  <a:latin typeface="Arial Black"/>
                  <a:ea typeface="Arial Black"/>
                  <a:cs typeface="Arial Black"/>
                  <a:sym typeface="Arial Black"/>
                </a:rPr>
                <a:t> career &amp; development </a:t>
              </a:r>
              <a:r>
                <a:rPr lang="en-US" sz="1200" b="0" i="0">
                  <a:solidFill>
                    <a:srgbClr val="000000"/>
                  </a:solidFill>
                  <a:latin typeface="Arial"/>
                  <a:ea typeface="Arial"/>
                  <a:cs typeface="Arial"/>
                  <a:sym typeface="Arial"/>
                </a:rPr>
                <a:t>for everyone to drive</a:t>
              </a:r>
              <a:br>
                <a:rPr lang="en-US" sz="1200" b="0" i="0">
                  <a:solidFill>
                    <a:srgbClr val="000000"/>
                  </a:solidFill>
                  <a:latin typeface="Arial"/>
                  <a:ea typeface="Arial"/>
                  <a:cs typeface="Arial"/>
                  <a:sym typeface="Arial"/>
                </a:rPr>
              </a:br>
              <a:r>
                <a:rPr lang="en-US" sz="1200" b="0" i="0">
                  <a:solidFill>
                    <a:srgbClr val="000000"/>
                  </a:solidFill>
                  <a:latin typeface="Arial"/>
                  <a:ea typeface="Arial"/>
                  <a:cs typeface="Arial"/>
                  <a:sym typeface="Arial"/>
                </a:rPr>
                <a:t>their careers and grow</a:t>
              </a:r>
              <a:endParaRPr/>
            </a:p>
          </p:txBody>
        </p:sp>
        <p:sp>
          <p:nvSpPr>
            <p:cNvPr id="470" name="Google Shape;470;p4"/>
            <p:cNvSpPr txBox="1"/>
            <p:nvPr/>
          </p:nvSpPr>
          <p:spPr>
            <a:xfrm>
              <a:off x="5287500" y="2592000"/>
              <a:ext cx="1573935" cy="720000"/>
            </a:xfrm>
            <a:prstGeom prst="rect">
              <a:avLst/>
            </a:prstGeom>
            <a:noFill/>
            <a:ln>
              <a:noFill/>
            </a:ln>
          </p:spPr>
          <p:txBody>
            <a:bodyPr spcFirstLastPara="1" wrap="square" lIns="144000" tIns="0" rIns="240000" bIns="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a:solidFill>
                    <a:srgbClr val="000000"/>
                  </a:solidFill>
                  <a:latin typeface="Arial"/>
                  <a:ea typeface="Arial"/>
                  <a:cs typeface="Arial"/>
                  <a:sym typeface="Arial"/>
                </a:rPr>
                <a:t>Predict</a:t>
              </a:r>
              <a:r>
                <a:rPr lang="en-US" sz="1200" b="0" i="0">
                  <a:solidFill>
                    <a:srgbClr val="000000"/>
                  </a:solidFill>
                  <a:latin typeface="Arial Black"/>
                  <a:ea typeface="Arial Black"/>
                  <a:cs typeface="Arial Black"/>
                  <a:sym typeface="Arial Black"/>
                </a:rPr>
                <a:t> capabilities and skills needed </a:t>
              </a:r>
              <a:r>
                <a:rPr lang="en-US" sz="1200" b="0" i="0">
                  <a:solidFill>
                    <a:srgbClr val="000000"/>
                  </a:solidFill>
                  <a:latin typeface="Arial"/>
                  <a:ea typeface="Arial"/>
                  <a:cs typeface="Arial"/>
                  <a:sym typeface="Arial"/>
                </a:rPr>
                <a:t>in the future and build, buy, borrow them intentionally</a:t>
              </a:r>
              <a:endParaRPr/>
            </a:p>
          </p:txBody>
        </p:sp>
        <p:sp>
          <p:nvSpPr>
            <p:cNvPr id="471" name="Google Shape;471;p4"/>
            <p:cNvSpPr txBox="1"/>
            <p:nvPr/>
          </p:nvSpPr>
          <p:spPr>
            <a:xfrm>
              <a:off x="7041599" y="2592000"/>
              <a:ext cx="1753199" cy="720000"/>
            </a:xfrm>
            <a:prstGeom prst="rect">
              <a:avLst/>
            </a:prstGeom>
            <a:noFill/>
            <a:ln>
              <a:noFill/>
            </a:ln>
          </p:spPr>
          <p:txBody>
            <a:bodyPr spcFirstLastPara="1" wrap="square" lIns="144000" tIns="0" rIns="240000" bIns="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a:solidFill>
                    <a:srgbClr val="000000"/>
                  </a:solidFill>
                  <a:latin typeface="Arial"/>
                  <a:ea typeface="Arial"/>
                  <a:cs typeface="Arial"/>
                  <a:sym typeface="Arial"/>
                </a:rPr>
                <a:t>Strengthen </a:t>
              </a:r>
              <a:r>
                <a:rPr lang="en-US" sz="1200" b="0" i="0">
                  <a:solidFill>
                    <a:srgbClr val="000000"/>
                  </a:solidFill>
                  <a:latin typeface="Arial Black"/>
                  <a:ea typeface="Arial Black"/>
                  <a:cs typeface="Arial Black"/>
                  <a:sym typeface="Arial Black"/>
                </a:rPr>
                <a:t>attractiveness</a:t>
              </a:r>
              <a:r>
                <a:rPr lang="en-US" sz="1200" b="0" i="0">
                  <a:solidFill>
                    <a:srgbClr val="000000"/>
                  </a:solidFill>
                  <a:latin typeface="Arial"/>
                  <a:ea typeface="Arial"/>
                  <a:cs typeface="Arial"/>
                  <a:sym typeface="Arial"/>
                </a:rPr>
                <a:t> as employer, both internally and externally, from</a:t>
              </a:r>
              <a:r>
                <a:rPr lang="en-US" sz="1200" b="0" i="0">
                  <a:solidFill>
                    <a:srgbClr val="000000"/>
                  </a:solidFill>
                  <a:latin typeface="Arial Black"/>
                  <a:ea typeface="Arial Black"/>
                  <a:cs typeface="Arial Black"/>
                  <a:sym typeface="Arial Black"/>
                </a:rPr>
                <a:t> early career </a:t>
              </a:r>
              <a:r>
                <a:rPr lang="en-US" sz="1200" b="0" i="0">
                  <a:solidFill>
                    <a:srgbClr val="000000"/>
                  </a:solidFill>
                  <a:latin typeface="Arial"/>
                  <a:ea typeface="Arial"/>
                  <a:cs typeface="Arial"/>
                  <a:sym typeface="Arial"/>
                </a:rPr>
                <a:t>to senior executives</a:t>
              </a:r>
              <a:endParaRPr/>
            </a:p>
          </p:txBody>
        </p:sp>
        <p:sp>
          <p:nvSpPr>
            <p:cNvPr id="472" name="Google Shape;472;p4"/>
            <p:cNvSpPr txBox="1"/>
            <p:nvPr/>
          </p:nvSpPr>
          <p:spPr>
            <a:xfrm>
              <a:off x="493200" y="2592000"/>
              <a:ext cx="1465200" cy="720000"/>
            </a:xfrm>
            <a:prstGeom prst="rect">
              <a:avLst/>
            </a:prstGeom>
            <a:noFill/>
            <a:ln>
              <a:noFill/>
            </a:ln>
          </p:spPr>
          <p:txBody>
            <a:bodyPr spcFirstLastPara="1" wrap="square" lIns="144000" tIns="0" rIns="240000" bIns="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a:solidFill>
                    <a:srgbClr val="000000"/>
                  </a:solidFill>
                  <a:latin typeface="Arial"/>
                  <a:ea typeface="Arial"/>
                  <a:cs typeface="Arial"/>
                  <a:sym typeface="Arial"/>
                </a:rPr>
                <a:t>Focus on the roles </a:t>
              </a:r>
              <a:br>
                <a:rPr lang="en-US" sz="1200" b="0" i="0">
                  <a:solidFill>
                    <a:srgbClr val="000000"/>
                  </a:solidFill>
                  <a:latin typeface="Arial"/>
                  <a:ea typeface="Arial"/>
                  <a:cs typeface="Arial"/>
                  <a:sym typeface="Arial"/>
                </a:rPr>
              </a:br>
              <a:r>
                <a:rPr lang="en-US" sz="1200" b="0" i="0">
                  <a:solidFill>
                    <a:srgbClr val="000000"/>
                  </a:solidFill>
                  <a:latin typeface="Arial"/>
                  <a:ea typeface="Arial"/>
                  <a:cs typeface="Arial"/>
                  <a:sym typeface="Arial"/>
                </a:rPr>
                <a:t>and teams that </a:t>
              </a:r>
              <a:r>
                <a:rPr lang="en-US" sz="1200" b="0" i="0">
                  <a:solidFill>
                    <a:srgbClr val="000000"/>
                  </a:solidFill>
                  <a:latin typeface="Arial Black"/>
                  <a:ea typeface="Arial Black"/>
                  <a:cs typeface="Arial Black"/>
                  <a:sym typeface="Arial Black"/>
                </a:rPr>
                <a:t>create the greatest value</a:t>
              </a:r>
              <a:r>
                <a:rPr lang="en-US" sz="1200" b="0" i="0">
                  <a:solidFill>
                    <a:srgbClr val="000000"/>
                  </a:solidFill>
                  <a:latin typeface="Arial"/>
                  <a:ea typeface="Arial"/>
                  <a:cs typeface="Arial"/>
                  <a:sym typeface="Arial"/>
                </a:rPr>
                <a:t> </a:t>
              </a:r>
              <a:br>
                <a:rPr lang="en-US" sz="1200" b="0" i="0">
                  <a:solidFill>
                    <a:srgbClr val="000000"/>
                  </a:solidFill>
                  <a:latin typeface="Arial"/>
                  <a:ea typeface="Arial"/>
                  <a:cs typeface="Arial"/>
                  <a:sym typeface="Arial"/>
                </a:rPr>
              </a:br>
              <a:r>
                <a:rPr lang="en-US" sz="1200" b="0" i="0">
                  <a:solidFill>
                    <a:srgbClr val="000000"/>
                  </a:solidFill>
                  <a:latin typeface="Arial"/>
                  <a:ea typeface="Arial"/>
                  <a:cs typeface="Arial"/>
                  <a:sym typeface="Arial"/>
                </a:rPr>
                <a:t>for Novartis</a:t>
              </a:r>
              <a:endParaRPr/>
            </a:p>
          </p:txBody>
        </p:sp>
      </p:grpSp>
      <p:grpSp>
        <p:nvGrpSpPr>
          <p:cNvPr id="473" name="Google Shape;473;p4"/>
          <p:cNvGrpSpPr/>
          <p:nvPr/>
        </p:nvGrpSpPr>
        <p:grpSpPr>
          <a:xfrm>
            <a:off x="9463937" y="2640434"/>
            <a:ext cx="654348" cy="642711"/>
            <a:chOff x="6456000" y="1212608"/>
            <a:chExt cx="1046364" cy="1046364"/>
          </a:xfrm>
        </p:grpSpPr>
        <p:sp>
          <p:nvSpPr>
            <p:cNvPr id="474" name="Google Shape;474;p4"/>
            <p:cNvSpPr/>
            <p:nvPr/>
          </p:nvSpPr>
          <p:spPr>
            <a:xfrm>
              <a:off x="6456000" y="1212608"/>
              <a:ext cx="1046364" cy="1046364"/>
            </a:xfrm>
            <a:prstGeom prst="rect">
              <a:avLst/>
            </a:prstGeom>
            <a:solidFill>
              <a:srgbClr val="EC9A1E">
                <a:alpha val="0"/>
              </a:srgbClr>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2400">
                <a:solidFill>
                  <a:srgbClr val="FFFFFF"/>
                </a:solidFill>
                <a:latin typeface="Arial"/>
                <a:ea typeface="Arial"/>
                <a:cs typeface="Arial"/>
                <a:sym typeface="Arial"/>
              </a:endParaRPr>
            </a:p>
          </p:txBody>
        </p:sp>
        <p:pic>
          <p:nvPicPr>
            <p:cNvPr id="475" name="Google Shape;475;p4"/>
            <p:cNvPicPr preferRelativeResize="0"/>
            <p:nvPr/>
          </p:nvPicPr>
          <p:blipFill rotWithShape="1">
            <a:blip r:embed="rId3">
              <a:alphaModFix/>
            </a:blip>
            <a:srcRect/>
            <a:stretch/>
          </p:blipFill>
          <p:spPr>
            <a:xfrm>
              <a:off x="6468031" y="1279405"/>
              <a:ext cx="1022303" cy="912770"/>
            </a:xfrm>
            <a:prstGeom prst="rect">
              <a:avLst/>
            </a:prstGeom>
            <a:noFill/>
            <a:ln>
              <a:noFill/>
            </a:ln>
          </p:spPr>
        </p:pic>
      </p:grpSp>
      <p:cxnSp>
        <p:nvCxnSpPr>
          <p:cNvPr id="476" name="Google Shape;476;p4"/>
          <p:cNvCxnSpPr/>
          <p:nvPr/>
        </p:nvCxnSpPr>
        <p:spPr>
          <a:xfrm>
            <a:off x="2494333" y="4989560"/>
            <a:ext cx="0" cy="850528"/>
          </a:xfrm>
          <a:prstGeom prst="straightConnector1">
            <a:avLst/>
          </a:prstGeom>
          <a:noFill/>
          <a:ln w="9525" cap="flat" cmpd="sng">
            <a:solidFill>
              <a:srgbClr val="F3BD6D"/>
            </a:solidFill>
            <a:prstDash val="solid"/>
            <a:miter lim="800000"/>
            <a:headEnd type="none" w="sm" len="sm"/>
            <a:tailEnd type="none" w="sm" len="sm"/>
          </a:ln>
        </p:spPr>
      </p:cxnSp>
      <p:sp>
        <p:nvSpPr>
          <p:cNvPr id="477" name="Google Shape;477;p4"/>
          <p:cNvSpPr/>
          <p:nvPr/>
        </p:nvSpPr>
        <p:spPr>
          <a:xfrm>
            <a:off x="7262281" y="5193705"/>
            <a:ext cx="470505" cy="470495"/>
          </a:xfrm>
          <a:custGeom>
            <a:avLst/>
            <a:gdLst/>
            <a:ahLst/>
            <a:cxnLst/>
            <a:rect l="l" t="t" r="r" b="b"/>
            <a:pathLst>
              <a:path w="5044139" h="5044018" extrusionOk="0">
                <a:moveTo>
                  <a:pt x="5044140" y="931518"/>
                </a:moveTo>
                <a:lnTo>
                  <a:pt x="4284354" y="931518"/>
                </a:lnTo>
                <a:lnTo>
                  <a:pt x="4284354" y="1680654"/>
                </a:lnTo>
                <a:lnTo>
                  <a:pt x="4101911" y="1680654"/>
                </a:lnTo>
                <a:lnTo>
                  <a:pt x="4101911" y="931518"/>
                </a:lnTo>
                <a:lnTo>
                  <a:pt x="3342125" y="931518"/>
                </a:lnTo>
                <a:lnTo>
                  <a:pt x="3342125" y="749075"/>
                </a:lnTo>
                <a:lnTo>
                  <a:pt x="4101911" y="749075"/>
                </a:lnTo>
                <a:lnTo>
                  <a:pt x="4101911" y="0"/>
                </a:lnTo>
                <a:lnTo>
                  <a:pt x="4284354" y="0"/>
                </a:lnTo>
                <a:lnTo>
                  <a:pt x="4284354" y="749136"/>
                </a:lnTo>
                <a:lnTo>
                  <a:pt x="5044140" y="749136"/>
                </a:lnTo>
                <a:lnTo>
                  <a:pt x="5044140" y="931579"/>
                </a:lnTo>
                <a:close/>
                <a:moveTo>
                  <a:pt x="3323306" y="2367099"/>
                </a:moveTo>
                <a:lnTo>
                  <a:pt x="3878562" y="2367099"/>
                </a:lnTo>
                <a:lnTo>
                  <a:pt x="3878562" y="2549542"/>
                </a:lnTo>
                <a:lnTo>
                  <a:pt x="3323306" y="2549542"/>
                </a:lnTo>
                <a:lnTo>
                  <a:pt x="3323306" y="3013546"/>
                </a:lnTo>
                <a:lnTo>
                  <a:pt x="3878562" y="3013546"/>
                </a:lnTo>
                <a:lnTo>
                  <a:pt x="3878562" y="3195990"/>
                </a:lnTo>
                <a:lnTo>
                  <a:pt x="3323306" y="3195990"/>
                </a:lnTo>
                <a:lnTo>
                  <a:pt x="3323306" y="3659933"/>
                </a:lnTo>
                <a:lnTo>
                  <a:pt x="3878562" y="3659933"/>
                </a:lnTo>
                <a:lnTo>
                  <a:pt x="3878562" y="3842376"/>
                </a:lnTo>
                <a:lnTo>
                  <a:pt x="3323306" y="3842376"/>
                </a:lnTo>
                <a:lnTo>
                  <a:pt x="3323306" y="4488763"/>
                </a:lnTo>
                <a:lnTo>
                  <a:pt x="2676920" y="4488763"/>
                </a:lnTo>
                <a:lnTo>
                  <a:pt x="2676920" y="5044019"/>
                </a:lnTo>
                <a:lnTo>
                  <a:pt x="2494477" y="5044019"/>
                </a:lnTo>
                <a:lnTo>
                  <a:pt x="2494477" y="4488763"/>
                </a:lnTo>
                <a:lnTo>
                  <a:pt x="2030472" y="4488763"/>
                </a:lnTo>
                <a:lnTo>
                  <a:pt x="2030472" y="5044019"/>
                </a:lnTo>
                <a:lnTo>
                  <a:pt x="1848029" y="5044019"/>
                </a:lnTo>
                <a:lnTo>
                  <a:pt x="1848029" y="4488763"/>
                </a:lnTo>
                <a:lnTo>
                  <a:pt x="1384086" y="4488763"/>
                </a:lnTo>
                <a:lnTo>
                  <a:pt x="1384086" y="5044019"/>
                </a:lnTo>
                <a:lnTo>
                  <a:pt x="1201643" y="5044019"/>
                </a:lnTo>
                <a:lnTo>
                  <a:pt x="1201643" y="4488763"/>
                </a:lnTo>
                <a:lnTo>
                  <a:pt x="555195" y="4488763"/>
                </a:lnTo>
                <a:lnTo>
                  <a:pt x="555195" y="3842376"/>
                </a:lnTo>
                <a:lnTo>
                  <a:pt x="0" y="3842376"/>
                </a:lnTo>
                <a:lnTo>
                  <a:pt x="0" y="3659933"/>
                </a:lnTo>
                <a:lnTo>
                  <a:pt x="555195" y="3659933"/>
                </a:lnTo>
                <a:lnTo>
                  <a:pt x="555195" y="3195990"/>
                </a:lnTo>
                <a:lnTo>
                  <a:pt x="0" y="3195990"/>
                </a:lnTo>
                <a:lnTo>
                  <a:pt x="0" y="3013546"/>
                </a:lnTo>
                <a:lnTo>
                  <a:pt x="555195" y="3013546"/>
                </a:lnTo>
                <a:lnTo>
                  <a:pt x="555195" y="2549542"/>
                </a:lnTo>
                <a:lnTo>
                  <a:pt x="0" y="2549542"/>
                </a:lnTo>
                <a:lnTo>
                  <a:pt x="0" y="2367099"/>
                </a:lnTo>
                <a:lnTo>
                  <a:pt x="555195" y="2367099"/>
                </a:lnTo>
                <a:lnTo>
                  <a:pt x="555195" y="1720713"/>
                </a:lnTo>
                <a:lnTo>
                  <a:pt x="1201582" y="1720713"/>
                </a:lnTo>
                <a:lnTo>
                  <a:pt x="1201582" y="1165457"/>
                </a:lnTo>
                <a:lnTo>
                  <a:pt x="1384025" y="1165457"/>
                </a:lnTo>
                <a:lnTo>
                  <a:pt x="1384025" y="1720713"/>
                </a:lnTo>
                <a:lnTo>
                  <a:pt x="1847969" y="1720713"/>
                </a:lnTo>
                <a:lnTo>
                  <a:pt x="1847969" y="1165457"/>
                </a:lnTo>
                <a:lnTo>
                  <a:pt x="2030412" y="1165457"/>
                </a:lnTo>
                <a:lnTo>
                  <a:pt x="2030412" y="1720713"/>
                </a:lnTo>
                <a:lnTo>
                  <a:pt x="2494416" y="1720713"/>
                </a:lnTo>
                <a:lnTo>
                  <a:pt x="2494416" y="1165457"/>
                </a:lnTo>
                <a:lnTo>
                  <a:pt x="2676859" y="1165457"/>
                </a:lnTo>
                <a:lnTo>
                  <a:pt x="2676859" y="1720713"/>
                </a:lnTo>
                <a:lnTo>
                  <a:pt x="3323246" y="1720713"/>
                </a:lnTo>
                <a:lnTo>
                  <a:pt x="3323246" y="2367099"/>
                </a:lnTo>
                <a:close/>
                <a:moveTo>
                  <a:pt x="2656043" y="3751185"/>
                </a:moveTo>
                <a:cubicBezTo>
                  <a:pt x="2656043" y="3712397"/>
                  <a:pt x="2624456" y="3680810"/>
                  <a:pt x="2585668" y="3680810"/>
                </a:cubicBezTo>
                <a:cubicBezTo>
                  <a:pt x="2546880" y="3680810"/>
                  <a:pt x="2515293" y="3712397"/>
                  <a:pt x="2515293" y="3751185"/>
                </a:cubicBezTo>
                <a:cubicBezTo>
                  <a:pt x="2515293" y="3789973"/>
                  <a:pt x="2546880" y="3821560"/>
                  <a:pt x="2585668" y="3821560"/>
                </a:cubicBezTo>
                <a:cubicBezTo>
                  <a:pt x="2624456" y="3821560"/>
                  <a:pt x="2656043" y="3789973"/>
                  <a:pt x="2656043" y="3751185"/>
                </a:cubicBezTo>
                <a:close/>
                <a:moveTo>
                  <a:pt x="3140864" y="1903156"/>
                </a:moveTo>
                <a:lnTo>
                  <a:pt x="737638" y="1903156"/>
                </a:lnTo>
                <a:lnTo>
                  <a:pt x="737638" y="3659994"/>
                </a:lnTo>
                <a:lnTo>
                  <a:pt x="1255075" y="3659994"/>
                </a:lnTo>
                <a:lnTo>
                  <a:pt x="1518845" y="3396223"/>
                </a:lnTo>
                <a:cubicBezTo>
                  <a:pt x="1504988" y="3364938"/>
                  <a:pt x="1497122" y="3330447"/>
                  <a:pt x="1497122" y="3294079"/>
                </a:cubicBezTo>
                <a:cubicBezTo>
                  <a:pt x="1497122" y="3154660"/>
                  <a:pt x="1610581" y="3041261"/>
                  <a:pt x="1750000" y="3041261"/>
                </a:cubicBezTo>
                <a:cubicBezTo>
                  <a:pt x="1889419" y="3041261"/>
                  <a:pt x="2002818" y="3154660"/>
                  <a:pt x="2002818" y="3294079"/>
                </a:cubicBezTo>
                <a:cubicBezTo>
                  <a:pt x="2002818" y="3433498"/>
                  <a:pt x="1889419" y="3546958"/>
                  <a:pt x="1750000" y="3546958"/>
                </a:cubicBezTo>
                <a:cubicBezTo>
                  <a:pt x="1713633" y="3546958"/>
                  <a:pt x="1679141" y="3539091"/>
                  <a:pt x="1647856" y="3525234"/>
                </a:cubicBezTo>
                <a:lnTo>
                  <a:pt x="1330654" y="3842437"/>
                </a:lnTo>
                <a:lnTo>
                  <a:pt x="737699" y="3842437"/>
                </a:lnTo>
                <a:lnTo>
                  <a:pt x="737699" y="4306381"/>
                </a:lnTo>
                <a:lnTo>
                  <a:pt x="2494477" y="4306381"/>
                </a:lnTo>
                <a:lnTo>
                  <a:pt x="2494477" y="3986697"/>
                </a:lnTo>
                <a:cubicBezTo>
                  <a:pt x="2400078" y="3950027"/>
                  <a:pt x="2332910" y="3858412"/>
                  <a:pt x="2332910" y="3751185"/>
                </a:cubicBezTo>
                <a:cubicBezTo>
                  <a:pt x="2332910" y="3611766"/>
                  <a:pt x="2446309" y="3498367"/>
                  <a:pt x="2585728" y="3498367"/>
                </a:cubicBezTo>
                <a:cubicBezTo>
                  <a:pt x="2725148" y="3498367"/>
                  <a:pt x="2838547" y="3611766"/>
                  <a:pt x="2838547" y="3751185"/>
                </a:cubicBezTo>
                <a:cubicBezTo>
                  <a:pt x="2838547" y="3858412"/>
                  <a:pt x="2771379" y="3950027"/>
                  <a:pt x="2676980" y="3986697"/>
                </a:cubicBezTo>
                <a:lnTo>
                  <a:pt x="2676980" y="4306381"/>
                </a:lnTo>
                <a:lnTo>
                  <a:pt x="3140924" y="4306381"/>
                </a:lnTo>
                <a:lnTo>
                  <a:pt x="3140924" y="3195990"/>
                </a:lnTo>
                <a:lnTo>
                  <a:pt x="2547969" y="3195990"/>
                </a:lnTo>
                <a:lnTo>
                  <a:pt x="1901522" y="2549542"/>
                </a:lnTo>
                <a:lnTo>
                  <a:pt x="1528406" y="2549542"/>
                </a:lnTo>
                <a:cubicBezTo>
                  <a:pt x="1491736" y="2643941"/>
                  <a:pt x="1400121" y="2711169"/>
                  <a:pt x="1292894" y="2711169"/>
                </a:cubicBezTo>
                <a:cubicBezTo>
                  <a:pt x="1153475" y="2711169"/>
                  <a:pt x="1040076" y="2597710"/>
                  <a:pt x="1040076" y="2458291"/>
                </a:cubicBezTo>
                <a:cubicBezTo>
                  <a:pt x="1040076" y="2318871"/>
                  <a:pt x="1153475" y="2205473"/>
                  <a:pt x="1292894" y="2205473"/>
                </a:cubicBezTo>
                <a:cubicBezTo>
                  <a:pt x="1400121" y="2205473"/>
                  <a:pt x="1491736" y="2272640"/>
                  <a:pt x="1528406" y="2367039"/>
                </a:cubicBezTo>
                <a:lnTo>
                  <a:pt x="1977041" y="2367039"/>
                </a:lnTo>
                <a:lnTo>
                  <a:pt x="2623488" y="3013486"/>
                </a:lnTo>
                <a:lnTo>
                  <a:pt x="3140924" y="3013486"/>
                </a:lnTo>
                <a:lnTo>
                  <a:pt x="3140924" y="1903095"/>
                </a:lnTo>
                <a:close/>
                <a:moveTo>
                  <a:pt x="1292834" y="2387976"/>
                </a:moveTo>
                <a:cubicBezTo>
                  <a:pt x="1254046" y="2387976"/>
                  <a:pt x="1222459" y="2419563"/>
                  <a:pt x="1222459" y="2458351"/>
                </a:cubicBezTo>
                <a:cubicBezTo>
                  <a:pt x="1222459" y="2497139"/>
                  <a:pt x="1254046" y="2528787"/>
                  <a:pt x="1292834" y="2528787"/>
                </a:cubicBezTo>
                <a:cubicBezTo>
                  <a:pt x="1331622" y="2528787"/>
                  <a:pt x="1363209" y="2497200"/>
                  <a:pt x="1363209" y="2458351"/>
                </a:cubicBezTo>
                <a:cubicBezTo>
                  <a:pt x="1363209" y="2419503"/>
                  <a:pt x="1331622" y="2387976"/>
                  <a:pt x="1292834" y="2387976"/>
                </a:cubicBezTo>
                <a:close/>
                <a:moveTo>
                  <a:pt x="1749940" y="3364515"/>
                </a:moveTo>
                <a:cubicBezTo>
                  <a:pt x="1788728" y="3364515"/>
                  <a:pt x="1820315" y="3332928"/>
                  <a:pt x="1820315" y="3294079"/>
                </a:cubicBezTo>
                <a:cubicBezTo>
                  <a:pt x="1820315" y="3255230"/>
                  <a:pt x="1788728" y="3223704"/>
                  <a:pt x="1749940" y="3223704"/>
                </a:cubicBezTo>
                <a:cubicBezTo>
                  <a:pt x="1711152" y="3223704"/>
                  <a:pt x="1679504" y="3255291"/>
                  <a:pt x="1679504" y="3294079"/>
                </a:cubicBezTo>
                <a:cubicBezTo>
                  <a:pt x="1679504" y="3332867"/>
                  <a:pt x="1711091" y="3364515"/>
                  <a:pt x="1749940" y="336451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Arial"/>
              <a:ea typeface="Arial"/>
              <a:cs typeface="Arial"/>
              <a:sym typeface="Arial"/>
            </a:endParaRPr>
          </a:p>
        </p:txBody>
      </p:sp>
      <p:sp>
        <p:nvSpPr>
          <p:cNvPr id="478" name="Google Shape;478;p4"/>
          <p:cNvSpPr/>
          <p:nvPr/>
        </p:nvSpPr>
        <p:spPr>
          <a:xfrm>
            <a:off x="5075363" y="5193704"/>
            <a:ext cx="459621" cy="480000"/>
          </a:xfrm>
          <a:custGeom>
            <a:avLst/>
            <a:gdLst/>
            <a:ahLst/>
            <a:cxnLst/>
            <a:rect l="l" t="t" r="r" b="b"/>
            <a:pathLst>
              <a:path w="4927448" h="5145920" extrusionOk="0">
                <a:moveTo>
                  <a:pt x="1731338" y="2034103"/>
                </a:moveTo>
                <a:lnTo>
                  <a:pt x="1731338" y="2711411"/>
                </a:lnTo>
                <a:lnTo>
                  <a:pt x="1913781" y="2711411"/>
                </a:lnTo>
                <a:lnTo>
                  <a:pt x="1913781" y="2034103"/>
                </a:lnTo>
                <a:cubicBezTo>
                  <a:pt x="2134407" y="1991382"/>
                  <a:pt x="2301662" y="1796957"/>
                  <a:pt x="2301662" y="1563987"/>
                </a:cubicBezTo>
                <a:cubicBezTo>
                  <a:pt x="2301662" y="1299793"/>
                  <a:pt x="2086784" y="1084915"/>
                  <a:pt x="1822590" y="1084915"/>
                </a:cubicBezTo>
                <a:cubicBezTo>
                  <a:pt x="1558396" y="1084915"/>
                  <a:pt x="1343518" y="1299793"/>
                  <a:pt x="1343518" y="1563987"/>
                </a:cubicBezTo>
                <a:cubicBezTo>
                  <a:pt x="1343518" y="1796957"/>
                  <a:pt x="1510712" y="1991382"/>
                  <a:pt x="1731399" y="2034103"/>
                </a:cubicBezTo>
                <a:close/>
                <a:moveTo>
                  <a:pt x="1822529" y="1267358"/>
                </a:moveTo>
                <a:cubicBezTo>
                  <a:pt x="1986093" y="1267358"/>
                  <a:pt x="2119158" y="1400424"/>
                  <a:pt x="2119158" y="1563987"/>
                </a:cubicBezTo>
                <a:cubicBezTo>
                  <a:pt x="2119158" y="1727550"/>
                  <a:pt x="1986093" y="1860616"/>
                  <a:pt x="1822529" y="1860616"/>
                </a:cubicBezTo>
                <a:cubicBezTo>
                  <a:pt x="1658966" y="1860616"/>
                  <a:pt x="1525901" y="1727550"/>
                  <a:pt x="1525901" y="1563987"/>
                </a:cubicBezTo>
                <a:cubicBezTo>
                  <a:pt x="1525901" y="1400424"/>
                  <a:pt x="1658966" y="1267358"/>
                  <a:pt x="1822529" y="1267358"/>
                </a:cubicBezTo>
                <a:close/>
                <a:moveTo>
                  <a:pt x="1822529" y="2953821"/>
                </a:moveTo>
                <a:cubicBezTo>
                  <a:pt x="1911784" y="2953821"/>
                  <a:pt x="1984156" y="3026194"/>
                  <a:pt x="1984156" y="3115448"/>
                </a:cubicBezTo>
                <a:cubicBezTo>
                  <a:pt x="1984156" y="3204703"/>
                  <a:pt x="1911784" y="3277075"/>
                  <a:pt x="1822529" y="3277075"/>
                </a:cubicBezTo>
                <a:cubicBezTo>
                  <a:pt x="1733275" y="3277075"/>
                  <a:pt x="1660903" y="3204703"/>
                  <a:pt x="1660903" y="3115448"/>
                </a:cubicBezTo>
                <a:cubicBezTo>
                  <a:pt x="1660903" y="3026194"/>
                  <a:pt x="1733275" y="2953821"/>
                  <a:pt x="1822529" y="2953821"/>
                </a:cubicBezTo>
                <a:close/>
                <a:moveTo>
                  <a:pt x="1913721" y="4196733"/>
                </a:moveTo>
                <a:lnTo>
                  <a:pt x="1913721" y="3519425"/>
                </a:lnTo>
                <a:lnTo>
                  <a:pt x="1731278" y="3519425"/>
                </a:lnTo>
                <a:lnTo>
                  <a:pt x="1731278" y="4196733"/>
                </a:lnTo>
                <a:cubicBezTo>
                  <a:pt x="1510652" y="4239454"/>
                  <a:pt x="1343397" y="4433879"/>
                  <a:pt x="1343397" y="4666849"/>
                </a:cubicBezTo>
                <a:cubicBezTo>
                  <a:pt x="1343397" y="4931044"/>
                  <a:pt x="1558275" y="5145921"/>
                  <a:pt x="1822469" y="5145921"/>
                </a:cubicBezTo>
                <a:cubicBezTo>
                  <a:pt x="2086663" y="5145921"/>
                  <a:pt x="2301541" y="4931044"/>
                  <a:pt x="2301541" y="4666849"/>
                </a:cubicBezTo>
                <a:cubicBezTo>
                  <a:pt x="2301541" y="4433879"/>
                  <a:pt x="2134347" y="4239454"/>
                  <a:pt x="1913660" y="4196733"/>
                </a:cubicBezTo>
                <a:close/>
                <a:moveTo>
                  <a:pt x="1822529" y="4963478"/>
                </a:moveTo>
                <a:cubicBezTo>
                  <a:pt x="1658966" y="4963478"/>
                  <a:pt x="1525901" y="4830412"/>
                  <a:pt x="1525901" y="4666849"/>
                </a:cubicBezTo>
                <a:cubicBezTo>
                  <a:pt x="1525901" y="4503286"/>
                  <a:pt x="1658966" y="4370221"/>
                  <a:pt x="1822529" y="4370221"/>
                </a:cubicBezTo>
                <a:cubicBezTo>
                  <a:pt x="1986093" y="4370221"/>
                  <a:pt x="2119158" y="4503286"/>
                  <a:pt x="2119158" y="4666849"/>
                </a:cubicBezTo>
                <a:cubicBezTo>
                  <a:pt x="2119158" y="4830412"/>
                  <a:pt x="1986093" y="4963478"/>
                  <a:pt x="1822529" y="4963478"/>
                </a:cubicBezTo>
                <a:close/>
                <a:moveTo>
                  <a:pt x="2926567" y="1924819"/>
                </a:moveTo>
                <a:cubicBezTo>
                  <a:pt x="2724821" y="2041304"/>
                  <a:pt x="2640043" y="2283290"/>
                  <a:pt x="2713323" y="2495747"/>
                </a:cubicBezTo>
                <a:lnTo>
                  <a:pt x="2126783" y="2834371"/>
                </a:lnTo>
                <a:lnTo>
                  <a:pt x="2217974" y="2992428"/>
                </a:lnTo>
                <a:lnTo>
                  <a:pt x="2805241" y="2653380"/>
                </a:lnTo>
                <a:cubicBezTo>
                  <a:pt x="2897642" y="2759639"/>
                  <a:pt x="3030465" y="2818699"/>
                  <a:pt x="3166920" y="2818699"/>
                </a:cubicBezTo>
                <a:cubicBezTo>
                  <a:pt x="3248126" y="2818699"/>
                  <a:pt x="3330362" y="2798064"/>
                  <a:pt x="3405578" y="2754677"/>
                </a:cubicBezTo>
                <a:cubicBezTo>
                  <a:pt x="3516375" y="2690656"/>
                  <a:pt x="3595645" y="2587362"/>
                  <a:pt x="3628745" y="2463737"/>
                </a:cubicBezTo>
                <a:cubicBezTo>
                  <a:pt x="3661906" y="2340111"/>
                  <a:pt x="3644841" y="2211040"/>
                  <a:pt x="3580880" y="2100182"/>
                </a:cubicBezTo>
                <a:cubicBezTo>
                  <a:pt x="3448723" y="1871387"/>
                  <a:pt x="3155120" y="1792843"/>
                  <a:pt x="2926446" y="1924819"/>
                </a:cubicBezTo>
                <a:close/>
                <a:moveTo>
                  <a:pt x="3452595" y="2416477"/>
                </a:moveTo>
                <a:cubicBezTo>
                  <a:pt x="3432082" y="2493024"/>
                  <a:pt x="3383007" y="2556985"/>
                  <a:pt x="3314387" y="2596620"/>
                </a:cubicBezTo>
                <a:cubicBezTo>
                  <a:pt x="3172789" y="2678493"/>
                  <a:pt x="2990951" y="2629660"/>
                  <a:pt x="2909139" y="2488062"/>
                </a:cubicBezTo>
                <a:cubicBezTo>
                  <a:pt x="2827388" y="2346404"/>
                  <a:pt x="2876100" y="2164688"/>
                  <a:pt x="3017697" y="2082875"/>
                </a:cubicBezTo>
                <a:cubicBezTo>
                  <a:pt x="3063384" y="2056492"/>
                  <a:pt x="3114153" y="2042998"/>
                  <a:pt x="3165528" y="2042998"/>
                </a:cubicBezTo>
                <a:cubicBezTo>
                  <a:pt x="3191306" y="2042998"/>
                  <a:pt x="3217265" y="2046387"/>
                  <a:pt x="3242741" y="2053225"/>
                </a:cubicBezTo>
                <a:cubicBezTo>
                  <a:pt x="3319288" y="2073738"/>
                  <a:pt x="3383249" y="2122813"/>
                  <a:pt x="3422884" y="2191434"/>
                </a:cubicBezTo>
                <a:cubicBezTo>
                  <a:pt x="3462519" y="2260054"/>
                  <a:pt x="3473048" y="2339990"/>
                  <a:pt x="3452535" y="2416537"/>
                </a:cubicBezTo>
                <a:close/>
                <a:moveTo>
                  <a:pt x="3405578" y="3476219"/>
                </a:moveTo>
                <a:cubicBezTo>
                  <a:pt x="3203771" y="3359795"/>
                  <a:pt x="2951861" y="3407417"/>
                  <a:pt x="2804515" y="3577093"/>
                </a:cubicBezTo>
                <a:lnTo>
                  <a:pt x="2217974" y="3238408"/>
                </a:lnTo>
                <a:lnTo>
                  <a:pt x="2126783" y="3396465"/>
                </a:lnTo>
                <a:lnTo>
                  <a:pt x="2713323" y="3735089"/>
                </a:lnTo>
                <a:cubicBezTo>
                  <a:pt x="2640043" y="3947546"/>
                  <a:pt x="2724821" y="4189532"/>
                  <a:pt x="2926567" y="4306017"/>
                </a:cubicBezTo>
                <a:cubicBezTo>
                  <a:pt x="3001783" y="4349465"/>
                  <a:pt x="3084079" y="4370099"/>
                  <a:pt x="3165286" y="4370099"/>
                </a:cubicBezTo>
                <a:cubicBezTo>
                  <a:pt x="3330967" y="4370099"/>
                  <a:pt x="3492291" y="4284173"/>
                  <a:pt x="3581002" y="4130654"/>
                </a:cubicBezTo>
                <a:cubicBezTo>
                  <a:pt x="3644963" y="4019857"/>
                  <a:pt x="3661966" y="3890725"/>
                  <a:pt x="3628866" y="3767099"/>
                </a:cubicBezTo>
                <a:cubicBezTo>
                  <a:pt x="3595767" y="3643474"/>
                  <a:pt x="3516496" y="3540180"/>
                  <a:pt x="3405699" y="3476159"/>
                </a:cubicBezTo>
                <a:close/>
                <a:moveTo>
                  <a:pt x="3422884" y="4039463"/>
                </a:moveTo>
                <a:cubicBezTo>
                  <a:pt x="3383309" y="4108083"/>
                  <a:pt x="3319348" y="4157158"/>
                  <a:pt x="3242741" y="4177672"/>
                </a:cubicBezTo>
                <a:cubicBezTo>
                  <a:pt x="3166314" y="4198186"/>
                  <a:pt x="3086257" y="4187656"/>
                  <a:pt x="3017697" y="4148021"/>
                </a:cubicBezTo>
                <a:cubicBezTo>
                  <a:pt x="2876039" y="4066270"/>
                  <a:pt x="2827327" y="3884492"/>
                  <a:pt x="2909139" y="3742834"/>
                </a:cubicBezTo>
                <a:cubicBezTo>
                  <a:pt x="2964024" y="3647770"/>
                  <a:pt x="3063989" y="3594581"/>
                  <a:pt x="3166556" y="3594581"/>
                </a:cubicBezTo>
                <a:cubicBezTo>
                  <a:pt x="3216842" y="3594581"/>
                  <a:pt x="3267732" y="3607349"/>
                  <a:pt x="3314326" y="3634276"/>
                </a:cubicBezTo>
                <a:cubicBezTo>
                  <a:pt x="3382946" y="3673851"/>
                  <a:pt x="3432022" y="3737872"/>
                  <a:pt x="3452535" y="3814420"/>
                </a:cubicBezTo>
                <a:cubicBezTo>
                  <a:pt x="3473048" y="3890967"/>
                  <a:pt x="3462519" y="3970903"/>
                  <a:pt x="3422884" y="4039523"/>
                </a:cubicBezTo>
                <a:close/>
                <a:moveTo>
                  <a:pt x="239481" y="2754617"/>
                </a:moveTo>
                <a:cubicBezTo>
                  <a:pt x="314758" y="2798064"/>
                  <a:pt x="396933" y="2818638"/>
                  <a:pt x="478140" y="2818638"/>
                </a:cubicBezTo>
                <a:cubicBezTo>
                  <a:pt x="614533" y="2818638"/>
                  <a:pt x="747356" y="2759579"/>
                  <a:pt x="839758" y="2653320"/>
                </a:cubicBezTo>
                <a:lnTo>
                  <a:pt x="1427025" y="2992367"/>
                </a:lnTo>
                <a:lnTo>
                  <a:pt x="1518216" y="2834311"/>
                </a:lnTo>
                <a:lnTo>
                  <a:pt x="931736" y="2495687"/>
                </a:lnTo>
                <a:cubicBezTo>
                  <a:pt x="1005015" y="2283230"/>
                  <a:pt x="920239" y="2041243"/>
                  <a:pt x="718553" y="1924758"/>
                </a:cubicBezTo>
                <a:cubicBezTo>
                  <a:pt x="607756" y="1860737"/>
                  <a:pt x="478503" y="1843672"/>
                  <a:pt x="354998" y="1876894"/>
                </a:cubicBezTo>
                <a:cubicBezTo>
                  <a:pt x="231373" y="1909993"/>
                  <a:pt x="128079" y="1989264"/>
                  <a:pt x="64057" y="2100061"/>
                </a:cubicBezTo>
                <a:cubicBezTo>
                  <a:pt x="-67979" y="2328856"/>
                  <a:pt x="10686" y="2622398"/>
                  <a:pt x="239481" y="2754496"/>
                </a:cubicBezTo>
                <a:close/>
                <a:moveTo>
                  <a:pt x="222114" y="2191373"/>
                </a:moveTo>
                <a:cubicBezTo>
                  <a:pt x="261689" y="2122753"/>
                  <a:pt x="325710" y="2073678"/>
                  <a:pt x="402258" y="2053164"/>
                </a:cubicBezTo>
                <a:cubicBezTo>
                  <a:pt x="478866" y="2032530"/>
                  <a:pt x="558741" y="2043180"/>
                  <a:pt x="627362" y="2082815"/>
                </a:cubicBezTo>
                <a:cubicBezTo>
                  <a:pt x="695982" y="2122390"/>
                  <a:pt x="745057" y="2186351"/>
                  <a:pt x="765570" y="2262959"/>
                </a:cubicBezTo>
                <a:cubicBezTo>
                  <a:pt x="786084" y="2339506"/>
                  <a:pt x="775555" y="2419382"/>
                  <a:pt x="735920" y="2488002"/>
                </a:cubicBezTo>
                <a:cubicBezTo>
                  <a:pt x="654168" y="2629660"/>
                  <a:pt x="472451" y="2678432"/>
                  <a:pt x="330733" y="2596560"/>
                </a:cubicBezTo>
                <a:cubicBezTo>
                  <a:pt x="189075" y="2514809"/>
                  <a:pt x="140363" y="2332971"/>
                  <a:pt x="222175" y="2191313"/>
                </a:cubicBezTo>
                <a:close/>
                <a:moveTo>
                  <a:pt x="1518276" y="3396465"/>
                </a:moveTo>
                <a:lnTo>
                  <a:pt x="1427085" y="3238408"/>
                </a:lnTo>
                <a:lnTo>
                  <a:pt x="840545" y="3577093"/>
                </a:lnTo>
                <a:cubicBezTo>
                  <a:pt x="693138" y="3407417"/>
                  <a:pt x="441227" y="3359795"/>
                  <a:pt x="239542" y="3476219"/>
                </a:cubicBezTo>
                <a:cubicBezTo>
                  <a:pt x="10807" y="3608317"/>
                  <a:pt x="-67858" y="3901859"/>
                  <a:pt x="64118" y="4130654"/>
                </a:cubicBezTo>
                <a:cubicBezTo>
                  <a:pt x="128139" y="4241451"/>
                  <a:pt x="231433" y="4320722"/>
                  <a:pt x="355059" y="4353822"/>
                </a:cubicBezTo>
                <a:cubicBezTo>
                  <a:pt x="396328" y="4364895"/>
                  <a:pt x="438202" y="4370402"/>
                  <a:pt x="479834" y="4370402"/>
                </a:cubicBezTo>
                <a:cubicBezTo>
                  <a:pt x="562856" y="4370402"/>
                  <a:pt x="644789" y="4348618"/>
                  <a:pt x="718613" y="4306017"/>
                </a:cubicBezTo>
                <a:cubicBezTo>
                  <a:pt x="920360" y="4189532"/>
                  <a:pt x="1005137" y="3947485"/>
                  <a:pt x="931796" y="3735089"/>
                </a:cubicBezTo>
                <a:lnTo>
                  <a:pt x="1518276" y="3396465"/>
                </a:lnTo>
                <a:close/>
                <a:moveTo>
                  <a:pt x="765570" y="3967938"/>
                </a:moveTo>
                <a:cubicBezTo>
                  <a:pt x="745057" y="4044485"/>
                  <a:pt x="695982" y="4108446"/>
                  <a:pt x="627362" y="4148082"/>
                </a:cubicBezTo>
                <a:cubicBezTo>
                  <a:pt x="558741" y="4187656"/>
                  <a:pt x="478866" y="4198306"/>
                  <a:pt x="402258" y="4177733"/>
                </a:cubicBezTo>
                <a:cubicBezTo>
                  <a:pt x="325710" y="4157219"/>
                  <a:pt x="261749" y="4108144"/>
                  <a:pt x="222114" y="4039523"/>
                </a:cubicBezTo>
                <a:cubicBezTo>
                  <a:pt x="140363" y="3897866"/>
                  <a:pt x="189075" y="3716088"/>
                  <a:pt x="330672" y="3634276"/>
                </a:cubicBezTo>
                <a:cubicBezTo>
                  <a:pt x="472330" y="3552525"/>
                  <a:pt x="654047" y="3601237"/>
                  <a:pt x="735859" y="3742834"/>
                </a:cubicBezTo>
                <a:cubicBezTo>
                  <a:pt x="775494" y="3811455"/>
                  <a:pt x="786023" y="3891391"/>
                  <a:pt x="765510" y="3967877"/>
                </a:cubicBezTo>
                <a:close/>
                <a:moveTo>
                  <a:pt x="4927449" y="942168"/>
                </a:moveTo>
                <a:lnTo>
                  <a:pt x="4167663" y="942168"/>
                </a:lnTo>
                <a:lnTo>
                  <a:pt x="4167663" y="1701954"/>
                </a:lnTo>
                <a:lnTo>
                  <a:pt x="3985220" y="1701954"/>
                </a:lnTo>
                <a:lnTo>
                  <a:pt x="3985220" y="942168"/>
                </a:lnTo>
                <a:lnTo>
                  <a:pt x="3225434" y="942168"/>
                </a:lnTo>
                <a:lnTo>
                  <a:pt x="3225434" y="759725"/>
                </a:lnTo>
                <a:lnTo>
                  <a:pt x="3985220" y="759725"/>
                </a:lnTo>
                <a:lnTo>
                  <a:pt x="3985220" y="0"/>
                </a:lnTo>
                <a:lnTo>
                  <a:pt x="4167663" y="0"/>
                </a:lnTo>
                <a:lnTo>
                  <a:pt x="4167663" y="759786"/>
                </a:lnTo>
                <a:lnTo>
                  <a:pt x="4927449" y="759786"/>
                </a:lnTo>
                <a:lnTo>
                  <a:pt x="4927449" y="942229"/>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Arial"/>
              <a:ea typeface="Arial"/>
              <a:cs typeface="Arial"/>
              <a:sym typeface="Arial"/>
            </a:endParaRPr>
          </a:p>
        </p:txBody>
      </p:sp>
      <p:sp>
        <p:nvSpPr>
          <p:cNvPr id="479" name="Google Shape;479;p4"/>
          <p:cNvSpPr/>
          <p:nvPr/>
        </p:nvSpPr>
        <p:spPr>
          <a:xfrm>
            <a:off x="9466916" y="5193705"/>
            <a:ext cx="479017" cy="479001"/>
          </a:xfrm>
          <a:custGeom>
            <a:avLst/>
            <a:gdLst/>
            <a:ahLst/>
            <a:cxnLst/>
            <a:rect l="l" t="t" r="r" b="b"/>
            <a:pathLst>
              <a:path w="5135391" h="5135209" extrusionOk="0">
                <a:moveTo>
                  <a:pt x="5135392" y="942168"/>
                </a:moveTo>
                <a:lnTo>
                  <a:pt x="4375606" y="942168"/>
                </a:lnTo>
                <a:lnTo>
                  <a:pt x="4375606" y="1701954"/>
                </a:lnTo>
                <a:lnTo>
                  <a:pt x="4193163" y="1701954"/>
                </a:lnTo>
                <a:lnTo>
                  <a:pt x="4193163" y="942168"/>
                </a:lnTo>
                <a:lnTo>
                  <a:pt x="3433377" y="942168"/>
                </a:lnTo>
                <a:lnTo>
                  <a:pt x="3433377" y="759725"/>
                </a:lnTo>
                <a:lnTo>
                  <a:pt x="4193163" y="759725"/>
                </a:lnTo>
                <a:lnTo>
                  <a:pt x="4193163" y="0"/>
                </a:lnTo>
                <a:lnTo>
                  <a:pt x="4375606" y="0"/>
                </a:lnTo>
                <a:lnTo>
                  <a:pt x="4375606" y="759725"/>
                </a:lnTo>
                <a:lnTo>
                  <a:pt x="5135392" y="759725"/>
                </a:lnTo>
                <a:lnTo>
                  <a:pt x="5135392" y="942168"/>
                </a:lnTo>
                <a:close/>
                <a:moveTo>
                  <a:pt x="4060945" y="3104677"/>
                </a:moveTo>
                <a:cubicBezTo>
                  <a:pt x="4060945" y="3374439"/>
                  <a:pt x="3971811" y="3641780"/>
                  <a:pt x="3810003" y="3857565"/>
                </a:cubicBezTo>
                <a:lnTo>
                  <a:pt x="2851799" y="5135210"/>
                </a:lnTo>
                <a:lnTo>
                  <a:pt x="2410789" y="5135210"/>
                </a:lnTo>
                <a:lnTo>
                  <a:pt x="2808049" y="4181787"/>
                </a:lnTo>
                <a:cubicBezTo>
                  <a:pt x="2864506" y="4046180"/>
                  <a:pt x="2850225" y="3898349"/>
                  <a:pt x="2768716" y="3776055"/>
                </a:cubicBezTo>
                <a:cubicBezTo>
                  <a:pt x="2687267" y="3653822"/>
                  <a:pt x="2556259" y="3583749"/>
                  <a:pt x="2409397" y="3583749"/>
                </a:cubicBezTo>
                <a:lnTo>
                  <a:pt x="479072" y="3583749"/>
                </a:lnTo>
                <a:cubicBezTo>
                  <a:pt x="214877" y="3583749"/>
                  <a:pt x="0" y="3368872"/>
                  <a:pt x="0" y="3104738"/>
                </a:cubicBezTo>
                <a:cubicBezTo>
                  <a:pt x="0" y="1985149"/>
                  <a:pt x="910884" y="1074265"/>
                  <a:pt x="2030472" y="1074265"/>
                </a:cubicBezTo>
                <a:cubicBezTo>
                  <a:pt x="3150061" y="1074265"/>
                  <a:pt x="4060945" y="1985149"/>
                  <a:pt x="4060945" y="3104738"/>
                </a:cubicBezTo>
                <a:close/>
                <a:moveTo>
                  <a:pt x="3878502" y="3104677"/>
                </a:moveTo>
                <a:cubicBezTo>
                  <a:pt x="3878502" y="2794070"/>
                  <a:pt x="3801168" y="2501375"/>
                  <a:pt x="3665198" y="2244200"/>
                </a:cubicBezTo>
                <a:lnTo>
                  <a:pt x="3221102" y="2244200"/>
                </a:lnTo>
                <a:cubicBezTo>
                  <a:pt x="3179470" y="2428942"/>
                  <a:pt x="3013970" y="2567393"/>
                  <a:pt x="2816823" y="2567393"/>
                </a:cubicBezTo>
                <a:cubicBezTo>
                  <a:pt x="2686299" y="2567393"/>
                  <a:pt x="2569632" y="2506761"/>
                  <a:pt x="2493569" y="2412060"/>
                </a:cubicBezTo>
                <a:cubicBezTo>
                  <a:pt x="2417566" y="2506700"/>
                  <a:pt x="2300899" y="2567393"/>
                  <a:pt x="2170315" y="2567393"/>
                </a:cubicBezTo>
                <a:cubicBezTo>
                  <a:pt x="1941823" y="2567393"/>
                  <a:pt x="1755930" y="2381501"/>
                  <a:pt x="1755930" y="2153009"/>
                </a:cubicBezTo>
                <a:lnTo>
                  <a:pt x="1938373" y="2153009"/>
                </a:lnTo>
                <a:cubicBezTo>
                  <a:pt x="1938373" y="2280931"/>
                  <a:pt x="2042393" y="2384950"/>
                  <a:pt x="2170315" y="2384950"/>
                </a:cubicBezTo>
                <a:cubicBezTo>
                  <a:pt x="2298237" y="2384950"/>
                  <a:pt x="2402317" y="2280931"/>
                  <a:pt x="2402317" y="2153009"/>
                </a:cubicBezTo>
                <a:lnTo>
                  <a:pt x="2584760" y="2153009"/>
                </a:lnTo>
                <a:cubicBezTo>
                  <a:pt x="2584760" y="2280931"/>
                  <a:pt x="2688841" y="2384950"/>
                  <a:pt x="2816762" y="2384950"/>
                </a:cubicBezTo>
                <a:cubicBezTo>
                  <a:pt x="2944684" y="2384950"/>
                  <a:pt x="3048704" y="2280931"/>
                  <a:pt x="3048704" y="2153009"/>
                </a:cubicBezTo>
                <a:lnTo>
                  <a:pt x="3048704" y="2061817"/>
                </a:lnTo>
                <a:lnTo>
                  <a:pt x="3554945" y="2061817"/>
                </a:lnTo>
                <a:cubicBezTo>
                  <a:pt x="3221647" y="1576089"/>
                  <a:pt x="2662639" y="1256648"/>
                  <a:pt x="2030351" y="1256648"/>
                </a:cubicBezTo>
                <a:cubicBezTo>
                  <a:pt x="1542748" y="1256648"/>
                  <a:pt x="1098954" y="1446836"/>
                  <a:pt x="768318" y="1756475"/>
                </a:cubicBezTo>
                <a:lnTo>
                  <a:pt x="1765975" y="1756475"/>
                </a:lnTo>
                <a:cubicBezTo>
                  <a:pt x="1807608" y="1571733"/>
                  <a:pt x="1973107" y="1433282"/>
                  <a:pt x="2170255" y="1433282"/>
                </a:cubicBezTo>
                <a:cubicBezTo>
                  <a:pt x="2398808" y="1433282"/>
                  <a:pt x="2584700" y="1619174"/>
                  <a:pt x="2584700" y="1847666"/>
                </a:cubicBezTo>
                <a:lnTo>
                  <a:pt x="2402257" y="1847666"/>
                </a:lnTo>
                <a:cubicBezTo>
                  <a:pt x="2402257" y="1719744"/>
                  <a:pt x="2298177" y="1615725"/>
                  <a:pt x="2170255" y="1615725"/>
                </a:cubicBezTo>
                <a:cubicBezTo>
                  <a:pt x="2042333" y="1615725"/>
                  <a:pt x="1938313" y="1719744"/>
                  <a:pt x="1938313" y="1847666"/>
                </a:cubicBezTo>
                <a:lnTo>
                  <a:pt x="1938313" y="1938858"/>
                </a:lnTo>
                <a:lnTo>
                  <a:pt x="597856" y="1938858"/>
                </a:lnTo>
                <a:cubicBezTo>
                  <a:pt x="356354" y="2235063"/>
                  <a:pt x="204590" y="2607210"/>
                  <a:pt x="184742" y="3013486"/>
                </a:cubicBezTo>
                <a:lnTo>
                  <a:pt x="656492" y="3013486"/>
                </a:lnTo>
                <a:cubicBezTo>
                  <a:pt x="698124" y="2828683"/>
                  <a:pt x="863624" y="2690232"/>
                  <a:pt x="1060832" y="2690232"/>
                </a:cubicBezTo>
                <a:cubicBezTo>
                  <a:pt x="1289385" y="2690232"/>
                  <a:pt x="1475277" y="2876124"/>
                  <a:pt x="1475277" y="3104677"/>
                </a:cubicBezTo>
                <a:lnTo>
                  <a:pt x="1292834" y="3104677"/>
                </a:lnTo>
                <a:cubicBezTo>
                  <a:pt x="1292834" y="2976755"/>
                  <a:pt x="1188754" y="2872675"/>
                  <a:pt x="1060832" y="2872675"/>
                </a:cubicBezTo>
                <a:cubicBezTo>
                  <a:pt x="932910" y="2872675"/>
                  <a:pt x="828830" y="2976755"/>
                  <a:pt x="828830" y="3104677"/>
                </a:cubicBezTo>
                <a:lnTo>
                  <a:pt x="828830" y="3195869"/>
                </a:lnTo>
                <a:lnTo>
                  <a:pt x="196905" y="3195869"/>
                </a:lnTo>
                <a:cubicBezTo>
                  <a:pt x="235512" y="3314895"/>
                  <a:pt x="347338" y="3401246"/>
                  <a:pt x="479011" y="3401246"/>
                </a:cubicBezTo>
                <a:lnTo>
                  <a:pt x="3378917" y="3401246"/>
                </a:lnTo>
                <a:lnTo>
                  <a:pt x="3378917" y="3583688"/>
                </a:lnTo>
                <a:lnTo>
                  <a:pt x="2844658" y="3583688"/>
                </a:lnTo>
                <a:cubicBezTo>
                  <a:pt x="2872252" y="3611584"/>
                  <a:pt x="2898211" y="3641417"/>
                  <a:pt x="2920419" y="3674819"/>
                </a:cubicBezTo>
                <a:cubicBezTo>
                  <a:pt x="3034605" y="3846188"/>
                  <a:pt x="3055542" y="4061852"/>
                  <a:pt x="2976332" y="4251920"/>
                </a:cubicBezTo>
                <a:lnTo>
                  <a:pt x="2684363" y="4952707"/>
                </a:lnTo>
                <a:lnTo>
                  <a:pt x="2760486" y="4952707"/>
                </a:lnTo>
                <a:lnTo>
                  <a:pt x="3663988" y="3748038"/>
                </a:lnTo>
                <a:cubicBezTo>
                  <a:pt x="3802257" y="3563659"/>
                  <a:pt x="3878381" y="3335166"/>
                  <a:pt x="3878381" y="310467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Arial"/>
              <a:ea typeface="Arial"/>
              <a:cs typeface="Arial"/>
              <a:sym typeface="Arial"/>
            </a:endParaRPr>
          </a:p>
        </p:txBody>
      </p:sp>
      <p:grpSp>
        <p:nvGrpSpPr>
          <p:cNvPr id="480" name="Google Shape;480;p4"/>
          <p:cNvGrpSpPr/>
          <p:nvPr/>
        </p:nvGrpSpPr>
        <p:grpSpPr>
          <a:xfrm>
            <a:off x="2773334" y="5193705"/>
            <a:ext cx="625045" cy="545188"/>
            <a:chOff x="2198123" y="3825534"/>
            <a:chExt cx="468784" cy="408891"/>
          </a:xfrm>
        </p:grpSpPr>
        <p:pic>
          <p:nvPicPr>
            <p:cNvPr id="481" name="Google Shape;481;p4" descr="Puzzle pieces outline"/>
            <p:cNvPicPr preferRelativeResize="0"/>
            <p:nvPr/>
          </p:nvPicPr>
          <p:blipFill rotWithShape="1">
            <a:blip r:embed="rId4">
              <a:alphaModFix/>
            </a:blip>
            <a:srcRect/>
            <a:stretch/>
          </p:blipFill>
          <p:spPr>
            <a:xfrm>
              <a:off x="2198123" y="3844585"/>
              <a:ext cx="389840" cy="389840"/>
            </a:xfrm>
            <a:prstGeom prst="rect">
              <a:avLst/>
            </a:prstGeom>
            <a:noFill/>
            <a:ln>
              <a:noFill/>
            </a:ln>
          </p:spPr>
        </p:pic>
        <p:pic>
          <p:nvPicPr>
            <p:cNvPr id="482" name="Google Shape;482;p4" descr="Schematic, icon&#10;&#10;Description automatically generated"/>
            <p:cNvPicPr preferRelativeResize="0"/>
            <p:nvPr/>
          </p:nvPicPr>
          <p:blipFill rotWithShape="1">
            <a:blip r:embed="rId5">
              <a:alphaModFix/>
            </a:blip>
            <a:srcRect l="64473" t="-1000" r="-3529" b="64335"/>
            <a:stretch/>
          </p:blipFill>
          <p:spPr>
            <a:xfrm>
              <a:off x="2529467" y="3825534"/>
              <a:ext cx="137440" cy="129025"/>
            </a:xfrm>
            <a:prstGeom prst="rect">
              <a:avLst/>
            </a:prstGeom>
            <a:noFill/>
            <a:ln>
              <a:noFill/>
            </a:ln>
          </p:spPr>
        </p:pic>
      </p:grpSp>
      <p:cxnSp>
        <p:nvCxnSpPr>
          <p:cNvPr id="483" name="Google Shape;483;p4"/>
          <p:cNvCxnSpPr/>
          <p:nvPr/>
        </p:nvCxnSpPr>
        <p:spPr>
          <a:xfrm>
            <a:off x="4831133" y="4989560"/>
            <a:ext cx="0" cy="850528"/>
          </a:xfrm>
          <a:prstGeom prst="straightConnector1">
            <a:avLst/>
          </a:prstGeom>
          <a:noFill/>
          <a:ln w="9525" cap="flat" cmpd="sng">
            <a:solidFill>
              <a:srgbClr val="F3BD6D"/>
            </a:solidFill>
            <a:prstDash val="solid"/>
            <a:miter lim="800000"/>
            <a:headEnd type="none" w="sm" len="sm"/>
            <a:tailEnd type="none" w="sm" len="sm"/>
          </a:ln>
        </p:spPr>
      </p:cxnSp>
      <p:cxnSp>
        <p:nvCxnSpPr>
          <p:cNvPr id="484" name="Google Shape;484;p4"/>
          <p:cNvCxnSpPr/>
          <p:nvPr/>
        </p:nvCxnSpPr>
        <p:spPr>
          <a:xfrm>
            <a:off x="7049400" y="4989560"/>
            <a:ext cx="0" cy="850528"/>
          </a:xfrm>
          <a:prstGeom prst="straightConnector1">
            <a:avLst/>
          </a:prstGeom>
          <a:noFill/>
          <a:ln w="9525" cap="flat" cmpd="sng">
            <a:solidFill>
              <a:srgbClr val="F3BD6D"/>
            </a:solidFill>
            <a:prstDash val="solid"/>
            <a:miter lim="800000"/>
            <a:headEnd type="none" w="sm" len="sm"/>
            <a:tailEnd type="none" w="sm" len="sm"/>
          </a:ln>
        </p:spPr>
      </p:cxnSp>
      <p:cxnSp>
        <p:nvCxnSpPr>
          <p:cNvPr id="485" name="Google Shape;485;p4"/>
          <p:cNvCxnSpPr/>
          <p:nvPr/>
        </p:nvCxnSpPr>
        <p:spPr>
          <a:xfrm>
            <a:off x="9276133" y="4989560"/>
            <a:ext cx="0" cy="850528"/>
          </a:xfrm>
          <a:prstGeom prst="straightConnector1">
            <a:avLst/>
          </a:prstGeom>
          <a:noFill/>
          <a:ln w="9525" cap="flat" cmpd="sng">
            <a:solidFill>
              <a:srgbClr val="F3BD6D"/>
            </a:solidFill>
            <a:prstDash val="solid"/>
            <a:miter lim="800000"/>
            <a:headEnd type="none" w="sm" len="sm"/>
            <a:tailEnd type="none" w="sm" len="sm"/>
          </a:ln>
        </p:spPr>
      </p:cxnSp>
      <p:sp>
        <p:nvSpPr>
          <p:cNvPr id="486" name="Google Shape;486;p4"/>
          <p:cNvSpPr txBox="1">
            <a:spLocks noGrp="1"/>
          </p:cNvSpPr>
          <p:nvPr>
            <p:ph type="title"/>
          </p:nvPr>
        </p:nvSpPr>
        <p:spPr>
          <a:xfrm>
            <a:off x="609600" y="457199"/>
            <a:ext cx="10972800" cy="1248000"/>
          </a:xfrm>
          <a:prstGeom prst="rect">
            <a:avLst/>
          </a:prstGeom>
          <a:noFill/>
          <a:ln>
            <a:noFill/>
          </a:ln>
        </p:spPr>
        <p:txBody>
          <a:bodyPr spcFirstLastPara="1" wrap="square" lIns="0" tIns="0" rIns="0" bIns="0" anchor="t" anchorCtr="0">
            <a:normAutofit fontScale="90000"/>
          </a:bodyPr>
          <a:lstStyle/>
          <a:p>
            <a:pPr marL="0" lvl="0" indent="0" algn="l" rtl="0">
              <a:lnSpc>
                <a:spcPct val="95000"/>
              </a:lnSpc>
              <a:spcBef>
                <a:spcPts val="0"/>
              </a:spcBef>
              <a:spcAft>
                <a:spcPts val="0"/>
              </a:spcAft>
              <a:buClr>
                <a:srgbClr val="002068"/>
              </a:buClr>
              <a:buSzPct val="100000"/>
              <a:buFont typeface="Arial"/>
              <a:buNone/>
            </a:pPr>
            <a:r>
              <a:rPr lang="en-US" sz="2933"/>
              <a:t>We are doubling down on our Novartis Talent Management Strategy to maximize talent impact</a:t>
            </a:r>
            <a:br>
              <a:rPr lang="en-US" sz="2933"/>
            </a:br>
            <a:endParaRPr sz="2933"/>
          </a:p>
        </p:txBody>
      </p:sp>
      <p:sp>
        <p:nvSpPr>
          <p:cNvPr id="487" name="Google Shape;487;p4"/>
          <p:cNvSpPr txBox="1">
            <a:spLocks noGrp="1"/>
          </p:cNvSpPr>
          <p:nvPr>
            <p:ph type="sldNum" idx="12"/>
          </p:nvPr>
        </p:nvSpPr>
        <p:spPr>
          <a:xfrm>
            <a:off x="11307726" y="6449644"/>
            <a:ext cx="465174" cy="1800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US"/>
              <a:t>4</a:t>
            </a:fld>
            <a:endParaRPr/>
          </a:p>
        </p:txBody>
      </p:sp>
      <p:sp>
        <p:nvSpPr>
          <p:cNvPr id="488" name="Google Shape;488;p4"/>
          <p:cNvSpPr/>
          <p:nvPr/>
        </p:nvSpPr>
        <p:spPr>
          <a:xfrm>
            <a:off x="4653481" y="2489703"/>
            <a:ext cx="2461595" cy="3648640"/>
          </a:xfrm>
          <a:prstGeom prst="rect">
            <a:avLst/>
          </a:prstGeom>
          <a:noFill/>
          <a:ln w="381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89" name="Google Shape;489;p4"/>
          <p:cNvSpPr txBox="1"/>
          <p:nvPr/>
        </p:nvSpPr>
        <p:spPr>
          <a:xfrm>
            <a:off x="8200294" y="6449644"/>
            <a:ext cx="2880000" cy="180000"/>
          </a:xfrm>
          <a:prstGeom prst="rect">
            <a:avLst/>
          </a:prstGeom>
          <a:noFill/>
          <a:ln>
            <a:noFill/>
          </a:ln>
        </p:spPr>
        <p:txBody>
          <a:bodyPr spcFirstLastPara="1" wrap="square" lIns="0" tIns="0" rIns="0" bIns="0" anchor="t" anchorCtr="0">
            <a:noAutofit/>
          </a:bodyPr>
          <a:lstStyle/>
          <a:p>
            <a:pPr marL="0" marR="0" lvl="0" indent="0" algn="r" rtl="0">
              <a:spcBef>
                <a:spcPts val="0"/>
              </a:spcBef>
              <a:spcAft>
                <a:spcPts val="0"/>
              </a:spcAft>
              <a:buNone/>
            </a:pPr>
            <a:r>
              <a:rPr lang="en-US" sz="900">
                <a:solidFill>
                  <a:schemeClr val="dk1"/>
                </a:solidFill>
                <a:latin typeface="Arial"/>
                <a:ea typeface="Arial"/>
                <a:cs typeface="Arial"/>
                <a:sym typeface="Arial"/>
              </a:rPr>
              <a:t>Talent Marketplace - Gloat Community Call</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94"/>
        <p:cNvGrpSpPr/>
        <p:nvPr/>
      </p:nvGrpSpPr>
      <p:grpSpPr>
        <a:xfrm>
          <a:off x="0" y="0"/>
          <a:ext cx="0" cy="0"/>
          <a:chOff x="0" y="0"/>
          <a:chExt cx="0" cy="0"/>
        </a:xfrm>
      </p:grpSpPr>
      <p:sp>
        <p:nvSpPr>
          <p:cNvPr id="495" name="Google Shape;495;p5"/>
          <p:cNvSpPr txBox="1">
            <a:spLocks noGrp="1"/>
          </p:cNvSpPr>
          <p:nvPr>
            <p:ph type="sldNum" idx="12"/>
          </p:nvPr>
        </p:nvSpPr>
        <p:spPr>
          <a:xfrm>
            <a:off x="11307726" y="6449644"/>
            <a:ext cx="465174" cy="1800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7F7F7F"/>
              </a:buClr>
              <a:buSzPts val="1200"/>
              <a:buFont typeface="Arial"/>
              <a:buNone/>
            </a:pPr>
            <a:fld id="{00000000-1234-1234-1234-123412341234}" type="slidenum">
              <a:rPr lang="en-US" sz="1200" b="0" i="0" u="none" strike="noStrike" cap="none">
                <a:solidFill>
                  <a:srgbClr val="7F7F7F"/>
                </a:solidFill>
                <a:latin typeface="Arial"/>
                <a:ea typeface="Arial"/>
                <a:cs typeface="Arial"/>
                <a:sym typeface="Arial"/>
              </a:rPr>
              <a:t>5</a:t>
            </a:fld>
            <a:endParaRPr sz="1200" b="0" i="0" u="none" strike="noStrike" cap="none">
              <a:solidFill>
                <a:srgbClr val="7F7F7F"/>
              </a:solidFill>
              <a:latin typeface="Arial"/>
              <a:ea typeface="Arial"/>
              <a:cs typeface="Arial"/>
              <a:sym typeface="Arial"/>
            </a:endParaRPr>
          </a:p>
        </p:txBody>
      </p:sp>
      <p:sp>
        <p:nvSpPr>
          <p:cNvPr id="496" name="Google Shape;496;p5"/>
          <p:cNvSpPr txBox="1">
            <a:spLocks noGrp="1"/>
          </p:cNvSpPr>
          <p:nvPr>
            <p:ph type="title"/>
          </p:nvPr>
        </p:nvSpPr>
        <p:spPr>
          <a:xfrm>
            <a:off x="584200" y="459870"/>
            <a:ext cx="10972800" cy="790089"/>
          </a:xfrm>
          <a:prstGeom prst="rect">
            <a:avLst/>
          </a:prstGeom>
          <a:noFill/>
          <a:ln>
            <a:noFill/>
          </a:ln>
        </p:spPr>
        <p:txBody>
          <a:bodyPr spcFirstLastPara="1" wrap="square" lIns="0" tIns="0" rIns="0" bIns="0" anchor="t" anchorCtr="0">
            <a:noAutofit/>
          </a:bodyPr>
          <a:lstStyle/>
          <a:p>
            <a:pPr marL="0" lvl="0" indent="0" algn="l" rtl="0">
              <a:lnSpc>
                <a:spcPct val="95000"/>
              </a:lnSpc>
              <a:spcBef>
                <a:spcPts val="0"/>
              </a:spcBef>
              <a:spcAft>
                <a:spcPts val="0"/>
              </a:spcAft>
              <a:buClr>
                <a:srgbClr val="002068"/>
              </a:buClr>
              <a:buSzPts val="2600"/>
              <a:buFont typeface="Arial"/>
              <a:buNone/>
            </a:pPr>
            <a:r>
              <a:rPr lang="en-US" sz="2600"/>
              <a:t>Why are we taking people development to the next level? </a:t>
            </a:r>
            <a:br>
              <a:rPr lang="en-US" sz="2933"/>
            </a:br>
            <a:endParaRPr sz="2933"/>
          </a:p>
        </p:txBody>
      </p:sp>
      <p:sp>
        <p:nvSpPr>
          <p:cNvPr id="497" name="Google Shape;497;p5"/>
          <p:cNvSpPr/>
          <p:nvPr/>
        </p:nvSpPr>
        <p:spPr>
          <a:xfrm>
            <a:off x="609601" y="1916927"/>
            <a:ext cx="5822673" cy="550803"/>
          </a:xfrm>
          <a:prstGeom prst="rect">
            <a:avLst/>
          </a:prstGeom>
          <a:solidFill>
            <a:srgbClr val="7F7F7F"/>
          </a:solidFill>
          <a:ln>
            <a:noFill/>
          </a:ln>
        </p:spPr>
        <p:txBody>
          <a:bodyPr spcFirstLastPara="1" wrap="square" lIns="96000" tIns="0" rIns="96000" bIns="0" anchor="ctr" anchorCtr="0">
            <a:noAutofit/>
          </a:bodyPr>
          <a:lstStyle/>
          <a:p>
            <a:pPr marL="0" marR="0" lvl="0" indent="0" algn="l" rtl="0">
              <a:lnSpc>
                <a:spcPct val="90000"/>
              </a:lnSpc>
              <a:spcBef>
                <a:spcPts val="0"/>
              </a:spcBef>
              <a:spcAft>
                <a:spcPts val="0"/>
              </a:spcAft>
              <a:buClr>
                <a:srgbClr val="FFFFFF"/>
              </a:buClr>
              <a:buSzPts val="1467"/>
              <a:buFont typeface="Arial Black"/>
              <a:buNone/>
            </a:pPr>
            <a:r>
              <a:rPr lang="en-US" sz="1467" b="0" i="0" u="none" strike="noStrike" cap="none">
                <a:solidFill>
                  <a:srgbClr val="FFFFFF"/>
                </a:solidFill>
                <a:latin typeface="Arial Black"/>
                <a:ea typeface="Arial Black"/>
                <a:cs typeface="Arial Black"/>
                <a:sym typeface="Arial Black"/>
              </a:rPr>
              <a:t>Inconsistent talent experiences create employee pain points:*</a:t>
            </a:r>
            <a:endParaRPr/>
          </a:p>
        </p:txBody>
      </p:sp>
      <p:graphicFrame>
        <p:nvGraphicFramePr>
          <p:cNvPr id="498" name="Google Shape;498;p5"/>
          <p:cNvGraphicFramePr/>
          <p:nvPr/>
        </p:nvGraphicFramePr>
        <p:xfrm>
          <a:off x="436850" y="2410408"/>
          <a:ext cx="6163047" cy="921179"/>
        </p:xfrm>
        <a:graphic>
          <a:graphicData uri="http://schemas.openxmlformats.org/drawingml/2006/chart">
            <c:chart xmlns:c="http://schemas.openxmlformats.org/drawingml/2006/chart" xmlns:r="http://schemas.openxmlformats.org/officeDocument/2006/relationships" r:id="rId3"/>
          </a:graphicData>
        </a:graphic>
      </p:graphicFrame>
      <p:sp>
        <p:nvSpPr>
          <p:cNvPr id="499" name="Google Shape;499;p5"/>
          <p:cNvSpPr/>
          <p:nvPr/>
        </p:nvSpPr>
        <p:spPr>
          <a:xfrm>
            <a:off x="609600" y="3267363"/>
            <a:ext cx="1248000" cy="720000"/>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000000"/>
              </a:buClr>
              <a:buSzPts val="1067"/>
              <a:buFont typeface="Noto Sans Symbols"/>
              <a:buNone/>
            </a:pPr>
            <a:r>
              <a:rPr lang="en-US" sz="1067" b="0" i="0" u="none" strike="noStrike" cap="none">
                <a:solidFill>
                  <a:srgbClr val="000000"/>
                </a:solidFill>
                <a:latin typeface="Arial Black"/>
                <a:ea typeface="Arial Black"/>
                <a:cs typeface="Arial Black"/>
                <a:sym typeface="Arial Black"/>
              </a:rPr>
              <a:t>Lack of visibility of career opportunities </a:t>
            </a:r>
            <a:r>
              <a:rPr lang="en-US" sz="1067" b="0" i="0" u="none" strike="noStrike" cap="none">
                <a:solidFill>
                  <a:srgbClr val="000000"/>
                </a:solidFill>
                <a:latin typeface="Arial"/>
                <a:ea typeface="Arial"/>
                <a:cs typeface="Arial"/>
                <a:sym typeface="Arial"/>
              </a:rPr>
              <a:t>outside own domain</a:t>
            </a:r>
            <a:endParaRPr/>
          </a:p>
        </p:txBody>
      </p:sp>
      <p:sp>
        <p:nvSpPr>
          <p:cNvPr id="500" name="Google Shape;500;p5"/>
          <p:cNvSpPr/>
          <p:nvPr/>
        </p:nvSpPr>
        <p:spPr>
          <a:xfrm>
            <a:off x="5232279" y="3267363"/>
            <a:ext cx="1200000" cy="720000"/>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000000"/>
              </a:buClr>
              <a:buSzPts val="1067"/>
              <a:buFont typeface="Noto Sans Symbols"/>
              <a:buNone/>
            </a:pPr>
            <a:r>
              <a:rPr lang="en-US" sz="1067" b="0" i="0" u="none" strike="noStrike" cap="none">
                <a:solidFill>
                  <a:srgbClr val="000000"/>
                </a:solidFill>
                <a:latin typeface="Arial Black"/>
                <a:ea typeface="Arial Black"/>
                <a:cs typeface="Arial Black"/>
                <a:sym typeface="Arial Black"/>
              </a:rPr>
              <a:t>Struggle find personalized learning</a:t>
            </a:r>
            <a:endParaRPr sz="1067" b="0" i="0" u="none" strike="noStrike" cap="none">
              <a:solidFill>
                <a:srgbClr val="000000"/>
              </a:solidFill>
              <a:latin typeface="Arial Black"/>
              <a:ea typeface="Arial Black"/>
              <a:cs typeface="Arial Black"/>
              <a:sym typeface="Arial Black"/>
            </a:endParaRPr>
          </a:p>
        </p:txBody>
      </p:sp>
      <p:sp>
        <p:nvSpPr>
          <p:cNvPr id="501" name="Google Shape;501;p5"/>
          <p:cNvSpPr/>
          <p:nvPr/>
        </p:nvSpPr>
        <p:spPr>
          <a:xfrm>
            <a:off x="2172324" y="3267363"/>
            <a:ext cx="1200000" cy="720000"/>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000000"/>
              </a:buClr>
              <a:buSzPts val="1067"/>
              <a:buFont typeface="Noto Sans Symbols"/>
              <a:buNone/>
            </a:pPr>
            <a:r>
              <a:rPr lang="en-US" sz="1067" b="0" i="0" u="none" strike="noStrike" cap="none">
                <a:solidFill>
                  <a:srgbClr val="000000"/>
                </a:solidFill>
                <a:latin typeface="Arial"/>
                <a:ea typeface="Arial"/>
                <a:cs typeface="Arial"/>
                <a:sym typeface="Arial"/>
              </a:rPr>
              <a:t>Career </a:t>
            </a:r>
            <a:br>
              <a:rPr lang="en-US" sz="1067" b="0" i="0" u="none" strike="noStrike" cap="none">
                <a:solidFill>
                  <a:srgbClr val="000000"/>
                </a:solidFill>
                <a:latin typeface="Arial"/>
                <a:ea typeface="Arial"/>
                <a:cs typeface="Arial"/>
                <a:sym typeface="Arial"/>
              </a:rPr>
            </a:br>
            <a:r>
              <a:rPr lang="en-US" sz="1067" b="0" i="0" u="none" strike="noStrike" cap="none">
                <a:solidFill>
                  <a:srgbClr val="000000"/>
                </a:solidFill>
                <a:latin typeface="Arial"/>
                <a:ea typeface="Arial"/>
                <a:cs typeface="Arial"/>
                <a:sym typeface="Arial"/>
              </a:rPr>
              <a:t>development </a:t>
            </a:r>
            <a:r>
              <a:rPr lang="en-US" sz="1067" b="0" i="0" u="none" strike="noStrike" cap="none">
                <a:solidFill>
                  <a:srgbClr val="000000"/>
                </a:solidFill>
                <a:latin typeface="Arial Black"/>
                <a:ea typeface="Arial Black"/>
                <a:cs typeface="Arial Black"/>
                <a:sym typeface="Arial Black"/>
              </a:rPr>
              <a:t>depends on my manager</a:t>
            </a:r>
            <a:endParaRPr sz="1067" b="0" i="0" u="none" strike="noStrike" cap="none">
              <a:solidFill>
                <a:srgbClr val="000000"/>
              </a:solidFill>
              <a:latin typeface="Arial Black"/>
              <a:ea typeface="Arial Black"/>
              <a:cs typeface="Arial Black"/>
              <a:sym typeface="Arial Black"/>
            </a:endParaRPr>
          </a:p>
        </p:txBody>
      </p:sp>
      <p:sp>
        <p:nvSpPr>
          <p:cNvPr id="502" name="Google Shape;502;p5"/>
          <p:cNvSpPr/>
          <p:nvPr/>
        </p:nvSpPr>
        <p:spPr>
          <a:xfrm>
            <a:off x="3690587" y="3267363"/>
            <a:ext cx="1200000" cy="720000"/>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000000"/>
              </a:buClr>
              <a:buSzPts val="1067"/>
              <a:buFont typeface="Noto Sans Symbols"/>
              <a:buNone/>
            </a:pPr>
            <a:r>
              <a:rPr lang="en-US" sz="1067" b="0" i="0" u="none" strike="noStrike" cap="none">
                <a:solidFill>
                  <a:srgbClr val="000000"/>
                </a:solidFill>
                <a:latin typeface="Arial Black"/>
                <a:ea typeface="Arial Black"/>
                <a:cs typeface="Arial Black"/>
                <a:sym typeface="Arial Black"/>
              </a:rPr>
              <a:t>Unaware of future skills they need to develop</a:t>
            </a:r>
            <a:endParaRPr sz="1067" b="0" i="0" u="none" strike="noStrike" cap="none">
              <a:solidFill>
                <a:srgbClr val="000000"/>
              </a:solidFill>
              <a:latin typeface="Arial Black"/>
              <a:ea typeface="Arial Black"/>
              <a:cs typeface="Arial Black"/>
              <a:sym typeface="Arial Black"/>
            </a:endParaRPr>
          </a:p>
        </p:txBody>
      </p:sp>
      <p:sp>
        <p:nvSpPr>
          <p:cNvPr id="503" name="Google Shape;503;p5"/>
          <p:cNvSpPr/>
          <p:nvPr/>
        </p:nvSpPr>
        <p:spPr>
          <a:xfrm>
            <a:off x="2473364" y="2738215"/>
            <a:ext cx="597922" cy="287323"/>
          </a:xfrm>
          <a:prstGeom prst="rect">
            <a:avLst/>
          </a:prstGeom>
          <a:noFill/>
          <a:ln>
            <a:noFill/>
          </a:ln>
        </p:spPr>
        <p:txBody>
          <a:bodyPr spcFirstLastPara="1" wrap="square" lIns="19050" tIns="0" rIns="19050" bIns="0" anchor="ctr" anchorCtr="0">
            <a:spAutoFit/>
          </a:bodyPr>
          <a:lstStyle/>
          <a:p>
            <a:pPr marL="0" marR="0" lvl="0" indent="0" algn="ctr" rtl="0">
              <a:lnSpc>
                <a:spcPct val="100000"/>
              </a:lnSpc>
              <a:spcBef>
                <a:spcPts val="0"/>
              </a:spcBef>
              <a:spcAft>
                <a:spcPts val="0"/>
              </a:spcAft>
              <a:buClr>
                <a:srgbClr val="000000"/>
              </a:buClr>
              <a:buSzPts val="1867"/>
              <a:buFont typeface="Noto Sans Symbols"/>
              <a:buNone/>
            </a:pPr>
            <a:r>
              <a:rPr lang="en-US" sz="1867" b="0" i="0" u="none" strike="noStrike" cap="none">
                <a:solidFill>
                  <a:srgbClr val="000000"/>
                </a:solidFill>
                <a:latin typeface="Arial Black"/>
                <a:ea typeface="Arial Black"/>
                <a:cs typeface="Arial Black"/>
                <a:sym typeface="Arial Black"/>
              </a:rPr>
              <a:t>67%</a:t>
            </a:r>
            <a:endParaRPr sz="1867" b="0" i="0" u="none" strike="noStrike" cap="none">
              <a:solidFill>
                <a:srgbClr val="000000"/>
              </a:solidFill>
              <a:latin typeface="Arial Black"/>
              <a:ea typeface="Arial Black"/>
              <a:cs typeface="Arial Black"/>
              <a:sym typeface="Arial Black"/>
            </a:endParaRPr>
          </a:p>
        </p:txBody>
      </p:sp>
      <p:sp>
        <p:nvSpPr>
          <p:cNvPr id="504" name="Google Shape;504;p5"/>
          <p:cNvSpPr/>
          <p:nvPr/>
        </p:nvSpPr>
        <p:spPr>
          <a:xfrm>
            <a:off x="910640" y="2704287"/>
            <a:ext cx="597922" cy="287323"/>
          </a:xfrm>
          <a:prstGeom prst="rect">
            <a:avLst/>
          </a:prstGeom>
          <a:noFill/>
          <a:ln>
            <a:noFill/>
          </a:ln>
        </p:spPr>
        <p:txBody>
          <a:bodyPr spcFirstLastPara="1" wrap="square" lIns="19050" tIns="0" rIns="19050" bIns="0" anchor="ctr" anchorCtr="0">
            <a:spAutoFit/>
          </a:bodyPr>
          <a:lstStyle/>
          <a:p>
            <a:pPr marL="0" marR="0" lvl="0" indent="0" algn="ctr" rtl="0">
              <a:lnSpc>
                <a:spcPct val="100000"/>
              </a:lnSpc>
              <a:spcBef>
                <a:spcPts val="0"/>
              </a:spcBef>
              <a:spcAft>
                <a:spcPts val="0"/>
              </a:spcAft>
              <a:buClr>
                <a:srgbClr val="000000"/>
              </a:buClr>
              <a:buSzPts val="1867"/>
              <a:buFont typeface="Noto Sans Symbols"/>
              <a:buNone/>
            </a:pPr>
            <a:r>
              <a:rPr lang="en-US" sz="1867" b="0" i="0" u="none" strike="noStrike" cap="none">
                <a:solidFill>
                  <a:srgbClr val="000000"/>
                </a:solidFill>
                <a:latin typeface="Arial Black"/>
                <a:ea typeface="Arial Black"/>
                <a:cs typeface="Arial Black"/>
                <a:sym typeface="Arial Black"/>
              </a:rPr>
              <a:t>80%</a:t>
            </a:r>
            <a:endParaRPr sz="1867" b="0" i="0" u="none" strike="noStrike" cap="none">
              <a:solidFill>
                <a:srgbClr val="000000"/>
              </a:solidFill>
              <a:latin typeface="Arial Black"/>
              <a:ea typeface="Arial Black"/>
              <a:cs typeface="Arial Black"/>
              <a:sym typeface="Arial Black"/>
            </a:endParaRPr>
          </a:p>
        </p:txBody>
      </p:sp>
      <p:sp>
        <p:nvSpPr>
          <p:cNvPr id="505" name="Google Shape;505;p5"/>
          <p:cNvSpPr/>
          <p:nvPr/>
        </p:nvSpPr>
        <p:spPr>
          <a:xfrm>
            <a:off x="5533319" y="2836073"/>
            <a:ext cx="597922" cy="287323"/>
          </a:xfrm>
          <a:prstGeom prst="rect">
            <a:avLst/>
          </a:prstGeom>
          <a:noFill/>
          <a:ln>
            <a:noFill/>
          </a:ln>
        </p:spPr>
        <p:txBody>
          <a:bodyPr spcFirstLastPara="1" wrap="square" lIns="19050" tIns="0" rIns="19050" bIns="0" anchor="ctr" anchorCtr="0">
            <a:spAutoFit/>
          </a:bodyPr>
          <a:lstStyle/>
          <a:p>
            <a:pPr marL="0" marR="0" lvl="0" indent="0" algn="ctr" rtl="0">
              <a:lnSpc>
                <a:spcPct val="100000"/>
              </a:lnSpc>
              <a:spcBef>
                <a:spcPts val="0"/>
              </a:spcBef>
              <a:spcAft>
                <a:spcPts val="0"/>
              </a:spcAft>
              <a:buClr>
                <a:srgbClr val="000000"/>
              </a:buClr>
              <a:buSzPts val="1867"/>
              <a:buFont typeface="Noto Sans Symbols"/>
              <a:buNone/>
            </a:pPr>
            <a:r>
              <a:rPr lang="en-US" sz="1867" b="0" i="0" u="none" strike="noStrike" cap="none">
                <a:solidFill>
                  <a:srgbClr val="000000"/>
                </a:solidFill>
                <a:latin typeface="Arial Black"/>
                <a:ea typeface="Arial Black"/>
                <a:cs typeface="Arial Black"/>
                <a:sym typeface="Arial Black"/>
              </a:rPr>
              <a:t>43%</a:t>
            </a:r>
            <a:endParaRPr sz="1867" b="0" i="0" u="none" strike="noStrike" cap="none">
              <a:solidFill>
                <a:srgbClr val="000000"/>
              </a:solidFill>
              <a:latin typeface="Arial Black"/>
              <a:ea typeface="Arial Black"/>
              <a:cs typeface="Arial Black"/>
              <a:sym typeface="Arial Black"/>
            </a:endParaRPr>
          </a:p>
        </p:txBody>
      </p:sp>
      <p:sp>
        <p:nvSpPr>
          <p:cNvPr id="506" name="Google Shape;506;p5"/>
          <p:cNvSpPr/>
          <p:nvPr/>
        </p:nvSpPr>
        <p:spPr>
          <a:xfrm>
            <a:off x="3991627" y="2806665"/>
            <a:ext cx="597922" cy="287323"/>
          </a:xfrm>
          <a:prstGeom prst="rect">
            <a:avLst/>
          </a:prstGeom>
          <a:noFill/>
          <a:ln>
            <a:noFill/>
          </a:ln>
        </p:spPr>
        <p:txBody>
          <a:bodyPr spcFirstLastPara="1" wrap="square" lIns="19050" tIns="0" rIns="19050" bIns="0" anchor="ctr" anchorCtr="0">
            <a:spAutoFit/>
          </a:bodyPr>
          <a:lstStyle/>
          <a:p>
            <a:pPr marL="0" marR="0" lvl="0" indent="0" algn="ctr" rtl="0">
              <a:lnSpc>
                <a:spcPct val="100000"/>
              </a:lnSpc>
              <a:spcBef>
                <a:spcPts val="0"/>
              </a:spcBef>
              <a:spcAft>
                <a:spcPts val="0"/>
              </a:spcAft>
              <a:buClr>
                <a:srgbClr val="000000"/>
              </a:buClr>
              <a:buSzPts val="1867"/>
              <a:buFont typeface="Noto Sans Symbols"/>
              <a:buNone/>
            </a:pPr>
            <a:r>
              <a:rPr lang="en-US" sz="1867" b="0" i="0" u="none" strike="noStrike" cap="none">
                <a:solidFill>
                  <a:srgbClr val="000000"/>
                </a:solidFill>
                <a:latin typeface="Arial Black"/>
                <a:ea typeface="Arial Black"/>
                <a:cs typeface="Arial Black"/>
                <a:sym typeface="Arial Black"/>
              </a:rPr>
              <a:t>50%</a:t>
            </a:r>
            <a:endParaRPr sz="1867" b="0" i="0" u="none" strike="noStrike" cap="none">
              <a:solidFill>
                <a:srgbClr val="000000"/>
              </a:solidFill>
              <a:latin typeface="Arial Black"/>
              <a:ea typeface="Arial Black"/>
              <a:cs typeface="Arial Black"/>
              <a:sym typeface="Arial Black"/>
            </a:endParaRPr>
          </a:p>
        </p:txBody>
      </p:sp>
      <p:sp>
        <p:nvSpPr>
          <p:cNvPr id="507" name="Google Shape;507;p5"/>
          <p:cNvSpPr/>
          <p:nvPr/>
        </p:nvSpPr>
        <p:spPr>
          <a:xfrm>
            <a:off x="6914415" y="2064001"/>
            <a:ext cx="4633719" cy="3635276"/>
          </a:xfrm>
          <a:prstGeom prst="rect">
            <a:avLst/>
          </a:prstGeom>
          <a:solidFill>
            <a:schemeClr val="lt1"/>
          </a:solidFill>
          <a:ln>
            <a:noFill/>
          </a:ln>
          <a:effectLst>
            <a:outerShdw blurRad="152400" dist="25400" dir="2700000" algn="tl" rotWithShape="0">
              <a:srgbClr val="000000">
                <a:alpha val="11764"/>
              </a:srgbClr>
            </a:outerShdw>
          </a:effectLst>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sz="2400" b="0" i="0" u="none" strike="noStrike" cap="none">
              <a:solidFill>
                <a:srgbClr val="FFFFFF"/>
              </a:solidFill>
              <a:latin typeface="Arial"/>
              <a:ea typeface="Arial"/>
              <a:cs typeface="Arial"/>
              <a:sym typeface="Arial"/>
            </a:endParaRPr>
          </a:p>
        </p:txBody>
      </p:sp>
      <p:cxnSp>
        <p:nvCxnSpPr>
          <p:cNvPr id="508" name="Google Shape;508;p5"/>
          <p:cNvCxnSpPr/>
          <p:nvPr/>
        </p:nvCxnSpPr>
        <p:spPr>
          <a:xfrm>
            <a:off x="609600" y="3123363"/>
            <a:ext cx="5822667" cy="0"/>
          </a:xfrm>
          <a:prstGeom prst="straightConnector1">
            <a:avLst/>
          </a:prstGeom>
          <a:noFill/>
          <a:ln w="19050" cap="flat" cmpd="sng">
            <a:solidFill>
              <a:schemeClr val="dk1"/>
            </a:solidFill>
            <a:prstDash val="solid"/>
            <a:miter lim="800000"/>
            <a:headEnd type="none" w="sm" len="sm"/>
            <a:tailEnd type="none" w="sm" len="sm"/>
          </a:ln>
        </p:spPr>
      </p:cxnSp>
      <p:cxnSp>
        <p:nvCxnSpPr>
          <p:cNvPr id="509" name="Google Shape;509;p5"/>
          <p:cNvCxnSpPr/>
          <p:nvPr/>
        </p:nvCxnSpPr>
        <p:spPr>
          <a:xfrm rot="10800000">
            <a:off x="1990963" y="3267363"/>
            <a:ext cx="0" cy="720000"/>
          </a:xfrm>
          <a:prstGeom prst="straightConnector1">
            <a:avLst/>
          </a:prstGeom>
          <a:noFill/>
          <a:ln w="21575" cap="flat" cmpd="sng">
            <a:solidFill>
              <a:srgbClr val="E2E2E2">
                <a:alpha val="49803"/>
              </a:srgbClr>
            </a:solidFill>
            <a:prstDash val="solid"/>
            <a:miter lim="800000"/>
            <a:headEnd type="none" w="sm" len="sm"/>
            <a:tailEnd type="none" w="sm" len="sm"/>
          </a:ln>
        </p:spPr>
      </p:cxnSp>
      <p:cxnSp>
        <p:nvCxnSpPr>
          <p:cNvPr id="510" name="Google Shape;510;p5"/>
          <p:cNvCxnSpPr/>
          <p:nvPr/>
        </p:nvCxnSpPr>
        <p:spPr>
          <a:xfrm rot="10800000">
            <a:off x="3531456" y="3267363"/>
            <a:ext cx="0" cy="720000"/>
          </a:xfrm>
          <a:prstGeom prst="straightConnector1">
            <a:avLst/>
          </a:prstGeom>
          <a:noFill/>
          <a:ln w="21575" cap="flat" cmpd="sng">
            <a:solidFill>
              <a:srgbClr val="E2E2E2">
                <a:alpha val="49803"/>
              </a:srgbClr>
            </a:solidFill>
            <a:prstDash val="solid"/>
            <a:miter lim="800000"/>
            <a:headEnd type="none" w="sm" len="sm"/>
            <a:tailEnd type="none" w="sm" len="sm"/>
          </a:ln>
        </p:spPr>
      </p:cxnSp>
      <p:cxnSp>
        <p:nvCxnSpPr>
          <p:cNvPr id="511" name="Google Shape;511;p5"/>
          <p:cNvCxnSpPr/>
          <p:nvPr/>
        </p:nvCxnSpPr>
        <p:spPr>
          <a:xfrm rot="10800000">
            <a:off x="5061433" y="3267363"/>
            <a:ext cx="0" cy="720000"/>
          </a:xfrm>
          <a:prstGeom prst="straightConnector1">
            <a:avLst/>
          </a:prstGeom>
          <a:noFill/>
          <a:ln w="21575" cap="flat" cmpd="sng">
            <a:solidFill>
              <a:srgbClr val="E2E2E2">
                <a:alpha val="49803"/>
              </a:srgbClr>
            </a:solidFill>
            <a:prstDash val="solid"/>
            <a:miter lim="800000"/>
            <a:headEnd type="none" w="sm" len="sm"/>
            <a:tailEnd type="none" w="sm" len="sm"/>
          </a:ln>
        </p:spPr>
      </p:cxnSp>
      <p:grpSp>
        <p:nvGrpSpPr>
          <p:cNvPr id="512" name="Google Shape;512;p5"/>
          <p:cNvGrpSpPr/>
          <p:nvPr/>
        </p:nvGrpSpPr>
        <p:grpSpPr>
          <a:xfrm>
            <a:off x="609600" y="4175999"/>
            <a:ext cx="5822667" cy="1523276"/>
            <a:chOff x="457200" y="3276000"/>
            <a:chExt cx="4367000" cy="1020600"/>
          </a:xfrm>
        </p:grpSpPr>
        <p:sp>
          <p:nvSpPr>
            <p:cNvPr id="513" name="Google Shape;513;p5"/>
            <p:cNvSpPr/>
            <p:nvPr/>
          </p:nvSpPr>
          <p:spPr>
            <a:xfrm>
              <a:off x="457200" y="3612600"/>
              <a:ext cx="957263" cy="684000"/>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000000"/>
                </a:buClr>
                <a:buSzPts val="1067"/>
                <a:buFont typeface="Arial Black"/>
                <a:buNone/>
              </a:pPr>
              <a:r>
                <a:rPr lang="en-US" sz="1067" b="0" i="0" u="none" strike="noStrike" cap="none">
                  <a:solidFill>
                    <a:srgbClr val="000000"/>
                  </a:solidFill>
                  <a:latin typeface="Arial Black"/>
                  <a:ea typeface="Arial Black"/>
                  <a:cs typeface="Arial Black"/>
                  <a:sym typeface="Arial Black"/>
                </a:rPr>
                <a:t>... leaving for </a:t>
              </a:r>
              <a:br>
                <a:rPr lang="en-US" sz="1067" b="0" i="0" u="none" strike="noStrike" cap="none">
                  <a:solidFill>
                    <a:srgbClr val="000000"/>
                  </a:solidFill>
                  <a:latin typeface="Arial Black"/>
                  <a:ea typeface="Arial Black"/>
                  <a:cs typeface="Arial Black"/>
                  <a:sym typeface="Arial Black"/>
                </a:rPr>
              </a:br>
              <a:r>
                <a:rPr lang="en-US" sz="1067" b="0" i="0" u="none" strike="noStrike" cap="none">
                  <a:solidFill>
                    <a:srgbClr val="000000"/>
                  </a:solidFill>
                  <a:latin typeface="Arial Black"/>
                  <a:ea typeface="Arial Black"/>
                  <a:cs typeface="Arial Black"/>
                  <a:sym typeface="Arial Black"/>
                </a:rPr>
                <a:t>lack of career opportunities </a:t>
              </a:r>
              <a:r>
                <a:rPr lang="en-US" sz="1067" b="0" i="0" u="none" strike="noStrike" cap="none">
                  <a:solidFill>
                    <a:srgbClr val="000000"/>
                  </a:solidFill>
                  <a:latin typeface="Arial"/>
                  <a:ea typeface="Arial"/>
                  <a:cs typeface="Arial"/>
                  <a:sym typeface="Arial"/>
                </a:rPr>
                <a:t>is the highest reason within company control for Novartis!</a:t>
              </a:r>
              <a:endParaRPr/>
            </a:p>
          </p:txBody>
        </p:sp>
        <p:sp>
          <p:nvSpPr>
            <p:cNvPr id="514" name="Google Shape;514;p5"/>
            <p:cNvSpPr/>
            <p:nvPr/>
          </p:nvSpPr>
          <p:spPr>
            <a:xfrm>
              <a:off x="457200" y="3276000"/>
              <a:ext cx="4367000" cy="228600"/>
            </a:xfrm>
            <a:prstGeom prst="rect">
              <a:avLst/>
            </a:prstGeom>
            <a:solidFill>
              <a:srgbClr val="7F7F7F"/>
            </a:solidFill>
            <a:ln>
              <a:noFill/>
            </a:ln>
          </p:spPr>
          <p:txBody>
            <a:bodyPr spcFirstLastPara="1" wrap="square" lIns="96000" tIns="0" rIns="96000" bIns="0" anchor="ctr" anchorCtr="0">
              <a:noAutofit/>
            </a:bodyPr>
            <a:lstStyle/>
            <a:p>
              <a:pPr marL="0" marR="0" lvl="0" indent="0" algn="l" rtl="0">
                <a:lnSpc>
                  <a:spcPct val="90000"/>
                </a:lnSpc>
                <a:spcBef>
                  <a:spcPts val="0"/>
                </a:spcBef>
                <a:spcAft>
                  <a:spcPts val="0"/>
                </a:spcAft>
                <a:buClr>
                  <a:srgbClr val="FFFFFF"/>
                </a:buClr>
                <a:buSzPts val="1467"/>
                <a:buFont typeface="Arial Black"/>
                <a:buNone/>
              </a:pPr>
              <a:r>
                <a:rPr lang="en-US" sz="1467" b="0" i="0" u="none" strike="noStrike" cap="none">
                  <a:solidFill>
                    <a:srgbClr val="FFFFFF"/>
                  </a:solidFill>
                  <a:latin typeface="Arial Black"/>
                  <a:ea typeface="Arial Black"/>
                  <a:cs typeface="Arial Black"/>
                  <a:sym typeface="Arial Black"/>
                </a:rPr>
                <a:t>Associates...</a:t>
              </a:r>
              <a:endParaRPr/>
            </a:p>
          </p:txBody>
        </p:sp>
        <p:sp>
          <p:nvSpPr>
            <p:cNvPr id="515" name="Google Shape;515;p5"/>
            <p:cNvSpPr/>
            <p:nvPr/>
          </p:nvSpPr>
          <p:spPr>
            <a:xfrm>
              <a:off x="1629243" y="3612600"/>
              <a:ext cx="957263" cy="684000"/>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000000"/>
                </a:buClr>
                <a:buSzPts val="1067"/>
                <a:buFont typeface="Arial Black"/>
                <a:buNone/>
              </a:pPr>
              <a:r>
                <a:rPr lang="en-US" sz="1067" b="0" i="0" u="none" strike="noStrike" cap="none">
                  <a:solidFill>
                    <a:srgbClr val="000000"/>
                  </a:solidFill>
                  <a:latin typeface="Arial Black"/>
                  <a:ea typeface="Arial Black"/>
                  <a:cs typeface="Arial Black"/>
                  <a:sym typeface="Arial Black"/>
                </a:rPr>
                <a:t>... are dependent on their manager </a:t>
              </a:r>
              <a:r>
                <a:rPr lang="en-US" sz="1067" b="0" i="0" u="none" strike="noStrike" cap="none">
                  <a:solidFill>
                    <a:srgbClr val="000000"/>
                  </a:solidFill>
                  <a:latin typeface="Arial"/>
                  <a:ea typeface="Arial"/>
                  <a:cs typeface="Arial"/>
                  <a:sym typeface="Arial"/>
                </a:rPr>
                <a:t>for career develop-ment conversations</a:t>
              </a:r>
              <a:endParaRPr/>
            </a:p>
          </p:txBody>
        </p:sp>
        <p:sp>
          <p:nvSpPr>
            <p:cNvPr id="516" name="Google Shape;516;p5"/>
            <p:cNvSpPr/>
            <p:nvPr/>
          </p:nvSpPr>
          <p:spPr>
            <a:xfrm>
              <a:off x="2767940" y="3612600"/>
              <a:ext cx="957263" cy="684000"/>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000000"/>
                </a:buClr>
                <a:buSzPts val="1067"/>
                <a:buFont typeface="Arial Black"/>
                <a:buNone/>
              </a:pPr>
              <a:r>
                <a:rPr lang="en-US" sz="1067" b="0" i="0" u="none" strike="noStrike" cap="none">
                  <a:solidFill>
                    <a:srgbClr val="000000"/>
                  </a:solidFill>
                  <a:latin typeface="Arial Black"/>
                  <a:ea typeface="Arial Black"/>
                  <a:cs typeface="Arial Black"/>
                  <a:sym typeface="Arial Black"/>
                </a:rPr>
                <a:t>...are unaware </a:t>
              </a:r>
              <a:br>
                <a:rPr lang="en-US" sz="1067" b="0" i="0" u="none" strike="noStrike" cap="none">
                  <a:solidFill>
                    <a:srgbClr val="000000"/>
                  </a:solidFill>
                  <a:latin typeface="Arial Black"/>
                  <a:ea typeface="Arial Black"/>
                  <a:cs typeface="Arial Black"/>
                  <a:sym typeface="Arial Black"/>
                </a:rPr>
              </a:br>
              <a:r>
                <a:rPr lang="en-US" sz="1067" b="0" i="0" u="none" strike="noStrike" cap="none">
                  <a:solidFill>
                    <a:srgbClr val="000000"/>
                  </a:solidFill>
                  <a:latin typeface="Arial Black"/>
                  <a:ea typeface="Arial Black"/>
                  <a:cs typeface="Arial Black"/>
                  <a:sym typeface="Arial Black"/>
                </a:rPr>
                <a:t>of future skills they need </a:t>
              </a:r>
              <a:r>
                <a:rPr lang="en-US" sz="1067" b="0" i="0" u="none" strike="noStrike" cap="none">
                  <a:solidFill>
                    <a:srgbClr val="000000"/>
                  </a:solidFill>
                  <a:latin typeface="Arial"/>
                  <a:ea typeface="Arial"/>
                  <a:cs typeface="Arial"/>
                  <a:sym typeface="Arial"/>
                </a:rPr>
                <a:t>to develop</a:t>
              </a:r>
              <a:endParaRPr/>
            </a:p>
          </p:txBody>
        </p:sp>
        <p:sp>
          <p:nvSpPr>
            <p:cNvPr id="517" name="Google Shape;517;p5"/>
            <p:cNvSpPr/>
            <p:nvPr/>
          </p:nvSpPr>
          <p:spPr>
            <a:xfrm>
              <a:off x="3924208" y="3612600"/>
              <a:ext cx="899990" cy="684000"/>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000000"/>
                </a:buClr>
                <a:buSzPts val="1067"/>
                <a:buFont typeface="Arial Black"/>
                <a:buNone/>
              </a:pPr>
              <a:r>
                <a:rPr lang="en-US" sz="1067" b="0" i="0" u="none" strike="noStrike" cap="none">
                  <a:solidFill>
                    <a:srgbClr val="000000"/>
                  </a:solidFill>
                  <a:latin typeface="Arial Black"/>
                  <a:ea typeface="Arial Black"/>
                  <a:cs typeface="Arial Black"/>
                  <a:sym typeface="Arial Black"/>
                </a:rPr>
                <a:t>... are struggling </a:t>
              </a:r>
              <a:br>
                <a:rPr lang="en-US" sz="1067" b="0" i="0" u="none" strike="noStrike" cap="none">
                  <a:solidFill>
                    <a:srgbClr val="000000"/>
                  </a:solidFill>
                  <a:latin typeface="Arial Black"/>
                  <a:ea typeface="Arial Black"/>
                  <a:cs typeface="Arial Black"/>
                  <a:sym typeface="Arial Black"/>
                </a:rPr>
              </a:br>
              <a:r>
                <a:rPr lang="en-US" sz="1067" b="0" i="0" u="none" strike="noStrike" cap="none">
                  <a:solidFill>
                    <a:srgbClr val="000000"/>
                  </a:solidFill>
                  <a:latin typeface="Arial Black"/>
                  <a:ea typeface="Arial Black"/>
                  <a:cs typeface="Arial Black"/>
                  <a:sym typeface="Arial Black"/>
                </a:rPr>
                <a:t>to find </a:t>
              </a:r>
              <a:br>
                <a:rPr lang="en-US" sz="1067" b="0" i="0" u="none" strike="noStrike" cap="none">
                  <a:solidFill>
                    <a:srgbClr val="000000"/>
                  </a:solidFill>
                  <a:latin typeface="Arial Black"/>
                  <a:ea typeface="Arial Black"/>
                  <a:cs typeface="Arial Black"/>
                  <a:sym typeface="Arial Black"/>
                </a:rPr>
              </a:br>
              <a:r>
                <a:rPr lang="en-US" sz="1067" b="0" i="0" u="none" strike="noStrike" cap="none">
                  <a:solidFill>
                    <a:srgbClr val="000000"/>
                  </a:solidFill>
                  <a:latin typeface="Arial Black"/>
                  <a:ea typeface="Arial Black"/>
                  <a:cs typeface="Arial Black"/>
                  <a:sym typeface="Arial Black"/>
                </a:rPr>
                <a:t>personalized learning</a:t>
              </a:r>
              <a:endParaRPr/>
            </a:p>
          </p:txBody>
        </p:sp>
        <p:cxnSp>
          <p:nvCxnSpPr>
            <p:cNvPr id="518" name="Google Shape;518;p5"/>
            <p:cNvCxnSpPr/>
            <p:nvPr/>
          </p:nvCxnSpPr>
          <p:spPr>
            <a:xfrm rot="10800000">
              <a:off x="1493222" y="3612600"/>
              <a:ext cx="0" cy="684000"/>
            </a:xfrm>
            <a:prstGeom prst="straightConnector1">
              <a:avLst/>
            </a:prstGeom>
            <a:noFill/>
            <a:ln w="21575" cap="flat" cmpd="sng">
              <a:solidFill>
                <a:srgbClr val="E2E2E2">
                  <a:alpha val="49803"/>
                </a:srgbClr>
              </a:solidFill>
              <a:prstDash val="solid"/>
              <a:miter lim="800000"/>
              <a:headEnd type="none" w="sm" len="sm"/>
              <a:tailEnd type="none" w="sm" len="sm"/>
            </a:ln>
          </p:spPr>
        </p:cxnSp>
        <p:cxnSp>
          <p:nvCxnSpPr>
            <p:cNvPr id="519" name="Google Shape;519;p5"/>
            <p:cNvCxnSpPr/>
            <p:nvPr/>
          </p:nvCxnSpPr>
          <p:spPr>
            <a:xfrm rot="10800000">
              <a:off x="2648592" y="3612600"/>
              <a:ext cx="0" cy="684000"/>
            </a:xfrm>
            <a:prstGeom prst="straightConnector1">
              <a:avLst/>
            </a:prstGeom>
            <a:noFill/>
            <a:ln w="21575" cap="flat" cmpd="sng">
              <a:solidFill>
                <a:srgbClr val="E2E2E2">
                  <a:alpha val="49803"/>
                </a:srgbClr>
              </a:solidFill>
              <a:prstDash val="solid"/>
              <a:miter lim="800000"/>
              <a:headEnd type="none" w="sm" len="sm"/>
              <a:tailEnd type="none" w="sm" len="sm"/>
            </a:ln>
          </p:spPr>
        </p:cxnSp>
        <p:cxnSp>
          <p:nvCxnSpPr>
            <p:cNvPr id="520" name="Google Shape;520;p5"/>
            <p:cNvCxnSpPr/>
            <p:nvPr/>
          </p:nvCxnSpPr>
          <p:spPr>
            <a:xfrm rot="10800000">
              <a:off x="3796075" y="3612600"/>
              <a:ext cx="0" cy="684000"/>
            </a:xfrm>
            <a:prstGeom prst="straightConnector1">
              <a:avLst/>
            </a:prstGeom>
            <a:noFill/>
            <a:ln w="21575" cap="flat" cmpd="sng">
              <a:solidFill>
                <a:srgbClr val="E2E2E2">
                  <a:alpha val="49803"/>
                </a:srgbClr>
              </a:solidFill>
              <a:prstDash val="solid"/>
              <a:miter lim="800000"/>
              <a:headEnd type="none" w="sm" len="sm"/>
              <a:tailEnd type="none" w="sm" len="sm"/>
            </a:ln>
          </p:spPr>
        </p:cxnSp>
      </p:grpSp>
      <p:sp>
        <p:nvSpPr>
          <p:cNvPr id="521" name="Google Shape;521;p5"/>
          <p:cNvSpPr txBox="1"/>
          <p:nvPr/>
        </p:nvSpPr>
        <p:spPr>
          <a:xfrm>
            <a:off x="6914415" y="2782860"/>
            <a:ext cx="4633717" cy="3046080"/>
          </a:xfrm>
          <a:prstGeom prst="rect">
            <a:avLst/>
          </a:prstGeom>
          <a:noFill/>
          <a:ln>
            <a:noFill/>
          </a:ln>
        </p:spPr>
        <p:txBody>
          <a:bodyPr spcFirstLastPara="1" wrap="square" lIns="192000" tIns="192000" rIns="192000" bIns="192000" anchor="t" anchorCtr="0">
            <a:noAutofit/>
          </a:bodyPr>
          <a:lstStyle/>
          <a:p>
            <a:pPr marL="287993" marR="0" lvl="0" indent="-287993" algn="l" rtl="0">
              <a:lnSpc>
                <a:spcPct val="100000"/>
              </a:lnSpc>
              <a:spcBef>
                <a:spcPts val="0"/>
              </a:spcBef>
              <a:spcAft>
                <a:spcPts val="0"/>
              </a:spcAft>
              <a:buClr>
                <a:srgbClr val="8F2DDE"/>
              </a:buClr>
              <a:buSzPts val="1600"/>
              <a:buFont typeface="Noto Sans Symbols"/>
              <a:buChar char="▪"/>
            </a:pPr>
            <a:r>
              <a:rPr lang="en-US" sz="1600" b="0" i="0" u="none" strike="noStrike" cap="none">
                <a:solidFill>
                  <a:srgbClr val="000000"/>
                </a:solidFill>
                <a:latin typeface="Arial Black"/>
                <a:ea typeface="Arial Black"/>
                <a:cs typeface="Arial Black"/>
                <a:sym typeface="Arial Black"/>
              </a:rPr>
              <a:t>Remove barriers </a:t>
            </a:r>
            <a:r>
              <a:rPr lang="en-US" sz="1600" b="0" i="0" u="none" strike="noStrike" cap="none">
                <a:solidFill>
                  <a:srgbClr val="000000"/>
                </a:solidFill>
                <a:latin typeface="Arial"/>
                <a:ea typeface="Arial"/>
                <a:cs typeface="Arial"/>
                <a:sym typeface="Arial"/>
              </a:rPr>
              <a:t>between </a:t>
            </a:r>
            <a:br>
              <a:rPr lang="en-US" sz="1600" b="0" i="0" u="none" strike="noStrike" cap="none">
                <a:solidFill>
                  <a:srgbClr val="000000"/>
                </a:solidFill>
                <a:latin typeface="Arial"/>
                <a:ea typeface="Arial"/>
                <a:cs typeface="Arial"/>
                <a:sym typeface="Arial"/>
              </a:rPr>
            </a:br>
            <a:r>
              <a:rPr lang="en-US" sz="1600" b="0" i="0" u="none" strike="noStrike" cap="none">
                <a:solidFill>
                  <a:srgbClr val="000000"/>
                </a:solidFill>
                <a:latin typeface="Arial"/>
                <a:ea typeface="Arial"/>
                <a:cs typeface="Arial"/>
                <a:sym typeface="Arial"/>
              </a:rPr>
              <a:t>talent &amp; opportunity</a:t>
            </a:r>
            <a:endParaRPr/>
          </a:p>
          <a:p>
            <a:pPr marL="287993" marR="0" lvl="0" indent="-287993" algn="l" rtl="0">
              <a:lnSpc>
                <a:spcPct val="100000"/>
              </a:lnSpc>
              <a:spcBef>
                <a:spcPts val="1333"/>
              </a:spcBef>
              <a:spcAft>
                <a:spcPts val="0"/>
              </a:spcAft>
              <a:buClr>
                <a:srgbClr val="8F2DDE"/>
              </a:buClr>
              <a:buSzPts val="1600"/>
              <a:buFont typeface="Noto Sans Symbols"/>
              <a:buChar char="▪"/>
            </a:pPr>
            <a:r>
              <a:rPr lang="en-US" sz="1600" b="0" i="0" u="none" strike="noStrike" cap="none">
                <a:solidFill>
                  <a:srgbClr val="000000"/>
                </a:solidFill>
                <a:latin typeface="Arial Black"/>
                <a:ea typeface="Arial Black"/>
                <a:cs typeface="Arial Black"/>
                <a:sym typeface="Arial Black"/>
              </a:rPr>
              <a:t>Future-proof</a:t>
            </a:r>
            <a:r>
              <a:rPr lang="en-US" sz="1600" b="0" i="0" u="none" strike="noStrike" cap="none">
                <a:solidFill>
                  <a:srgbClr val="000000"/>
                </a:solidFill>
                <a:latin typeface="Arial"/>
                <a:ea typeface="Arial"/>
                <a:cs typeface="Arial"/>
                <a:sym typeface="Arial"/>
              </a:rPr>
              <a:t> our </a:t>
            </a:r>
            <a:r>
              <a:rPr lang="en-US" sz="1600" b="0" i="0" u="none" strike="noStrike" cap="none">
                <a:solidFill>
                  <a:srgbClr val="000000"/>
                </a:solidFill>
                <a:latin typeface="Arial Black"/>
                <a:ea typeface="Arial Black"/>
                <a:cs typeface="Arial Black"/>
                <a:sym typeface="Arial Black"/>
              </a:rPr>
              <a:t>talent</a:t>
            </a:r>
            <a:r>
              <a:rPr lang="en-US" sz="1600" b="0" i="0" u="none" strike="noStrike" cap="none">
                <a:solidFill>
                  <a:srgbClr val="000000"/>
                </a:solidFill>
                <a:latin typeface="Arial"/>
                <a:ea typeface="Arial"/>
                <a:cs typeface="Arial"/>
                <a:sym typeface="Arial"/>
              </a:rPr>
              <a:t> pipeline</a:t>
            </a:r>
            <a:endParaRPr/>
          </a:p>
          <a:p>
            <a:pPr marL="287993" marR="0" lvl="0" indent="-287993" algn="l" rtl="0">
              <a:lnSpc>
                <a:spcPct val="100000"/>
              </a:lnSpc>
              <a:spcBef>
                <a:spcPts val="1333"/>
              </a:spcBef>
              <a:spcAft>
                <a:spcPts val="0"/>
              </a:spcAft>
              <a:buClr>
                <a:srgbClr val="8F2DDE"/>
              </a:buClr>
              <a:buSzPts val="1600"/>
              <a:buFont typeface="Noto Sans Symbols"/>
              <a:buChar char="▪"/>
            </a:pPr>
            <a:r>
              <a:rPr lang="en-US" sz="1600" b="0" i="0" u="none" strike="noStrike" cap="none">
                <a:solidFill>
                  <a:srgbClr val="000000"/>
                </a:solidFill>
                <a:latin typeface="Arial Black"/>
                <a:ea typeface="Arial Black"/>
                <a:cs typeface="Arial Black"/>
                <a:sym typeface="Arial Black"/>
              </a:rPr>
              <a:t>Increase talent mobility</a:t>
            </a:r>
            <a:endParaRPr/>
          </a:p>
          <a:p>
            <a:pPr marL="287993" marR="0" lvl="0" indent="-287993" algn="l" rtl="0">
              <a:lnSpc>
                <a:spcPct val="100000"/>
              </a:lnSpc>
              <a:spcBef>
                <a:spcPts val="1333"/>
              </a:spcBef>
              <a:spcAft>
                <a:spcPts val="0"/>
              </a:spcAft>
              <a:buClr>
                <a:srgbClr val="8F2DDE"/>
              </a:buClr>
              <a:buSzPts val="1600"/>
              <a:buFont typeface="Noto Sans Symbols"/>
              <a:buChar char="▪"/>
            </a:pPr>
            <a:r>
              <a:rPr lang="en-US" sz="1600" b="0" i="0" u="none" strike="noStrike" cap="none">
                <a:solidFill>
                  <a:srgbClr val="000000"/>
                </a:solidFill>
                <a:latin typeface="Arial Black"/>
                <a:ea typeface="Arial Black"/>
                <a:cs typeface="Arial Black"/>
                <a:sym typeface="Arial Black"/>
              </a:rPr>
              <a:t>Leverage</a:t>
            </a:r>
            <a:r>
              <a:rPr lang="en-US" sz="1600" b="0" i="0" u="none" strike="noStrike" cap="none">
                <a:solidFill>
                  <a:srgbClr val="000000"/>
                </a:solidFill>
                <a:latin typeface="Arial"/>
                <a:ea typeface="Arial"/>
                <a:cs typeface="Arial"/>
                <a:sym typeface="Arial"/>
              </a:rPr>
              <a:t> data and digital</a:t>
            </a:r>
            <a:endParaRPr/>
          </a:p>
          <a:p>
            <a:pPr marL="287993" marR="0" lvl="0" indent="-287993" algn="l" rtl="0">
              <a:lnSpc>
                <a:spcPct val="100000"/>
              </a:lnSpc>
              <a:spcBef>
                <a:spcPts val="1333"/>
              </a:spcBef>
              <a:spcAft>
                <a:spcPts val="0"/>
              </a:spcAft>
              <a:buClr>
                <a:srgbClr val="8F2DDE"/>
              </a:buClr>
              <a:buSzPts val="1600"/>
              <a:buFont typeface="Noto Sans Symbols"/>
              <a:buChar char="▪"/>
            </a:pPr>
            <a:r>
              <a:rPr lang="en-US" sz="1600" b="0" i="0" u="none" strike="noStrike" cap="none">
                <a:solidFill>
                  <a:srgbClr val="000000"/>
                </a:solidFill>
                <a:latin typeface="Arial Black"/>
                <a:ea typeface="Arial Black"/>
                <a:cs typeface="Arial Black"/>
                <a:sym typeface="Arial Black"/>
              </a:rPr>
              <a:t>Modernize </a:t>
            </a:r>
            <a:r>
              <a:rPr lang="en-US" sz="1600" b="0" i="0" u="none" strike="noStrike" cap="none">
                <a:solidFill>
                  <a:srgbClr val="000000"/>
                </a:solidFill>
                <a:latin typeface="Arial"/>
                <a:ea typeface="Arial"/>
                <a:cs typeface="Arial"/>
                <a:sym typeface="Arial"/>
              </a:rPr>
              <a:t>employee experience</a:t>
            </a:r>
            <a:endParaRPr/>
          </a:p>
          <a:p>
            <a:pPr marL="287993" marR="0" lvl="0" indent="-287993" algn="l" rtl="0">
              <a:lnSpc>
                <a:spcPct val="100000"/>
              </a:lnSpc>
              <a:spcBef>
                <a:spcPts val="1333"/>
              </a:spcBef>
              <a:spcAft>
                <a:spcPts val="0"/>
              </a:spcAft>
              <a:buClr>
                <a:srgbClr val="8F2DDE"/>
              </a:buClr>
              <a:buSzPts val="1600"/>
              <a:buFont typeface="Noto Sans Symbols"/>
              <a:buChar char="▪"/>
            </a:pPr>
            <a:r>
              <a:rPr lang="en-US" sz="1600" b="0" i="0" u="none" strike="noStrike" cap="none">
                <a:solidFill>
                  <a:srgbClr val="000000"/>
                </a:solidFill>
                <a:latin typeface="Arial Black"/>
                <a:ea typeface="Arial Black"/>
                <a:cs typeface="Arial Black"/>
                <a:sym typeface="Arial Black"/>
              </a:rPr>
              <a:t>Personalize</a:t>
            </a:r>
            <a:r>
              <a:rPr lang="en-US" sz="1600" b="0" i="0" u="none" strike="noStrike" cap="none">
                <a:solidFill>
                  <a:srgbClr val="000000"/>
                </a:solidFill>
                <a:latin typeface="Arial"/>
                <a:ea typeface="Arial"/>
                <a:cs typeface="Arial"/>
                <a:sym typeface="Arial"/>
              </a:rPr>
              <a:t> recommendations</a:t>
            </a:r>
            <a:endParaRPr sz="1600" b="0" i="0" u="none" strike="noStrike" cap="none">
              <a:solidFill>
                <a:srgbClr val="000000"/>
              </a:solidFill>
              <a:latin typeface="Arial"/>
              <a:ea typeface="Arial"/>
              <a:cs typeface="Arial"/>
              <a:sym typeface="Arial"/>
            </a:endParaRPr>
          </a:p>
        </p:txBody>
      </p:sp>
      <p:sp>
        <p:nvSpPr>
          <p:cNvPr id="522" name="Google Shape;522;p5"/>
          <p:cNvSpPr/>
          <p:nvPr/>
        </p:nvSpPr>
        <p:spPr>
          <a:xfrm>
            <a:off x="6914415" y="1916927"/>
            <a:ext cx="4633719" cy="864000"/>
          </a:xfrm>
          <a:prstGeom prst="rect">
            <a:avLst/>
          </a:prstGeom>
          <a:solidFill>
            <a:schemeClr val="accent2"/>
          </a:solidFill>
          <a:ln>
            <a:noFill/>
          </a:ln>
        </p:spPr>
        <p:txBody>
          <a:bodyPr spcFirstLastPara="1" wrap="square" lIns="960000" tIns="0" rIns="288000" bIns="0" anchor="ctr" anchorCtr="0">
            <a:noAutofit/>
          </a:bodyPr>
          <a:lstStyle/>
          <a:p>
            <a:pPr marL="0" marR="0" lvl="0" indent="0" algn="l" rtl="0">
              <a:lnSpc>
                <a:spcPct val="90000"/>
              </a:lnSpc>
              <a:spcBef>
                <a:spcPts val="0"/>
              </a:spcBef>
              <a:spcAft>
                <a:spcPts val="0"/>
              </a:spcAft>
              <a:buClr>
                <a:srgbClr val="FFFFFF"/>
              </a:buClr>
              <a:buSzPts val="1867"/>
              <a:buFont typeface="Arial Black"/>
              <a:buNone/>
            </a:pPr>
            <a:r>
              <a:rPr lang="en-US" sz="1867" b="0" i="0" u="none" strike="noStrike" cap="none">
                <a:solidFill>
                  <a:srgbClr val="FFFFFF"/>
                </a:solidFill>
                <a:latin typeface="Arial Black"/>
                <a:ea typeface="Arial Black"/>
                <a:cs typeface="Arial Black"/>
                <a:sym typeface="Arial Black"/>
              </a:rPr>
              <a:t>IN ORDER TO ADDRESS THIS, WE NEED TO:</a:t>
            </a:r>
            <a:endParaRPr/>
          </a:p>
        </p:txBody>
      </p:sp>
      <p:sp>
        <p:nvSpPr>
          <p:cNvPr id="523" name="Google Shape;523;p5"/>
          <p:cNvSpPr/>
          <p:nvPr/>
        </p:nvSpPr>
        <p:spPr>
          <a:xfrm rot="10800000">
            <a:off x="7188683" y="2186728"/>
            <a:ext cx="480000" cy="324401"/>
          </a:xfrm>
          <a:custGeom>
            <a:avLst/>
            <a:gdLst/>
            <a:ahLst/>
            <a:cxnLst/>
            <a:rect l="l" t="t" r="r" b="b"/>
            <a:pathLst>
              <a:path w="1237" h="836" extrusionOk="0">
                <a:moveTo>
                  <a:pt x="414" y="0"/>
                </a:moveTo>
                <a:lnTo>
                  <a:pt x="72" y="345"/>
                </a:lnTo>
                <a:lnTo>
                  <a:pt x="0" y="418"/>
                </a:lnTo>
                <a:lnTo>
                  <a:pt x="72" y="491"/>
                </a:lnTo>
                <a:lnTo>
                  <a:pt x="414" y="836"/>
                </a:lnTo>
                <a:lnTo>
                  <a:pt x="493" y="763"/>
                </a:lnTo>
                <a:lnTo>
                  <a:pt x="204" y="471"/>
                </a:lnTo>
                <a:lnTo>
                  <a:pt x="1237" y="471"/>
                </a:lnTo>
                <a:lnTo>
                  <a:pt x="1237" y="365"/>
                </a:lnTo>
                <a:lnTo>
                  <a:pt x="204" y="365"/>
                </a:lnTo>
                <a:lnTo>
                  <a:pt x="493" y="73"/>
                </a:lnTo>
                <a:lnTo>
                  <a:pt x="414" y="0"/>
                </a:lnTo>
                <a:close/>
              </a:path>
            </a:pathLst>
          </a:custGeom>
          <a:solidFill>
            <a:schemeClr val="lt1"/>
          </a:solid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2400"/>
              <a:buFont typeface="Arial"/>
              <a:buNone/>
            </a:pPr>
            <a:endParaRPr sz="2400" b="1" i="0" u="none" strike="noStrike" cap="none">
              <a:solidFill>
                <a:srgbClr val="000000"/>
              </a:solidFill>
              <a:latin typeface="Arial"/>
              <a:ea typeface="Arial"/>
              <a:cs typeface="Arial"/>
              <a:sym typeface="Arial"/>
            </a:endParaRPr>
          </a:p>
        </p:txBody>
      </p:sp>
      <p:sp>
        <p:nvSpPr>
          <p:cNvPr id="524" name="Google Shape;524;p5"/>
          <p:cNvSpPr txBox="1"/>
          <p:nvPr/>
        </p:nvSpPr>
        <p:spPr>
          <a:xfrm>
            <a:off x="609583" y="6048000"/>
            <a:ext cx="6240000" cy="3360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7F7F7F"/>
              </a:buClr>
              <a:buSzPts val="667"/>
              <a:buFont typeface="Arial"/>
              <a:buNone/>
            </a:pPr>
            <a:r>
              <a:rPr lang="en-US" sz="667" b="0" i="0" u="none" strike="noStrike" cap="none">
                <a:solidFill>
                  <a:srgbClr val="7F7F7F"/>
                </a:solidFill>
                <a:latin typeface="Arial"/>
                <a:ea typeface="Arial"/>
                <a:cs typeface="Arial"/>
                <a:sym typeface="Arial"/>
              </a:rPr>
              <a:t>* Employee Experience Survey 2020 &amp; Exit Survey 2021</a:t>
            </a:r>
            <a:endParaRPr/>
          </a:p>
        </p:txBody>
      </p:sp>
      <p:sp>
        <p:nvSpPr>
          <p:cNvPr id="525" name="Google Shape;525;p5"/>
          <p:cNvSpPr txBox="1"/>
          <p:nvPr/>
        </p:nvSpPr>
        <p:spPr>
          <a:xfrm>
            <a:off x="8200294" y="6449644"/>
            <a:ext cx="2880000" cy="180000"/>
          </a:xfrm>
          <a:prstGeom prst="rect">
            <a:avLst/>
          </a:prstGeom>
          <a:noFill/>
          <a:ln>
            <a:noFill/>
          </a:ln>
        </p:spPr>
        <p:txBody>
          <a:bodyPr spcFirstLastPara="1" wrap="square" lIns="0" tIns="0" rIns="0" bIns="0" anchor="t" anchorCtr="0">
            <a:noAutofit/>
          </a:bodyPr>
          <a:lstStyle/>
          <a:p>
            <a:pPr marL="0" marR="0" lvl="0" indent="0" algn="r" rtl="0">
              <a:spcBef>
                <a:spcPts val="0"/>
              </a:spcBef>
              <a:spcAft>
                <a:spcPts val="0"/>
              </a:spcAft>
              <a:buNone/>
            </a:pPr>
            <a:r>
              <a:rPr lang="en-US" sz="900">
                <a:solidFill>
                  <a:schemeClr val="dk1"/>
                </a:solidFill>
                <a:latin typeface="Arial"/>
                <a:ea typeface="Arial"/>
                <a:cs typeface="Arial"/>
                <a:sym typeface="Arial"/>
              </a:rPr>
              <a:t>Talent Marketplace - Gloat Community Call</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grpSp>
        <p:nvGrpSpPr>
          <p:cNvPr id="531" name="Google Shape;531;p6"/>
          <p:cNvGrpSpPr/>
          <p:nvPr/>
        </p:nvGrpSpPr>
        <p:grpSpPr>
          <a:xfrm flipH="1">
            <a:off x="5420418" y="2421600"/>
            <a:ext cx="3191965" cy="3192000"/>
            <a:chOff x="-48767368" y="-50434328"/>
            <a:chExt cx="106678418" cy="106679676"/>
          </a:xfrm>
        </p:grpSpPr>
        <p:sp>
          <p:nvSpPr>
            <p:cNvPr id="532" name="Google Shape;532;p6"/>
            <p:cNvSpPr/>
            <p:nvPr/>
          </p:nvSpPr>
          <p:spPr>
            <a:xfrm>
              <a:off x="2942761" y="-50434328"/>
              <a:ext cx="52821432" cy="52071844"/>
            </a:xfrm>
            <a:custGeom>
              <a:avLst/>
              <a:gdLst/>
              <a:ahLst/>
              <a:cxnLst/>
              <a:rect l="l" t="t" r="r" b="b"/>
              <a:pathLst>
                <a:path w="52821432" h="52071844" extrusionOk="0">
                  <a:moveTo>
                    <a:pt x="3837290" y="-4852"/>
                  </a:moveTo>
                  <a:lnTo>
                    <a:pt x="-36" y="3832798"/>
                  </a:lnTo>
                  <a:lnTo>
                    <a:pt x="3837290" y="7670740"/>
                  </a:lnTo>
                  <a:lnTo>
                    <a:pt x="3837290" y="5590799"/>
                  </a:lnTo>
                  <a:cubicBezTo>
                    <a:pt x="28789362" y="6727036"/>
                    <a:pt x="48754304" y="26992450"/>
                    <a:pt x="49407324" y="52066992"/>
                  </a:cubicBezTo>
                  <a:lnTo>
                    <a:pt x="51131252" y="50343064"/>
                  </a:lnTo>
                  <a:lnTo>
                    <a:pt x="52821396" y="52033212"/>
                  </a:lnTo>
                  <a:cubicBezTo>
                    <a:pt x="52149128" y="25088304"/>
                    <a:pt x="30664780" y="3312022"/>
                    <a:pt x="3836974" y="2173566"/>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400"/>
                <a:buFont typeface="Arial"/>
                <a:buNone/>
              </a:pPr>
              <a:endParaRPr sz="2400" b="0" i="0" u="none" strike="noStrike" cap="none">
                <a:solidFill>
                  <a:srgbClr val="000000"/>
                </a:solidFill>
                <a:latin typeface="Arial"/>
                <a:ea typeface="Arial"/>
                <a:cs typeface="Arial"/>
                <a:sym typeface="Arial"/>
              </a:endParaRPr>
            </a:p>
          </p:txBody>
        </p:sp>
        <p:sp>
          <p:nvSpPr>
            <p:cNvPr id="533" name="Google Shape;533;p6"/>
            <p:cNvSpPr/>
            <p:nvPr/>
          </p:nvSpPr>
          <p:spPr>
            <a:xfrm>
              <a:off x="-46620512" y="4173535"/>
              <a:ext cx="52770617" cy="52071813"/>
            </a:xfrm>
            <a:custGeom>
              <a:avLst/>
              <a:gdLst/>
              <a:ahLst/>
              <a:cxnLst/>
              <a:rect l="l" t="t" r="r" b="b"/>
              <a:pathLst>
                <a:path w="52770617" h="52071813" extrusionOk="0">
                  <a:moveTo>
                    <a:pt x="48932944" y="52066960"/>
                  </a:moveTo>
                  <a:lnTo>
                    <a:pt x="52770580" y="48229648"/>
                  </a:lnTo>
                  <a:lnTo>
                    <a:pt x="48932944" y="44391692"/>
                  </a:lnTo>
                  <a:lnTo>
                    <a:pt x="48932944" y="46469120"/>
                  </a:lnTo>
                  <a:cubicBezTo>
                    <a:pt x="24004858" y="45308888"/>
                    <a:pt x="4066744" y="25052952"/>
                    <a:pt x="3414355" y="-4852"/>
                  </a:cubicBezTo>
                  <a:lnTo>
                    <a:pt x="1690116" y="1719383"/>
                  </a:lnTo>
                  <a:lnTo>
                    <a:pt x="-36" y="29222"/>
                  </a:lnTo>
                  <a:cubicBezTo>
                    <a:pt x="672237" y="26956774"/>
                    <a:pt x="22130066" y="48722656"/>
                    <a:pt x="48932944" y="4988729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400"/>
                <a:buFont typeface="Arial"/>
                <a:buNone/>
              </a:pPr>
              <a:endParaRPr sz="2400" b="0" i="0" u="none" strike="noStrike" cap="none">
                <a:solidFill>
                  <a:srgbClr val="000000"/>
                </a:solidFill>
                <a:latin typeface="Arial"/>
                <a:ea typeface="Arial"/>
                <a:cs typeface="Arial"/>
                <a:sym typeface="Arial"/>
              </a:endParaRPr>
            </a:p>
          </p:txBody>
        </p:sp>
        <p:sp>
          <p:nvSpPr>
            <p:cNvPr id="534" name="Google Shape;534;p6"/>
            <p:cNvSpPr/>
            <p:nvPr/>
          </p:nvSpPr>
          <p:spPr>
            <a:xfrm>
              <a:off x="5789668" y="1276446"/>
              <a:ext cx="52121382" cy="52821737"/>
            </a:xfrm>
            <a:custGeom>
              <a:avLst/>
              <a:gdLst/>
              <a:ahLst/>
              <a:cxnLst/>
              <a:rect l="l" t="t" r="r" b="b"/>
              <a:pathLst>
                <a:path w="52121382" h="52821737" extrusionOk="0">
                  <a:moveTo>
                    <a:pt x="48284344" y="-4852"/>
                  </a:moveTo>
                  <a:lnTo>
                    <a:pt x="44446700" y="3831518"/>
                  </a:lnTo>
                  <a:lnTo>
                    <a:pt x="46526328" y="3831518"/>
                  </a:lnTo>
                  <a:cubicBezTo>
                    <a:pt x="45390092" y="28800322"/>
                    <a:pt x="25097852" y="48775992"/>
                    <a:pt x="-36" y="49402812"/>
                  </a:cubicBezTo>
                  <a:lnTo>
                    <a:pt x="1722939" y="51125800"/>
                  </a:lnTo>
                  <a:lnTo>
                    <a:pt x="31842" y="52816884"/>
                  </a:lnTo>
                  <a:cubicBezTo>
                    <a:pt x="27000734" y="52170816"/>
                    <a:pt x="48804804" y="30675742"/>
                    <a:pt x="49943560" y="3832459"/>
                  </a:cubicBezTo>
                  <a:lnTo>
                    <a:pt x="52121348" y="3832459"/>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400"/>
                <a:buFont typeface="Arial"/>
                <a:buNone/>
              </a:pPr>
              <a:endParaRPr sz="2400" b="0" i="0" u="none" strike="noStrike" cap="none">
                <a:solidFill>
                  <a:srgbClr val="000000"/>
                </a:solidFill>
                <a:latin typeface="Arial"/>
                <a:ea typeface="Arial"/>
                <a:cs typeface="Arial"/>
                <a:sym typeface="Arial"/>
              </a:endParaRPr>
            </a:p>
          </p:txBody>
        </p:sp>
        <p:sp>
          <p:nvSpPr>
            <p:cNvPr id="535" name="Google Shape;535;p6"/>
            <p:cNvSpPr/>
            <p:nvPr/>
          </p:nvSpPr>
          <p:spPr>
            <a:xfrm>
              <a:off x="-48767368" y="-48286516"/>
              <a:ext cx="52071203" cy="52821429"/>
            </a:xfrm>
            <a:custGeom>
              <a:avLst/>
              <a:gdLst/>
              <a:ahLst/>
              <a:cxnLst/>
              <a:rect l="l" t="t" r="r" b="b"/>
              <a:pathLst>
                <a:path w="52071203" h="52821429" extrusionOk="0">
                  <a:moveTo>
                    <a:pt x="3836972" y="52816576"/>
                  </a:moveTo>
                  <a:lnTo>
                    <a:pt x="7674612" y="48978944"/>
                  </a:lnTo>
                  <a:lnTo>
                    <a:pt x="5594983" y="48978944"/>
                  </a:lnTo>
                  <a:cubicBezTo>
                    <a:pt x="6731219" y="24026858"/>
                    <a:pt x="26996632" y="4062239"/>
                    <a:pt x="52071168" y="3409221"/>
                  </a:cubicBezTo>
                  <a:lnTo>
                    <a:pt x="50347244" y="1684985"/>
                  </a:lnTo>
                  <a:lnTo>
                    <a:pt x="52037392" y="-4852"/>
                  </a:lnTo>
                  <a:cubicBezTo>
                    <a:pt x="25092488" y="667415"/>
                    <a:pt x="3316197" y="22151764"/>
                    <a:pt x="2177751" y="48979576"/>
                  </a:cubicBezTo>
                  <a:lnTo>
                    <a:pt x="-36" y="48979576"/>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400"/>
                <a:buFont typeface="Arial"/>
                <a:buNone/>
              </a:pPr>
              <a:endParaRPr sz="2400" b="0" i="0" u="none" strike="noStrike" cap="none">
                <a:solidFill>
                  <a:srgbClr val="000000"/>
                </a:solidFill>
                <a:latin typeface="Arial"/>
                <a:ea typeface="Arial"/>
                <a:cs typeface="Arial"/>
                <a:sym typeface="Arial"/>
              </a:endParaRPr>
            </a:p>
          </p:txBody>
        </p:sp>
      </p:grpSp>
      <p:sp>
        <p:nvSpPr>
          <p:cNvPr id="536" name="Google Shape;536;p6"/>
          <p:cNvSpPr txBox="1">
            <a:spLocks noGrp="1"/>
          </p:cNvSpPr>
          <p:nvPr>
            <p:ph type="sldNum" idx="12"/>
          </p:nvPr>
        </p:nvSpPr>
        <p:spPr>
          <a:xfrm>
            <a:off x="11307726" y="6449644"/>
            <a:ext cx="465174" cy="1800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7F7F7F"/>
              </a:buClr>
              <a:buSzPts val="1200"/>
              <a:buFont typeface="Arial"/>
              <a:buNone/>
            </a:pPr>
            <a:fld id="{00000000-1234-1234-1234-123412341234}" type="slidenum">
              <a:rPr lang="en-US" sz="1200" b="0" i="0" u="none" strike="noStrike" cap="none">
                <a:solidFill>
                  <a:srgbClr val="7F7F7F"/>
                </a:solidFill>
                <a:latin typeface="Arial"/>
                <a:ea typeface="Arial"/>
                <a:cs typeface="Arial"/>
                <a:sym typeface="Arial"/>
              </a:rPr>
              <a:t>6</a:t>
            </a:fld>
            <a:endParaRPr sz="1200" b="0" i="0" u="none" strike="noStrike" cap="none">
              <a:solidFill>
                <a:srgbClr val="7F7F7F"/>
              </a:solidFill>
              <a:latin typeface="Arial"/>
              <a:ea typeface="Arial"/>
              <a:cs typeface="Arial"/>
              <a:sym typeface="Arial"/>
            </a:endParaRPr>
          </a:p>
        </p:txBody>
      </p:sp>
      <p:sp>
        <p:nvSpPr>
          <p:cNvPr id="537" name="Google Shape;537;p6"/>
          <p:cNvSpPr txBox="1">
            <a:spLocks noGrp="1"/>
          </p:cNvSpPr>
          <p:nvPr>
            <p:ph type="title"/>
          </p:nvPr>
        </p:nvSpPr>
        <p:spPr>
          <a:xfrm>
            <a:off x="604838" y="311086"/>
            <a:ext cx="11168062" cy="1065278"/>
          </a:xfrm>
          <a:prstGeom prst="rect">
            <a:avLst/>
          </a:prstGeom>
          <a:noFill/>
          <a:ln>
            <a:noFill/>
          </a:ln>
        </p:spPr>
        <p:txBody>
          <a:bodyPr spcFirstLastPara="1" wrap="square" lIns="0" tIns="0" rIns="0" bIns="0" anchor="b" anchorCtr="0">
            <a:noAutofit/>
          </a:bodyPr>
          <a:lstStyle/>
          <a:p>
            <a:pPr marL="0" lvl="0" indent="0" algn="l" rtl="0">
              <a:lnSpc>
                <a:spcPct val="95000"/>
              </a:lnSpc>
              <a:spcBef>
                <a:spcPts val="0"/>
              </a:spcBef>
              <a:spcAft>
                <a:spcPts val="0"/>
              </a:spcAft>
              <a:buClr>
                <a:srgbClr val="002068"/>
              </a:buClr>
              <a:buSzPts val="2900"/>
              <a:buFont typeface="Arial"/>
              <a:buNone/>
            </a:pPr>
            <a:br>
              <a:rPr lang="en-US" sz="2900"/>
            </a:br>
            <a:br>
              <a:rPr lang="en-US" sz="2900"/>
            </a:br>
            <a:br>
              <a:rPr lang="en-US" sz="2900"/>
            </a:br>
            <a:r>
              <a:rPr lang="en-US" sz="2600"/>
              <a:t>Creating impact through our Growth &amp; Development journey</a:t>
            </a:r>
            <a:endParaRPr/>
          </a:p>
        </p:txBody>
      </p:sp>
      <p:sp>
        <p:nvSpPr>
          <p:cNvPr id="538" name="Google Shape;538;p6"/>
          <p:cNvSpPr/>
          <p:nvPr/>
        </p:nvSpPr>
        <p:spPr>
          <a:xfrm>
            <a:off x="609597" y="2063995"/>
            <a:ext cx="2400000" cy="3899919"/>
          </a:xfrm>
          <a:prstGeom prst="rect">
            <a:avLst/>
          </a:prstGeom>
          <a:noFill/>
          <a:ln>
            <a:noFill/>
          </a:ln>
        </p:spPr>
        <p:txBody>
          <a:bodyPr spcFirstLastPara="1" wrap="square" lIns="0" tIns="0" rIns="288000" bIns="0" anchor="t" anchorCtr="0">
            <a:noAutofit/>
          </a:bodyPr>
          <a:lstStyle/>
          <a:p>
            <a:pPr marL="0" marR="0" lvl="0" indent="0" algn="l" rtl="0">
              <a:lnSpc>
                <a:spcPct val="85000"/>
              </a:lnSpc>
              <a:spcBef>
                <a:spcPts val="0"/>
              </a:spcBef>
              <a:spcAft>
                <a:spcPts val="0"/>
              </a:spcAft>
              <a:buClr>
                <a:schemeClr val="accent6"/>
              </a:buClr>
              <a:buSzPts val="2400"/>
              <a:buFont typeface="Arial Black"/>
              <a:buNone/>
            </a:pPr>
            <a:r>
              <a:rPr lang="en-US" sz="2400" b="0" i="0" u="none" strike="noStrike" cap="none">
                <a:solidFill>
                  <a:schemeClr val="accent6"/>
                </a:solidFill>
                <a:latin typeface="Arial Black"/>
                <a:ea typeface="Arial Black"/>
                <a:cs typeface="Arial Black"/>
                <a:sym typeface="Arial Black"/>
              </a:rPr>
              <a:t>ONE</a:t>
            </a:r>
            <a:br>
              <a:rPr lang="en-US" sz="2400" b="0" i="0" u="none" strike="noStrike" cap="none">
                <a:solidFill>
                  <a:schemeClr val="accent6"/>
                </a:solidFill>
                <a:latin typeface="Arial Black"/>
                <a:ea typeface="Arial Black"/>
                <a:cs typeface="Arial Black"/>
                <a:sym typeface="Arial Black"/>
              </a:rPr>
            </a:br>
            <a:r>
              <a:rPr lang="en-US" sz="2400" b="0" i="0" u="none" strike="noStrike" cap="none">
                <a:solidFill>
                  <a:schemeClr val="accent6"/>
                </a:solidFill>
                <a:latin typeface="Arial Black"/>
                <a:ea typeface="Arial Black"/>
                <a:cs typeface="Arial Black"/>
                <a:sym typeface="Arial Black"/>
              </a:rPr>
              <a:t>END-TO-END GROWTH JOURNEY</a:t>
            </a:r>
            <a:endParaRPr/>
          </a:p>
          <a:p>
            <a:pPr marL="0" marR="0" lvl="0" indent="0" algn="l" rtl="0">
              <a:lnSpc>
                <a:spcPct val="110000"/>
              </a:lnSpc>
              <a:spcBef>
                <a:spcPts val="800"/>
              </a:spcBef>
              <a:spcAft>
                <a:spcPts val="0"/>
              </a:spcAft>
              <a:buClr>
                <a:srgbClr val="000000"/>
              </a:buClr>
              <a:buSzPts val="1467"/>
              <a:buFont typeface="Arial Black"/>
              <a:buNone/>
            </a:pPr>
            <a:r>
              <a:rPr lang="en-US" sz="1467" b="0" i="0" u="none" strike="noStrike" cap="none">
                <a:solidFill>
                  <a:srgbClr val="000000"/>
                </a:solidFill>
                <a:latin typeface="Arial Black"/>
                <a:ea typeface="Arial Black"/>
                <a:cs typeface="Arial Black"/>
                <a:sym typeface="Arial Black"/>
              </a:rPr>
              <a:t>for all our people, </a:t>
            </a:r>
            <a:r>
              <a:rPr lang="en-US" sz="1467" b="0" i="0" u="none" strike="noStrike" cap="none">
                <a:solidFill>
                  <a:srgbClr val="000000"/>
                </a:solidFill>
                <a:latin typeface="Arial"/>
                <a:ea typeface="Arial"/>
                <a:cs typeface="Arial"/>
                <a:sym typeface="Arial"/>
              </a:rPr>
              <a:t>helping them to </a:t>
            </a:r>
            <a:br>
              <a:rPr lang="en-US" sz="1467" b="0" i="0" u="none" strike="noStrike" cap="none">
                <a:solidFill>
                  <a:srgbClr val="000000"/>
                </a:solidFill>
                <a:latin typeface="Arial"/>
                <a:ea typeface="Arial"/>
                <a:cs typeface="Arial"/>
                <a:sym typeface="Arial"/>
              </a:rPr>
            </a:br>
            <a:r>
              <a:rPr lang="en-US" sz="1467" b="0" i="0" u="none" strike="noStrike" cap="none">
                <a:solidFill>
                  <a:srgbClr val="000000"/>
                </a:solidFill>
                <a:latin typeface="Arial"/>
                <a:ea typeface="Arial"/>
                <a:cs typeface="Arial"/>
                <a:sym typeface="Arial"/>
              </a:rPr>
              <a:t>grow, take </a:t>
            </a:r>
            <a:r>
              <a:rPr lang="en-US" sz="1467" b="1" i="0" u="none" strike="noStrike" cap="none">
                <a:solidFill>
                  <a:schemeClr val="accent3"/>
                </a:solidFill>
                <a:latin typeface="Arial"/>
                <a:ea typeface="Arial"/>
                <a:cs typeface="Arial"/>
                <a:sym typeface="Arial"/>
              </a:rPr>
              <a:t>ownership of their career</a:t>
            </a:r>
            <a:r>
              <a:rPr lang="en-US" sz="1467" b="0" i="0" u="none" strike="noStrike" cap="none">
                <a:solidFill>
                  <a:srgbClr val="000000"/>
                </a:solidFill>
                <a:latin typeface="Arial"/>
                <a:ea typeface="Arial"/>
                <a:cs typeface="Arial"/>
                <a:sym typeface="Arial"/>
              </a:rPr>
              <a:t> and unleash </a:t>
            </a:r>
            <a:br>
              <a:rPr lang="en-US" sz="1467" b="0" i="0" u="none" strike="noStrike" cap="none">
                <a:solidFill>
                  <a:srgbClr val="000000"/>
                </a:solidFill>
                <a:latin typeface="Arial"/>
                <a:ea typeface="Arial"/>
                <a:cs typeface="Arial"/>
                <a:sym typeface="Arial"/>
              </a:rPr>
            </a:br>
            <a:r>
              <a:rPr lang="en-US" sz="1467" b="0" i="0" u="none" strike="noStrike" cap="none">
                <a:solidFill>
                  <a:srgbClr val="000000"/>
                </a:solidFill>
                <a:latin typeface="Arial"/>
                <a:ea typeface="Arial"/>
                <a:cs typeface="Arial"/>
                <a:sym typeface="Arial"/>
              </a:rPr>
              <a:t>their potential</a:t>
            </a:r>
            <a:endParaRPr sz="1467" b="0" i="0" u="none" strike="noStrike" cap="none">
              <a:solidFill>
                <a:srgbClr val="000000"/>
              </a:solidFill>
              <a:latin typeface="Arial"/>
              <a:ea typeface="Arial"/>
              <a:cs typeface="Arial"/>
              <a:sym typeface="Arial"/>
            </a:endParaRPr>
          </a:p>
        </p:txBody>
      </p:sp>
      <p:sp>
        <p:nvSpPr>
          <p:cNvPr id="539" name="Google Shape;539;p6"/>
          <p:cNvSpPr/>
          <p:nvPr/>
        </p:nvSpPr>
        <p:spPr>
          <a:xfrm>
            <a:off x="3177600" y="2063995"/>
            <a:ext cx="2689200" cy="1793679"/>
          </a:xfrm>
          <a:prstGeom prst="rect">
            <a:avLst/>
          </a:prstGeom>
          <a:noFill/>
          <a:ln>
            <a:noFill/>
          </a:ln>
        </p:spPr>
        <p:txBody>
          <a:bodyPr spcFirstLastPara="1" wrap="square" lIns="0" tIns="0" rIns="192000" bIns="0" anchor="t" anchorCtr="0">
            <a:noAutofit/>
          </a:bodyPr>
          <a:lstStyle/>
          <a:p>
            <a:pPr marL="0" marR="0" lvl="0" indent="0" algn="l" rtl="0">
              <a:lnSpc>
                <a:spcPct val="85000"/>
              </a:lnSpc>
              <a:spcBef>
                <a:spcPts val="0"/>
              </a:spcBef>
              <a:spcAft>
                <a:spcPts val="0"/>
              </a:spcAft>
              <a:buClr>
                <a:schemeClr val="accent2"/>
              </a:buClr>
              <a:buSzPts val="1867"/>
              <a:buFont typeface="Arial Black"/>
              <a:buNone/>
            </a:pPr>
            <a:r>
              <a:rPr lang="en-US" sz="1867" b="0" i="0" u="none" strike="noStrike" cap="none">
                <a:solidFill>
                  <a:schemeClr val="accent2"/>
                </a:solidFill>
                <a:latin typeface="Arial Black"/>
                <a:ea typeface="Arial Black"/>
                <a:cs typeface="Arial Black"/>
                <a:sym typeface="Arial Black"/>
              </a:rPr>
              <a:t>MY POTENTIAL</a:t>
            </a:r>
            <a:endParaRPr/>
          </a:p>
          <a:p>
            <a:pPr marL="228594" marR="0" lvl="0" indent="-228594" algn="l" rtl="0">
              <a:lnSpc>
                <a:spcPct val="100000"/>
              </a:lnSpc>
              <a:spcBef>
                <a:spcPts val="800"/>
              </a:spcBef>
              <a:spcAft>
                <a:spcPts val="0"/>
              </a:spcAft>
              <a:buClr>
                <a:schemeClr val="accent2"/>
              </a:buClr>
              <a:buSzPts val="1067"/>
              <a:buFont typeface="Noto Sans Symbols"/>
              <a:buChar char="▪"/>
            </a:pPr>
            <a:r>
              <a:rPr lang="en-US" sz="1067" b="0" i="0" u="none" strike="noStrike" cap="none">
                <a:solidFill>
                  <a:srgbClr val="000000"/>
                </a:solidFill>
                <a:latin typeface="Arial Black"/>
                <a:ea typeface="Arial Black"/>
                <a:cs typeface="Arial Black"/>
                <a:sym typeface="Arial Black"/>
              </a:rPr>
              <a:t>DISCOVER</a:t>
            </a:r>
            <a:r>
              <a:rPr lang="en-US" sz="1067" b="0" i="0" u="none" strike="noStrike" cap="none">
                <a:solidFill>
                  <a:srgbClr val="000000"/>
                </a:solidFill>
                <a:latin typeface="Arial"/>
                <a:ea typeface="Arial"/>
                <a:cs typeface="Arial"/>
                <a:sym typeface="Arial"/>
              </a:rPr>
              <a:t> my foundational </a:t>
            </a:r>
            <a:br>
              <a:rPr lang="en-US" sz="1067" b="0" i="0" u="none" strike="noStrike" cap="none">
                <a:solidFill>
                  <a:srgbClr val="000000"/>
                </a:solidFill>
                <a:latin typeface="Arial"/>
                <a:ea typeface="Arial"/>
                <a:cs typeface="Arial"/>
                <a:sym typeface="Arial"/>
              </a:rPr>
            </a:br>
            <a:r>
              <a:rPr lang="en-US" sz="1067" b="0" i="0" u="none" strike="noStrike" cap="none">
                <a:solidFill>
                  <a:srgbClr val="000000"/>
                </a:solidFill>
                <a:latin typeface="Arial"/>
                <a:ea typeface="Arial"/>
                <a:cs typeface="Arial"/>
                <a:sym typeface="Arial"/>
              </a:rPr>
              <a:t>potential, objectively</a:t>
            </a:r>
            <a:endParaRPr/>
          </a:p>
          <a:p>
            <a:pPr marL="228594" marR="0" lvl="0" indent="-228594" algn="l" rtl="0">
              <a:lnSpc>
                <a:spcPct val="100000"/>
              </a:lnSpc>
              <a:spcBef>
                <a:spcPts val="800"/>
              </a:spcBef>
              <a:spcAft>
                <a:spcPts val="0"/>
              </a:spcAft>
              <a:buClr>
                <a:schemeClr val="accent2"/>
              </a:buClr>
              <a:buSzPts val="1067"/>
              <a:buFont typeface="Noto Sans Symbols"/>
              <a:buChar char="▪"/>
            </a:pPr>
            <a:r>
              <a:rPr lang="en-US" sz="1067" b="0" i="0" u="none" strike="noStrike" cap="none">
                <a:solidFill>
                  <a:srgbClr val="000000"/>
                </a:solidFill>
                <a:latin typeface="Arial Black"/>
                <a:ea typeface="Arial Black"/>
                <a:cs typeface="Arial Black"/>
                <a:sym typeface="Arial Black"/>
              </a:rPr>
              <a:t>IDENTIFY</a:t>
            </a:r>
            <a:r>
              <a:rPr lang="en-US" sz="1067" b="0" i="0" u="none" strike="noStrike" cap="none">
                <a:solidFill>
                  <a:srgbClr val="000000"/>
                </a:solidFill>
                <a:latin typeface="Arial"/>
                <a:ea typeface="Arial"/>
                <a:cs typeface="Arial"/>
                <a:sym typeface="Arial"/>
              </a:rPr>
              <a:t> my strengths </a:t>
            </a:r>
            <a:br>
              <a:rPr lang="en-US" sz="1067" b="0" i="0" u="none" strike="noStrike" cap="none">
                <a:solidFill>
                  <a:srgbClr val="000000"/>
                </a:solidFill>
                <a:latin typeface="Arial"/>
                <a:ea typeface="Arial"/>
                <a:cs typeface="Arial"/>
                <a:sym typeface="Arial"/>
              </a:rPr>
            </a:br>
            <a:r>
              <a:rPr lang="en-US" sz="1067" b="0" i="0" u="none" strike="noStrike" cap="none">
                <a:solidFill>
                  <a:srgbClr val="000000"/>
                </a:solidFill>
                <a:latin typeface="Arial"/>
                <a:ea typeface="Arial"/>
                <a:cs typeface="Arial"/>
                <a:sym typeface="Arial"/>
              </a:rPr>
              <a:t>and opportunities</a:t>
            </a:r>
            <a:endParaRPr/>
          </a:p>
          <a:p>
            <a:pPr marL="228594" marR="0" lvl="0" indent="-228594" algn="l" rtl="0">
              <a:lnSpc>
                <a:spcPct val="100000"/>
              </a:lnSpc>
              <a:spcBef>
                <a:spcPts val="800"/>
              </a:spcBef>
              <a:spcAft>
                <a:spcPts val="0"/>
              </a:spcAft>
              <a:buClr>
                <a:schemeClr val="accent2"/>
              </a:buClr>
              <a:buSzPts val="1067"/>
              <a:buFont typeface="Noto Sans Symbols"/>
              <a:buChar char="▪"/>
            </a:pPr>
            <a:r>
              <a:rPr lang="en-US" sz="1067" b="0" i="0" u="none" strike="noStrike" cap="none">
                <a:solidFill>
                  <a:srgbClr val="000000"/>
                </a:solidFill>
                <a:latin typeface="Arial Black"/>
                <a:ea typeface="Arial Black"/>
                <a:cs typeface="Arial Black"/>
                <a:sym typeface="Arial Black"/>
              </a:rPr>
              <a:t>INCREASE</a:t>
            </a:r>
            <a:r>
              <a:rPr lang="en-US" sz="1067" b="0" i="0" u="none" strike="noStrike" cap="none">
                <a:solidFill>
                  <a:srgbClr val="000000"/>
                </a:solidFill>
                <a:latin typeface="Arial"/>
                <a:ea typeface="Arial"/>
                <a:cs typeface="Arial"/>
                <a:sym typeface="Arial"/>
              </a:rPr>
              <a:t> my self-awareness </a:t>
            </a:r>
            <a:br>
              <a:rPr lang="en-US" sz="1067" b="0" i="0" u="none" strike="noStrike" cap="none">
                <a:solidFill>
                  <a:srgbClr val="000000"/>
                </a:solidFill>
                <a:latin typeface="Arial"/>
                <a:ea typeface="Arial"/>
                <a:cs typeface="Arial"/>
                <a:sym typeface="Arial"/>
              </a:rPr>
            </a:br>
            <a:r>
              <a:rPr lang="en-US" sz="1067" b="0" i="0" u="none" strike="noStrike" cap="none">
                <a:solidFill>
                  <a:srgbClr val="000000"/>
                </a:solidFill>
                <a:latin typeface="Arial"/>
                <a:ea typeface="Arial"/>
                <a:cs typeface="Arial"/>
                <a:sym typeface="Arial"/>
              </a:rPr>
              <a:t>and focus for development</a:t>
            </a:r>
            <a:endParaRPr/>
          </a:p>
        </p:txBody>
      </p:sp>
      <p:sp>
        <p:nvSpPr>
          <p:cNvPr id="540" name="Google Shape;540;p6"/>
          <p:cNvSpPr/>
          <p:nvPr/>
        </p:nvSpPr>
        <p:spPr>
          <a:xfrm>
            <a:off x="8893196" y="2063995"/>
            <a:ext cx="2689200" cy="1793679"/>
          </a:xfrm>
          <a:prstGeom prst="rect">
            <a:avLst/>
          </a:prstGeom>
          <a:noFill/>
          <a:ln>
            <a:noFill/>
          </a:ln>
        </p:spPr>
        <p:txBody>
          <a:bodyPr spcFirstLastPara="1" wrap="square" lIns="0" tIns="0" rIns="96000" bIns="0" anchor="t" anchorCtr="0">
            <a:noAutofit/>
          </a:bodyPr>
          <a:lstStyle/>
          <a:p>
            <a:pPr marL="0" marR="0" lvl="0" indent="0" algn="l" rtl="0">
              <a:lnSpc>
                <a:spcPct val="85000"/>
              </a:lnSpc>
              <a:spcBef>
                <a:spcPts val="0"/>
              </a:spcBef>
              <a:spcAft>
                <a:spcPts val="0"/>
              </a:spcAft>
              <a:buClr>
                <a:schemeClr val="accent2"/>
              </a:buClr>
              <a:buSzPts val="1850"/>
              <a:buFont typeface="Arial Black"/>
              <a:buNone/>
            </a:pPr>
            <a:r>
              <a:rPr lang="en-US" sz="1850" b="0" i="0" u="none" strike="noStrike" cap="none">
                <a:solidFill>
                  <a:schemeClr val="accent2"/>
                </a:solidFill>
                <a:latin typeface="Arial Black"/>
                <a:ea typeface="Arial Black"/>
                <a:cs typeface="Arial Black"/>
                <a:sym typeface="Arial Black"/>
              </a:rPr>
              <a:t>MY DEVELOPMENT</a:t>
            </a:r>
            <a:r>
              <a:rPr lang="en-US" sz="1850" b="0" i="0" u="none" strike="noStrike" cap="none" baseline="30000">
                <a:solidFill>
                  <a:schemeClr val="accent2"/>
                </a:solidFill>
                <a:latin typeface="Arial Black"/>
                <a:ea typeface="Arial Black"/>
                <a:cs typeface="Arial Black"/>
                <a:sym typeface="Arial Black"/>
              </a:rPr>
              <a:t>*</a:t>
            </a:r>
            <a:endParaRPr sz="1850" b="0" i="0" u="none" strike="noStrike" cap="none" baseline="30000">
              <a:solidFill>
                <a:schemeClr val="accent2"/>
              </a:solidFill>
              <a:latin typeface="Arial Black"/>
              <a:ea typeface="Arial Black"/>
              <a:cs typeface="Arial Black"/>
              <a:sym typeface="Arial Black"/>
            </a:endParaRPr>
          </a:p>
          <a:p>
            <a:pPr marL="227965" marR="0" lvl="0" indent="-227965" algn="l" rtl="0">
              <a:spcBef>
                <a:spcPts val="800"/>
              </a:spcBef>
              <a:spcAft>
                <a:spcPts val="0"/>
              </a:spcAft>
              <a:buClr>
                <a:srgbClr val="8F2DDE"/>
              </a:buClr>
              <a:buSzPts val="1050"/>
              <a:buFont typeface="Noto Sans Symbols"/>
              <a:buChar char="▪"/>
            </a:pPr>
            <a:r>
              <a:rPr lang="en-US" sz="1050" b="0" i="0" u="none" strike="noStrike" cap="none">
                <a:solidFill>
                  <a:srgbClr val="000000"/>
                </a:solidFill>
                <a:latin typeface="Arial Black"/>
                <a:ea typeface="Arial Black"/>
                <a:cs typeface="Arial Black"/>
                <a:sym typeface="Arial Black"/>
              </a:rPr>
              <a:t>PLAN</a:t>
            </a:r>
            <a:r>
              <a:rPr lang="en-US" sz="1050" b="0" i="0" u="none" strike="noStrike" cap="none">
                <a:solidFill>
                  <a:srgbClr val="000000"/>
                </a:solidFill>
                <a:latin typeface="Arial"/>
                <a:ea typeface="Arial"/>
                <a:cs typeface="Arial"/>
                <a:sym typeface="Arial"/>
              </a:rPr>
              <a:t> my development based </a:t>
            </a:r>
            <a:br>
              <a:rPr lang="en-US" sz="1050" b="0" i="0" u="none" strike="noStrike" cap="none">
                <a:solidFill>
                  <a:schemeClr val="dk1"/>
                </a:solidFill>
                <a:latin typeface="Arial"/>
                <a:ea typeface="Arial"/>
                <a:cs typeface="Arial"/>
                <a:sym typeface="Arial"/>
              </a:rPr>
            </a:br>
            <a:r>
              <a:rPr lang="en-US" sz="1050" b="0" i="0" u="none" strike="noStrike" cap="none">
                <a:solidFill>
                  <a:srgbClr val="000000"/>
                </a:solidFill>
                <a:latin typeface="Arial"/>
                <a:ea typeface="Arial"/>
                <a:cs typeface="Arial"/>
                <a:sym typeface="Arial"/>
              </a:rPr>
              <a:t>on my aspirations</a:t>
            </a:r>
            <a:r>
              <a:rPr lang="en-US" sz="1050">
                <a:solidFill>
                  <a:srgbClr val="000000"/>
                </a:solidFill>
                <a:latin typeface="Arial"/>
                <a:ea typeface="Arial"/>
                <a:cs typeface="Arial"/>
                <a:sym typeface="Arial"/>
              </a:rPr>
              <a:t> and capture key development objective</a:t>
            </a:r>
            <a:endParaRPr sz="1050" b="0" i="0" u="none" strike="noStrike" cap="none">
              <a:solidFill>
                <a:srgbClr val="000000"/>
              </a:solidFill>
              <a:latin typeface="Arial"/>
              <a:ea typeface="Arial"/>
              <a:cs typeface="Arial"/>
              <a:sym typeface="Arial"/>
            </a:endParaRPr>
          </a:p>
          <a:p>
            <a:pPr marL="227965" marR="0" lvl="0" indent="-227965" algn="l" rtl="0">
              <a:lnSpc>
                <a:spcPct val="100000"/>
              </a:lnSpc>
              <a:spcBef>
                <a:spcPts val="800"/>
              </a:spcBef>
              <a:spcAft>
                <a:spcPts val="0"/>
              </a:spcAft>
              <a:buClr>
                <a:srgbClr val="8F2DDE"/>
              </a:buClr>
              <a:buSzPts val="1050"/>
              <a:buFont typeface="Noto Sans Symbols"/>
              <a:buChar char="▪"/>
            </a:pPr>
            <a:r>
              <a:rPr lang="en-US" sz="1050" b="0" i="0" u="none" strike="noStrike" cap="none">
                <a:solidFill>
                  <a:srgbClr val="000000"/>
                </a:solidFill>
                <a:latin typeface="Arial Black"/>
                <a:ea typeface="Arial Black"/>
                <a:cs typeface="Arial Black"/>
                <a:sym typeface="Arial Black"/>
              </a:rPr>
              <a:t>CONSIDER</a:t>
            </a:r>
            <a:r>
              <a:rPr lang="en-US" sz="1050" b="0" i="0" u="none" strike="noStrike" cap="none">
                <a:solidFill>
                  <a:srgbClr val="000000"/>
                </a:solidFill>
                <a:latin typeface="Arial"/>
                <a:ea typeface="Arial"/>
                <a:cs typeface="Arial"/>
                <a:sym typeface="Arial"/>
              </a:rPr>
              <a:t> growth opportunities recommended to me</a:t>
            </a:r>
            <a:endParaRPr sz="1050" b="0" i="0" u="none" strike="noStrike" cap="none">
              <a:solidFill>
                <a:srgbClr val="000000"/>
              </a:solidFill>
              <a:latin typeface="Arial"/>
              <a:ea typeface="Arial"/>
              <a:cs typeface="Arial"/>
              <a:sym typeface="Arial"/>
            </a:endParaRPr>
          </a:p>
          <a:p>
            <a:pPr marL="227965" marR="0" lvl="0" indent="-227965" algn="l" rtl="0">
              <a:lnSpc>
                <a:spcPct val="100000"/>
              </a:lnSpc>
              <a:spcBef>
                <a:spcPts val="800"/>
              </a:spcBef>
              <a:spcAft>
                <a:spcPts val="0"/>
              </a:spcAft>
              <a:buClr>
                <a:srgbClr val="8F2DDE"/>
              </a:buClr>
              <a:buSzPts val="1050"/>
              <a:buFont typeface="Noto Sans Symbols"/>
              <a:buChar char="▪"/>
            </a:pPr>
            <a:r>
              <a:rPr lang="en-US" sz="1050" b="0" i="0" u="none" strike="noStrike" cap="none">
                <a:solidFill>
                  <a:srgbClr val="000000"/>
                </a:solidFill>
                <a:latin typeface="Arial Black"/>
                <a:ea typeface="Arial Black"/>
                <a:cs typeface="Arial Black"/>
                <a:sym typeface="Arial Black"/>
              </a:rPr>
              <a:t>CONNECT</a:t>
            </a:r>
            <a:r>
              <a:rPr lang="en-US" sz="1050" b="0" i="0" u="none" strike="noStrike" cap="none">
                <a:solidFill>
                  <a:srgbClr val="000000"/>
                </a:solidFill>
                <a:latin typeface="Arial"/>
                <a:ea typeface="Arial"/>
                <a:cs typeface="Arial"/>
                <a:sym typeface="Arial"/>
              </a:rPr>
              <a:t> with my mentors and </a:t>
            </a:r>
            <a:br>
              <a:rPr lang="en-US" sz="1050" b="0" i="0" u="none" strike="noStrike" cap="none">
                <a:solidFill>
                  <a:schemeClr val="dk1"/>
                </a:solidFill>
                <a:latin typeface="Arial"/>
                <a:ea typeface="Arial"/>
                <a:cs typeface="Arial"/>
                <a:sym typeface="Arial"/>
              </a:rPr>
            </a:br>
            <a:r>
              <a:rPr lang="en-US" sz="1050" b="0" i="0" u="none" strike="noStrike" cap="none">
                <a:solidFill>
                  <a:srgbClr val="000000"/>
                </a:solidFill>
                <a:latin typeface="Arial"/>
                <a:ea typeface="Arial"/>
                <a:cs typeface="Arial"/>
                <a:sym typeface="Arial"/>
              </a:rPr>
              <a:t>learn from others</a:t>
            </a:r>
            <a:endParaRPr sz="1050" b="0" i="0" u="none" strike="noStrike" cap="none">
              <a:solidFill>
                <a:srgbClr val="000000"/>
              </a:solidFill>
              <a:latin typeface="Arial"/>
              <a:ea typeface="Arial"/>
              <a:cs typeface="Arial"/>
              <a:sym typeface="Arial"/>
            </a:endParaRPr>
          </a:p>
        </p:txBody>
      </p:sp>
      <p:sp>
        <p:nvSpPr>
          <p:cNvPr id="541" name="Google Shape;541;p6"/>
          <p:cNvSpPr/>
          <p:nvPr/>
        </p:nvSpPr>
        <p:spPr>
          <a:xfrm>
            <a:off x="3177600" y="4175322"/>
            <a:ext cx="2491278" cy="1793679"/>
          </a:xfrm>
          <a:prstGeom prst="rect">
            <a:avLst/>
          </a:prstGeom>
          <a:noFill/>
          <a:ln>
            <a:noFill/>
          </a:ln>
        </p:spPr>
        <p:txBody>
          <a:bodyPr spcFirstLastPara="1" wrap="square" lIns="0" tIns="0" rIns="192000" bIns="0" anchor="t" anchorCtr="0">
            <a:noAutofit/>
          </a:bodyPr>
          <a:lstStyle/>
          <a:p>
            <a:pPr marL="0" marR="0" lvl="0" indent="0" algn="l" rtl="0">
              <a:lnSpc>
                <a:spcPct val="85000"/>
              </a:lnSpc>
              <a:spcBef>
                <a:spcPts val="0"/>
              </a:spcBef>
              <a:spcAft>
                <a:spcPts val="0"/>
              </a:spcAft>
              <a:buClr>
                <a:schemeClr val="accent2"/>
              </a:buClr>
              <a:buSzPts val="1850"/>
              <a:buFont typeface="Arial Black"/>
              <a:buNone/>
            </a:pPr>
            <a:r>
              <a:rPr lang="en-US" sz="1850" b="0" i="0" u="none" strike="noStrike" cap="none">
                <a:solidFill>
                  <a:schemeClr val="accent2"/>
                </a:solidFill>
                <a:latin typeface="Arial Black"/>
                <a:ea typeface="Arial Black"/>
                <a:cs typeface="Arial Black"/>
                <a:sym typeface="Arial Black"/>
              </a:rPr>
              <a:t>MY IMPACT</a:t>
            </a:r>
            <a:r>
              <a:rPr lang="en-US" sz="1850" b="0" i="0" u="none" strike="noStrike" cap="none" baseline="30000">
                <a:solidFill>
                  <a:schemeClr val="accent2"/>
                </a:solidFill>
                <a:latin typeface="Arial Black"/>
                <a:ea typeface="Arial Black"/>
                <a:cs typeface="Arial Black"/>
                <a:sym typeface="Arial Black"/>
              </a:rPr>
              <a:t>***</a:t>
            </a:r>
            <a:endParaRPr/>
          </a:p>
          <a:p>
            <a:pPr marL="227965" marR="0" lvl="0" indent="-227965" algn="l" rtl="0">
              <a:spcBef>
                <a:spcPts val="800"/>
              </a:spcBef>
              <a:spcAft>
                <a:spcPts val="0"/>
              </a:spcAft>
              <a:buClr>
                <a:srgbClr val="8F2DDE"/>
              </a:buClr>
              <a:buSzPts val="1050"/>
              <a:buFont typeface="Noto Sans Symbols"/>
              <a:buChar char="▪"/>
            </a:pPr>
            <a:r>
              <a:rPr lang="en-US" sz="1050" b="0" i="0" u="none" strike="noStrike" cap="none">
                <a:solidFill>
                  <a:srgbClr val="000000"/>
                </a:solidFill>
                <a:latin typeface="Arial Black"/>
                <a:ea typeface="Arial Black"/>
                <a:cs typeface="Arial Black"/>
                <a:sym typeface="Arial Black"/>
              </a:rPr>
              <a:t>SETTING</a:t>
            </a:r>
            <a:r>
              <a:rPr lang="en-US" sz="1050" b="0" i="0" u="none" strike="noStrike" cap="none">
                <a:solidFill>
                  <a:srgbClr val="000000"/>
                </a:solidFill>
                <a:latin typeface="Arial"/>
                <a:ea typeface="Arial"/>
                <a:cs typeface="Arial"/>
                <a:sym typeface="Arial"/>
              </a:rPr>
              <a:t> objectives</a:t>
            </a:r>
            <a:r>
              <a:rPr lang="en-US" sz="1050">
                <a:solidFill>
                  <a:srgbClr val="000000"/>
                </a:solidFill>
                <a:latin typeface="Arial"/>
                <a:ea typeface="Arial"/>
                <a:cs typeface="Arial"/>
                <a:sym typeface="Arial"/>
              </a:rPr>
              <a:t> that drive short-term deliverables and long-term aspirations</a:t>
            </a:r>
            <a:endParaRPr sz="1050" b="0" i="0" u="none" strike="noStrike" cap="none">
              <a:solidFill>
                <a:srgbClr val="000000"/>
              </a:solidFill>
              <a:latin typeface="Arial"/>
              <a:ea typeface="Arial"/>
              <a:cs typeface="Arial"/>
              <a:sym typeface="Arial"/>
            </a:endParaRPr>
          </a:p>
          <a:p>
            <a:pPr marL="227965" marR="0" lvl="0" indent="-227965" algn="l" rtl="0">
              <a:lnSpc>
                <a:spcPct val="100000"/>
              </a:lnSpc>
              <a:spcBef>
                <a:spcPts val="800"/>
              </a:spcBef>
              <a:spcAft>
                <a:spcPts val="0"/>
              </a:spcAft>
              <a:buClr>
                <a:srgbClr val="8F2DDE"/>
              </a:buClr>
              <a:buSzPts val="1050"/>
              <a:buFont typeface="Noto Sans Symbols"/>
              <a:buChar char="▪"/>
            </a:pPr>
            <a:r>
              <a:rPr lang="en-US" sz="1050" b="0" i="0" u="none" strike="noStrike" cap="none">
                <a:solidFill>
                  <a:srgbClr val="000000"/>
                </a:solidFill>
                <a:latin typeface="Arial Black"/>
                <a:ea typeface="Arial Black"/>
                <a:cs typeface="Arial Black"/>
                <a:sym typeface="Arial Black"/>
              </a:rPr>
              <a:t>SEEK AND PROVIDE </a:t>
            </a:r>
            <a:br>
              <a:rPr lang="en-US" sz="1050" b="0" i="0" u="none" strike="noStrike" cap="none">
                <a:solidFill>
                  <a:schemeClr val="dk1"/>
                </a:solidFill>
                <a:latin typeface="Arial Black"/>
                <a:ea typeface="Arial Black"/>
                <a:cs typeface="Arial Black"/>
                <a:sym typeface="Arial Black"/>
              </a:rPr>
            </a:br>
            <a:r>
              <a:rPr lang="en-US" sz="1050" b="0" i="0" u="none" strike="noStrike" cap="none">
                <a:solidFill>
                  <a:srgbClr val="000000"/>
                </a:solidFill>
                <a:latin typeface="Arial"/>
                <a:ea typeface="Arial"/>
                <a:cs typeface="Arial"/>
                <a:sym typeface="Arial"/>
              </a:rPr>
              <a:t>regular feedback in check-ins</a:t>
            </a:r>
            <a:endParaRPr sz="1050" b="0" i="0" u="none" strike="noStrike" cap="none">
              <a:solidFill>
                <a:srgbClr val="000000"/>
              </a:solidFill>
              <a:latin typeface="Arial"/>
              <a:ea typeface="Arial"/>
              <a:cs typeface="Arial"/>
              <a:sym typeface="Arial"/>
            </a:endParaRPr>
          </a:p>
          <a:p>
            <a:pPr marL="227965" marR="0" lvl="0" indent="-227965" algn="l" rtl="0">
              <a:lnSpc>
                <a:spcPct val="100000"/>
              </a:lnSpc>
              <a:spcBef>
                <a:spcPts val="800"/>
              </a:spcBef>
              <a:spcAft>
                <a:spcPts val="0"/>
              </a:spcAft>
              <a:buClr>
                <a:srgbClr val="8F2DDE"/>
              </a:buClr>
              <a:buSzPts val="1050"/>
              <a:buFont typeface="Noto Sans Symbols"/>
              <a:buChar char="▪"/>
            </a:pPr>
            <a:r>
              <a:rPr lang="en-US" sz="1050" b="0" i="0" u="none" strike="noStrike" cap="none">
                <a:solidFill>
                  <a:srgbClr val="000000"/>
                </a:solidFill>
                <a:latin typeface="Arial Black"/>
                <a:ea typeface="Arial Black"/>
                <a:cs typeface="Arial Black"/>
                <a:sym typeface="Arial Black"/>
              </a:rPr>
              <a:t>RECEIVE</a:t>
            </a:r>
            <a:r>
              <a:rPr lang="en-US" sz="1050" b="0" i="0" u="none" strike="noStrike" cap="none">
                <a:solidFill>
                  <a:srgbClr val="000000"/>
                </a:solidFill>
                <a:latin typeface="Arial"/>
                <a:ea typeface="Arial"/>
                <a:cs typeface="Arial"/>
                <a:sym typeface="Arial"/>
              </a:rPr>
              <a:t> recognition and </a:t>
            </a:r>
            <a:br>
              <a:rPr lang="en-US" sz="1050" b="0" i="0" u="none" strike="noStrike" cap="none">
                <a:solidFill>
                  <a:schemeClr val="dk1"/>
                </a:solidFill>
                <a:latin typeface="Arial"/>
                <a:ea typeface="Arial"/>
                <a:cs typeface="Arial"/>
                <a:sym typeface="Arial"/>
              </a:rPr>
            </a:br>
            <a:r>
              <a:rPr lang="en-US" sz="1050" b="0" i="0" u="none" strike="noStrike" cap="none">
                <a:solidFill>
                  <a:srgbClr val="000000"/>
                </a:solidFill>
                <a:latin typeface="Arial"/>
                <a:ea typeface="Arial"/>
                <a:cs typeface="Arial"/>
                <a:sym typeface="Arial"/>
              </a:rPr>
              <a:t>rewards for my impact</a:t>
            </a:r>
            <a:endParaRPr sz="1050" b="0" i="0" u="none" strike="noStrike" cap="none">
              <a:solidFill>
                <a:srgbClr val="000000"/>
              </a:solidFill>
              <a:latin typeface="Arial"/>
              <a:ea typeface="Arial"/>
              <a:cs typeface="Arial"/>
              <a:sym typeface="Arial"/>
            </a:endParaRPr>
          </a:p>
        </p:txBody>
      </p:sp>
      <p:sp>
        <p:nvSpPr>
          <p:cNvPr id="542" name="Google Shape;542;p6"/>
          <p:cNvSpPr/>
          <p:nvPr/>
        </p:nvSpPr>
        <p:spPr>
          <a:xfrm>
            <a:off x="8893196" y="4175322"/>
            <a:ext cx="2689200" cy="1793679"/>
          </a:xfrm>
          <a:prstGeom prst="rect">
            <a:avLst/>
          </a:prstGeom>
          <a:noFill/>
          <a:ln>
            <a:noFill/>
          </a:ln>
        </p:spPr>
        <p:txBody>
          <a:bodyPr spcFirstLastPara="1" wrap="square" lIns="0" tIns="0" rIns="192000" bIns="0" anchor="t" anchorCtr="0">
            <a:noAutofit/>
          </a:bodyPr>
          <a:lstStyle/>
          <a:p>
            <a:pPr marL="0" marR="0" lvl="0" indent="0" algn="l" rtl="0">
              <a:lnSpc>
                <a:spcPct val="85000"/>
              </a:lnSpc>
              <a:spcBef>
                <a:spcPts val="0"/>
              </a:spcBef>
              <a:spcAft>
                <a:spcPts val="0"/>
              </a:spcAft>
              <a:buClr>
                <a:schemeClr val="accent2"/>
              </a:buClr>
              <a:buSzPts val="1867"/>
              <a:buFont typeface="Arial Black"/>
              <a:buNone/>
            </a:pPr>
            <a:r>
              <a:rPr lang="en-US" sz="1867" b="0" i="0" u="none" strike="noStrike" cap="none">
                <a:solidFill>
                  <a:schemeClr val="accent2"/>
                </a:solidFill>
                <a:latin typeface="Arial Black"/>
                <a:ea typeface="Arial Black"/>
                <a:cs typeface="Arial Black"/>
                <a:sym typeface="Arial Black"/>
              </a:rPr>
              <a:t>MY LEARNING</a:t>
            </a:r>
            <a:r>
              <a:rPr lang="en-US" sz="1867" b="0" i="0" u="none" strike="noStrike" cap="none" baseline="30000">
                <a:solidFill>
                  <a:schemeClr val="accent2"/>
                </a:solidFill>
                <a:latin typeface="Arial Black"/>
                <a:ea typeface="Arial Black"/>
                <a:cs typeface="Arial Black"/>
                <a:sym typeface="Arial Black"/>
              </a:rPr>
              <a:t>**</a:t>
            </a:r>
            <a:endParaRPr/>
          </a:p>
          <a:p>
            <a:pPr marL="228594" marR="0" lvl="0" indent="-228594" algn="l" rtl="0">
              <a:lnSpc>
                <a:spcPct val="100000"/>
              </a:lnSpc>
              <a:spcBef>
                <a:spcPts val="800"/>
              </a:spcBef>
              <a:spcAft>
                <a:spcPts val="0"/>
              </a:spcAft>
              <a:buClr>
                <a:srgbClr val="8F2DDE"/>
              </a:buClr>
              <a:buSzPts val="1067"/>
              <a:buFont typeface="Noto Sans Symbols"/>
              <a:buChar char="▪"/>
            </a:pPr>
            <a:r>
              <a:rPr lang="en-US" sz="1067" b="0" i="0" u="none" strike="noStrike" cap="none">
                <a:solidFill>
                  <a:srgbClr val="000000"/>
                </a:solidFill>
                <a:latin typeface="Arial Black"/>
                <a:ea typeface="Arial Black"/>
                <a:cs typeface="Arial Black"/>
                <a:sym typeface="Arial Black"/>
              </a:rPr>
              <a:t>IDENTIFY</a:t>
            </a:r>
            <a:r>
              <a:rPr lang="en-US" sz="1067" b="0" i="0" u="none" strike="noStrike" cap="none">
                <a:solidFill>
                  <a:srgbClr val="000000"/>
                </a:solidFill>
                <a:latin typeface="Arial"/>
                <a:ea typeface="Arial"/>
                <a:cs typeface="Arial"/>
                <a:sym typeface="Arial"/>
              </a:rPr>
              <a:t> interests </a:t>
            </a:r>
            <a:br>
              <a:rPr lang="en-US" sz="1067" b="0" i="0" u="none" strike="noStrike" cap="none">
                <a:solidFill>
                  <a:srgbClr val="000000"/>
                </a:solidFill>
                <a:latin typeface="Arial"/>
                <a:ea typeface="Arial"/>
                <a:cs typeface="Arial"/>
                <a:sym typeface="Arial"/>
              </a:rPr>
            </a:br>
            <a:r>
              <a:rPr lang="en-US" sz="1067" b="0" i="0" u="none" strike="noStrike" cap="none">
                <a:solidFill>
                  <a:srgbClr val="000000"/>
                </a:solidFill>
                <a:latin typeface="Arial"/>
                <a:ea typeface="Arial"/>
                <a:cs typeface="Arial"/>
                <a:sym typeface="Arial"/>
              </a:rPr>
              <a:t>for my skill building</a:t>
            </a:r>
            <a:endParaRPr/>
          </a:p>
          <a:p>
            <a:pPr marL="228594" marR="0" lvl="0" indent="-228594" algn="l" rtl="0">
              <a:lnSpc>
                <a:spcPct val="100000"/>
              </a:lnSpc>
              <a:spcBef>
                <a:spcPts val="800"/>
              </a:spcBef>
              <a:spcAft>
                <a:spcPts val="0"/>
              </a:spcAft>
              <a:buClr>
                <a:srgbClr val="8F2DDE"/>
              </a:buClr>
              <a:buSzPts val="1067"/>
              <a:buFont typeface="Noto Sans Symbols"/>
              <a:buChar char="▪"/>
            </a:pPr>
            <a:r>
              <a:rPr lang="en-US" sz="1067" b="0" i="0" u="none" strike="noStrike" cap="none">
                <a:solidFill>
                  <a:srgbClr val="000000"/>
                </a:solidFill>
                <a:latin typeface="Arial Black"/>
                <a:ea typeface="Arial Black"/>
                <a:cs typeface="Arial Black"/>
                <a:sym typeface="Arial Black"/>
              </a:rPr>
              <a:t>FIND</a:t>
            </a:r>
            <a:r>
              <a:rPr lang="en-US" sz="1067" b="0" i="0" u="none" strike="noStrike" cap="none">
                <a:solidFill>
                  <a:srgbClr val="000000"/>
                </a:solidFill>
                <a:latin typeface="Arial"/>
                <a:ea typeface="Arial"/>
                <a:cs typeface="Arial"/>
                <a:sym typeface="Arial"/>
              </a:rPr>
              <a:t> best learning resources </a:t>
            </a:r>
            <a:endParaRPr/>
          </a:p>
          <a:p>
            <a:pPr marL="228594" marR="0" lvl="0" indent="-228594" algn="l" rtl="0">
              <a:lnSpc>
                <a:spcPct val="100000"/>
              </a:lnSpc>
              <a:spcBef>
                <a:spcPts val="800"/>
              </a:spcBef>
              <a:spcAft>
                <a:spcPts val="0"/>
              </a:spcAft>
              <a:buClr>
                <a:srgbClr val="8F2DDE"/>
              </a:buClr>
              <a:buSzPts val="1067"/>
              <a:buFont typeface="Noto Sans Symbols"/>
              <a:buChar char="▪"/>
            </a:pPr>
            <a:r>
              <a:rPr lang="en-US" sz="1067" b="0" i="0" u="none" strike="noStrike" cap="none">
                <a:solidFill>
                  <a:srgbClr val="000000"/>
                </a:solidFill>
                <a:latin typeface="Arial Black"/>
                <a:ea typeface="Arial Black"/>
                <a:cs typeface="Arial Black"/>
                <a:sym typeface="Arial Black"/>
              </a:rPr>
              <a:t>SHARE</a:t>
            </a:r>
            <a:r>
              <a:rPr lang="en-US" sz="1067" b="0" i="0" u="none" strike="noStrike" cap="none">
                <a:solidFill>
                  <a:srgbClr val="000000"/>
                </a:solidFill>
                <a:latin typeface="Arial"/>
                <a:ea typeface="Arial"/>
                <a:cs typeface="Arial"/>
                <a:sym typeface="Arial"/>
              </a:rPr>
              <a:t> my unique </a:t>
            </a:r>
            <a:br>
              <a:rPr lang="en-US" sz="1067" b="0" i="0" u="none" strike="noStrike" cap="none">
                <a:solidFill>
                  <a:srgbClr val="000000"/>
                </a:solidFill>
                <a:latin typeface="Arial"/>
                <a:ea typeface="Arial"/>
                <a:cs typeface="Arial"/>
                <a:sym typeface="Arial"/>
              </a:rPr>
            </a:br>
            <a:r>
              <a:rPr lang="en-US" sz="1067" b="0" i="0" u="none" strike="noStrike" cap="none">
                <a:solidFill>
                  <a:srgbClr val="000000"/>
                </a:solidFill>
                <a:latin typeface="Arial"/>
                <a:ea typeface="Arial"/>
                <a:cs typeface="Arial"/>
                <a:sym typeface="Arial"/>
              </a:rPr>
              <a:t>knowledge with others</a:t>
            </a:r>
            <a:endParaRPr/>
          </a:p>
        </p:txBody>
      </p:sp>
      <p:sp>
        <p:nvSpPr>
          <p:cNvPr id="543" name="Google Shape;543;p6"/>
          <p:cNvSpPr/>
          <p:nvPr/>
        </p:nvSpPr>
        <p:spPr>
          <a:xfrm>
            <a:off x="7167960" y="4176000"/>
            <a:ext cx="859075" cy="672000"/>
          </a:xfrm>
          <a:custGeom>
            <a:avLst/>
            <a:gdLst/>
            <a:ahLst/>
            <a:cxnLst/>
            <a:rect l="l" t="t" r="r" b="b"/>
            <a:pathLst>
              <a:path w="6578778" h="5146162" extrusionOk="0">
                <a:moveTo>
                  <a:pt x="128555" y="1923259"/>
                </a:moveTo>
                <a:lnTo>
                  <a:pt x="496467" y="2313377"/>
                </a:lnTo>
                <a:lnTo>
                  <a:pt x="366427" y="2435976"/>
                </a:lnTo>
                <a:lnTo>
                  <a:pt x="-1485" y="2045855"/>
                </a:lnTo>
                <a:close/>
                <a:moveTo>
                  <a:pt x="1125789" y="2980519"/>
                </a:moveTo>
                <a:lnTo>
                  <a:pt x="772522" y="2605952"/>
                </a:lnTo>
                <a:lnTo>
                  <a:pt x="642482" y="2728551"/>
                </a:lnTo>
                <a:lnTo>
                  <a:pt x="995750" y="3103118"/>
                </a:lnTo>
                <a:close/>
                <a:moveTo>
                  <a:pt x="-1364" y="2716085"/>
                </a:moveTo>
                <a:lnTo>
                  <a:pt x="366548" y="3106203"/>
                </a:lnTo>
                <a:lnTo>
                  <a:pt x="496588" y="2983545"/>
                </a:lnTo>
                <a:lnTo>
                  <a:pt x="128676" y="2593486"/>
                </a:lnTo>
                <a:close/>
                <a:moveTo>
                  <a:pt x="642482" y="3398777"/>
                </a:moveTo>
                <a:lnTo>
                  <a:pt x="1010394" y="3788898"/>
                </a:lnTo>
                <a:lnTo>
                  <a:pt x="1140433" y="3666241"/>
                </a:lnTo>
                <a:lnTo>
                  <a:pt x="772522" y="3276182"/>
                </a:lnTo>
                <a:close/>
                <a:moveTo>
                  <a:pt x="1286327" y="4081411"/>
                </a:moveTo>
                <a:lnTo>
                  <a:pt x="1654238" y="4471591"/>
                </a:lnTo>
                <a:lnTo>
                  <a:pt x="1784278" y="4348933"/>
                </a:lnTo>
                <a:lnTo>
                  <a:pt x="1416367" y="3958816"/>
                </a:lnTo>
                <a:close/>
                <a:moveTo>
                  <a:pt x="642482" y="4069309"/>
                </a:moveTo>
                <a:lnTo>
                  <a:pt x="1010394" y="4459367"/>
                </a:lnTo>
                <a:lnTo>
                  <a:pt x="1140433" y="4336772"/>
                </a:lnTo>
                <a:lnTo>
                  <a:pt x="772522" y="3946651"/>
                </a:lnTo>
                <a:close/>
                <a:moveTo>
                  <a:pt x="-1364" y="3386616"/>
                </a:moveTo>
                <a:lnTo>
                  <a:pt x="366548" y="3776734"/>
                </a:lnTo>
                <a:lnTo>
                  <a:pt x="496467" y="3653713"/>
                </a:lnTo>
                <a:lnTo>
                  <a:pt x="128555" y="3263716"/>
                </a:lnTo>
                <a:close/>
                <a:moveTo>
                  <a:pt x="1286327" y="4751942"/>
                </a:moveTo>
                <a:lnTo>
                  <a:pt x="1654238" y="5142060"/>
                </a:lnTo>
                <a:lnTo>
                  <a:pt x="1784278" y="5019465"/>
                </a:lnTo>
                <a:lnTo>
                  <a:pt x="1416246" y="4629164"/>
                </a:lnTo>
                <a:close/>
                <a:moveTo>
                  <a:pt x="6132714" y="885240"/>
                </a:moveTo>
                <a:cubicBezTo>
                  <a:pt x="5887158" y="885240"/>
                  <a:pt x="5688134" y="686216"/>
                  <a:pt x="5688134" y="440659"/>
                </a:cubicBezTo>
                <a:cubicBezTo>
                  <a:pt x="5688134" y="195105"/>
                  <a:pt x="5887158" y="-3919"/>
                  <a:pt x="6132714" y="-3919"/>
                </a:cubicBezTo>
                <a:cubicBezTo>
                  <a:pt x="6378271" y="-3919"/>
                  <a:pt x="6577294" y="195105"/>
                  <a:pt x="6577294" y="440659"/>
                </a:cubicBezTo>
                <a:cubicBezTo>
                  <a:pt x="6576932" y="686036"/>
                  <a:pt x="6377969" y="884877"/>
                  <a:pt x="6132593" y="885057"/>
                </a:cubicBezTo>
                <a:close/>
                <a:moveTo>
                  <a:pt x="6398543" y="440659"/>
                </a:moveTo>
                <a:cubicBezTo>
                  <a:pt x="6398604" y="293797"/>
                  <a:pt x="6279576" y="174771"/>
                  <a:pt x="6132714" y="174712"/>
                </a:cubicBezTo>
                <a:cubicBezTo>
                  <a:pt x="5985852" y="174650"/>
                  <a:pt x="5866826" y="293676"/>
                  <a:pt x="5866765" y="440538"/>
                </a:cubicBezTo>
                <a:cubicBezTo>
                  <a:pt x="5866705" y="587400"/>
                  <a:pt x="5985731" y="706429"/>
                  <a:pt x="6132593" y="706488"/>
                </a:cubicBezTo>
                <a:cubicBezTo>
                  <a:pt x="6132654" y="706488"/>
                  <a:pt x="6132654" y="706488"/>
                  <a:pt x="6132714" y="706488"/>
                </a:cubicBezTo>
                <a:cubicBezTo>
                  <a:pt x="6279455" y="706187"/>
                  <a:pt x="6398301" y="587220"/>
                  <a:pt x="6398422" y="440479"/>
                </a:cubicBezTo>
                <a:close/>
                <a:moveTo>
                  <a:pt x="6203876" y="1051828"/>
                </a:moveTo>
                <a:lnTo>
                  <a:pt x="6367803" y="1663603"/>
                </a:lnTo>
                <a:lnTo>
                  <a:pt x="6540443" y="1617371"/>
                </a:lnTo>
                <a:lnTo>
                  <a:pt x="6376516" y="1005599"/>
                </a:lnTo>
                <a:close/>
                <a:moveTo>
                  <a:pt x="5724684" y="1616948"/>
                </a:moveTo>
                <a:lnTo>
                  <a:pt x="5897324" y="1663180"/>
                </a:lnTo>
                <a:lnTo>
                  <a:pt x="6061251" y="1051406"/>
                </a:lnTo>
                <a:lnTo>
                  <a:pt x="5888611" y="1005174"/>
                </a:lnTo>
                <a:close/>
                <a:moveTo>
                  <a:pt x="5638939" y="807603"/>
                </a:moveTo>
                <a:lnTo>
                  <a:pt x="5191152" y="1255390"/>
                </a:lnTo>
                <a:lnTo>
                  <a:pt x="5317560" y="1381800"/>
                </a:lnTo>
                <a:lnTo>
                  <a:pt x="5765347" y="934013"/>
                </a:lnTo>
                <a:close/>
                <a:moveTo>
                  <a:pt x="5567777" y="684340"/>
                </a:moveTo>
                <a:lnTo>
                  <a:pt x="5521485" y="511701"/>
                </a:lnTo>
                <a:lnTo>
                  <a:pt x="4909712" y="675627"/>
                </a:lnTo>
                <a:lnTo>
                  <a:pt x="4956003" y="848269"/>
                </a:lnTo>
                <a:close/>
                <a:moveTo>
                  <a:pt x="5567777" y="196677"/>
                </a:moveTo>
                <a:lnTo>
                  <a:pt x="4956184" y="32751"/>
                </a:lnTo>
                <a:lnTo>
                  <a:pt x="4909893" y="205390"/>
                </a:lnTo>
                <a:lnTo>
                  <a:pt x="5521666" y="369316"/>
                </a:lnTo>
                <a:close/>
                <a:moveTo>
                  <a:pt x="5248880" y="2912928"/>
                </a:moveTo>
                <a:cubicBezTo>
                  <a:pt x="5249303" y="3276847"/>
                  <a:pt x="4954550" y="3572205"/>
                  <a:pt x="4590633" y="3572628"/>
                </a:cubicBezTo>
                <a:cubicBezTo>
                  <a:pt x="4364197" y="3572870"/>
                  <a:pt x="4153436" y="3456807"/>
                  <a:pt x="4032594" y="3265288"/>
                </a:cubicBezTo>
                <a:cubicBezTo>
                  <a:pt x="3901827" y="3400231"/>
                  <a:pt x="3735965" y="3495960"/>
                  <a:pt x="3553703" y="3541586"/>
                </a:cubicBezTo>
                <a:lnTo>
                  <a:pt x="3553703" y="4937774"/>
                </a:lnTo>
                <a:lnTo>
                  <a:pt x="4319359" y="4937774"/>
                </a:lnTo>
                <a:lnTo>
                  <a:pt x="4319359" y="5116526"/>
                </a:lnTo>
                <a:lnTo>
                  <a:pt x="2292940" y="5116526"/>
                </a:lnTo>
                <a:lnTo>
                  <a:pt x="2292940" y="4937774"/>
                </a:lnTo>
                <a:lnTo>
                  <a:pt x="3058596" y="4937774"/>
                </a:lnTo>
                <a:lnTo>
                  <a:pt x="3058596" y="3541465"/>
                </a:lnTo>
                <a:cubicBezTo>
                  <a:pt x="2983864" y="3522525"/>
                  <a:pt x="2911491" y="3495112"/>
                  <a:pt x="2842932" y="3459774"/>
                </a:cubicBezTo>
                <a:cubicBezTo>
                  <a:pt x="2699640" y="3533537"/>
                  <a:pt x="2540857" y="3572143"/>
                  <a:pt x="2379653" y="3572326"/>
                </a:cubicBezTo>
                <a:cubicBezTo>
                  <a:pt x="1819375" y="3572326"/>
                  <a:pt x="1363661" y="3116491"/>
                  <a:pt x="1363661" y="2556272"/>
                </a:cubicBezTo>
                <a:cubicBezTo>
                  <a:pt x="1364024" y="2216922"/>
                  <a:pt x="1533518" y="1900083"/>
                  <a:pt x="1815623" y="1711468"/>
                </a:cubicBezTo>
                <a:cubicBezTo>
                  <a:pt x="1794141" y="1649444"/>
                  <a:pt x="1783250" y="1584210"/>
                  <a:pt x="1783371" y="1518558"/>
                </a:cubicBezTo>
                <a:cubicBezTo>
                  <a:pt x="1783794" y="1222774"/>
                  <a:pt x="2000729" y="971833"/>
                  <a:pt x="2293364" y="928748"/>
                </a:cubicBezTo>
                <a:cubicBezTo>
                  <a:pt x="2335722" y="407257"/>
                  <a:pt x="2773827" y="-4102"/>
                  <a:pt x="3306089" y="-4102"/>
                </a:cubicBezTo>
                <a:cubicBezTo>
                  <a:pt x="3814388" y="-4102"/>
                  <a:pt x="4244022" y="376699"/>
                  <a:pt x="4311734" y="874107"/>
                </a:cubicBezTo>
                <a:cubicBezTo>
                  <a:pt x="4848170" y="1036399"/>
                  <a:pt x="5151456" y="1602849"/>
                  <a:pt x="4989163" y="2139285"/>
                </a:cubicBezTo>
                <a:cubicBezTo>
                  <a:pt x="4968589" y="2207361"/>
                  <a:pt x="4940875" y="2273078"/>
                  <a:pt x="4906565" y="2335345"/>
                </a:cubicBezTo>
                <a:cubicBezTo>
                  <a:pt x="5117508" y="2451042"/>
                  <a:pt x="5248759" y="2672335"/>
                  <a:pt x="5249000" y="2912928"/>
                </a:cubicBezTo>
                <a:close/>
                <a:moveTo>
                  <a:pt x="5070128" y="2912928"/>
                </a:moveTo>
                <a:cubicBezTo>
                  <a:pt x="5069826" y="2708521"/>
                  <a:pt x="4940390" y="2526681"/>
                  <a:pt x="4747358" y="2459453"/>
                </a:cubicBezTo>
                <a:lnTo>
                  <a:pt x="4636078" y="2420484"/>
                </a:lnTo>
                <a:lnTo>
                  <a:pt x="4703608" y="2323665"/>
                </a:lnTo>
                <a:cubicBezTo>
                  <a:pt x="4967923" y="1945165"/>
                  <a:pt x="4875340" y="1424037"/>
                  <a:pt x="4496840" y="1159721"/>
                </a:cubicBezTo>
                <a:cubicBezTo>
                  <a:pt x="4409884" y="1099029"/>
                  <a:pt x="4312219" y="1055459"/>
                  <a:pt x="4209046" y="1031255"/>
                </a:cubicBezTo>
                <a:lnTo>
                  <a:pt x="4178366" y="1024054"/>
                </a:lnTo>
                <a:cubicBezTo>
                  <a:pt x="4125176" y="1013586"/>
                  <a:pt x="4071139" y="1008261"/>
                  <a:pt x="4016921" y="1008140"/>
                </a:cubicBezTo>
                <a:cubicBezTo>
                  <a:pt x="3794722" y="1007534"/>
                  <a:pt x="3581539" y="1095882"/>
                  <a:pt x="3424873" y="1253393"/>
                </a:cubicBezTo>
                <a:lnTo>
                  <a:pt x="3298465" y="1127045"/>
                </a:lnTo>
                <a:cubicBezTo>
                  <a:pt x="3488592" y="935827"/>
                  <a:pt x="3747280" y="828661"/>
                  <a:pt x="4016921" y="829388"/>
                </a:cubicBezTo>
                <a:cubicBezTo>
                  <a:pt x="4052319" y="829447"/>
                  <a:pt x="4087659" y="831264"/>
                  <a:pt x="4122816" y="834955"/>
                </a:cubicBezTo>
                <a:cubicBezTo>
                  <a:pt x="4040944" y="456635"/>
                  <a:pt x="3702985" y="174407"/>
                  <a:pt x="3306331" y="174407"/>
                </a:cubicBezTo>
                <a:cubicBezTo>
                  <a:pt x="2872098" y="174407"/>
                  <a:pt x="2514232" y="506678"/>
                  <a:pt x="2473145" y="930261"/>
                </a:cubicBezTo>
                <a:cubicBezTo>
                  <a:pt x="2597375" y="949505"/>
                  <a:pt x="2712287" y="1007836"/>
                  <a:pt x="2801118" y="1096848"/>
                </a:cubicBezTo>
                <a:lnTo>
                  <a:pt x="2674891" y="1223501"/>
                </a:lnTo>
                <a:cubicBezTo>
                  <a:pt x="2513082" y="1060060"/>
                  <a:pt x="2249372" y="1058789"/>
                  <a:pt x="2085990" y="1220596"/>
                </a:cubicBezTo>
                <a:cubicBezTo>
                  <a:pt x="1979792" y="1325706"/>
                  <a:pt x="1938039" y="1479647"/>
                  <a:pt x="1976645" y="1624028"/>
                </a:cubicBezTo>
                <a:cubicBezTo>
                  <a:pt x="2103962" y="1568961"/>
                  <a:pt x="2241142" y="1540461"/>
                  <a:pt x="2379835" y="1540280"/>
                </a:cubicBezTo>
                <a:lnTo>
                  <a:pt x="2379835" y="1719032"/>
                </a:lnTo>
                <a:cubicBezTo>
                  <a:pt x="2241868" y="1719091"/>
                  <a:pt x="2106080" y="1753221"/>
                  <a:pt x="1984512" y="1818392"/>
                </a:cubicBezTo>
                <a:lnTo>
                  <a:pt x="1971864" y="1825472"/>
                </a:lnTo>
                <a:cubicBezTo>
                  <a:pt x="1707125" y="1973545"/>
                  <a:pt x="1543018" y="2252987"/>
                  <a:pt x="1542594" y="2556272"/>
                </a:cubicBezTo>
                <a:cubicBezTo>
                  <a:pt x="1542594" y="3017979"/>
                  <a:pt x="1918191" y="3393574"/>
                  <a:pt x="2379835" y="3393574"/>
                </a:cubicBezTo>
                <a:cubicBezTo>
                  <a:pt x="2476896" y="3393391"/>
                  <a:pt x="2573110" y="3376207"/>
                  <a:pt x="2664240" y="3342866"/>
                </a:cubicBezTo>
                <a:cubicBezTo>
                  <a:pt x="2637736" y="3321445"/>
                  <a:pt x="2612261" y="3298691"/>
                  <a:pt x="2588056" y="3274669"/>
                </a:cubicBezTo>
                <a:lnTo>
                  <a:pt x="2714526" y="3148318"/>
                </a:lnTo>
                <a:cubicBezTo>
                  <a:pt x="2759970" y="3193581"/>
                  <a:pt x="2810376" y="3233460"/>
                  <a:pt x="2864898" y="3267226"/>
                </a:cubicBezTo>
                <a:lnTo>
                  <a:pt x="2888013" y="3280599"/>
                </a:lnTo>
                <a:cubicBezTo>
                  <a:pt x="2942050" y="3311641"/>
                  <a:pt x="2999294" y="3336573"/>
                  <a:pt x="3058837" y="3354969"/>
                </a:cubicBezTo>
                <a:lnTo>
                  <a:pt x="3058837" y="3117034"/>
                </a:lnTo>
                <a:lnTo>
                  <a:pt x="2561310" y="2619446"/>
                </a:lnTo>
                <a:lnTo>
                  <a:pt x="2687719" y="2493098"/>
                </a:lnTo>
                <a:lnTo>
                  <a:pt x="3058837" y="2864277"/>
                </a:lnTo>
                <a:lnTo>
                  <a:pt x="3058837" y="1784082"/>
                </a:lnTo>
                <a:lnTo>
                  <a:pt x="3237650" y="1784082"/>
                </a:lnTo>
                <a:lnTo>
                  <a:pt x="3237650" y="4937774"/>
                </a:lnTo>
                <a:lnTo>
                  <a:pt x="3375557" y="4937774"/>
                </a:lnTo>
                <a:lnTo>
                  <a:pt x="3375557" y="2361001"/>
                </a:lnTo>
                <a:lnTo>
                  <a:pt x="3940918" y="1795641"/>
                </a:lnTo>
                <a:lnTo>
                  <a:pt x="4067267" y="1922048"/>
                </a:lnTo>
                <a:lnTo>
                  <a:pt x="3554309" y="2435006"/>
                </a:lnTo>
                <a:lnTo>
                  <a:pt x="3554309" y="3355270"/>
                </a:lnTo>
                <a:cubicBezTo>
                  <a:pt x="3725677" y="3302263"/>
                  <a:pt x="3875322" y="3195398"/>
                  <a:pt x="3981159" y="3050593"/>
                </a:cubicBezTo>
                <a:lnTo>
                  <a:pt x="3996952" y="3029112"/>
                </a:lnTo>
                <a:cubicBezTo>
                  <a:pt x="4041186" y="2965031"/>
                  <a:pt x="4076283" y="2895079"/>
                  <a:pt x="4101092" y="2821254"/>
                </a:cubicBezTo>
                <a:lnTo>
                  <a:pt x="4270525" y="2877771"/>
                </a:lnTo>
                <a:cubicBezTo>
                  <a:pt x="4242388" y="2961521"/>
                  <a:pt x="4203358" y="3041274"/>
                  <a:pt x="4154464" y="3114857"/>
                </a:cubicBezTo>
                <a:cubicBezTo>
                  <a:pt x="4265623" y="3355571"/>
                  <a:pt x="4550877" y="3460622"/>
                  <a:pt x="4791593" y="3349461"/>
                </a:cubicBezTo>
                <a:cubicBezTo>
                  <a:pt x="4961811" y="3270855"/>
                  <a:pt x="5070672" y="3100394"/>
                  <a:pt x="5070430" y="291292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400"/>
              <a:buFont typeface="Arial"/>
              <a:buNone/>
            </a:pPr>
            <a:endParaRPr sz="2400" b="0" i="0" u="none" strike="noStrike" cap="none">
              <a:solidFill>
                <a:srgbClr val="000000"/>
              </a:solidFill>
              <a:latin typeface="Arial"/>
              <a:ea typeface="Arial"/>
              <a:cs typeface="Arial"/>
              <a:sym typeface="Arial"/>
            </a:endParaRPr>
          </a:p>
        </p:txBody>
      </p:sp>
      <p:sp>
        <p:nvSpPr>
          <p:cNvPr id="544" name="Google Shape;544;p6"/>
          <p:cNvSpPr/>
          <p:nvPr/>
        </p:nvSpPr>
        <p:spPr>
          <a:xfrm>
            <a:off x="6279191" y="3396108"/>
            <a:ext cx="304491" cy="463345"/>
          </a:xfrm>
          <a:custGeom>
            <a:avLst/>
            <a:gdLst/>
            <a:ahLst/>
            <a:cxnLst/>
            <a:rect l="l" t="t" r="r" b="b"/>
            <a:pathLst>
              <a:path w="2331786" h="3548288" extrusionOk="0">
                <a:moveTo>
                  <a:pt x="1253885" y="2433494"/>
                </a:moveTo>
                <a:lnTo>
                  <a:pt x="1688722" y="1998654"/>
                </a:lnTo>
                <a:cubicBezTo>
                  <a:pt x="1781426" y="1996538"/>
                  <a:pt x="2006651" y="1975117"/>
                  <a:pt x="2156539" y="1825167"/>
                </a:cubicBezTo>
                <a:cubicBezTo>
                  <a:pt x="2345214" y="1636553"/>
                  <a:pt x="2330450" y="1328548"/>
                  <a:pt x="2329785" y="1315539"/>
                </a:cubicBezTo>
                <a:lnTo>
                  <a:pt x="2325366" y="1235662"/>
                </a:lnTo>
                <a:lnTo>
                  <a:pt x="2245430" y="1231245"/>
                </a:lnTo>
                <a:cubicBezTo>
                  <a:pt x="2232300" y="1230701"/>
                  <a:pt x="1924417" y="1215937"/>
                  <a:pt x="1735861" y="1404489"/>
                </a:cubicBezTo>
                <a:cubicBezTo>
                  <a:pt x="1585731" y="1554560"/>
                  <a:pt x="1564491" y="1779662"/>
                  <a:pt x="1562374" y="1872247"/>
                </a:cubicBezTo>
                <a:lnTo>
                  <a:pt x="1253764" y="2180857"/>
                </a:lnTo>
                <a:lnTo>
                  <a:pt x="1253764" y="1561640"/>
                </a:lnTo>
                <a:lnTo>
                  <a:pt x="1591481" y="1223982"/>
                </a:lnTo>
                <a:cubicBezTo>
                  <a:pt x="1671960" y="1221199"/>
                  <a:pt x="1850108" y="1200809"/>
                  <a:pt x="1970647" y="1080208"/>
                </a:cubicBezTo>
                <a:cubicBezTo>
                  <a:pt x="2127131" y="923725"/>
                  <a:pt x="2115029" y="669635"/>
                  <a:pt x="2114483" y="658924"/>
                </a:cubicBezTo>
                <a:lnTo>
                  <a:pt x="2110066" y="578988"/>
                </a:lnTo>
                <a:lnTo>
                  <a:pt x="2030130" y="574633"/>
                </a:lnTo>
                <a:cubicBezTo>
                  <a:pt x="2019299" y="574086"/>
                  <a:pt x="1765331" y="561925"/>
                  <a:pt x="1608847" y="718348"/>
                </a:cubicBezTo>
                <a:cubicBezTo>
                  <a:pt x="1488247" y="838947"/>
                  <a:pt x="1467854" y="1017093"/>
                  <a:pt x="1465071" y="1097575"/>
                </a:cubicBezTo>
                <a:lnTo>
                  <a:pt x="1253764" y="1308882"/>
                </a:lnTo>
                <a:lnTo>
                  <a:pt x="1253764" y="985507"/>
                </a:lnTo>
                <a:cubicBezTo>
                  <a:pt x="1317665" y="918640"/>
                  <a:pt x="1461863" y="744426"/>
                  <a:pt x="1461863" y="532092"/>
                </a:cubicBezTo>
                <a:cubicBezTo>
                  <a:pt x="1461863" y="265355"/>
                  <a:pt x="1233734" y="58043"/>
                  <a:pt x="1223992" y="49268"/>
                </a:cubicBezTo>
                <a:lnTo>
                  <a:pt x="1164388" y="-4102"/>
                </a:lnTo>
                <a:lnTo>
                  <a:pt x="1104784" y="49268"/>
                </a:lnTo>
                <a:cubicBezTo>
                  <a:pt x="1095042" y="58043"/>
                  <a:pt x="866912" y="265355"/>
                  <a:pt x="866912" y="532092"/>
                </a:cubicBezTo>
                <a:cubicBezTo>
                  <a:pt x="866912" y="744426"/>
                  <a:pt x="1011111" y="918640"/>
                  <a:pt x="1075012" y="985507"/>
                </a:cubicBezTo>
                <a:lnTo>
                  <a:pt x="1075012" y="1308882"/>
                </a:lnTo>
                <a:lnTo>
                  <a:pt x="863765" y="1097575"/>
                </a:lnTo>
                <a:cubicBezTo>
                  <a:pt x="860982" y="1017093"/>
                  <a:pt x="840590" y="838947"/>
                  <a:pt x="719989" y="718348"/>
                </a:cubicBezTo>
                <a:cubicBezTo>
                  <a:pt x="563506" y="561925"/>
                  <a:pt x="309357" y="574086"/>
                  <a:pt x="298706" y="574633"/>
                </a:cubicBezTo>
                <a:lnTo>
                  <a:pt x="218771" y="578988"/>
                </a:lnTo>
                <a:lnTo>
                  <a:pt x="214353" y="658924"/>
                </a:lnTo>
                <a:cubicBezTo>
                  <a:pt x="213809" y="669635"/>
                  <a:pt x="201707" y="923725"/>
                  <a:pt x="358190" y="1080208"/>
                </a:cubicBezTo>
                <a:cubicBezTo>
                  <a:pt x="478668" y="1200809"/>
                  <a:pt x="656876" y="1221199"/>
                  <a:pt x="737356" y="1223982"/>
                </a:cubicBezTo>
                <a:lnTo>
                  <a:pt x="1075012" y="1561640"/>
                </a:lnTo>
                <a:lnTo>
                  <a:pt x="1075012" y="2180736"/>
                </a:lnTo>
                <a:lnTo>
                  <a:pt x="766402" y="1872126"/>
                </a:lnTo>
                <a:cubicBezTo>
                  <a:pt x="764345" y="1779662"/>
                  <a:pt x="743105" y="1554439"/>
                  <a:pt x="592975" y="1404368"/>
                </a:cubicBezTo>
                <a:cubicBezTo>
                  <a:pt x="404421" y="1215875"/>
                  <a:pt x="96416" y="1230518"/>
                  <a:pt x="83345" y="1231124"/>
                </a:cubicBezTo>
                <a:lnTo>
                  <a:pt x="3470" y="1235541"/>
                </a:lnTo>
                <a:lnTo>
                  <a:pt x="-948" y="1315418"/>
                </a:lnTo>
                <a:cubicBezTo>
                  <a:pt x="-1674" y="1328486"/>
                  <a:pt x="-16378" y="1636130"/>
                  <a:pt x="172297" y="1825046"/>
                </a:cubicBezTo>
                <a:cubicBezTo>
                  <a:pt x="322185" y="1974996"/>
                  <a:pt x="547470" y="1996417"/>
                  <a:pt x="640114" y="1998533"/>
                </a:cubicBezTo>
                <a:lnTo>
                  <a:pt x="1074891" y="2433373"/>
                </a:lnTo>
                <a:lnTo>
                  <a:pt x="1074891" y="3068746"/>
                </a:lnTo>
                <a:cubicBezTo>
                  <a:pt x="717024" y="3085446"/>
                  <a:pt x="375557" y="3199148"/>
                  <a:pt x="105069" y="3393692"/>
                </a:cubicBezTo>
                <a:lnTo>
                  <a:pt x="209452" y="3538921"/>
                </a:lnTo>
                <a:cubicBezTo>
                  <a:pt x="472859" y="3349458"/>
                  <a:pt x="812815" y="3245137"/>
                  <a:pt x="1166748" y="3245137"/>
                </a:cubicBezTo>
                <a:cubicBezTo>
                  <a:pt x="1524312" y="3245137"/>
                  <a:pt x="1866870" y="3351334"/>
                  <a:pt x="2131306" y="3544186"/>
                </a:cubicBezTo>
                <a:lnTo>
                  <a:pt x="2236656" y="3399744"/>
                </a:lnTo>
                <a:cubicBezTo>
                  <a:pt x="1963507" y="3200601"/>
                  <a:pt x="1617319" y="3084539"/>
                  <a:pt x="1253643" y="3068504"/>
                </a:cubicBezTo>
                <a:close/>
                <a:moveTo>
                  <a:pt x="1862271" y="1531020"/>
                </a:moveTo>
                <a:cubicBezTo>
                  <a:pt x="1943235" y="1450115"/>
                  <a:pt x="2064985" y="1422885"/>
                  <a:pt x="2147280" y="1413929"/>
                </a:cubicBezTo>
                <a:cubicBezTo>
                  <a:pt x="2138325" y="1496285"/>
                  <a:pt x="2110973" y="1618036"/>
                  <a:pt x="2030191" y="1698940"/>
                </a:cubicBezTo>
                <a:cubicBezTo>
                  <a:pt x="1949407" y="1779845"/>
                  <a:pt x="1827598" y="1807135"/>
                  <a:pt x="1745301" y="1816031"/>
                </a:cubicBezTo>
                <a:cubicBezTo>
                  <a:pt x="1754438" y="1733433"/>
                  <a:pt x="1781790" y="1611320"/>
                  <a:pt x="1862271" y="1531020"/>
                </a:cubicBezTo>
                <a:close/>
                <a:moveTo>
                  <a:pt x="1735196" y="844939"/>
                </a:moveTo>
                <a:cubicBezTo>
                  <a:pt x="1789354" y="790478"/>
                  <a:pt x="1868684" y="768392"/>
                  <a:pt x="1929923" y="759253"/>
                </a:cubicBezTo>
                <a:cubicBezTo>
                  <a:pt x="1920785" y="820492"/>
                  <a:pt x="1898457" y="899822"/>
                  <a:pt x="1844238" y="954040"/>
                </a:cubicBezTo>
                <a:cubicBezTo>
                  <a:pt x="1790019" y="1008258"/>
                  <a:pt x="1710689" y="1030587"/>
                  <a:pt x="1649450" y="1039726"/>
                </a:cubicBezTo>
                <a:cubicBezTo>
                  <a:pt x="1658951" y="978245"/>
                  <a:pt x="1681158" y="898974"/>
                  <a:pt x="1735376" y="844755"/>
                </a:cubicBezTo>
                <a:close/>
                <a:moveTo>
                  <a:pt x="484478" y="953860"/>
                </a:moveTo>
                <a:cubicBezTo>
                  <a:pt x="430017" y="899399"/>
                  <a:pt x="407930" y="820308"/>
                  <a:pt x="398793" y="759132"/>
                </a:cubicBezTo>
                <a:cubicBezTo>
                  <a:pt x="460092" y="768330"/>
                  <a:pt x="539483" y="790720"/>
                  <a:pt x="593520" y="844755"/>
                </a:cubicBezTo>
                <a:cubicBezTo>
                  <a:pt x="647557" y="898794"/>
                  <a:pt x="670128" y="978307"/>
                  <a:pt x="679265" y="1039542"/>
                </a:cubicBezTo>
                <a:cubicBezTo>
                  <a:pt x="618148" y="1030407"/>
                  <a:pt x="538878" y="1008016"/>
                  <a:pt x="484659" y="953860"/>
                </a:cubicBezTo>
                <a:close/>
                <a:moveTo>
                  <a:pt x="298706" y="1698760"/>
                </a:moveTo>
                <a:cubicBezTo>
                  <a:pt x="217742" y="1617855"/>
                  <a:pt x="190511" y="1496046"/>
                  <a:pt x="181616" y="1413749"/>
                </a:cubicBezTo>
                <a:cubicBezTo>
                  <a:pt x="263912" y="1422705"/>
                  <a:pt x="385662" y="1450056"/>
                  <a:pt x="466627" y="1530840"/>
                </a:cubicBezTo>
                <a:cubicBezTo>
                  <a:pt x="547591" y="1611621"/>
                  <a:pt x="574822" y="1733614"/>
                  <a:pt x="583777" y="1815848"/>
                </a:cubicBezTo>
                <a:cubicBezTo>
                  <a:pt x="501603" y="1806955"/>
                  <a:pt x="379853" y="1779724"/>
                  <a:pt x="298888" y="1698760"/>
                </a:cubicBezTo>
                <a:close/>
                <a:moveTo>
                  <a:pt x="1164025" y="247686"/>
                </a:moveTo>
                <a:cubicBezTo>
                  <a:pt x="1215944" y="312314"/>
                  <a:pt x="1282749" y="417663"/>
                  <a:pt x="1282749" y="532092"/>
                </a:cubicBezTo>
                <a:cubicBezTo>
                  <a:pt x="1282749" y="646520"/>
                  <a:pt x="1215884" y="751931"/>
                  <a:pt x="1164025" y="816497"/>
                </a:cubicBezTo>
                <a:cubicBezTo>
                  <a:pt x="1112166" y="751931"/>
                  <a:pt x="1045301" y="646579"/>
                  <a:pt x="1045301" y="532092"/>
                </a:cubicBezTo>
                <a:cubicBezTo>
                  <a:pt x="1045301" y="417604"/>
                  <a:pt x="1112650" y="312252"/>
                  <a:pt x="1164509" y="24768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400"/>
              <a:buFont typeface="Arial"/>
              <a:buNone/>
            </a:pPr>
            <a:endParaRPr sz="2400" b="0" i="0" u="none" strike="noStrike" cap="none">
              <a:solidFill>
                <a:srgbClr val="000000"/>
              </a:solidFill>
              <a:latin typeface="Arial"/>
              <a:ea typeface="Arial"/>
              <a:cs typeface="Arial"/>
              <a:sym typeface="Arial"/>
            </a:endParaRPr>
          </a:p>
        </p:txBody>
      </p:sp>
      <p:grpSp>
        <p:nvGrpSpPr>
          <p:cNvPr id="545" name="Google Shape;545;p6"/>
          <p:cNvGrpSpPr/>
          <p:nvPr/>
        </p:nvGrpSpPr>
        <p:grpSpPr>
          <a:xfrm>
            <a:off x="7016400" y="2673600"/>
            <a:ext cx="0" cy="2688000"/>
            <a:chOff x="5262300" y="2005200"/>
            <a:chExt cx="0" cy="2016000"/>
          </a:xfrm>
        </p:grpSpPr>
        <p:cxnSp>
          <p:nvCxnSpPr>
            <p:cNvPr id="546" name="Google Shape;546;p6"/>
            <p:cNvCxnSpPr/>
            <p:nvPr/>
          </p:nvCxnSpPr>
          <p:spPr>
            <a:xfrm>
              <a:off x="5262300" y="2005200"/>
              <a:ext cx="0" cy="936000"/>
            </a:xfrm>
            <a:prstGeom prst="straightConnector1">
              <a:avLst/>
            </a:prstGeom>
            <a:noFill/>
            <a:ln w="21575" cap="flat" cmpd="sng">
              <a:solidFill>
                <a:srgbClr val="E2E2E2">
                  <a:alpha val="49803"/>
                </a:srgbClr>
              </a:solidFill>
              <a:prstDash val="solid"/>
              <a:miter lim="800000"/>
              <a:headEnd type="none" w="sm" len="sm"/>
              <a:tailEnd type="none" w="sm" len="sm"/>
            </a:ln>
          </p:spPr>
        </p:cxnSp>
        <p:cxnSp>
          <p:nvCxnSpPr>
            <p:cNvPr id="547" name="Google Shape;547;p6"/>
            <p:cNvCxnSpPr/>
            <p:nvPr/>
          </p:nvCxnSpPr>
          <p:spPr>
            <a:xfrm>
              <a:off x="5262300" y="3085200"/>
              <a:ext cx="0" cy="936000"/>
            </a:xfrm>
            <a:prstGeom prst="straightConnector1">
              <a:avLst/>
            </a:prstGeom>
            <a:noFill/>
            <a:ln w="21575" cap="flat" cmpd="sng">
              <a:solidFill>
                <a:srgbClr val="E2E2E2">
                  <a:alpha val="49803"/>
                </a:srgbClr>
              </a:solidFill>
              <a:prstDash val="solid"/>
              <a:miter lim="800000"/>
              <a:headEnd type="none" w="sm" len="sm"/>
              <a:tailEnd type="none" w="sm" len="sm"/>
            </a:ln>
          </p:spPr>
        </p:cxnSp>
      </p:grpSp>
      <p:cxnSp>
        <p:nvCxnSpPr>
          <p:cNvPr id="548" name="Google Shape;548;p6"/>
          <p:cNvCxnSpPr/>
          <p:nvPr/>
        </p:nvCxnSpPr>
        <p:spPr>
          <a:xfrm rot="10800000">
            <a:off x="6296400" y="3394701"/>
            <a:ext cx="0" cy="1248000"/>
          </a:xfrm>
          <a:prstGeom prst="straightConnector1">
            <a:avLst/>
          </a:prstGeom>
          <a:noFill/>
          <a:ln w="21575" cap="flat" cmpd="sng">
            <a:solidFill>
              <a:srgbClr val="E2E2E2">
                <a:alpha val="49803"/>
              </a:srgbClr>
            </a:solidFill>
            <a:prstDash val="solid"/>
            <a:miter lim="800000"/>
            <a:headEnd type="none" w="sm" len="sm"/>
            <a:tailEnd type="none" w="sm" len="sm"/>
          </a:ln>
        </p:spPr>
      </p:cxnSp>
      <p:cxnSp>
        <p:nvCxnSpPr>
          <p:cNvPr id="549" name="Google Shape;549;p6"/>
          <p:cNvCxnSpPr/>
          <p:nvPr/>
        </p:nvCxnSpPr>
        <p:spPr>
          <a:xfrm rot="10800000">
            <a:off x="7736400" y="3394701"/>
            <a:ext cx="0" cy="1248000"/>
          </a:xfrm>
          <a:prstGeom prst="straightConnector1">
            <a:avLst/>
          </a:prstGeom>
          <a:noFill/>
          <a:ln w="21575" cap="flat" cmpd="sng">
            <a:solidFill>
              <a:srgbClr val="E2E2E2">
                <a:alpha val="49803"/>
              </a:srgbClr>
            </a:solidFill>
            <a:prstDash val="solid"/>
            <a:miter lim="800000"/>
            <a:headEnd type="none" w="sm" len="sm"/>
            <a:tailEnd type="none" w="sm" len="sm"/>
          </a:ln>
        </p:spPr>
      </p:cxnSp>
      <p:sp>
        <p:nvSpPr>
          <p:cNvPr id="550" name="Google Shape;550;p6"/>
          <p:cNvSpPr txBox="1"/>
          <p:nvPr/>
        </p:nvSpPr>
        <p:spPr>
          <a:xfrm>
            <a:off x="609583" y="6048000"/>
            <a:ext cx="6240000" cy="3360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7F7F7F"/>
              </a:buClr>
              <a:buSzPts val="667"/>
              <a:buFont typeface="Arial"/>
              <a:buNone/>
            </a:pPr>
            <a:r>
              <a:rPr lang="en-US" sz="667" b="0" i="0" u="none" strike="noStrike" cap="none">
                <a:solidFill>
                  <a:srgbClr val="7F7F7F"/>
                </a:solidFill>
                <a:latin typeface="Arial"/>
                <a:ea typeface="Arial"/>
                <a:cs typeface="Arial"/>
                <a:sym typeface="Arial"/>
              </a:rPr>
              <a:t>Internal names: * Talent Match, ** Match Learn, *** Evolve Reimagined Performance Management</a:t>
            </a:r>
            <a:endParaRPr/>
          </a:p>
        </p:txBody>
      </p:sp>
      <p:sp>
        <p:nvSpPr>
          <p:cNvPr id="551" name="Google Shape;551;p6"/>
          <p:cNvSpPr/>
          <p:nvPr/>
        </p:nvSpPr>
        <p:spPr>
          <a:xfrm>
            <a:off x="6177747" y="4179320"/>
            <a:ext cx="507379" cy="668681"/>
          </a:xfrm>
          <a:custGeom>
            <a:avLst/>
            <a:gdLst/>
            <a:ahLst/>
            <a:cxnLst/>
            <a:rect l="l" t="t" r="r" b="b"/>
            <a:pathLst>
              <a:path w="3885493" h="5120748" extrusionOk="0">
                <a:moveTo>
                  <a:pt x="3541722" y="2335283"/>
                </a:moveTo>
                <a:cubicBezTo>
                  <a:pt x="3812269" y="1844532"/>
                  <a:pt x="3633760" y="1227312"/>
                  <a:pt x="3143009" y="956764"/>
                </a:cubicBezTo>
                <a:cubicBezTo>
                  <a:pt x="3080743" y="922393"/>
                  <a:pt x="3014966" y="894681"/>
                  <a:pt x="2946891" y="874104"/>
                </a:cubicBezTo>
                <a:cubicBezTo>
                  <a:pt x="2879118" y="376699"/>
                  <a:pt x="2449242" y="-4102"/>
                  <a:pt x="1941246" y="-4102"/>
                </a:cubicBezTo>
                <a:cubicBezTo>
                  <a:pt x="1408742" y="-4102"/>
                  <a:pt x="971000" y="407378"/>
                  <a:pt x="928520" y="928748"/>
                </a:cubicBezTo>
                <a:cubicBezTo>
                  <a:pt x="635825" y="971833"/>
                  <a:pt x="418830" y="1222715"/>
                  <a:pt x="418467" y="1518555"/>
                </a:cubicBezTo>
                <a:cubicBezTo>
                  <a:pt x="418346" y="1584210"/>
                  <a:pt x="429238" y="1649444"/>
                  <a:pt x="450720" y="1711468"/>
                </a:cubicBezTo>
                <a:cubicBezTo>
                  <a:pt x="168493" y="1900021"/>
                  <a:pt x="-1061" y="2216863"/>
                  <a:pt x="-1485" y="2556272"/>
                </a:cubicBezTo>
                <a:cubicBezTo>
                  <a:pt x="-1485" y="3116491"/>
                  <a:pt x="454290" y="3572264"/>
                  <a:pt x="1014569" y="3572264"/>
                </a:cubicBezTo>
                <a:cubicBezTo>
                  <a:pt x="1175711" y="3572084"/>
                  <a:pt x="1334555" y="3533475"/>
                  <a:pt x="1477846" y="3459774"/>
                </a:cubicBezTo>
                <a:cubicBezTo>
                  <a:pt x="1546407" y="3495112"/>
                  <a:pt x="1618778" y="3522525"/>
                  <a:pt x="1693510" y="3541465"/>
                </a:cubicBezTo>
                <a:lnTo>
                  <a:pt x="1693510" y="4937895"/>
                </a:lnTo>
                <a:lnTo>
                  <a:pt x="927855" y="4937895"/>
                </a:lnTo>
                <a:lnTo>
                  <a:pt x="927855" y="5116647"/>
                </a:lnTo>
                <a:lnTo>
                  <a:pt x="2954576" y="5116647"/>
                </a:lnTo>
                <a:lnTo>
                  <a:pt x="2954576" y="4937895"/>
                </a:lnTo>
                <a:lnTo>
                  <a:pt x="2188920" y="4937895"/>
                </a:lnTo>
                <a:lnTo>
                  <a:pt x="2188920" y="3541586"/>
                </a:lnTo>
                <a:cubicBezTo>
                  <a:pt x="2371182" y="3495898"/>
                  <a:pt x="2537045" y="3400231"/>
                  <a:pt x="2667811" y="3265288"/>
                </a:cubicBezTo>
                <a:cubicBezTo>
                  <a:pt x="2862295" y="3572929"/>
                  <a:pt x="3269358" y="3664728"/>
                  <a:pt x="3577000" y="3470242"/>
                </a:cubicBezTo>
                <a:cubicBezTo>
                  <a:pt x="3884702" y="3275757"/>
                  <a:pt x="3976437" y="2868694"/>
                  <a:pt x="3781953" y="2561053"/>
                </a:cubicBezTo>
                <a:cubicBezTo>
                  <a:pt x="3722288" y="2466654"/>
                  <a:pt x="3639629" y="2388958"/>
                  <a:pt x="3541722" y="2335283"/>
                </a:cubicBezTo>
                <a:close/>
                <a:moveTo>
                  <a:pt x="3224519" y="3393512"/>
                </a:moveTo>
                <a:cubicBezTo>
                  <a:pt x="3037658" y="3393149"/>
                  <a:pt x="2867923" y="3284591"/>
                  <a:pt x="2789136" y="3115158"/>
                </a:cubicBezTo>
                <a:cubicBezTo>
                  <a:pt x="2838030" y="3041516"/>
                  <a:pt x="2877120" y="2961822"/>
                  <a:pt x="2905259" y="2878013"/>
                </a:cubicBezTo>
                <a:lnTo>
                  <a:pt x="2735826" y="2821434"/>
                </a:lnTo>
                <a:cubicBezTo>
                  <a:pt x="2711016" y="2895380"/>
                  <a:pt x="2675858" y="2965392"/>
                  <a:pt x="2631504" y="3029535"/>
                </a:cubicBezTo>
                <a:lnTo>
                  <a:pt x="2615892" y="3050835"/>
                </a:lnTo>
                <a:cubicBezTo>
                  <a:pt x="2510057" y="3195641"/>
                  <a:pt x="2360351" y="3302443"/>
                  <a:pt x="2189041" y="3355512"/>
                </a:cubicBezTo>
                <a:lnTo>
                  <a:pt x="2189041" y="2434947"/>
                </a:lnTo>
                <a:lnTo>
                  <a:pt x="2701879" y="1921989"/>
                </a:lnTo>
                <a:lnTo>
                  <a:pt x="2575531" y="1795638"/>
                </a:lnTo>
                <a:lnTo>
                  <a:pt x="2010168" y="2360942"/>
                </a:lnTo>
                <a:lnTo>
                  <a:pt x="2010168" y="4937895"/>
                </a:lnTo>
                <a:lnTo>
                  <a:pt x="1872202" y="4937895"/>
                </a:lnTo>
                <a:lnTo>
                  <a:pt x="1872202" y="1784082"/>
                </a:lnTo>
                <a:lnTo>
                  <a:pt x="1693510" y="1784082"/>
                </a:lnTo>
                <a:lnTo>
                  <a:pt x="1693510" y="2864218"/>
                </a:lnTo>
                <a:lnTo>
                  <a:pt x="1322210" y="2493036"/>
                </a:lnTo>
                <a:lnTo>
                  <a:pt x="1195983" y="2619689"/>
                </a:lnTo>
                <a:lnTo>
                  <a:pt x="1693510" y="3117218"/>
                </a:lnTo>
                <a:lnTo>
                  <a:pt x="1693510" y="3355208"/>
                </a:lnTo>
                <a:cubicBezTo>
                  <a:pt x="1633967" y="3336812"/>
                  <a:pt x="1576663" y="3311883"/>
                  <a:pt x="1522625" y="3280839"/>
                </a:cubicBezTo>
                <a:lnTo>
                  <a:pt x="1499510" y="3267407"/>
                </a:lnTo>
                <a:cubicBezTo>
                  <a:pt x="1445049" y="3233641"/>
                  <a:pt x="1394582" y="3193764"/>
                  <a:pt x="1349138" y="3148561"/>
                </a:cubicBezTo>
                <a:lnTo>
                  <a:pt x="1222729" y="3274909"/>
                </a:lnTo>
                <a:cubicBezTo>
                  <a:pt x="1246934" y="3299113"/>
                  <a:pt x="1272530" y="3321504"/>
                  <a:pt x="1298913" y="3343105"/>
                </a:cubicBezTo>
                <a:cubicBezTo>
                  <a:pt x="1207782" y="3376449"/>
                  <a:pt x="1111509" y="3393574"/>
                  <a:pt x="1014508" y="3393755"/>
                </a:cubicBezTo>
                <a:cubicBezTo>
                  <a:pt x="552803" y="3393755"/>
                  <a:pt x="177207" y="3018159"/>
                  <a:pt x="177207" y="2556515"/>
                </a:cubicBezTo>
                <a:cubicBezTo>
                  <a:pt x="177751" y="2253108"/>
                  <a:pt x="342041" y="1973666"/>
                  <a:pt x="606840" y="1825652"/>
                </a:cubicBezTo>
                <a:lnTo>
                  <a:pt x="618943" y="1818877"/>
                </a:lnTo>
                <a:cubicBezTo>
                  <a:pt x="740692" y="1753522"/>
                  <a:pt x="876723" y="1719275"/>
                  <a:pt x="1014871" y="1719213"/>
                </a:cubicBezTo>
                <a:lnTo>
                  <a:pt x="1014871" y="1540461"/>
                </a:lnTo>
                <a:cubicBezTo>
                  <a:pt x="876178" y="1540644"/>
                  <a:pt x="738937" y="1569145"/>
                  <a:pt x="611620" y="1624270"/>
                </a:cubicBezTo>
                <a:cubicBezTo>
                  <a:pt x="602362" y="1589898"/>
                  <a:pt x="597642" y="1554439"/>
                  <a:pt x="597521" y="1518797"/>
                </a:cubicBezTo>
                <a:cubicBezTo>
                  <a:pt x="597824" y="1288187"/>
                  <a:pt x="784987" y="1101508"/>
                  <a:pt x="1015597" y="1101812"/>
                </a:cubicBezTo>
                <a:cubicBezTo>
                  <a:pt x="1125970" y="1101933"/>
                  <a:pt x="1231806" y="1145804"/>
                  <a:pt x="1309926" y="1223743"/>
                </a:cubicBezTo>
                <a:lnTo>
                  <a:pt x="1436335" y="1097333"/>
                </a:lnTo>
                <a:cubicBezTo>
                  <a:pt x="1347504" y="1008320"/>
                  <a:pt x="1232653" y="949986"/>
                  <a:pt x="1108362" y="930745"/>
                </a:cubicBezTo>
                <a:cubicBezTo>
                  <a:pt x="1149449" y="507163"/>
                  <a:pt x="1507316" y="174833"/>
                  <a:pt x="1941548" y="174833"/>
                </a:cubicBezTo>
                <a:cubicBezTo>
                  <a:pt x="2338202" y="174833"/>
                  <a:pt x="2676161" y="457058"/>
                  <a:pt x="2758034" y="835439"/>
                </a:cubicBezTo>
                <a:cubicBezTo>
                  <a:pt x="2453175" y="803245"/>
                  <a:pt x="2150133" y="910473"/>
                  <a:pt x="1933379" y="1127225"/>
                </a:cubicBezTo>
                <a:lnTo>
                  <a:pt x="2059728" y="1253635"/>
                </a:lnTo>
                <a:cubicBezTo>
                  <a:pt x="2216393" y="1096062"/>
                  <a:pt x="2429576" y="1007777"/>
                  <a:pt x="2651775" y="1008382"/>
                </a:cubicBezTo>
                <a:cubicBezTo>
                  <a:pt x="2705993" y="1008504"/>
                  <a:pt x="2760092" y="1013828"/>
                  <a:pt x="2813280" y="1024296"/>
                </a:cubicBezTo>
                <a:lnTo>
                  <a:pt x="2843960" y="1031497"/>
                </a:lnTo>
                <a:cubicBezTo>
                  <a:pt x="3293381" y="1136849"/>
                  <a:pt x="3572341" y="1586571"/>
                  <a:pt x="3467050" y="2036051"/>
                </a:cubicBezTo>
                <a:cubicBezTo>
                  <a:pt x="3442845" y="2139226"/>
                  <a:pt x="3399216" y="2236952"/>
                  <a:pt x="3338523" y="2323846"/>
                </a:cubicBezTo>
                <a:lnTo>
                  <a:pt x="3270992" y="2420664"/>
                </a:lnTo>
                <a:lnTo>
                  <a:pt x="3382394" y="2459453"/>
                </a:lnTo>
                <a:cubicBezTo>
                  <a:pt x="3633033" y="2546469"/>
                  <a:pt x="3765615" y="2820163"/>
                  <a:pt x="3678659" y="3070743"/>
                </a:cubicBezTo>
                <a:cubicBezTo>
                  <a:pt x="3611492" y="3264139"/>
                  <a:pt x="3429230" y="3393695"/>
                  <a:pt x="3224519" y="339357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400"/>
              <a:buFont typeface="Arial"/>
              <a:buNone/>
            </a:pPr>
            <a:endParaRPr sz="2400" b="0" i="0" u="none" strike="noStrike" cap="none">
              <a:solidFill>
                <a:srgbClr val="000000"/>
              </a:solidFill>
              <a:latin typeface="Arial"/>
              <a:ea typeface="Arial"/>
              <a:cs typeface="Arial"/>
              <a:sym typeface="Arial"/>
            </a:endParaRPr>
          </a:p>
        </p:txBody>
      </p:sp>
      <p:sp>
        <p:nvSpPr>
          <p:cNvPr id="552" name="Google Shape;552;p6"/>
          <p:cNvSpPr/>
          <p:nvPr/>
        </p:nvSpPr>
        <p:spPr>
          <a:xfrm>
            <a:off x="7160414" y="3190745"/>
            <a:ext cx="785279" cy="668707"/>
          </a:xfrm>
          <a:custGeom>
            <a:avLst/>
            <a:gdLst/>
            <a:ahLst/>
            <a:cxnLst/>
            <a:rect l="l" t="t" r="r" b="b"/>
            <a:pathLst>
              <a:path w="6013652" h="5120946" extrusionOk="0">
                <a:moveTo>
                  <a:pt x="2572202" y="4699919"/>
                </a:moveTo>
                <a:lnTo>
                  <a:pt x="1812234" y="4699919"/>
                </a:lnTo>
                <a:lnTo>
                  <a:pt x="1812234" y="4521167"/>
                </a:lnTo>
                <a:lnTo>
                  <a:pt x="2572202" y="4521167"/>
                </a:lnTo>
                <a:close/>
                <a:moveTo>
                  <a:pt x="5464058" y="4234401"/>
                </a:moveTo>
                <a:lnTo>
                  <a:pt x="5464058" y="4521167"/>
                </a:lnTo>
                <a:lnTo>
                  <a:pt x="5818052" y="4521167"/>
                </a:lnTo>
                <a:lnTo>
                  <a:pt x="5818052" y="4699919"/>
                </a:lnTo>
                <a:lnTo>
                  <a:pt x="4551360" y="4699919"/>
                </a:lnTo>
                <a:lnTo>
                  <a:pt x="4551360" y="4521167"/>
                </a:lnTo>
                <a:lnTo>
                  <a:pt x="4905294" y="4521167"/>
                </a:lnTo>
                <a:lnTo>
                  <a:pt x="4905294" y="4234401"/>
                </a:lnTo>
                <a:cubicBezTo>
                  <a:pt x="4596805" y="4123905"/>
                  <a:pt x="4383016" y="3841195"/>
                  <a:pt x="4360688" y="3514311"/>
                </a:cubicBezTo>
                <a:cubicBezTo>
                  <a:pt x="4242811" y="3461242"/>
                  <a:pt x="4143088" y="3374829"/>
                  <a:pt x="4073740" y="3265728"/>
                </a:cubicBezTo>
                <a:cubicBezTo>
                  <a:pt x="3942975" y="3400668"/>
                  <a:pt x="3777113" y="3496399"/>
                  <a:pt x="3594850" y="3542026"/>
                </a:cubicBezTo>
                <a:lnTo>
                  <a:pt x="3594850" y="4938092"/>
                </a:lnTo>
                <a:lnTo>
                  <a:pt x="4360506" y="4938092"/>
                </a:lnTo>
                <a:lnTo>
                  <a:pt x="4360506" y="5116844"/>
                </a:lnTo>
                <a:lnTo>
                  <a:pt x="2333664" y="5116844"/>
                </a:lnTo>
                <a:lnTo>
                  <a:pt x="2333664" y="4938092"/>
                </a:lnTo>
                <a:lnTo>
                  <a:pt x="3099259" y="4938092"/>
                </a:lnTo>
                <a:lnTo>
                  <a:pt x="3099259" y="3541662"/>
                </a:lnTo>
                <a:cubicBezTo>
                  <a:pt x="3024527" y="3522661"/>
                  <a:pt x="2952216" y="3495309"/>
                  <a:pt x="2883655" y="3459971"/>
                </a:cubicBezTo>
                <a:cubicBezTo>
                  <a:pt x="2385825" y="3716360"/>
                  <a:pt x="1774475" y="3520604"/>
                  <a:pt x="1518087" y="3022774"/>
                </a:cubicBezTo>
                <a:cubicBezTo>
                  <a:pt x="1516997" y="3020655"/>
                  <a:pt x="1515908" y="3018478"/>
                  <a:pt x="1514819" y="3016359"/>
                </a:cubicBezTo>
                <a:lnTo>
                  <a:pt x="1426593" y="3016359"/>
                </a:lnTo>
                <a:lnTo>
                  <a:pt x="1426593" y="4104300"/>
                </a:lnTo>
                <a:lnTo>
                  <a:pt x="1812234" y="4104300"/>
                </a:lnTo>
                <a:lnTo>
                  <a:pt x="1812234" y="4283052"/>
                </a:lnTo>
                <a:lnTo>
                  <a:pt x="545481" y="4283052"/>
                </a:lnTo>
                <a:lnTo>
                  <a:pt x="545481" y="4104300"/>
                </a:lnTo>
                <a:lnTo>
                  <a:pt x="931123" y="4104300"/>
                </a:lnTo>
                <a:lnTo>
                  <a:pt x="931123" y="3016359"/>
                </a:lnTo>
                <a:lnTo>
                  <a:pt x="-1485" y="3016359"/>
                </a:lnTo>
                <a:lnTo>
                  <a:pt x="505180" y="2256331"/>
                </a:lnTo>
                <a:lnTo>
                  <a:pt x="-1485" y="2256331"/>
                </a:lnTo>
                <a:lnTo>
                  <a:pt x="758422" y="1116349"/>
                </a:lnTo>
                <a:lnTo>
                  <a:pt x="505120" y="1116349"/>
                </a:lnTo>
                <a:lnTo>
                  <a:pt x="1178797" y="105802"/>
                </a:lnTo>
                <a:lnTo>
                  <a:pt x="1852475" y="1116349"/>
                </a:lnTo>
                <a:lnTo>
                  <a:pt x="1599535" y="1116349"/>
                </a:lnTo>
                <a:lnTo>
                  <a:pt x="1827786" y="1458725"/>
                </a:lnTo>
                <a:cubicBezTo>
                  <a:pt x="1855681" y="1186968"/>
                  <a:pt x="2064386" y="968822"/>
                  <a:pt x="2334632" y="928945"/>
                </a:cubicBezTo>
                <a:cubicBezTo>
                  <a:pt x="2376991" y="407454"/>
                  <a:pt x="2815035" y="-3905"/>
                  <a:pt x="3347297" y="-3905"/>
                </a:cubicBezTo>
                <a:cubicBezTo>
                  <a:pt x="3855293" y="-3905"/>
                  <a:pt x="4285230" y="376897"/>
                  <a:pt x="4353003" y="874302"/>
                </a:cubicBezTo>
                <a:cubicBezTo>
                  <a:pt x="4512149" y="922167"/>
                  <a:pt x="4657074" y="1008459"/>
                  <a:pt x="4775012" y="1125547"/>
                </a:cubicBezTo>
                <a:lnTo>
                  <a:pt x="4947410" y="193665"/>
                </a:lnTo>
                <a:cubicBezTo>
                  <a:pt x="4971675" y="62416"/>
                  <a:pt x="5097721" y="-24298"/>
                  <a:pt x="5228910" y="-31"/>
                </a:cubicBezTo>
                <a:cubicBezTo>
                  <a:pt x="5327363" y="18181"/>
                  <a:pt x="5404395" y="95213"/>
                  <a:pt x="5422609" y="193665"/>
                </a:cubicBezTo>
                <a:lnTo>
                  <a:pt x="5998256" y="3305424"/>
                </a:lnTo>
                <a:cubicBezTo>
                  <a:pt x="6072082" y="3704075"/>
                  <a:pt x="5846009" y="4097463"/>
                  <a:pt x="5464361" y="4234339"/>
                </a:cubicBezTo>
                <a:close/>
                <a:moveTo>
                  <a:pt x="1247841" y="2673682"/>
                </a:moveTo>
                <a:lnTo>
                  <a:pt x="1411223" y="2673682"/>
                </a:lnTo>
                <a:cubicBezTo>
                  <a:pt x="1406684" y="2634772"/>
                  <a:pt x="1404324" y="2595622"/>
                  <a:pt x="1404264" y="2556470"/>
                </a:cubicBezTo>
                <a:cubicBezTo>
                  <a:pt x="1404324" y="2454690"/>
                  <a:pt x="1419755" y="2353513"/>
                  <a:pt x="1450011" y="2256331"/>
                </a:cubicBezTo>
                <a:lnTo>
                  <a:pt x="1305448" y="2256331"/>
                </a:lnTo>
                <a:lnTo>
                  <a:pt x="1305448" y="2077579"/>
                </a:lnTo>
                <a:lnTo>
                  <a:pt x="1524682" y="2077579"/>
                </a:lnTo>
                <a:cubicBezTo>
                  <a:pt x="1593545" y="1948870"/>
                  <a:pt x="1689335" y="1836501"/>
                  <a:pt x="1805457" y="1748094"/>
                </a:cubicBezTo>
                <a:lnTo>
                  <a:pt x="1265208" y="937659"/>
                </a:lnTo>
                <a:lnTo>
                  <a:pt x="1518510" y="937659"/>
                </a:lnTo>
                <a:lnTo>
                  <a:pt x="1178857" y="428089"/>
                </a:lnTo>
                <a:lnTo>
                  <a:pt x="839205" y="937659"/>
                </a:lnTo>
                <a:lnTo>
                  <a:pt x="1092507" y="937659"/>
                </a:lnTo>
                <a:lnTo>
                  <a:pt x="800780" y="1374797"/>
                </a:lnTo>
                <a:lnTo>
                  <a:pt x="1140433" y="1374797"/>
                </a:lnTo>
                <a:lnTo>
                  <a:pt x="1140433" y="1553546"/>
                </a:lnTo>
                <a:lnTo>
                  <a:pt x="681633" y="1553546"/>
                </a:lnTo>
                <a:lnTo>
                  <a:pt x="332237" y="2077579"/>
                </a:lnTo>
                <a:lnTo>
                  <a:pt x="838963" y="2077579"/>
                </a:lnTo>
                <a:lnTo>
                  <a:pt x="332479" y="2837728"/>
                </a:lnTo>
                <a:lnTo>
                  <a:pt x="931123" y="2837728"/>
                </a:lnTo>
                <a:lnTo>
                  <a:pt x="931123" y="2673803"/>
                </a:lnTo>
                <a:lnTo>
                  <a:pt x="1109874" y="2673803"/>
                </a:lnTo>
                <a:lnTo>
                  <a:pt x="1109874" y="4104422"/>
                </a:lnTo>
                <a:lnTo>
                  <a:pt x="1247841" y="4104422"/>
                </a:lnTo>
                <a:close/>
                <a:moveTo>
                  <a:pt x="1444201" y="2837607"/>
                </a:moveTo>
                <a:cubicBezTo>
                  <a:pt x="1437545" y="2814614"/>
                  <a:pt x="1431615" y="2791375"/>
                  <a:pt x="1426593" y="2767776"/>
                </a:cubicBezTo>
                <a:lnTo>
                  <a:pt x="1426593" y="2837728"/>
                </a:lnTo>
                <a:close/>
                <a:moveTo>
                  <a:pt x="4630268" y="3393710"/>
                </a:moveTo>
                <a:cubicBezTo>
                  <a:pt x="4895551" y="3393893"/>
                  <a:pt x="5110791" y="3179014"/>
                  <a:pt x="5110973" y="2913731"/>
                </a:cubicBezTo>
                <a:cubicBezTo>
                  <a:pt x="5111094" y="2709020"/>
                  <a:pt x="4981538" y="2526698"/>
                  <a:pt x="4788142" y="2459589"/>
                </a:cubicBezTo>
                <a:lnTo>
                  <a:pt x="4676741" y="2420803"/>
                </a:lnTo>
                <a:lnTo>
                  <a:pt x="4744271" y="2323984"/>
                </a:lnTo>
                <a:cubicBezTo>
                  <a:pt x="5008588" y="1945543"/>
                  <a:pt x="4916065" y="1424536"/>
                  <a:pt x="4537685" y="1160220"/>
                </a:cubicBezTo>
                <a:cubicBezTo>
                  <a:pt x="4450789" y="1099528"/>
                  <a:pt x="4353124" y="1055899"/>
                  <a:pt x="4249951" y="1031694"/>
                </a:cubicBezTo>
                <a:lnTo>
                  <a:pt x="4219332" y="1024494"/>
                </a:lnTo>
                <a:cubicBezTo>
                  <a:pt x="4166141" y="1014025"/>
                  <a:pt x="4111984" y="1008701"/>
                  <a:pt x="4057765" y="1008580"/>
                </a:cubicBezTo>
                <a:cubicBezTo>
                  <a:pt x="3835566" y="1007974"/>
                  <a:pt x="3622384" y="1096260"/>
                  <a:pt x="3465718" y="1253833"/>
                </a:cubicBezTo>
                <a:lnTo>
                  <a:pt x="3339370" y="1127423"/>
                </a:lnTo>
                <a:cubicBezTo>
                  <a:pt x="3556002" y="910671"/>
                  <a:pt x="3858923" y="803321"/>
                  <a:pt x="4163722" y="835394"/>
                </a:cubicBezTo>
                <a:cubicBezTo>
                  <a:pt x="4081849" y="457013"/>
                  <a:pt x="3743831" y="174788"/>
                  <a:pt x="3347176" y="174788"/>
                </a:cubicBezTo>
                <a:cubicBezTo>
                  <a:pt x="2912944" y="174788"/>
                  <a:pt x="2555077" y="507056"/>
                  <a:pt x="2513989" y="930700"/>
                </a:cubicBezTo>
                <a:cubicBezTo>
                  <a:pt x="2638281" y="949941"/>
                  <a:pt x="2753132" y="1008276"/>
                  <a:pt x="2841963" y="1097288"/>
                </a:cubicBezTo>
                <a:lnTo>
                  <a:pt x="2715554" y="1223698"/>
                </a:lnTo>
                <a:cubicBezTo>
                  <a:pt x="2553927" y="1060074"/>
                  <a:pt x="2290217" y="1058502"/>
                  <a:pt x="2126653" y="1220129"/>
                </a:cubicBezTo>
                <a:cubicBezTo>
                  <a:pt x="2020153" y="1325357"/>
                  <a:pt x="1978278" y="1479603"/>
                  <a:pt x="2017067" y="1624225"/>
                </a:cubicBezTo>
                <a:cubicBezTo>
                  <a:pt x="2144384" y="1569159"/>
                  <a:pt x="2281563" y="1540599"/>
                  <a:pt x="2420257" y="1540416"/>
                </a:cubicBezTo>
                <a:lnTo>
                  <a:pt x="2420257" y="1719168"/>
                </a:lnTo>
                <a:cubicBezTo>
                  <a:pt x="2282289" y="1719230"/>
                  <a:pt x="2146501" y="1753356"/>
                  <a:pt x="2024933" y="1818527"/>
                </a:cubicBezTo>
                <a:lnTo>
                  <a:pt x="2012346" y="1825610"/>
                </a:lnTo>
                <a:cubicBezTo>
                  <a:pt x="1747486" y="1973621"/>
                  <a:pt x="1583198" y="2253063"/>
                  <a:pt x="1582713" y="2556470"/>
                </a:cubicBezTo>
                <a:cubicBezTo>
                  <a:pt x="1582713" y="3018114"/>
                  <a:pt x="1958310" y="3393710"/>
                  <a:pt x="2419954" y="3393710"/>
                </a:cubicBezTo>
                <a:cubicBezTo>
                  <a:pt x="2516954" y="3393529"/>
                  <a:pt x="2613229" y="3376404"/>
                  <a:pt x="2704359" y="3343061"/>
                </a:cubicBezTo>
                <a:cubicBezTo>
                  <a:pt x="2677855" y="3321642"/>
                  <a:pt x="2652440" y="3298888"/>
                  <a:pt x="2628235" y="3274867"/>
                </a:cubicBezTo>
                <a:lnTo>
                  <a:pt x="2754705" y="3148516"/>
                </a:lnTo>
                <a:cubicBezTo>
                  <a:pt x="2800089" y="3193779"/>
                  <a:pt x="2850495" y="3233658"/>
                  <a:pt x="2905016" y="3267421"/>
                </a:cubicBezTo>
                <a:lnTo>
                  <a:pt x="2928132" y="3280797"/>
                </a:lnTo>
                <a:cubicBezTo>
                  <a:pt x="2982169" y="3311839"/>
                  <a:pt x="3039413" y="3336770"/>
                  <a:pt x="3098957" y="3355163"/>
                </a:cubicBezTo>
                <a:lnTo>
                  <a:pt x="3098957" y="3117173"/>
                </a:lnTo>
                <a:lnTo>
                  <a:pt x="2601792" y="2619886"/>
                </a:lnTo>
                <a:lnTo>
                  <a:pt x="2728140" y="2493476"/>
                </a:lnTo>
                <a:lnTo>
                  <a:pt x="3099259" y="2864716"/>
                </a:lnTo>
                <a:lnTo>
                  <a:pt x="3099259" y="1784280"/>
                </a:lnTo>
                <a:lnTo>
                  <a:pt x="3278010" y="1784280"/>
                </a:lnTo>
                <a:lnTo>
                  <a:pt x="3278010" y="4938092"/>
                </a:lnTo>
                <a:lnTo>
                  <a:pt x="3415917" y="4938092"/>
                </a:lnTo>
                <a:lnTo>
                  <a:pt x="3415917" y="2361139"/>
                </a:lnTo>
                <a:lnTo>
                  <a:pt x="3981279" y="1795836"/>
                </a:lnTo>
                <a:lnTo>
                  <a:pt x="4107627" y="1922186"/>
                </a:lnTo>
                <a:lnTo>
                  <a:pt x="3594669" y="2435145"/>
                </a:lnTo>
                <a:lnTo>
                  <a:pt x="3594669" y="3355467"/>
                </a:lnTo>
                <a:cubicBezTo>
                  <a:pt x="3766038" y="3302457"/>
                  <a:pt x="3915744" y="3195596"/>
                  <a:pt x="4021579" y="3050790"/>
                </a:cubicBezTo>
                <a:lnTo>
                  <a:pt x="4037313" y="3029309"/>
                </a:lnTo>
                <a:cubicBezTo>
                  <a:pt x="4081546" y="2965225"/>
                  <a:pt x="4116643" y="2895214"/>
                  <a:pt x="4141454" y="2821389"/>
                </a:cubicBezTo>
                <a:lnTo>
                  <a:pt x="4310887" y="2877968"/>
                </a:lnTo>
                <a:cubicBezTo>
                  <a:pt x="4282687" y="2961718"/>
                  <a:pt x="4243657" y="3041471"/>
                  <a:pt x="4194764" y="3115054"/>
                </a:cubicBezTo>
                <a:cubicBezTo>
                  <a:pt x="4273489" y="3284667"/>
                  <a:pt x="4443286" y="3393287"/>
                  <a:pt x="4630268" y="3393710"/>
                </a:cubicBezTo>
                <a:close/>
                <a:moveTo>
                  <a:pt x="5285308" y="4276759"/>
                </a:moveTo>
                <a:cubicBezTo>
                  <a:pt x="5218503" y="4285171"/>
                  <a:pt x="5150849" y="4285171"/>
                  <a:pt x="5084046" y="4276759"/>
                </a:cubicBezTo>
                <a:lnTo>
                  <a:pt x="5084046" y="4521167"/>
                </a:lnTo>
                <a:lnTo>
                  <a:pt x="5285308" y="4521167"/>
                </a:lnTo>
                <a:close/>
                <a:moveTo>
                  <a:pt x="5683112" y="3870603"/>
                </a:moveTo>
                <a:cubicBezTo>
                  <a:pt x="5806495" y="3722713"/>
                  <a:pt x="5857567" y="3527441"/>
                  <a:pt x="5822289" y="3338100"/>
                </a:cubicBezTo>
                <a:lnTo>
                  <a:pt x="5246640" y="226344"/>
                </a:lnTo>
                <a:cubicBezTo>
                  <a:pt x="5240407" y="192215"/>
                  <a:pt x="5207610" y="169582"/>
                  <a:pt x="5173482" y="175816"/>
                </a:cubicBezTo>
                <a:cubicBezTo>
                  <a:pt x="5147765" y="180535"/>
                  <a:pt x="5127674" y="200627"/>
                  <a:pt x="5122954" y="226344"/>
                </a:cubicBezTo>
                <a:lnTo>
                  <a:pt x="4922298" y="1311077"/>
                </a:lnTo>
                <a:cubicBezTo>
                  <a:pt x="5114845" y="1623014"/>
                  <a:pt x="5124467" y="2014467"/>
                  <a:pt x="4947591" y="2335540"/>
                </a:cubicBezTo>
                <a:cubicBezTo>
                  <a:pt x="5266730" y="2510601"/>
                  <a:pt x="5383579" y="2911190"/>
                  <a:pt x="5208517" y="3230390"/>
                </a:cubicBezTo>
                <a:cubicBezTo>
                  <a:pt x="5092759" y="3441454"/>
                  <a:pt x="4871104" y="3572645"/>
                  <a:pt x="4630389" y="3572524"/>
                </a:cubicBezTo>
                <a:cubicBezTo>
                  <a:pt x="4602371" y="3572524"/>
                  <a:pt x="4574355" y="3570707"/>
                  <a:pt x="4546580" y="3567137"/>
                </a:cubicBezTo>
                <a:cubicBezTo>
                  <a:pt x="4607756" y="3919739"/>
                  <a:pt x="4943174" y="4155978"/>
                  <a:pt x="5295776" y="4094801"/>
                </a:cubicBezTo>
                <a:cubicBezTo>
                  <a:pt x="5447418" y="4068478"/>
                  <a:pt x="5584781" y="3989024"/>
                  <a:pt x="5683233" y="387066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400"/>
              <a:buFont typeface="Arial"/>
              <a:buNone/>
            </a:pPr>
            <a:endParaRPr sz="2400" b="0" i="0" u="none" strike="noStrike" cap="none">
              <a:solidFill>
                <a:srgbClr val="000000"/>
              </a:solidFill>
              <a:latin typeface="Arial"/>
              <a:ea typeface="Arial"/>
              <a:cs typeface="Arial"/>
              <a:sym typeface="Arial"/>
            </a:endParaRPr>
          </a:p>
        </p:txBody>
      </p:sp>
      <p:sp>
        <p:nvSpPr>
          <p:cNvPr id="553" name="Google Shape;553;p6"/>
          <p:cNvSpPr txBox="1">
            <a:spLocks noGrp="1"/>
          </p:cNvSpPr>
          <p:nvPr>
            <p:ph type="ftr" idx="11"/>
          </p:nvPr>
        </p:nvSpPr>
        <p:spPr>
          <a:xfrm>
            <a:off x="8200294" y="6449644"/>
            <a:ext cx="2880000" cy="1800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None/>
            </a:pPr>
            <a:r>
              <a:rPr lang="en-US"/>
              <a:t>Talent Marketplace - Gloat Community Call</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57"/>
        <p:cNvGrpSpPr/>
        <p:nvPr/>
      </p:nvGrpSpPr>
      <p:grpSpPr>
        <a:xfrm>
          <a:off x="0" y="0"/>
          <a:ext cx="0" cy="0"/>
          <a:chOff x="0" y="0"/>
          <a:chExt cx="0" cy="0"/>
        </a:xfrm>
      </p:grpSpPr>
      <p:sp>
        <p:nvSpPr>
          <p:cNvPr id="558" name="Google Shape;558;p7"/>
          <p:cNvSpPr/>
          <p:nvPr/>
        </p:nvSpPr>
        <p:spPr>
          <a:xfrm>
            <a:off x="609599" y="1451429"/>
            <a:ext cx="7492540" cy="4576839"/>
          </a:xfrm>
          <a:prstGeom prst="rect">
            <a:avLst/>
          </a:prstGeom>
          <a:solidFill>
            <a:srgbClr val="E2E2E2">
              <a:alpha val="49803"/>
            </a:srgbClr>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2400">
              <a:solidFill>
                <a:srgbClr val="FFFFFF"/>
              </a:solidFill>
              <a:latin typeface="Arial"/>
              <a:ea typeface="Arial"/>
              <a:cs typeface="Arial"/>
              <a:sym typeface="Arial"/>
            </a:endParaRPr>
          </a:p>
        </p:txBody>
      </p:sp>
      <p:sp>
        <p:nvSpPr>
          <p:cNvPr id="559" name="Google Shape;559;p7"/>
          <p:cNvSpPr txBox="1">
            <a:spLocks noGrp="1"/>
          </p:cNvSpPr>
          <p:nvPr>
            <p:ph type="title"/>
          </p:nvPr>
        </p:nvSpPr>
        <p:spPr>
          <a:xfrm>
            <a:off x="609600" y="457199"/>
            <a:ext cx="10972800" cy="12480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rgbClr val="000000"/>
              </a:buClr>
              <a:buSzPts val="2200"/>
              <a:buFont typeface="Arial"/>
              <a:buNone/>
            </a:pPr>
            <a:r>
              <a:rPr lang="en-US" sz="2600"/>
              <a:t>Our Talent Marketplace, </a:t>
            </a:r>
            <a:r>
              <a:rPr lang="en-US" sz="2600">
                <a:solidFill>
                  <a:schemeClr val="accent2"/>
                </a:solidFill>
              </a:rPr>
              <a:t>Talent Match </a:t>
            </a:r>
            <a:r>
              <a:rPr lang="en-US" sz="2600"/>
              <a:t>provides personalized recommendations to everyone, thanks to AI</a:t>
            </a:r>
            <a:endParaRPr/>
          </a:p>
        </p:txBody>
      </p:sp>
      <p:sp>
        <p:nvSpPr>
          <p:cNvPr id="560" name="Google Shape;560;p7"/>
          <p:cNvSpPr txBox="1"/>
          <p:nvPr/>
        </p:nvSpPr>
        <p:spPr>
          <a:xfrm>
            <a:off x="8390315" y="2172584"/>
            <a:ext cx="3192085" cy="3129033"/>
          </a:xfrm>
          <a:prstGeom prst="rect">
            <a:avLst/>
          </a:prstGeom>
          <a:noFill/>
          <a:ln>
            <a:noFill/>
          </a:ln>
        </p:spPr>
        <p:txBody>
          <a:bodyPr spcFirstLastPara="1" wrap="square" lIns="0" tIns="0" rIns="0" bIns="0" anchor="t" anchorCtr="0">
            <a:noAutofit/>
          </a:bodyPr>
          <a:lstStyle/>
          <a:p>
            <a:pPr marL="0" marR="0" lvl="0" indent="0" algn="l" rtl="0">
              <a:lnSpc>
                <a:spcPct val="120000"/>
              </a:lnSpc>
              <a:spcBef>
                <a:spcPts val="0"/>
              </a:spcBef>
              <a:spcAft>
                <a:spcPts val="0"/>
              </a:spcAft>
              <a:buClr>
                <a:schemeClr val="accent2"/>
              </a:buClr>
              <a:buSzPts val="1867"/>
              <a:buFont typeface="Arial Black"/>
              <a:buNone/>
            </a:pPr>
            <a:r>
              <a:rPr lang="en-US" sz="1867" b="0" i="0" cap="none">
                <a:solidFill>
                  <a:schemeClr val="accent2"/>
                </a:solidFill>
                <a:latin typeface="Arial Black"/>
                <a:ea typeface="Arial Black"/>
                <a:cs typeface="Arial Black"/>
                <a:sym typeface="Arial Black"/>
              </a:rPr>
              <a:t>Match</a:t>
            </a:r>
            <a:r>
              <a:rPr lang="en-US" sz="1867" b="0" i="0" cap="none">
                <a:solidFill>
                  <a:srgbClr val="000000"/>
                </a:solidFill>
                <a:latin typeface="Arial"/>
                <a:ea typeface="Arial"/>
                <a:cs typeface="Arial"/>
                <a:sym typeface="Arial"/>
              </a:rPr>
              <a:t> provides personalized recommendations for new roles, projects, short-term assignments and mentoring, giving every associate at Novartis the opportunity to actively drive their career and ultimately </a:t>
            </a:r>
            <a:r>
              <a:rPr lang="en-US" sz="1867" b="0" i="0" cap="none">
                <a:solidFill>
                  <a:schemeClr val="accent2"/>
                </a:solidFill>
                <a:latin typeface="Arial Black"/>
                <a:ea typeface="Arial Black"/>
                <a:cs typeface="Arial Black"/>
                <a:sym typeface="Arial Black"/>
              </a:rPr>
              <a:t>unleash their power. </a:t>
            </a:r>
            <a:endParaRPr/>
          </a:p>
          <a:p>
            <a:pPr marL="0" marR="0" lvl="0" indent="0" algn="l" rtl="0">
              <a:lnSpc>
                <a:spcPct val="120000"/>
              </a:lnSpc>
              <a:spcBef>
                <a:spcPts val="0"/>
              </a:spcBef>
              <a:spcAft>
                <a:spcPts val="0"/>
              </a:spcAft>
              <a:buClr>
                <a:srgbClr val="EC9A1E"/>
              </a:buClr>
              <a:buSzPts val="1867"/>
              <a:buFont typeface="Arial"/>
              <a:buNone/>
            </a:pPr>
            <a:endParaRPr sz="1867" b="0" i="0" cap="none">
              <a:solidFill>
                <a:srgbClr val="000000"/>
              </a:solidFill>
              <a:latin typeface="Arial"/>
              <a:ea typeface="Arial"/>
              <a:cs typeface="Arial"/>
              <a:sym typeface="Arial"/>
            </a:endParaRPr>
          </a:p>
        </p:txBody>
      </p:sp>
      <p:pic>
        <p:nvPicPr>
          <p:cNvPr id="561" name="Google Shape;561;p7" descr="Graphical user interface, text, application&#10;&#10;Description automatically generated"/>
          <p:cNvPicPr preferRelativeResize="0"/>
          <p:nvPr/>
        </p:nvPicPr>
        <p:blipFill rotWithShape="1">
          <a:blip r:embed="rId3">
            <a:alphaModFix/>
          </a:blip>
          <a:srcRect b="7959"/>
          <a:stretch/>
        </p:blipFill>
        <p:spPr>
          <a:xfrm>
            <a:off x="1855118" y="1570479"/>
            <a:ext cx="5001501" cy="4338736"/>
          </a:xfrm>
          <a:prstGeom prst="rect">
            <a:avLst/>
          </a:prstGeom>
          <a:solidFill>
            <a:schemeClr val="lt1"/>
          </a:solidFill>
          <a:ln>
            <a:noFill/>
          </a:ln>
          <a:effectLst>
            <a:outerShdw blurRad="152400" dist="25400" dir="2700000" algn="tl" rotWithShape="0">
              <a:srgbClr val="000000">
                <a:alpha val="10980"/>
              </a:srgbClr>
            </a:outerShdw>
          </a:effectLst>
        </p:spPr>
      </p:pic>
      <p:sp>
        <p:nvSpPr>
          <p:cNvPr id="562" name="Google Shape;562;p7"/>
          <p:cNvSpPr txBox="1">
            <a:spLocks noGrp="1"/>
          </p:cNvSpPr>
          <p:nvPr>
            <p:ph type="ftr" idx="11"/>
          </p:nvPr>
        </p:nvSpPr>
        <p:spPr>
          <a:xfrm>
            <a:off x="8197850" y="6449644"/>
            <a:ext cx="2880000" cy="1800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None/>
            </a:pPr>
            <a:r>
              <a:rPr lang="en-US"/>
              <a:t>Talent Marketplace - Gloat Community Call</a:t>
            </a:r>
            <a:endParaRPr/>
          </a:p>
        </p:txBody>
      </p:sp>
      <p:sp>
        <p:nvSpPr>
          <p:cNvPr id="563" name="Google Shape;563;p7"/>
          <p:cNvSpPr txBox="1">
            <a:spLocks noGrp="1"/>
          </p:cNvSpPr>
          <p:nvPr>
            <p:ph type="sldNum" idx="12"/>
          </p:nvPr>
        </p:nvSpPr>
        <p:spPr>
          <a:xfrm>
            <a:off x="11307726" y="6449644"/>
            <a:ext cx="465174" cy="1800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US"/>
              <a:t>7</a:t>
            </a:fld>
            <a:endParaRPr/>
          </a:p>
        </p:txBody>
      </p:sp>
      <p:pic>
        <p:nvPicPr>
          <p:cNvPr id="564" name="Google Shape;564;p7" descr="A blue circle with white text and a yellow ribbon around it&#10;&#10;Description automatically generated"/>
          <p:cNvPicPr preferRelativeResize="0"/>
          <p:nvPr/>
        </p:nvPicPr>
        <p:blipFill rotWithShape="1">
          <a:blip r:embed="rId4">
            <a:alphaModFix/>
          </a:blip>
          <a:srcRect/>
          <a:stretch/>
        </p:blipFill>
        <p:spPr>
          <a:xfrm>
            <a:off x="609598" y="4837572"/>
            <a:ext cx="1593196" cy="1131169"/>
          </a:xfrm>
          <a:prstGeom prst="rect">
            <a:avLst/>
          </a:prstGeom>
          <a:noFill/>
          <a:ln>
            <a:noFill/>
          </a:ln>
        </p:spPr>
      </p:pic>
      <p:sp>
        <p:nvSpPr>
          <p:cNvPr id="565" name="Google Shape;565;p7"/>
          <p:cNvSpPr/>
          <p:nvPr/>
        </p:nvSpPr>
        <p:spPr>
          <a:xfrm>
            <a:off x="2202794" y="4223657"/>
            <a:ext cx="4252435" cy="217714"/>
          </a:xfrm>
          <a:prstGeom prst="rect">
            <a:avLst/>
          </a:prstGeom>
          <a:noFill/>
          <a:ln w="381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566" name="Google Shape;566;p7"/>
          <p:cNvSpPr/>
          <p:nvPr/>
        </p:nvSpPr>
        <p:spPr>
          <a:xfrm>
            <a:off x="3849703" y="1592755"/>
            <a:ext cx="557198" cy="231494"/>
          </a:xfrm>
          <a:prstGeom prst="rect">
            <a:avLst/>
          </a:prstGeom>
          <a:noFill/>
          <a:ln w="381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71"/>
        <p:cNvGrpSpPr/>
        <p:nvPr/>
      </p:nvGrpSpPr>
      <p:grpSpPr>
        <a:xfrm>
          <a:off x="0" y="0"/>
          <a:ext cx="0" cy="0"/>
          <a:chOff x="0" y="0"/>
          <a:chExt cx="0" cy="0"/>
        </a:xfrm>
      </p:grpSpPr>
      <p:sp>
        <p:nvSpPr>
          <p:cNvPr id="572" name="Google Shape;572;p8"/>
          <p:cNvSpPr/>
          <p:nvPr/>
        </p:nvSpPr>
        <p:spPr>
          <a:xfrm>
            <a:off x="609600" y="2063997"/>
            <a:ext cx="10972797" cy="3910083"/>
          </a:xfrm>
          <a:prstGeom prst="rect">
            <a:avLst/>
          </a:prstGeom>
          <a:solidFill>
            <a:schemeClr val="lt1"/>
          </a:solidFill>
          <a:ln>
            <a:noFill/>
          </a:ln>
          <a:effectLst>
            <a:outerShdw blurRad="152400" dist="25400" dir="2700000" algn="tl" rotWithShape="0">
              <a:srgbClr val="000000">
                <a:alpha val="13725"/>
              </a:srgbClr>
            </a:outerShdw>
          </a:effectLst>
        </p:spPr>
        <p:txBody>
          <a:bodyPr spcFirstLastPara="1" wrap="square" lIns="192000" tIns="192000" rIns="0" bIns="0" anchor="t" anchorCtr="0">
            <a:noAutofit/>
          </a:bodyPr>
          <a:lstStyle/>
          <a:p>
            <a:pPr marL="0" marR="0" lvl="0" indent="0" algn="l" rtl="0">
              <a:lnSpc>
                <a:spcPct val="90000"/>
              </a:lnSpc>
              <a:spcBef>
                <a:spcPts val="0"/>
              </a:spcBef>
              <a:spcAft>
                <a:spcPts val="0"/>
              </a:spcAft>
              <a:buClr>
                <a:schemeClr val="lt1"/>
              </a:buClr>
              <a:buSzPts val="1600"/>
              <a:buFont typeface="Arial"/>
              <a:buNone/>
            </a:pPr>
            <a:endParaRPr sz="1600" b="0" i="0" u="none" strike="noStrike" cap="none">
              <a:solidFill>
                <a:srgbClr val="EC9A1E"/>
              </a:solidFill>
              <a:latin typeface="Arial Black"/>
              <a:ea typeface="Arial Black"/>
              <a:cs typeface="Arial Black"/>
              <a:sym typeface="Arial Black"/>
            </a:endParaRPr>
          </a:p>
        </p:txBody>
      </p:sp>
      <p:sp>
        <p:nvSpPr>
          <p:cNvPr id="573" name="Google Shape;573;p8"/>
          <p:cNvSpPr/>
          <p:nvPr/>
        </p:nvSpPr>
        <p:spPr>
          <a:xfrm>
            <a:off x="798922" y="2202777"/>
            <a:ext cx="4439905" cy="287259"/>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accent2"/>
              </a:buClr>
              <a:buSzPts val="2400"/>
              <a:buFont typeface="Arial Black"/>
              <a:buNone/>
            </a:pPr>
            <a:r>
              <a:rPr lang="en-US" sz="2400" b="0" i="0" u="none" strike="noStrike" cap="none">
                <a:solidFill>
                  <a:schemeClr val="accent2"/>
                </a:solidFill>
                <a:latin typeface="Arial Black"/>
                <a:ea typeface="Arial Black"/>
                <a:cs typeface="Arial Black"/>
                <a:sym typeface="Arial Black"/>
              </a:rPr>
              <a:t>CRITICAL FOR SUCCESS...</a:t>
            </a:r>
            <a:endParaRPr/>
          </a:p>
        </p:txBody>
      </p:sp>
      <p:sp>
        <p:nvSpPr>
          <p:cNvPr id="574" name="Google Shape;574;p8"/>
          <p:cNvSpPr txBox="1">
            <a:spLocks noGrp="1"/>
          </p:cNvSpPr>
          <p:nvPr>
            <p:ph type="sldNum" idx="12"/>
          </p:nvPr>
        </p:nvSpPr>
        <p:spPr>
          <a:xfrm>
            <a:off x="11307726" y="6449644"/>
            <a:ext cx="465174" cy="1800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7F7F7F"/>
              </a:buClr>
              <a:buSzPts val="1200"/>
              <a:buFont typeface="Arial"/>
              <a:buNone/>
            </a:pPr>
            <a:fld id="{00000000-1234-1234-1234-123412341234}" type="slidenum">
              <a:rPr lang="en-US" sz="1200" b="0" i="0" u="none" strike="noStrike" cap="none">
                <a:solidFill>
                  <a:srgbClr val="7F7F7F"/>
                </a:solidFill>
                <a:latin typeface="Arial"/>
                <a:ea typeface="Arial"/>
                <a:cs typeface="Arial"/>
                <a:sym typeface="Arial"/>
              </a:rPr>
              <a:t>8</a:t>
            </a:fld>
            <a:endParaRPr sz="1200" b="0" i="0" u="none" strike="noStrike" cap="none">
              <a:solidFill>
                <a:srgbClr val="7F7F7F"/>
              </a:solidFill>
              <a:latin typeface="Arial"/>
              <a:ea typeface="Arial"/>
              <a:cs typeface="Arial"/>
              <a:sym typeface="Arial"/>
            </a:endParaRPr>
          </a:p>
        </p:txBody>
      </p:sp>
      <p:sp>
        <p:nvSpPr>
          <p:cNvPr id="575" name="Google Shape;575;p8"/>
          <p:cNvSpPr txBox="1">
            <a:spLocks noGrp="1"/>
          </p:cNvSpPr>
          <p:nvPr>
            <p:ph type="title"/>
          </p:nvPr>
        </p:nvSpPr>
        <p:spPr>
          <a:xfrm>
            <a:off x="609600" y="457199"/>
            <a:ext cx="10972800" cy="1248000"/>
          </a:xfrm>
          <a:prstGeom prst="rect">
            <a:avLst/>
          </a:prstGeom>
          <a:noFill/>
          <a:ln>
            <a:noFill/>
          </a:ln>
        </p:spPr>
        <p:txBody>
          <a:bodyPr spcFirstLastPara="1" wrap="square" lIns="0" tIns="0" rIns="0" bIns="0" anchor="t" anchorCtr="0">
            <a:normAutofit/>
          </a:bodyPr>
          <a:lstStyle/>
          <a:p>
            <a:pPr marL="0" lvl="0" indent="0" algn="l" rtl="0">
              <a:lnSpc>
                <a:spcPct val="95000"/>
              </a:lnSpc>
              <a:spcBef>
                <a:spcPts val="0"/>
              </a:spcBef>
              <a:spcAft>
                <a:spcPts val="0"/>
              </a:spcAft>
              <a:buClr>
                <a:srgbClr val="002068"/>
              </a:buClr>
              <a:buSzPts val="2600"/>
              <a:buFont typeface="Arial"/>
              <a:buNone/>
            </a:pPr>
            <a:r>
              <a:rPr lang="en-US" sz="2600"/>
              <a:t>Change in mindset &amp; practice is required</a:t>
            </a:r>
            <a:br>
              <a:rPr lang="en-US" sz="2933"/>
            </a:br>
            <a:endParaRPr sz="2933"/>
          </a:p>
        </p:txBody>
      </p:sp>
      <p:grpSp>
        <p:nvGrpSpPr>
          <p:cNvPr id="576" name="Google Shape;576;p8"/>
          <p:cNvGrpSpPr/>
          <p:nvPr/>
        </p:nvGrpSpPr>
        <p:grpSpPr>
          <a:xfrm>
            <a:off x="798922" y="2784000"/>
            <a:ext cx="10591476" cy="3000715"/>
            <a:chOff x="599191" y="2176023"/>
            <a:chExt cx="7943607" cy="2250536"/>
          </a:xfrm>
        </p:grpSpPr>
        <p:sp>
          <p:nvSpPr>
            <p:cNvPr id="577" name="Google Shape;577;p8"/>
            <p:cNvSpPr/>
            <p:nvPr/>
          </p:nvSpPr>
          <p:spPr>
            <a:xfrm>
              <a:off x="599191" y="2176023"/>
              <a:ext cx="2613206" cy="1098515"/>
            </a:xfrm>
            <a:prstGeom prst="rect">
              <a:avLst/>
            </a:prstGeom>
            <a:solidFill>
              <a:srgbClr val="E2E2E2">
                <a:alpha val="49803"/>
              </a:srgbClr>
            </a:solidFill>
            <a:ln>
              <a:noFill/>
            </a:ln>
          </p:spPr>
          <p:txBody>
            <a:bodyPr spcFirstLastPara="1" wrap="square" lIns="1344000" tIns="480000" rIns="288000" bIns="480000" anchor="ctr" anchorCtr="0">
              <a:noAutofit/>
            </a:bodyPr>
            <a:lstStyle/>
            <a:p>
              <a:pPr marL="0" marR="0" lvl="0" indent="0" algn="l" rtl="0">
                <a:lnSpc>
                  <a:spcPct val="85000"/>
                </a:lnSpc>
                <a:spcBef>
                  <a:spcPts val="0"/>
                </a:spcBef>
                <a:spcAft>
                  <a:spcPts val="0"/>
                </a:spcAft>
                <a:buClr>
                  <a:srgbClr val="000000"/>
                </a:buClr>
                <a:buSzPts val="1467"/>
                <a:buFont typeface="Arial Black"/>
                <a:buNone/>
              </a:pPr>
              <a:r>
                <a:rPr lang="en-US" sz="1467" b="0" i="0" u="none" strike="noStrike" cap="none">
                  <a:solidFill>
                    <a:srgbClr val="000000"/>
                  </a:solidFill>
                  <a:latin typeface="Arial Black"/>
                  <a:ea typeface="Arial Black"/>
                  <a:cs typeface="Arial Black"/>
                  <a:sym typeface="Arial Black"/>
                </a:rPr>
                <a:t>SHIFTING</a:t>
              </a:r>
              <a:br>
                <a:rPr lang="en-US" sz="1467" b="0" i="0" u="none" strike="noStrike" cap="none">
                  <a:solidFill>
                    <a:srgbClr val="000000"/>
                  </a:solidFill>
                  <a:latin typeface="Arial Black"/>
                  <a:ea typeface="Arial Black"/>
                  <a:cs typeface="Arial Black"/>
                  <a:sym typeface="Arial Black"/>
                </a:rPr>
              </a:br>
              <a:r>
                <a:rPr lang="en-US" sz="1467" b="0" i="0" u="none" strike="noStrike" cap="none">
                  <a:solidFill>
                    <a:srgbClr val="000000"/>
                  </a:solidFill>
                  <a:latin typeface="Arial Black"/>
                  <a:ea typeface="Arial Black"/>
                  <a:cs typeface="Arial Black"/>
                  <a:sym typeface="Arial Black"/>
                </a:rPr>
                <a:t>MINDSETS</a:t>
              </a:r>
              <a:endParaRPr/>
            </a:p>
          </p:txBody>
        </p:sp>
        <p:sp>
          <p:nvSpPr>
            <p:cNvPr id="578" name="Google Shape;578;p8"/>
            <p:cNvSpPr/>
            <p:nvPr/>
          </p:nvSpPr>
          <p:spPr>
            <a:xfrm>
              <a:off x="599191" y="3328900"/>
              <a:ext cx="2613206" cy="1097659"/>
            </a:xfrm>
            <a:prstGeom prst="rect">
              <a:avLst/>
            </a:prstGeom>
            <a:solidFill>
              <a:srgbClr val="E2E2E2">
                <a:alpha val="49803"/>
              </a:srgbClr>
            </a:solidFill>
            <a:ln>
              <a:noFill/>
            </a:ln>
          </p:spPr>
          <p:txBody>
            <a:bodyPr spcFirstLastPara="1" wrap="square" lIns="1344000" tIns="480000" rIns="288000" bIns="480000" anchor="ctr" anchorCtr="0">
              <a:noAutofit/>
            </a:bodyPr>
            <a:lstStyle/>
            <a:p>
              <a:pPr marL="0" marR="0" lvl="0" indent="0" algn="l" rtl="0">
                <a:lnSpc>
                  <a:spcPct val="85000"/>
                </a:lnSpc>
                <a:spcBef>
                  <a:spcPts val="0"/>
                </a:spcBef>
                <a:spcAft>
                  <a:spcPts val="0"/>
                </a:spcAft>
                <a:buClr>
                  <a:srgbClr val="000000"/>
                </a:buClr>
                <a:buSzPts val="1467"/>
                <a:buFont typeface="Arial Black"/>
                <a:buNone/>
              </a:pPr>
              <a:r>
                <a:rPr lang="en-US" sz="1467" b="0" i="0" u="none" strike="noStrike" cap="none">
                  <a:solidFill>
                    <a:srgbClr val="000000"/>
                  </a:solidFill>
                  <a:latin typeface="Arial Black"/>
                  <a:ea typeface="Arial Black"/>
                  <a:cs typeface="Arial Black"/>
                  <a:sym typeface="Arial Black"/>
                </a:rPr>
                <a:t>INTUITIVE TECHNOLOGY</a:t>
              </a:r>
              <a:br>
                <a:rPr lang="en-US" sz="1467" b="0" i="0" u="none" strike="noStrike" cap="none">
                  <a:solidFill>
                    <a:srgbClr val="FFFFFF"/>
                  </a:solidFill>
                  <a:latin typeface="Arial Black"/>
                  <a:ea typeface="Arial Black"/>
                  <a:cs typeface="Arial Black"/>
                  <a:sym typeface="Arial Black"/>
                </a:rPr>
              </a:br>
              <a:r>
                <a:rPr lang="en-US" sz="1467" b="0" i="0" u="none" strike="noStrike" cap="none">
                  <a:solidFill>
                    <a:srgbClr val="000000"/>
                  </a:solidFill>
                  <a:latin typeface="Arial Black"/>
                  <a:ea typeface="Arial Black"/>
                  <a:cs typeface="Arial Black"/>
                  <a:sym typeface="Arial Black"/>
                </a:rPr>
                <a:t>THAT DRIVES EXPERIENCE</a:t>
              </a:r>
              <a:endParaRPr/>
            </a:p>
          </p:txBody>
        </p:sp>
        <p:sp>
          <p:nvSpPr>
            <p:cNvPr id="579" name="Google Shape;579;p8"/>
            <p:cNvSpPr/>
            <p:nvPr/>
          </p:nvSpPr>
          <p:spPr>
            <a:xfrm>
              <a:off x="3264391" y="2176023"/>
              <a:ext cx="2613206" cy="1098515"/>
            </a:xfrm>
            <a:prstGeom prst="rect">
              <a:avLst/>
            </a:prstGeom>
            <a:solidFill>
              <a:srgbClr val="E2E2E2">
                <a:alpha val="49803"/>
              </a:srgbClr>
            </a:solidFill>
            <a:ln>
              <a:noFill/>
            </a:ln>
          </p:spPr>
          <p:txBody>
            <a:bodyPr spcFirstLastPara="1" wrap="square" lIns="1344000" tIns="480000" rIns="288000" bIns="480000" anchor="ctr" anchorCtr="0">
              <a:noAutofit/>
            </a:bodyPr>
            <a:lstStyle/>
            <a:p>
              <a:pPr marL="0" marR="0" lvl="0" indent="0" algn="l" rtl="0">
                <a:lnSpc>
                  <a:spcPct val="85000"/>
                </a:lnSpc>
                <a:spcBef>
                  <a:spcPts val="0"/>
                </a:spcBef>
                <a:spcAft>
                  <a:spcPts val="0"/>
                </a:spcAft>
                <a:buClr>
                  <a:srgbClr val="000000"/>
                </a:buClr>
                <a:buSzPts val="1467"/>
                <a:buFont typeface="Arial Black"/>
                <a:buNone/>
              </a:pPr>
              <a:r>
                <a:rPr lang="en-US" sz="1467" b="0" i="0" u="none" strike="noStrike" cap="none">
                  <a:solidFill>
                    <a:srgbClr val="000000"/>
                  </a:solidFill>
                  <a:latin typeface="Arial Black"/>
                  <a:ea typeface="Arial Black"/>
                  <a:cs typeface="Arial Black"/>
                  <a:sym typeface="Arial Black"/>
                </a:rPr>
                <a:t>CLEAR MANAGER EXPECTATIONS</a:t>
              </a:r>
              <a:endParaRPr/>
            </a:p>
          </p:txBody>
        </p:sp>
        <p:sp>
          <p:nvSpPr>
            <p:cNvPr id="580" name="Google Shape;580;p8"/>
            <p:cNvSpPr/>
            <p:nvPr/>
          </p:nvSpPr>
          <p:spPr>
            <a:xfrm>
              <a:off x="3264391" y="3328900"/>
              <a:ext cx="2613206" cy="1097659"/>
            </a:xfrm>
            <a:prstGeom prst="rect">
              <a:avLst/>
            </a:prstGeom>
            <a:solidFill>
              <a:srgbClr val="E2E2E2">
                <a:alpha val="49803"/>
              </a:srgbClr>
            </a:solidFill>
            <a:ln>
              <a:noFill/>
            </a:ln>
          </p:spPr>
          <p:txBody>
            <a:bodyPr spcFirstLastPara="1" wrap="square" lIns="1344000" tIns="480000" rIns="288000" bIns="480000" anchor="ctr" anchorCtr="0">
              <a:noAutofit/>
            </a:bodyPr>
            <a:lstStyle/>
            <a:p>
              <a:pPr marL="0" marR="0" lvl="0" indent="0" algn="l" rtl="0">
                <a:lnSpc>
                  <a:spcPct val="85000"/>
                </a:lnSpc>
                <a:spcBef>
                  <a:spcPts val="0"/>
                </a:spcBef>
                <a:spcAft>
                  <a:spcPts val="0"/>
                </a:spcAft>
                <a:buClr>
                  <a:srgbClr val="000000"/>
                </a:buClr>
                <a:buSzPts val="1467"/>
                <a:buFont typeface="Arial Black"/>
                <a:buNone/>
              </a:pPr>
              <a:r>
                <a:rPr lang="en-US" sz="1467" b="0" i="0" u="none" strike="noStrike" cap="none">
                  <a:solidFill>
                    <a:srgbClr val="000000"/>
                  </a:solidFill>
                  <a:latin typeface="Arial Black"/>
                  <a:ea typeface="Arial Black"/>
                  <a:cs typeface="Arial Black"/>
                  <a:sym typeface="Arial Black"/>
                </a:rPr>
                <a:t>DATA INTEGRITY </a:t>
              </a:r>
              <a:br>
                <a:rPr lang="en-US" sz="1467" b="0" i="0" u="none" strike="noStrike" cap="none">
                  <a:solidFill>
                    <a:srgbClr val="000000"/>
                  </a:solidFill>
                  <a:latin typeface="Arial Black"/>
                  <a:ea typeface="Arial Black"/>
                  <a:cs typeface="Arial Black"/>
                  <a:sym typeface="Arial Black"/>
                </a:rPr>
              </a:br>
              <a:r>
                <a:rPr lang="en-US" sz="1467" b="0" i="0" u="none" strike="noStrike" cap="none">
                  <a:solidFill>
                    <a:srgbClr val="000000"/>
                  </a:solidFill>
                  <a:latin typeface="Arial Black"/>
                  <a:ea typeface="Arial Black"/>
                  <a:cs typeface="Arial Black"/>
                  <a:sym typeface="Arial Black"/>
                </a:rPr>
                <a:t>&amp; AI</a:t>
              </a:r>
              <a:endParaRPr/>
            </a:p>
          </p:txBody>
        </p:sp>
        <p:sp>
          <p:nvSpPr>
            <p:cNvPr id="581" name="Google Shape;581;p8"/>
            <p:cNvSpPr/>
            <p:nvPr/>
          </p:nvSpPr>
          <p:spPr>
            <a:xfrm>
              <a:off x="5929592" y="2176023"/>
              <a:ext cx="2613206" cy="1098515"/>
            </a:xfrm>
            <a:prstGeom prst="rect">
              <a:avLst/>
            </a:prstGeom>
            <a:solidFill>
              <a:srgbClr val="E2E2E2">
                <a:alpha val="49803"/>
              </a:srgbClr>
            </a:solidFill>
            <a:ln>
              <a:noFill/>
            </a:ln>
          </p:spPr>
          <p:txBody>
            <a:bodyPr spcFirstLastPara="1" wrap="square" lIns="1344000" tIns="480000" rIns="288000" bIns="480000" anchor="ctr" anchorCtr="0">
              <a:noAutofit/>
            </a:bodyPr>
            <a:lstStyle/>
            <a:p>
              <a:pPr marL="0" marR="0" lvl="0" indent="0" algn="l" rtl="0">
                <a:lnSpc>
                  <a:spcPct val="85000"/>
                </a:lnSpc>
                <a:spcBef>
                  <a:spcPts val="0"/>
                </a:spcBef>
                <a:spcAft>
                  <a:spcPts val="0"/>
                </a:spcAft>
                <a:buClr>
                  <a:srgbClr val="000000"/>
                </a:buClr>
                <a:buSzPts val="1467"/>
                <a:buFont typeface="Arial Black"/>
                <a:buNone/>
              </a:pPr>
              <a:r>
                <a:rPr lang="en-US" sz="1467" b="0" i="0" u="none" strike="noStrike" cap="none">
                  <a:solidFill>
                    <a:srgbClr val="000000"/>
                  </a:solidFill>
                  <a:latin typeface="Arial Black"/>
                  <a:ea typeface="Arial Black"/>
                  <a:cs typeface="Arial Black"/>
                  <a:sym typeface="Arial Black"/>
                </a:rPr>
                <a:t>LEADERSHIP </a:t>
              </a:r>
              <a:endParaRPr/>
            </a:p>
            <a:p>
              <a:pPr marL="0" marR="0" lvl="0" indent="0" algn="l" rtl="0">
                <a:lnSpc>
                  <a:spcPct val="85000"/>
                </a:lnSpc>
                <a:spcBef>
                  <a:spcPts val="0"/>
                </a:spcBef>
                <a:spcAft>
                  <a:spcPts val="0"/>
                </a:spcAft>
                <a:buClr>
                  <a:srgbClr val="000000"/>
                </a:buClr>
                <a:buSzPts val="1467"/>
                <a:buFont typeface="Arial Black"/>
                <a:buNone/>
              </a:pPr>
              <a:r>
                <a:rPr lang="en-US" sz="1467" b="0" i="0" u="none" strike="noStrike" cap="none">
                  <a:solidFill>
                    <a:srgbClr val="000000"/>
                  </a:solidFill>
                  <a:latin typeface="Arial Black"/>
                  <a:ea typeface="Arial Black"/>
                  <a:cs typeface="Arial Black"/>
                  <a:sym typeface="Arial Black"/>
                </a:rPr>
                <a:t>SUPPORT</a:t>
              </a:r>
              <a:endParaRPr/>
            </a:p>
          </p:txBody>
        </p:sp>
        <p:sp>
          <p:nvSpPr>
            <p:cNvPr id="582" name="Google Shape;582;p8"/>
            <p:cNvSpPr/>
            <p:nvPr/>
          </p:nvSpPr>
          <p:spPr>
            <a:xfrm>
              <a:off x="5929592" y="3328900"/>
              <a:ext cx="2613206" cy="1097659"/>
            </a:xfrm>
            <a:prstGeom prst="rect">
              <a:avLst/>
            </a:prstGeom>
            <a:solidFill>
              <a:srgbClr val="E2E2E2">
                <a:alpha val="49803"/>
              </a:srgbClr>
            </a:solidFill>
            <a:ln>
              <a:noFill/>
            </a:ln>
          </p:spPr>
          <p:txBody>
            <a:bodyPr spcFirstLastPara="1" wrap="square" lIns="1344000" tIns="480000" rIns="288000" bIns="480000" anchor="ctr" anchorCtr="0">
              <a:noAutofit/>
            </a:bodyPr>
            <a:lstStyle/>
            <a:p>
              <a:pPr marL="0" marR="0" lvl="0" indent="0" algn="l" rtl="0">
                <a:lnSpc>
                  <a:spcPct val="85000"/>
                </a:lnSpc>
                <a:spcBef>
                  <a:spcPts val="0"/>
                </a:spcBef>
                <a:spcAft>
                  <a:spcPts val="0"/>
                </a:spcAft>
                <a:buClr>
                  <a:srgbClr val="000000"/>
                </a:buClr>
                <a:buSzPts val="1467"/>
                <a:buFont typeface="Arial Black"/>
                <a:buNone/>
              </a:pPr>
              <a:r>
                <a:rPr lang="en-US" sz="1467" b="0" i="0" u="none" strike="noStrike" cap="none">
                  <a:solidFill>
                    <a:srgbClr val="000000"/>
                  </a:solidFill>
                  <a:latin typeface="Arial Black"/>
                  <a:ea typeface="Arial Black"/>
                  <a:cs typeface="Arial Black"/>
                  <a:sym typeface="Arial Black"/>
                </a:rPr>
                <a:t>INTEGRATION WITH LEARNING</a:t>
              </a:r>
              <a:br>
                <a:rPr lang="en-US" sz="1467" b="0" i="0" u="none" strike="noStrike" cap="none">
                  <a:solidFill>
                    <a:srgbClr val="000000"/>
                  </a:solidFill>
                  <a:latin typeface="Arial Black"/>
                  <a:ea typeface="Arial Black"/>
                  <a:cs typeface="Arial Black"/>
                  <a:sym typeface="Arial Black"/>
                </a:rPr>
              </a:br>
              <a:r>
                <a:rPr lang="en-US" sz="1467" b="0" i="0" u="none" strike="noStrike" cap="none">
                  <a:solidFill>
                    <a:srgbClr val="000000"/>
                  </a:solidFill>
                  <a:latin typeface="Arial Black"/>
                  <a:ea typeface="Arial Black"/>
                  <a:cs typeface="Arial Black"/>
                  <a:sym typeface="Arial Black"/>
                </a:rPr>
                <a:t>&amp; REWARDS</a:t>
              </a:r>
              <a:endParaRPr/>
            </a:p>
          </p:txBody>
        </p:sp>
        <p:sp>
          <p:nvSpPr>
            <p:cNvPr id="583" name="Google Shape;583;p8"/>
            <p:cNvSpPr/>
            <p:nvPr/>
          </p:nvSpPr>
          <p:spPr>
            <a:xfrm>
              <a:off x="599191" y="2176451"/>
              <a:ext cx="720000" cy="1097659"/>
            </a:xfrm>
            <a:prstGeom prst="rect">
              <a:avLst/>
            </a:prstGeom>
            <a:solidFill>
              <a:schemeClr val="accent2"/>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sz="2400" b="0" i="0" u="none" strike="noStrike" cap="none">
                <a:solidFill>
                  <a:srgbClr val="FFFFFF"/>
                </a:solidFill>
                <a:latin typeface="Arial"/>
                <a:ea typeface="Arial"/>
                <a:cs typeface="Arial"/>
                <a:sym typeface="Arial"/>
              </a:endParaRPr>
            </a:p>
          </p:txBody>
        </p:sp>
        <p:sp>
          <p:nvSpPr>
            <p:cNvPr id="584" name="Google Shape;584;p8"/>
            <p:cNvSpPr/>
            <p:nvPr/>
          </p:nvSpPr>
          <p:spPr>
            <a:xfrm>
              <a:off x="599191" y="3328900"/>
              <a:ext cx="720000" cy="1097659"/>
            </a:xfrm>
            <a:prstGeom prst="rect">
              <a:avLst/>
            </a:prstGeom>
            <a:solidFill>
              <a:schemeClr val="accent2"/>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sz="2400" b="0" i="0" u="none" strike="noStrike" cap="none">
                <a:solidFill>
                  <a:srgbClr val="FFFFFF"/>
                </a:solidFill>
                <a:latin typeface="Arial"/>
                <a:ea typeface="Arial"/>
                <a:cs typeface="Arial"/>
                <a:sym typeface="Arial"/>
              </a:endParaRPr>
            </a:p>
          </p:txBody>
        </p:sp>
        <p:sp>
          <p:nvSpPr>
            <p:cNvPr id="585" name="Google Shape;585;p8"/>
            <p:cNvSpPr/>
            <p:nvPr/>
          </p:nvSpPr>
          <p:spPr>
            <a:xfrm>
              <a:off x="744721" y="2510802"/>
              <a:ext cx="428941" cy="428957"/>
            </a:xfrm>
            <a:custGeom>
              <a:avLst/>
              <a:gdLst/>
              <a:ahLst/>
              <a:cxnLst/>
              <a:rect l="l" t="t" r="r" b="b"/>
              <a:pathLst>
                <a:path w="14388292" h="14388808" extrusionOk="0">
                  <a:moveTo>
                    <a:pt x="12091409" y="9262277"/>
                  </a:moveTo>
                  <a:lnTo>
                    <a:pt x="9453046" y="12779129"/>
                  </a:lnTo>
                  <a:lnTo>
                    <a:pt x="8239011" y="12779129"/>
                  </a:lnTo>
                  <a:lnTo>
                    <a:pt x="9333755" y="10154741"/>
                  </a:lnTo>
                  <a:cubicBezTo>
                    <a:pt x="9586311" y="9548579"/>
                    <a:pt x="9299843" y="8852433"/>
                    <a:pt x="8693676" y="8599873"/>
                  </a:cubicBezTo>
                  <a:cubicBezTo>
                    <a:pt x="8548824" y="8539379"/>
                    <a:pt x="8393237" y="8508366"/>
                    <a:pt x="8236286" y="8508366"/>
                  </a:cubicBezTo>
                  <a:lnTo>
                    <a:pt x="2921558" y="8508366"/>
                  </a:lnTo>
                  <a:cubicBezTo>
                    <a:pt x="2193546" y="8507509"/>
                    <a:pt x="1603570" y="7917540"/>
                    <a:pt x="1602717" y="7189524"/>
                  </a:cubicBezTo>
                  <a:cubicBezTo>
                    <a:pt x="1602717" y="4107404"/>
                    <a:pt x="4110371" y="1599919"/>
                    <a:pt x="7192323" y="1599919"/>
                  </a:cubicBezTo>
                  <a:cubicBezTo>
                    <a:pt x="9165217" y="1599919"/>
                    <a:pt x="10901230" y="2628374"/>
                    <a:pt x="11895773" y="4176253"/>
                  </a:cubicBezTo>
                  <a:lnTo>
                    <a:pt x="11287389" y="4176253"/>
                  </a:lnTo>
                  <a:cubicBezTo>
                    <a:pt x="10360163" y="2919269"/>
                    <a:pt x="8869716" y="2102135"/>
                    <a:pt x="7191642" y="2102135"/>
                  </a:cubicBezTo>
                  <a:cubicBezTo>
                    <a:pt x="4386274" y="2102135"/>
                    <a:pt x="2104078" y="4384328"/>
                    <a:pt x="2104078" y="7189691"/>
                  </a:cubicBezTo>
                  <a:cubicBezTo>
                    <a:pt x="2104761" y="7640441"/>
                    <a:pt x="2469958" y="8005643"/>
                    <a:pt x="2920707" y="8006325"/>
                  </a:cubicBezTo>
                  <a:lnTo>
                    <a:pt x="10903956" y="8006325"/>
                  </a:lnTo>
                  <a:lnTo>
                    <a:pt x="10903956" y="8508533"/>
                  </a:lnTo>
                  <a:lnTo>
                    <a:pt x="9433109" y="8508533"/>
                  </a:lnTo>
                  <a:cubicBezTo>
                    <a:pt x="9920151" y="8989106"/>
                    <a:pt x="10063985" y="9718478"/>
                    <a:pt x="9795752" y="10347989"/>
                  </a:cubicBezTo>
                  <a:lnTo>
                    <a:pt x="8992926" y="12277088"/>
                  </a:lnTo>
                  <a:lnTo>
                    <a:pt x="9202537" y="12277088"/>
                  </a:lnTo>
                  <a:lnTo>
                    <a:pt x="11690593" y="8960989"/>
                  </a:lnTo>
                  <a:cubicBezTo>
                    <a:pt x="12072150" y="8449062"/>
                    <a:pt x="12278865" y="7828072"/>
                    <a:pt x="12279884" y="7189524"/>
                  </a:cubicBezTo>
                  <a:cubicBezTo>
                    <a:pt x="12280396" y="6678621"/>
                    <a:pt x="12203539" y="6170613"/>
                    <a:pt x="12052042" y="5682718"/>
                  </a:cubicBezTo>
                  <a:lnTo>
                    <a:pt x="12574191" y="5682718"/>
                  </a:lnTo>
                  <a:cubicBezTo>
                    <a:pt x="12712058" y="6173168"/>
                    <a:pt x="12782101" y="6680152"/>
                    <a:pt x="12782271" y="7189524"/>
                  </a:cubicBezTo>
                  <a:cubicBezTo>
                    <a:pt x="12780736" y="7936795"/>
                    <a:pt x="12538407" y="8663612"/>
                    <a:pt x="12091409" y="9262277"/>
                  </a:cubicBezTo>
                  <a:close/>
                  <a:moveTo>
                    <a:pt x="14135534" y="4678119"/>
                  </a:moveTo>
                  <a:lnTo>
                    <a:pt x="7798660" y="4678119"/>
                  </a:lnTo>
                  <a:lnTo>
                    <a:pt x="8971624" y="3505153"/>
                  </a:lnTo>
                  <a:lnTo>
                    <a:pt x="8616478" y="3150693"/>
                  </a:lnTo>
                  <a:lnTo>
                    <a:pt x="6837349" y="4929822"/>
                  </a:lnTo>
                  <a:lnTo>
                    <a:pt x="8616478" y="6708951"/>
                  </a:lnTo>
                  <a:lnTo>
                    <a:pt x="8971624" y="6353984"/>
                  </a:lnTo>
                  <a:lnTo>
                    <a:pt x="7798660" y="5181018"/>
                  </a:lnTo>
                  <a:lnTo>
                    <a:pt x="14135534" y="5181018"/>
                  </a:lnTo>
                  <a:close/>
                  <a:moveTo>
                    <a:pt x="5414215" y="9502564"/>
                  </a:moveTo>
                  <a:lnTo>
                    <a:pt x="6587180" y="10675530"/>
                  </a:lnTo>
                  <a:lnTo>
                    <a:pt x="249455" y="10675530"/>
                  </a:lnTo>
                  <a:lnTo>
                    <a:pt x="249455" y="11177230"/>
                  </a:lnTo>
                  <a:lnTo>
                    <a:pt x="6586329" y="11177230"/>
                  </a:lnTo>
                  <a:lnTo>
                    <a:pt x="5414215" y="12350704"/>
                  </a:lnTo>
                  <a:lnTo>
                    <a:pt x="5769359" y="12705854"/>
                  </a:lnTo>
                  <a:lnTo>
                    <a:pt x="7548490" y="10926717"/>
                  </a:lnTo>
                  <a:lnTo>
                    <a:pt x="5769359" y="9147588"/>
                  </a:lnTo>
                  <a:close/>
                  <a:moveTo>
                    <a:pt x="501497" y="497847"/>
                  </a:moveTo>
                  <a:lnTo>
                    <a:pt x="2593168" y="497847"/>
                  </a:lnTo>
                  <a:lnTo>
                    <a:pt x="2593168" y="-4369"/>
                  </a:lnTo>
                  <a:lnTo>
                    <a:pt x="-1568" y="-4369"/>
                  </a:lnTo>
                  <a:lnTo>
                    <a:pt x="-1568" y="2589514"/>
                  </a:lnTo>
                  <a:lnTo>
                    <a:pt x="500646" y="2589514"/>
                  </a:lnTo>
                  <a:close/>
                  <a:moveTo>
                    <a:pt x="13883831" y="11790723"/>
                  </a:moveTo>
                  <a:lnTo>
                    <a:pt x="13883831" y="13882224"/>
                  </a:lnTo>
                  <a:lnTo>
                    <a:pt x="11792842" y="13882224"/>
                  </a:lnTo>
                  <a:lnTo>
                    <a:pt x="11792842" y="14384440"/>
                  </a:lnTo>
                  <a:lnTo>
                    <a:pt x="14386725" y="14384440"/>
                  </a:lnTo>
                  <a:lnTo>
                    <a:pt x="14386725" y="11790723"/>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400"/>
                <a:buFont typeface="Arial"/>
                <a:buNone/>
              </a:pPr>
              <a:endParaRPr sz="2400" b="0" i="0" u="none" strike="noStrike" cap="none">
                <a:solidFill>
                  <a:srgbClr val="000000"/>
                </a:solidFill>
                <a:latin typeface="Arial"/>
                <a:ea typeface="Arial"/>
                <a:cs typeface="Arial"/>
                <a:sym typeface="Arial"/>
              </a:endParaRPr>
            </a:p>
          </p:txBody>
        </p:sp>
        <p:sp>
          <p:nvSpPr>
            <p:cNvPr id="586" name="Google Shape;586;p8"/>
            <p:cNvSpPr/>
            <p:nvPr/>
          </p:nvSpPr>
          <p:spPr>
            <a:xfrm>
              <a:off x="744721" y="3663251"/>
              <a:ext cx="428941" cy="428957"/>
            </a:xfrm>
            <a:custGeom>
              <a:avLst/>
              <a:gdLst/>
              <a:ahLst/>
              <a:cxnLst/>
              <a:rect l="l" t="t" r="r" b="b"/>
              <a:pathLst>
                <a:path w="14388292" h="14388808" extrusionOk="0">
                  <a:moveTo>
                    <a:pt x="500646" y="2589514"/>
                  </a:moveTo>
                  <a:lnTo>
                    <a:pt x="-1568" y="2589514"/>
                  </a:lnTo>
                  <a:lnTo>
                    <a:pt x="-1568" y="-4369"/>
                  </a:lnTo>
                  <a:lnTo>
                    <a:pt x="2592146" y="-4369"/>
                  </a:lnTo>
                  <a:lnTo>
                    <a:pt x="2592146" y="497847"/>
                  </a:lnTo>
                  <a:lnTo>
                    <a:pt x="500646" y="497847"/>
                  </a:lnTo>
                  <a:close/>
                  <a:moveTo>
                    <a:pt x="13883831" y="11790723"/>
                  </a:moveTo>
                  <a:lnTo>
                    <a:pt x="13883831" y="13882224"/>
                  </a:lnTo>
                  <a:lnTo>
                    <a:pt x="11792842" y="13882224"/>
                  </a:lnTo>
                  <a:lnTo>
                    <a:pt x="11792842" y="14384440"/>
                  </a:lnTo>
                  <a:lnTo>
                    <a:pt x="14386725" y="14384440"/>
                  </a:lnTo>
                  <a:lnTo>
                    <a:pt x="14386725" y="11790723"/>
                  </a:lnTo>
                  <a:close/>
                  <a:moveTo>
                    <a:pt x="9284337" y="3926588"/>
                  </a:moveTo>
                  <a:cubicBezTo>
                    <a:pt x="8961739" y="3602975"/>
                    <a:pt x="8962421" y="3079116"/>
                    <a:pt x="9286038" y="2756526"/>
                  </a:cubicBezTo>
                  <a:cubicBezTo>
                    <a:pt x="9608974" y="2434444"/>
                    <a:pt x="10131468" y="2434444"/>
                    <a:pt x="10454403" y="2756526"/>
                  </a:cubicBezTo>
                  <a:lnTo>
                    <a:pt x="10454403" y="2756526"/>
                  </a:lnTo>
                  <a:cubicBezTo>
                    <a:pt x="10773590" y="3083551"/>
                    <a:pt x="10767116" y="3607402"/>
                    <a:pt x="10440087" y="3926422"/>
                  </a:cubicBezTo>
                  <a:cubicBezTo>
                    <a:pt x="10118687" y="4240158"/>
                    <a:pt x="9605737" y="4240158"/>
                    <a:pt x="9284337" y="3926422"/>
                  </a:cubicBezTo>
                  <a:close/>
                  <a:moveTo>
                    <a:pt x="9639479" y="3571621"/>
                  </a:moveTo>
                  <a:cubicBezTo>
                    <a:pt x="9766607" y="3698409"/>
                    <a:pt x="9972299" y="3698068"/>
                    <a:pt x="10099087" y="3571105"/>
                  </a:cubicBezTo>
                  <a:cubicBezTo>
                    <a:pt x="10225879" y="3443976"/>
                    <a:pt x="10225537" y="3238289"/>
                    <a:pt x="10098575" y="3111501"/>
                  </a:cubicBezTo>
                  <a:cubicBezTo>
                    <a:pt x="9971617" y="2984880"/>
                    <a:pt x="9766266" y="2984880"/>
                    <a:pt x="9639479" y="3111501"/>
                  </a:cubicBezTo>
                  <a:cubicBezTo>
                    <a:pt x="9513373" y="3238796"/>
                    <a:pt x="9513885" y="3443976"/>
                    <a:pt x="9640502" y="3570764"/>
                  </a:cubicBezTo>
                  <a:close/>
                  <a:moveTo>
                    <a:pt x="11346697" y="3341728"/>
                  </a:moveTo>
                  <a:lnTo>
                    <a:pt x="11848909" y="3341728"/>
                  </a:lnTo>
                  <a:cubicBezTo>
                    <a:pt x="11848056" y="2248859"/>
                    <a:pt x="10962923" y="1363044"/>
                    <a:pt x="9870050" y="1361338"/>
                  </a:cubicBezTo>
                  <a:lnTo>
                    <a:pt x="9870050" y="1863554"/>
                  </a:lnTo>
                  <a:cubicBezTo>
                    <a:pt x="10685487" y="1864569"/>
                    <a:pt x="11346356" y="2525442"/>
                    <a:pt x="11347375" y="3340879"/>
                  </a:cubicBezTo>
                  <a:close/>
                  <a:moveTo>
                    <a:pt x="9869368" y="5321269"/>
                  </a:moveTo>
                  <a:lnTo>
                    <a:pt x="9869368" y="4819053"/>
                  </a:lnTo>
                  <a:cubicBezTo>
                    <a:pt x="9053936" y="4818029"/>
                    <a:pt x="8392896" y="4157164"/>
                    <a:pt x="8392043" y="3341728"/>
                  </a:cubicBezTo>
                  <a:lnTo>
                    <a:pt x="7889831" y="3341728"/>
                  </a:lnTo>
                  <a:cubicBezTo>
                    <a:pt x="7891535" y="4434429"/>
                    <a:pt x="8777353" y="5319563"/>
                    <a:pt x="9870050" y="5320412"/>
                  </a:cubicBezTo>
                  <a:close/>
                  <a:moveTo>
                    <a:pt x="7442151" y="13435567"/>
                  </a:moveTo>
                  <a:cubicBezTo>
                    <a:pt x="7488504" y="13910516"/>
                    <a:pt x="7140857" y="14333141"/>
                    <a:pt x="6665911" y="14379497"/>
                  </a:cubicBezTo>
                  <a:cubicBezTo>
                    <a:pt x="6637965" y="14382218"/>
                    <a:pt x="6610017" y="14383583"/>
                    <a:pt x="6581898" y="14383583"/>
                  </a:cubicBezTo>
                  <a:lnTo>
                    <a:pt x="3984776" y="14383583"/>
                  </a:lnTo>
                  <a:cubicBezTo>
                    <a:pt x="3463648" y="14385122"/>
                    <a:pt x="2963479" y="14178062"/>
                    <a:pt x="2596066" y="13808433"/>
                  </a:cubicBezTo>
                  <a:lnTo>
                    <a:pt x="574435" y="11785614"/>
                  </a:lnTo>
                  <a:cubicBezTo>
                    <a:pt x="-191579" y="11018065"/>
                    <a:pt x="-191579" y="9775402"/>
                    <a:pt x="574435" y="9007853"/>
                  </a:cubicBezTo>
                  <a:lnTo>
                    <a:pt x="2500122" y="7082166"/>
                  </a:lnTo>
                  <a:cubicBezTo>
                    <a:pt x="2874864" y="6708443"/>
                    <a:pt x="3481370" y="6708443"/>
                    <a:pt x="3856112" y="7082166"/>
                  </a:cubicBezTo>
                  <a:cubicBezTo>
                    <a:pt x="3970120" y="7197021"/>
                    <a:pt x="4049534" y="7341708"/>
                    <a:pt x="4084980" y="7499682"/>
                  </a:cubicBezTo>
                  <a:cubicBezTo>
                    <a:pt x="4432115" y="7379876"/>
                    <a:pt x="4817252" y="7468662"/>
                    <a:pt x="5077134" y="7728203"/>
                  </a:cubicBezTo>
                  <a:cubicBezTo>
                    <a:pt x="5191994" y="7842551"/>
                    <a:pt x="5272260" y="7986896"/>
                    <a:pt x="5308559" y="8144871"/>
                  </a:cubicBezTo>
                  <a:cubicBezTo>
                    <a:pt x="5456990" y="8094936"/>
                    <a:pt x="5615306" y="8081814"/>
                    <a:pt x="5769871" y="8106527"/>
                  </a:cubicBezTo>
                  <a:lnTo>
                    <a:pt x="5769871" y="1140647"/>
                  </a:lnTo>
                  <a:cubicBezTo>
                    <a:pt x="5770553" y="508581"/>
                    <a:pt x="6282648" y="-3686"/>
                    <a:pt x="6914718" y="-4369"/>
                  </a:cubicBezTo>
                  <a:lnTo>
                    <a:pt x="12069936" y="-4369"/>
                  </a:lnTo>
                  <a:cubicBezTo>
                    <a:pt x="12702002" y="-3686"/>
                    <a:pt x="13214270" y="508581"/>
                    <a:pt x="13214952" y="1140647"/>
                  </a:cubicBezTo>
                  <a:lnTo>
                    <a:pt x="13214952" y="9473082"/>
                  </a:lnTo>
                  <a:cubicBezTo>
                    <a:pt x="13214270" y="10105148"/>
                    <a:pt x="12702002" y="10617250"/>
                    <a:pt x="12069936" y="10617932"/>
                  </a:cubicBezTo>
                  <a:lnTo>
                    <a:pt x="7144949" y="10617932"/>
                  </a:lnTo>
                  <a:lnTo>
                    <a:pt x="5107469" y="12655237"/>
                  </a:lnTo>
                  <a:lnTo>
                    <a:pt x="6555994" y="12655237"/>
                  </a:lnTo>
                  <a:cubicBezTo>
                    <a:pt x="7011513" y="12655237"/>
                    <a:pt x="7400740" y="12997939"/>
                    <a:pt x="7442151" y="13435567"/>
                  </a:cubicBezTo>
                  <a:close/>
                  <a:moveTo>
                    <a:pt x="6272424" y="8348345"/>
                  </a:moveTo>
                  <a:cubicBezTo>
                    <a:pt x="6281627" y="8356699"/>
                    <a:pt x="6291510" y="8363680"/>
                    <a:pt x="6300372" y="8372542"/>
                  </a:cubicBezTo>
                  <a:cubicBezTo>
                    <a:pt x="6388817" y="8460820"/>
                    <a:pt x="6456982" y="8567329"/>
                    <a:pt x="6500098" y="8684747"/>
                  </a:cubicBezTo>
                  <a:lnTo>
                    <a:pt x="7645967" y="7538874"/>
                  </a:lnTo>
                  <a:cubicBezTo>
                    <a:pt x="8004008" y="7184923"/>
                    <a:pt x="8581205" y="7188334"/>
                    <a:pt x="8934986" y="7546372"/>
                  </a:cubicBezTo>
                  <a:cubicBezTo>
                    <a:pt x="9286038" y="7901347"/>
                    <a:pt x="9286038" y="8472744"/>
                    <a:pt x="8935157" y="8827894"/>
                  </a:cubicBezTo>
                  <a:lnTo>
                    <a:pt x="7648012" y="10114867"/>
                  </a:lnTo>
                  <a:lnTo>
                    <a:pt x="12070278" y="10114867"/>
                  </a:lnTo>
                  <a:cubicBezTo>
                    <a:pt x="12424737" y="10114526"/>
                    <a:pt x="12712229" y="9827542"/>
                    <a:pt x="12713082" y="9473082"/>
                  </a:cubicBezTo>
                  <a:lnTo>
                    <a:pt x="12713082" y="1140647"/>
                  </a:lnTo>
                  <a:cubicBezTo>
                    <a:pt x="12712570" y="785847"/>
                    <a:pt x="12425078" y="498355"/>
                    <a:pt x="12070278" y="497847"/>
                  </a:cubicBezTo>
                  <a:lnTo>
                    <a:pt x="6915058" y="497847"/>
                  </a:lnTo>
                  <a:cubicBezTo>
                    <a:pt x="6560255" y="498355"/>
                    <a:pt x="6272936" y="785847"/>
                    <a:pt x="6272424" y="1140647"/>
                  </a:cubicBezTo>
                  <a:close/>
                  <a:moveTo>
                    <a:pt x="6942496" y="13482598"/>
                  </a:moveTo>
                  <a:cubicBezTo>
                    <a:pt x="6925455" y="13299918"/>
                    <a:pt x="6755040" y="13156938"/>
                    <a:pt x="6555994" y="13156938"/>
                  </a:cubicBezTo>
                  <a:lnTo>
                    <a:pt x="5039303" y="13156938"/>
                  </a:lnTo>
                  <a:cubicBezTo>
                    <a:pt x="4777546" y="13156938"/>
                    <a:pt x="4565210" y="12944601"/>
                    <a:pt x="4565210" y="12682847"/>
                  </a:cubicBezTo>
                  <a:cubicBezTo>
                    <a:pt x="4565210" y="12557083"/>
                    <a:pt x="4615140" y="12436594"/>
                    <a:pt x="4704096" y="12347642"/>
                  </a:cubicBezTo>
                  <a:lnTo>
                    <a:pt x="8578988" y="8472744"/>
                  </a:lnTo>
                  <a:cubicBezTo>
                    <a:pt x="8739009" y="8313238"/>
                    <a:pt x="8739517" y="8054379"/>
                    <a:pt x="8580011" y="7894357"/>
                  </a:cubicBezTo>
                  <a:cubicBezTo>
                    <a:pt x="8579670" y="7894016"/>
                    <a:pt x="8579329" y="7893675"/>
                    <a:pt x="8578988" y="7893334"/>
                  </a:cubicBezTo>
                  <a:cubicBezTo>
                    <a:pt x="8424420" y="7738771"/>
                    <a:pt x="8154657" y="7739961"/>
                    <a:pt x="7999578" y="7893334"/>
                  </a:cubicBezTo>
                  <a:lnTo>
                    <a:pt x="6300372" y="9595268"/>
                  </a:lnTo>
                  <a:lnTo>
                    <a:pt x="6300372" y="9595268"/>
                  </a:lnTo>
                  <a:lnTo>
                    <a:pt x="4999767" y="10895705"/>
                  </a:lnTo>
                  <a:lnTo>
                    <a:pt x="4644792" y="10540729"/>
                  </a:lnTo>
                  <a:lnTo>
                    <a:pt x="5945228" y="9240127"/>
                  </a:lnTo>
                  <a:lnTo>
                    <a:pt x="5945228" y="9240127"/>
                  </a:lnTo>
                  <a:cubicBezTo>
                    <a:pt x="6086330" y="9098511"/>
                    <a:pt x="6086330" y="8869641"/>
                    <a:pt x="5945228" y="8728025"/>
                  </a:cubicBezTo>
                  <a:cubicBezTo>
                    <a:pt x="5766802" y="8550113"/>
                    <a:pt x="5478121" y="8550113"/>
                    <a:pt x="5299697" y="8728025"/>
                  </a:cubicBezTo>
                  <a:lnTo>
                    <a:pt x="5078158" y="8949564"/>
                  </a:lnTo>
                  <a:lnTo>
                    <a:pt x="3777551" y="10250175"/>
                  </a:lnTo>
                  <a:lnTo>
                    <a:pt x="3422407" y="9895025"/>
                  </a:lnTo>
                  <a:lnTo>
                    <a:pt x="4723012" y="8594422"/>
                  </a:lnTo>
                  <a:cubicBezTo>
                    <a:pt x="4864116" y="8453323"/>
                    <a:pt x="4864286" y="8224453"/>
                    <a:pt x="4723012" y="8083178"/>
                  </a:cubicBezTo>
                  <a:cubicBezTo>
                    <a:pt x="4723012" y="8083178"/>
                    <a:pt x="4723012" y="8083178"/>
                    <a:pt x="4723012" y="8083178"/>
                  </a:cubicBezTo>
                  <a:cubicBezTo>
                    <a:pt x="4550723" y="7910717"/>
                    <a:pt x="4250111" y="7910717"/>
                    <a:pt x="4077482" y="8083178"/>
                  </a:cubicBezTo>
                  <a:lnTo>
                    <a:pt x="3855943" y="8304718"/>
                  </a:lnTo>
                  <a:lnTo>
                    <a:pt x="3855943" y="8304718"/>
                  </a:lnTo>
                  <a:lnTo>
                    <a:pt x="2555507" y="9605154"/>
                  </a:lnTo>
                  <a:lnTo>
                    <a:pt x="2198828" y="9251543"/>
                  </a:lnTo>
                  <a:lnTo>
                    <a:pt x="3499435" y="7951107"/>
                  </a:lnTo>
                  <a:cubicBezTo>
                    <a:pt x="3640027" y="7809666"/>
                    <a:pt x="3640027" y="7581312"/>
                    <a:pt x="3499435" y="7439862"/>
                  </a:cubicBezTo>
                  <a:cubicBezTo>
                    <a:pt x="3321011" y="7261950"/>
                    <a:pt x="3032157" y="7261950"/>
                    <a:pt x="2853733" y="7439862"/>
                  </a:cubicBezTo>
                  <a:lnTo>
                    <a:pt x="928045" y="9365549"/>
                  </a:lnTo>
                  <a:cubicBezTo>
                    <a:pt x="358179" y="9936780"/>
                    <a:pt x="358179" y="10861281"/>
                    <a:pt x="928045" y="11432511"/>
                  </a:cubicBezTo>
                  <a:lnTo>
                    <a:pt x="2950868" y="13455505"/>
                  </a:lnTo>
                  <a:cubicBezTo>
                    <a:pt x="3224385" y="13730382"/>
                    <a:pt x="3596570" y="13884437"/>
                    <a:pt x="3984435" y="13883414"/>
                  </a:cubicBezTo>
                  <a:lnTo>
                    <a:pt x="6581557" y="13883414"/>
                  </a:lnTo>
                  <a:cubicBezTo>
                    <a:pt x="6781453" y="13883414"/>
                    <a:pt x="6943518" y="13721520"/>
                    <a:pt x="6943688" y="13521624"/>
                  </a:cubicBezTo>
                  <a:cubicBezTo>
                    <a:pt x="6943688" y="13509358"/>
                    <a:pt x="6943006" y="13497260"/>
                    <a:pt x="6941814" y="1348516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400"/>
                <a:buFont typeface="Arial"/>
                <a:buNone/>
              </a:pPr>
              <a:endParaRPr sz="2400" b="0" i="0" u="none" strike="noStrike" cap="none">
                <a:solidFill>
                  <a:srgbClr val="000000"/>
                </a:solidFill>
                <a:latin typeface="Arial"/>
                <a:ea typeface="Arial"/>
                <a:cs typeface="Arial"/>
                <a:sym typeface="Arial"/>
              </a:endParaRPr>
            </a:p>
          </p:txBody>
        </p:sp>
        <p:sp>
          <p:nvSpPr>
            <p:cNvPr id="587" name="Google Shape;587;p8"/>
            <p:cNvSpPr/>
            <p:nvPr/>
          </p:nvSpPr>
          <p:spPr>
            <a:xfrm>
              <a:off x="3264391" y="2176451"/>
              <a:ext cx="720000" cy="1097659"/>
            </a:xfrm>
            <a:prstGeom prst="rect">
              <a:avLst/>
            </a:prstGeom>
            <a:solidFill>
              <a:schemeClr val="accent2"/>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sz="2400" b="0" i="0" u="none" strike="noStrike" cap="none">
                <a:solidFill>
                  <a:srgbClr val="FFFFFF"/>
                </a:solidFill>
                <a:latin typeface="Arial"/>
                <a:ea typeface="Arial"/>
                <a:cs typeface="Arial"/>
                <a:sym typeface="Arial"/>
              </a:endParaRPr>
            </a:p>
          </p:txBody>
        </p:sp>
        <p:sp>
          <p:nvSpPr>
            <p:cNvPr id="588" name="Google Shape;588;p8"/>
            <p:cNvSpPr/>
            <p:nvPr/>
          </p:nvSpPr>
          <p:spPr>
            <a:xfrm>
              <a:off x="3264391" y="3328900"/>
              <a:ext cx="720000" cy="1097659"/>
            </a:xfrm>
            <a:prstGeom prst="rect">
              <a:avLst/>
            </a:prstGeom>
            <a:solidFill>
              <a:schemeClr val="accent2"/>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sz="2400" b="0" i="0" u="none" strike="noStrike" cap="none">
                <a:solidFill>
                  <a:srgbClr val="FFFFFF"/>
                </a:solidFill>
                <a:latin typeface="Arial"/>
                <a:ea typeface="Arial"/>
                <a:cs typeface="Arial"/>
                <a:sym typeface="Arial"/>
              </a:endParaRPr>
            </a:p>
          </p:txBody>
        </p:sp>
        <p:sp>
          <p:nvSpPr>
            <p:cNvPr id="589" name="Google Shape;589;p8"/>
            <p:cNvSpPr/>
            <p:nvPr/>
          </p:nvSpPr>
          <p:spPr>
            <a:xfrm>
              <a:off x="3409908" y="3661729"/>
              <a:ext cx="428966" cy="432000"/>
            </a:xfrm>
            <a:custGeom>
              <a:avLst/>
              <a:gdLst/>
              <a:ahLst/>
              <a:cxnLst/>
              <a:rect l="l" t="t" r="r" b="b"/>
              <a:pathLst>
                <a:path w="14389145" h="14490883" extrusionOk="0">
                  <a:moveTo>
                    <a:pt x="500646" y="2589173"/>
                  </a:moveTo>
                  <a:lnTo>
                    <a:pt x="-1568" y="2589173"/>
                  </a:lnTo>
                  <a:lnTo>
                    <a:pt x="-1568" y="-4369"/>
                  </a:lnTo>
                  <a:lnTo>
                    <a:pt x="2592317" y="-4369"/>
                  </a:lnTo>
                  <a:lnTo>
                    <a:pt x="2592317" y="497839"/>
                  </a:lnTo>
                  <a:lnTo>
                    <a:pt x="500646" y="497839"/>
                  </a:lnTo>
                  <a:close/>
                  <a:moveTo>
                    <a:pt x="13883831" y="13881367"/>
                  </a:moveTo>
                  <a:lnTo>
                    <a:pt x="11792842" y="13881367"/>
                  </a:lnTo>
                  <a:lnTo>
                    <a:pt x="11792842" y="14383583"/>
                  </a:lnTo>
                  <a:lnTo>
                    <a:pt x="14386725" y="14383583"/>
                  </a:lnTo>
                  <a:lnTo>
                    <a:pt x="14386725" y="11789866"/>
                  </a:lnTo>
                  <a:lnTo>
                    <a:pt x="13883831" y="11789866"/>
                  </a:lnTo>
                  <a:close/>
                  <a:moveTo>
                    <a:pt x="6378251" y="-4369"/>
                  </a:moveTo>
                  <a:lnTo>
                    <a:pt x="5876039" y="-4369"/>
                  </a:lnTo>
                  <a:lnTo>
                    <a:pt x="5876039" y="2099397"/>
                  </a:lnTo>
                  <a:lnTo>
                    <a:pt x="6378251" y="2099397"/>
                  </a:lnTo>
                  <a:close/>
                  <a:moveTo>
                    <a:pt x="10383001" y="-4369"/>
                  </a:moveTo>
                  <a:lnTo>
                    <a:pt x="9880789" y="-4369"/>
                  </a:lnTo>
                  <a:lnTo>
                    <a:pt x="9880789" y="2099397"/>
                  </a:lnTo>
                  <a:lnTo>
                    <a:pt x="10383001" y="2099397"/>
                  </a:lnTo>
                  <a:close/>
                  <a:moveTo>
                    <a:pt x="9048311" y="5302688"/>
                  </a:moveTo>
                  <a:lnTo>
                    <a:pt x="9048311" y="3198747"/>
                  </a:lnTo>
                  <a:lnTo>
                    <a:pt x="8546099" y="3198747"/>
                  </a:lnTo>
                  <a:lnTo>
                    <a:pt x="8546099" y="5302688"/>
                  </a:lnTo>
                  <a:close/>
                  <a:moveTo>
                    <a:pt x="13053058" y="5302688"/>
                  </a:moveTo>
                  <a:lnTo>
                    <a:pt x="13053058" y="3198747"/>
                  </a:lnTo>
                  <a:lnTo>
                    <a:pt x="12550676" y="3198747"/>
                  </a:lnTo>
                  <a:lnTo>
                    <a:pt x="12550676" y="5302688"/>
                  </a:lnTo>
                  <a:close/>
                  <a:moveTo>
                    <a:pt x="13885366" y="5302688"/>
                  </a:moveTo>
                  <a:lnTo>
                    <a:pt x="14387578" y="5302688"/>
                  </a:lnTo>
                  <a:lnTo>
                    <a:pt x="14387578" y="3198747"/>
                  </a:lnTo>
                  <a:lnTo>
                    <a:pt x="13883831" y="3198747"/>
                  </a:lnTo>
                  <a:close/>
                  <a:moveTo>
                    <a:pt x="13885366" y="-4369"/>
                  </a:moveTo>
                  <a:lnTo>
                    <a:pt x="13885366" y="2099397"/>
                  </a:lnTo>
                  <a:lnTo>
                    <a:pt x="14387578" y="2099397"/>
                  </a:lnTo>
                  <a:lnTo>
                    <a:pt x="14387578" y="-4369"/>
                  </a:lnTo>
                  <a:close/>
                  <a:moveTo>
                    <a:pt x="9048993" y="2099397"/>
                  </a:moveTo>
                  <a:lnTo>
                    <a:pt x="7211239" y="2099397"/>
                  </a:lnTo>
                  <a:lnTo>
                    <a:pt x="7211239" y="-4369"/>
                  </a:lnTo>
                  <a:lnTo>
                    <a:pt x="9048140" y="-4369"/>
                  </a:lnTo>
                  <a:close/>
                  <a:moveTo>
                    <a:pt x="8546781" y="497498"/>
                  </a:moveTo>
                  <a:lnTo>
                    <a:pt x="7714303" y="497498"/>
                  </a:lnTo>
                  <a:lnTo>
                    <a:pt x="7714303" y="1596848"/>
                  </a:lnTo>
                  <a:lnTo>
                    <a:pt x="8546781" y="1596848"/>
                  </a:lnTo>
                  <a:close/>
                  <a:moveTo>
                    <a:pt x="13053058" y="2099397"/>
                  </a:moveTo>
                  <a:lnTo>
                    <a:pt x="11215304" y="2099397"/>
                  </a:lnTo>
                  <a:lnTo>
                    <a:pt x="11215304" y="-4369"/>
                  </a:lnTo>
                  <a:lnTo>
                    <a:pt x="13052206" y="-4369"/>
                  </a:lnTo>
                  <a:close/>
                  <a:moveTo>
                    <a:pt x="12550676" y="497498"/>
                  </a:moveTo>
                  <a:lnTo>
                    <a:pt x="11718369" y="497498"/>
                  </a:lnTo>
                  <a:lnTo>
                    <a:pt x="11718369" y="1596848"/>
                  </a:lnTo>
                  <a:lnTo>
                    <a:pt x="12550676" y="1596848"/>
                  </a:lnTo>
                  <a:close/>
                  <a:moveTo>
                    <a:pt x="9880618" y="8505978"/>
                  </a:moveTo>
                  <a:lnTo>
                    <a:pt x="10382830" y="8505978"/>
                  </a:lnTo>
                  <a:lnTo>
                    <a:pt x="10382830" y="6402038"/>
                  </a:lnTo>
                  <a:lnTo>
                    <a:pt x="9880618" y="6402038"/>
                  </a:lnTo>
                  <a:close/>
                  <a:moveTo>
                    <a:pt x="13884513" y="8505978"/>
                  </a:moveTo>
                  <a:lnTo>
                    <a:pt x="14386725" y="8505978"/>
                  </a:lnTo>
                  <a:lnTo>
                    <a:pt x="14386725" y="6402038"/>
                  </a:lnTo>
                  <a:lnTo>
                    <a:pt x="13883831" y="6402038"/>
                  </a:lnTo>
                  <a:close/>
                  <a:moveTo>
                    <a:pt x="13052206" y="8505978"/>
                  </a:moveTo>
                  <a:lnTo>
                    <a:pt x="11215304" y="8505978"/>
                  </a:lnTo>
                  <a:lnTo>
                    <a:pt x="11215304" y="6402038"/>
                  </a:lnTo>
                  <a:lnTo>
                    <a:pt x="13052206" y="6402038"/>
                  </a:lnTo>
                  <a:close/>
                  <a:moveTo>
                    <a:pt x="12549823" y="6904079"/>
                  </a:moveTo>
                  <a:lnTo>
                    <a:pt x="11717516" y="6904079"/>
                  </a:lnTo>
                  <a:lnTo>
                    <a:pt x="11717516" y="8003596"/>
                  </a:lnTo>
                  <a:lnTo>
                    <a:pt x="12549823" y="8003596"/>
                  </a:lnTo>
                  <a:close/>
                  <a:moveTo>
                    <a:pt x="11717516" y="5302180"/>
                  </a:moveTo>
                  <a:lnTo>
                    <a:pt x="9880618" y="5302180"/>
                  </a:lnTo>
                  <a:lnTo>
                    <a:pt x="9880618" y="3198747"/>
                  </a:lnTo>
                  <a:lnTo>
                    <a:pt x="11717516" y="3198747"/>
                  </a:lnTo>
                  <a:close/>
                  <a:moveTo>
                    <a:pt x="11215304" y="3700281"/>
                  </a:moveTo>
                  <a:lnTo>
                    <a:pt x="10382830" y="3700281"/>
                  </a:lnTo>
                  <a:lnTo>
                    <a:pt x="10382830" y="4799798"/>
                  </a:lnTo>
                  <a:lnTo>
                    <a:pt x="11215304" y="4799798"/>
                  </a:lnTo>
                  <a:close/>
                  <a:moveTo>
                    <a:pt x="7875176" y="8805560"/>
                  </a:moveTo>
                  <a:cubicBezTo>
                    <a:pt x="7875347" y="8329597"/>
                    <a:pt x="7788775" y="7857720"/>
                    <a:pt x="7619554" y="7412936"/>
                  </a:cubicBezTo>
                  <a:lnTo>
                    <a:pt x="7224361" y="7808127"/>
                  </a:lnTo>
                  <a:cubicBezTo>
                    <a:pt x="7571837" y="8951952"/>
                    <a:pt x="7298661" y="10194100"/>
                    <a:pt x="6503166" y="11086564"/>
                  </a:cubicBezTo>
                  <a:lnTo>
                    <a:pt x="6495496" y="11078726"/>
                  </a:lnTo>
                  <a:lnTo>
                    <a:pt x="6137625" y="11430972"/>
                  </a:lnTo>
                  <a:lnTo>
                    <a:pt x="6143080" y="11436597"/>
                  </a:lnTo>
                  <a:cubicBezTo>
                    <a:pt x="5525667" y="11957044"/>
                    <a:pt x="4743975" y="12242148"/>
                    <a:pt x="3936549" y="12241466"/>
                  </a:cubicBezTo>
                  <a:cubicBezTo>
                    <a:pt x="2042047" y="12241466"/>
                    <a:pt x="500646" y="10700069"/>
                    <a:pt x="500646" y="8805560"/>
                  </a:cubicBezTo>
                  <a:cubicBezTo>
                    <a:pt x="500646" y="6911061"/>
                    <a:pt x="2042047" y="5369664"/>
                    <a:pt x="3936549" y="5369664"/>
                  </a:cubicBezTo>
                  <a:cubicBezTo>
                    <a:pt x="4713129" y="5369148"/>
                    <a:pt x="5466873" y="5632950"/>
                    <a:pt x="6073381" y="6117950"/>
                  </a:cubicBezTo>
                  <a:lnTo>
                    <a:pt x="6431252" y="5760078"/>
                  </a:lnTo>
                  <a:cubicBezTo>
                    <a:pt x="5728630" y="5182033"/>
                    <a:pt x="4846733" y="4866258"/>
                    <a:pt x="3936890" y="4867107"/>
                  </a:cubicBezTo>
                  <a:cubicBezTo>
                    <a:pt x="1765464" y="4867107"/>
                    <a:pt x="-1227" y="6633629"/>
                    <a:pt x="-1227" y="8805219"/>
                  </a:cubicBezTo>
                  <a:cubicBezTo>
                    <a:pt x="-1227" y="10976818"/>
                    <a:pt x="1765464" y="12743341"/>
                    <a:pt x="3936890" y="12743341"/>
                  </a:cubicBezTo>
                  <a:cubicBezTo>
                    <a:pt x="4876046" y="12743848"/>
                    <a:pt x="5784185" y="12407279"/>
                    <a:pt x="6496179" y="11794809"/>
                  </a:cubicBezTo>
                  <a:lnTo>
                    <a:pt x="9144934" y="14486514"/>
                  </a:lnTo>
                  <a:lnTo>
                    <a:pt x="9502806" y="14134268"/>
                  </a:lnTo>
                  <a:lnTo>
                    <a:pt x="6856606" y="11445118"/>
                  </a:lnTo>
                  <a:cubicBezTo>
                    <a:pt x="7512192" y="10722727"/>
                    <a:pt x="7875176" y="9781868"/>
                    <a:pt x="7874494" y="8806243"/>
                  </a:cubicBezTo>
                  <a:close/>
                  <a:moveTo>
                    <a:pt x="2417471" y="7772171"/>
                  </a:moveTo>
                  <a:lnTo>
                    <a:pt x="2061645" y="8127654"/>
                  </a:lnTo>
                  <a:lnTo>
                    <a:pt x="3950693" y="10016870"/>
                  </a:lnTo>
                  <a:lnTo>
                    <a:pt x="7800875" y="6166519"/>
                  </a:lnTo>
                  <a:lnTo>
                    <a:pt x="7445900" y="5811378"/>
                  </a:lnTo>
                  <a:lnTo>
                    <a:pt x="3950693" y="9306587"/>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400"/>
                <a:buFont typeface="Arial"/>
                <a:buNone/>
              </a:pPr>
              <a:endParaRPr sz="2400" b="0" i="0" u="none" strike="noStrike" cap="none">
                <a:solidFill>
                  <a:srgbClr val="000000"/>
                </a:solidFill>
                <a:latin typeface="Arial"/>
                <a:ea typeface="Arial"/>
                <a:cs typeface="Arial"/>
                <a:sym typeface="Arial"/>
              </a:endParaRPr>
            </a:p>
          </p:txBody>
        </p:sp>
        <p:sp>
          <p:nvSpPr>
            <p:cNvPr id="590" name="Google Shape;590;p8"/>
            <p:cNvSpPr/>
            <p:nvPr/>
          </p:nvSpPr>
          <p:spPr>
            <a:xfrm>
              <a:off x="3409921" y="2510378"/>
              <a:ext cx="428941" cy="429805"/>
            </a:xfrm>
            <a:custGeom>
              <a:avLst/>
              <a:gdLst/>
              <a:ahLst/>
              <a:cxnLst/>
              <a:rect l="l" t="t" r="r" b="b"/>
              <a:pathLst>
                <a:path w="14388292" h="14417258" extrusionOk="0">
                  <a:moveTo>
                    <a:pt x="2592317" y="498014"/>
                  </a:moveTo>
                  <a:lnTo>
                    <a:pt x="500646" y="498014"/>
                  </a:lnTo>
                  <a:lnTo>
                    <a:pt x="500646" y="2589689"/>
                  </a:lnTo>
                  <a:lnTo>
                    <a:pt x="-1568" y="2589689"/>
                  </a:lnTo>
                  <a:lnTo>
                    <a:pt x="-1568" y="-4369"/>
                  </a:lnTo>
                  <a:lnTo>
                    <a:pt x="2592317" y="-4369"/>
                  </a:lnTo>
                  <a:close/>
                  <a:moveTo>
                    <a:pt x="13883831" y="13881542"/>
                  </a:moveTo>
                  <a:lnTo>
                    <a:pt x="11792842" y="13881542"/>
                  </a:lnTo>
                  <a:lnTo>
                    <a:pt x="11792842" y="14383749"/>
                  </a:lnTo>
                  <a:lnTo>
                    <a:pt x="14386725" y="14383749"/>
                  </a:lnTo>
                  <a:lnTo>
                    <a:pt x="14386725" y="11789866"/>
                  </a:lnTo>
                  <a:lnTo>
                    <a:pt x="13883831" y="11789866"/>
                  </a:lnTo>
                  <a:close/>
                  <a:moveTo>
                    <a:pt x="14386725" y="-4369"/>
                  </a:moveTo>
                  <a:lnTo>
                    <a:pt x="14386725" y="5480600"/>
                  </a:lnTo>
                  <a:lnTo>
                    <a:pt x="11572663" y="5480600"/>
                  </a:lnTo>
                  <a:lnTo>
                    <a:pt x="9612893" y="7440370"/>
                  </a:lnTo>
                  <a:lnTo>
                    <a:pt x="8902093" y="7440370"/>
                  </a:lnTo>
                  <a:lnTo>
                    <a:pt x="8902093" y="5480600"/>
                  </a:lnTo>
                  <a:lnTo>
                    <a:pt x="6942326" y="5480600"/>
                  </a:lnTo>
                  <a:lnTo>
                    <a:pt x="6942326" y="-4369"/>
                  </a:lnTo>
                  <a:close/>
                  <a:moveTo>
                    <a:pt x="13883831" y="498014"/>
                  </a:moveTo>
                  <a:lnTo>
                    <a:pt x="7442151" y="498014"/>
                  </a:lnTo>
                  <a:lnTo>
                    <a:pt x="7442151" y="4978559"/>
                  </a:lnTo>
                  <a:lnTo>
                    <a:pt x="9401921" y="4978559"/>
                  </a:lnTo>
                  <a:lnTo>
                    <a:pt x="9401921" y="6938329"/>
                  </a:lnTo>
                  <a:lnTo>
                    <a:pt x="9401921" y="6938329"/>
                  </a:lnTo>
                  <a:lnTo>
                    <a:pt x="11361692" y="4978559"/>
                  </a:lnTo>
                  <a:lnTo>
                    <a:pt x="13883831" y="4978559"/>
                  </a:lnTo>
                  <a:close/>
                  <a:moveTo>
                    <a:pt x="10914523" y="1419444"/>
                  </a:moveTo>
                  <a:lnTo>
                    <a:pt x="10412311" y="1419444"/>
                  </a:lnTo>
                  <a:lnTo>
                    <a:pt x="10412311" y="3021343"/>
                  </a:lnTo>
                  <a:lnTo>
                    <a:pt x="10914523" y="3021343"/>
                  </a:lnTo>
                  <a:close/>
                  <a:moveTo>
                    <a:pt x="10914523" y="3554912"/>
                  </a:moveTo>
                  <a:lnTo>
                    <a:pt x="10412311" y="3554912"/>
                  </a:lnTo>
                  <a:lnTo>
                    <a:pt x="10412311" y="4057129"/>
                  </a:lnTo>
                  <a:lnTo>
                    <a:pt x="10914523" y="4057129"/>
                  </a:lnTo>
                  <a:close/>
                  <a:moveTo>
                    <a:pt x="2369925" y="3671648"/>
                  </a:moveTo>
                  <a:cubicBezTo>
                    <a:pt x="2369925" y="2935287"/>
                    <a:pt x="2966888" y="2338327"/>
                    <a:pt x="3703250" y="2338327"/>
                  </a:cubicBezTo>
                  <a:cubicBezTo>
                    <a:pt x="4439614" y="2338327"/>
                    <a:pt x="5036575" y="2935287"/>
                    <a:pt x="5036575" y="3671648"/>
                  </a:cubicBezTo>
                  <a:cubicBezTo>
                    <a:pt x="5036575" y="4408010"/>
                    <a:pt x="4439614" y="5004978"/>
                    <a:pt x="3703250" y="5004978"/>
                  </a:cubicBezTo>
                  <a:cubicBezTo>
                    <a:pt x="3703250" y="5004978"/>
                    <a:pt x="3703080" y="5004978"/>
                    <a:pt x="3703080" y="5004978"/>
                  </a:cubicBezTo>
                  <a:cubicBezTo>
                    <a:pt x="2967400" y="5003613"/>
                    <a:pt x="2371458" y="4407328"/>
                    <a:pt x="2370607" y="3671648"/>
                  </a:cubicBezTo>
                  <a:close/>
                  <a:moveTo>
                    <a:pt x="2872137" y="3671648"/>
                  </a:moveTo>
                  <a:cubicBezTo>
                    <a:pt x="2872137" y="4130745"/>
                    <a:pt x="3244324" y="4502762"/>
                    <a:pt x="3703250" y="4502762"/>
                  </a:cubicBezTo>
                  <a:cubicBezTo>
                    <a:pt x="4162178" y="4502762"/>
                    <a:pt x="4534364" y="4130745"/>
                    <a:pt x="4534364" y="3671648"/>
                  </a:cubicBezTo>
                  <a:cubicBezTo>
                    <a:pt x="4534364" y="3212552"/>
                    <a:pt x="4162178" y="2840535"/>
                    <a:pt x="3703250" y="2840535"/>
                  </a:cubicBezTo>
                  <a:cubicBezTo>
                    <a:pt x="3703250" y="2840535"/>
                    <a:pt x="3703080" y="2840535"/>
                    <a:pt x="3703080" y="2840535"/>
                  </a:cubicBezTo>
                  <a:cubicBezTo>
                    <a:pt x="3244663" y="2841558"/>
                    <a:pt x="2873331" y="3213234"/>
                    <a:pt x="2872819" y="3671648"/>
                  </a:cubicBezTo>
                  <a:close/>
                  <a:moveTo>
                    <a:pt x="2721661" y="6700089"/>
                  </a:moveTo>
                  <a:lnTo>
                    <a:pt x="2223369" y="6637889"/>
                  </a:lnTo>
                  <a:lnTo>
                    <a:pt x="1817439" y="9884458"/>
                  </a:lnTo>
                  <a:lnTo>
                    <a:pt x="1817439" y="9884458"/>
                  </a:lnTo>
                  <a:lnTo>
                    <a:pt x="1773644" y="10235514"/>
                  </a:lnTo>
                  <a:lnTo>
                    <a:pt x="1755240" y="10382754"/>
                  </a:lnTo>
                  <a:lnTo>
                    <a:pt x="1755240" y="10382754"/>
                  </a:lnTo>
                  <a:lnTo>
                    <a:pt x="1259331" y="14350690"/>
                  </a:lnTo>
                  <a:lnTo>
                    <a:pt x="1757626" y="14412890"/>
                  </a:lnTo>
                  <a:lnTo>
                    <a:pt x="2271936" y="10297713"/>
                  </a:lnTo>
                  <a:close/>
                  <a:moveTo>
                    <a:pt x="3703762" y="10033912"/>
                  </a:moveTo>
                  <a:cubicBezTo>
                    <a:pt x="3439960" y="10034253"/>
                    <a:pt x="3217397" y="10230746"/>
                    <a:pt x="3184338" y="10492501"/>
                  </a:cubicBezTo>
                  <a:lnTo>
                    <a:pt x="2702063" y="14350690"/>
                  </a:lnTo>
                  <a:lnTo>
                    <a:pt x="3200356" y="14412890"/>
                  </a:lnTo>
                  <a:lnTo>
                    <a:pt x="3682801" y="10554700"/>
                  </a:lnTo>
                  <a:cubicBezTo>
                    <a:pt x="3685358" y="10533232"/>
                    <a:pt x="3722337" y="10533573"/>
                    <a:pt x="3725064" y="10554700"/>
                  </a:cubicBezTo>
                  <a:lnTo>
                    <a:pt x="4207339" y="14412890"/>
                  </a:lnTo>
                  <a:lnTo>
                    <a:pt x="4705631" y="14350690"/>
                  </a:lnTo>
                  <a:lnTo>
                    <a:pt x="4223357" y="10492501"/>
                  </a:lnTo>
                  <a:cubicBezTo>
                    <a:pt x="4190126" y="10230746"/>
                    <a:pt x="3967734" y="10034253"/>
                    <a:pt x="3703762" y="10033912"/>
                  </a:cubicBezTo>
                  <a:close/>
                  <a:moveTo>
                    <a:pt x="6242943" y="6510078"/>
                  </a:moveTo>
                  <a:cubicBezTo>
                    <a:pt x="6150236" y="5775930"/>
                    <a:pt x="5526347" y="5225152"/>
                    <a:pt x="4786408" y="5224129"/>
                  </a:cubicBezTo>
                  <a:lnTo>
                    <a:pt x="2622140" y="5224129"/>
                  </a:lnTo>
                  <a:cubicBezTo>
                    <a:pt x="1882198" y="5224978"/>
                    <a:pt x="1258309" y="5775764"/>
                    <a:pt x="1165434" y="6509904"/>
                  </a:cubicBezTo>
                  <a:lnTo>
                    <a:pt x="681285" y="10382754"/>
                  </a:lnTo>
                  <a:lnTo>
                    <a:pt x="1179578" y="10444954"/>
                  </a:lnTo>
                  <a:lnTo>
                    <a:pt x="1663727" y="6572278"/>
                  </a:lnTo>
                  <a:cubicBezTo>
                    <a:pt x="1724905" y="6089325"/>
                    <a:pt x="2135263" y="5727019"/>
                    <a:pt x="2622140" y="5726337"/>
                  </a:cubicBezTo>
                  <a:lnTo>
                    <a:pt x="4786408" y="5726337"/>
                  </a:lnTo>
                  <a:cubicBezTo>
                    <a:pt x="5273111" y="5727019"/>
                    <a:pt x="5683642" y="6089325"/>
                    <a:pt x="5744650" y="6572278"/>
                  </a:cubicBezTo>
                  <a:lnTo>
                    <a:pt x="6161996" y="9913773"/>
                  </a:lnTo>
                  <a:lnTo>
                    <a:pt x="5593833" y="9913773"/>
                  </a:lnTo>
                  <a:lnTo>
                    <a:pt x="5184838" y="6638056"/>
                  </a:lnTo>
                  <a:lnTo>
                    <a:pt x="4686545" y="6700264"/>
                  </a:lnTo>
                  <a:lnTo>
                    <a:pt x="5087700" y="9913773"/>
                  </a:lnTo>
                  <a:lnTo>
                    <a:pt x="5087700" y="9913773"/>
                  </a:lnTo>
                  <a:lnTo>
                    <a:pt x="5650069" y="14412723"/>
                  </a:lnTo>
                  <a:lnTo>
                    <a:pt x="6148361" y="14350524"/>
                  </a:lnTo>
                  <a:lnTo>
                    <a:pt x="5656545" y="10415647"/>
                  </a:lnTo>
                  <a:lnTo>
                    <a:pt x="6730158" y="10415647"/>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400"/>
                <a:buFont typeface="Arial"/>
                <a:buNone/>
              </a:pPr>
              <a:endParaRPr sz="2400" b="0" i="0" u="none" strike="noStrike" cap="none">
                <a:solidFill>
                  <a:srgbClr val="000000"/>
                </a:solidFill>
                <a:latin typeface="Arial"/>
                <a:ea typeface="Arial"/>
                <a:cs typeface="Arial"/>
                <a:sym typeface="Arial"/>
              </a:endParaRPr>
            </a:p>
          </p:txBody>
        </p:sp>
        <p:sp>
          <p:nvSpPr>
            <p:cNvPr id="591" name="Google Shape;591;p8"/>
            <p:cNvSpPr/>
            <p:nvPr/>
          </p:nvSpPr>
          <p:spPr>
            <a:xfrm>
              <a:off x="5929592" y="2176451"/>
              <a:ext cx="720000" cy="1097659"/>
            </a:xfrm>
            <a:prstGeom prst="rect">
              <a:avLst/>
            </a:prstGeom>
            <a:solidFill>
              <a:schemeClr val="accent2"/>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sz="2400" b="0" i="0" u="none" strike="noStrike" cap="none">
                <a:solidFill>
                  <a:srgbClr val="FFFFFF"/>
                </a:solidFill>
                <a:latin typeface="Arial"/>
                <a:ea typeface="Arial"/>
                <a:cs typeface="Arial"/>
                <a:sym typeface="Arial"/>
              </a:endParaRPr>
            </a:p>
          </p:txBody>
        </p:sp>
        <p:sp>
          <p:nvSpPr>
            <p:cNvPr id="592" name="Google Shape;592;p8"/>
            <p:cNvSpPr/>
            <p:nvPr/>
          </p:nvSpPr>
          <p:spPr>
            <a:xfrm>
              <a:off x="5929592" y="3328900"/>
              <a:ext cx="720000" cy="1097659"/>
            </a:xfrm>
            <a:prstGeom prst="rect">
              <a:avLst/>
            </a:prstGeom>
            <a:solidFill>
              <a:schemeClr val="accent2"/>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sz="2400" b="0" i="0" u="none" strike="noStrike" cap="none">
                <a:solidFill>
                  <a:srgbClr val="FFFFFF"/>
                </a:solidFill>
                <a:latin typeface="Arial"/>
                <a:ea typeface="Arial"/>
                <a:cs typeface="Arial"/>
                <a:sym typeface="Arial"/>
              </a:endParaRPr>
            </a:p>
          </p:txBody>
        </p:sp>
        <p:sp>
          <p:nvSpPr>
            <p:cNvPr id="593" name="Google Shape;593;p8"/>
            <p:cNvSpPr/>
            <p:nvPr/>
          </p:nvSpPr>
          <p:spPr>
            <a:xfrm>
              <a:off x="6073572" y="2510804"/>
              <a:ext cx="432040" cy="428952"/>
            </a:xfrm>
            <a:custGeom>
              <a:avLst/>
              <a:gdLst/>
              <a:ahLst/>
              <a:cxnLst/>
              <a:rect l="l" t="t" r="r" b="b"/>
              <a:pathLst>
                <a:path w="14492245" h="14388634" extrusionOk="0">
                  <a:moveTo>
                    <a:pt x="8589212" y="10751876"/>
                  </a:moveTo>
                  <a:lnTo>
                    <a:pt x="10368341" y="12531004"/>
                  </a:lnTo>
                  <a:lnTo>
                    <a:pt x="8589212" y="14310133"/>
                  </a:lnTo>
                  <a:lnTo>
                    <a:pt x="8234066" y="13955674"/>
                  </a:lnTo>
                  <a:lnTo>
                    <a:pt x="9407033" y="12782707"/>
                  </a:lnTo>
                  <a:lnTo>
                    <a:pt x="3070159" y="12782707"/>
                  </a:lnTo>
                  <a:lnTo>
                    <a:pt x="3070159" y="12280500"/>
                  </a:lnTo>
                  <a:lnTo>
                    <a:pt x="9407033" y="12280500"/>
                  </a:lnTo>
                  <a:lnTo>
                    <a:pt x="8234066" y="11107533"/>
                  </a:lnTo>
                  <a:close/>
                  <a:moveTo>
                    <a:pt x="12356403" y="3272372"/>
                  </a:moveTo>
                  <a:lnTo>
                    <a:pt x="12711544" y="3627514"/>
                  </a:lnTo>
                  <a:lnTo>
                    <a:pt x="14490677" y="1848385"/>
                  </a:lnTo>
                  <a:lnTo>
                    <a:pt x="12711544" y="69256"/>
                  </a:lnTo>
                  <a:lnTo>
                    <a:pt x="12356403" y="424739"/>
                  </a:lnTo>
                  <a:lnTo>
                    <a:pt x="13529365" y="1597530"/>
                  </a:lnTo>
                  <a:lnTo>
                    <a:pt x="10576421" y="1597530"/>
                  </a:lnTo>
                  <a:lnTo>
                    <a:pt x="10576421" y="2099747"/>
                  </a:lnTo>
                  <a:lnTo>
                    <a:pt x="13529365" y="2099747"/>
                  </a:lnTo>
                  <a:close/>
                  <a:moveTo>
                    <a:pt x="2384580" y="6626132"/>
                  </a:moveTo>
                  <a:lnTo>
                    <a:pt x="4163709" y="4847003"/>
                  </a:lnTo>
                  <a:lnTo>
                    <a:pt x="2384580" y="3067874"/>
                  </a:lnTo>
                  <a:lnTo>
                    <a:pt x="2029434" y="3424039"/>
                  </a:lnTo>
                  <a:lnTo>
                    <a:pt x="3202401" y="4596831"/>
                  </a:lnTo>
                  <a:lnTo>
                    <a:pt x="249453" y="4596831"/>
                  </a:lnTo>
                  <a:lnTo>
                    <a:pt x="249453" y="5099214"/>
                  </a:lnTo>
                  <a:lnTo>
                    <a:pt x="3202401" y="5099214"/>
                  </a:lnTo>
                  <a:lnTo>
                    <a:pt x="2029434" y="6272014"/>
                  </a:lnTo>
                  <a:close/>
                  <a:moveTo>
                    <a:pt x="500644" y="497847"/>
                  </a:moveTo>
                  <a:lnTo>
                    <a:pt x="2592315" y="497847"/>
                  </a:lnTo>
                  <a:lnTo>
                    <a:pt x="2592315" y="-4369"/>
                  </a:lnTo>
                  <a:lnTo>
                    <a:pt x="-1568" y="-4369"/>
                  </a:lnTo>
                  <a:lnTo>
                    <a:pt x="-1568" y="2589514"/>
                  </a:lnTo>
                  <a:lnTo>
                    <a:pt x="500644" y="2589514"/>
                  </a:lnTo>
                  <a:close/>
                  <a:moveTo>
                    <a:pt x="13884681" y="13882058"/>
                  </a:moveTo>
                  <a:lnTo>
                    <a:pt x="11792840" y="13882058"/>
                  </a:lnTo>
                  <a:lnTo>
                    <a:pt x="11792840" y="14384265"/>
                  </a:lnTo>
                  <a:lnTo>
                    <a:pt x="14386723" y="14384265"/>
                  </a:lnTo>
                  <a:lnTo>
                    <a:pt x="14386723" y="11791406"/>
                  </a:lnTo>
                  <a:lnTo>
                    <a:pt x="13884681" y="11791406"/>
                  </a:lnTo>
                  <a:close/>
                  <a:moveTo>
                    <a:pt x="6941471" y="2802192"/>
                  </a:moveTo>
                  <a:lnTo>
                    <a:pt x="4094351" y="1663142"/>
                  </a:lnTo>
                  <a:lnTo>
                    <a:pt x="4094351" y="1145082"/>
                  </a:lnTo>
                  <a:lnTo>
                    <a:pt x="6965841" y="-3686"/>
                  </a:lnTo>
                  <a:lnTo>
                    <a:pt x="7443002" y="-3686"/>
                  </a:lnTo>
                  <a:lnTo>
                    <a:pt x="7443002" y="4847685"/>
                  </a:lnTo>
                  <a:lnTo>
                    <a:pt x="6940790" y="4847685"/>
                  </a:lnTo>
                  <a:close/>
                  <a:moveTo>
                    <a:pt x="6941471" y="2261125"/>
                  </a:moveTo>
                  <a:lnTo>
                    <a:pt x="6941471" y="547266"/>
                  </a:lnTo>
                  <a:lnTo>
                    <a:pt x="4799016" y="1404283"/>
                  </a:lnTo>
                  <a:close/>
                  <a:moveTo>
                    <a:pt x="5188414" y="9745064"/>
                  </a:moveTo>
                  <a:lnTo>
                    <a:pt x="2341124" y="8606014"/>
                  </a:lnTo>
                  <a:lnTo>
                    <a:pt x="2341124" y="8087955"/>
                  </a:lnTo>
                  <a:lnTo>
                    <a:pt x="5213296" y="6939186"/>
                  </a:lnTo>
                  <a:lnTo>
                    <a:pt x="5690457" y="6939186"/>
                  </a:lnTo>
                  <a:lnTo>
                    <a:pt x="5690457" y="11791406"/>
                  </a:lnTo>
                  <a:lnTo>
                    <a:pt x="5188414" y="11791406"/>
                  </a:lnTo>
                  <a:close/>
                  <a:moveTo>
                    <a:pt x="5188414" y="9203997"/>
                  </a:moveTo>
                  <a:lnTo>
                    <a:pt x="5188414" y="7490138"/>
                  </a:lnTo>
                  <a:lnTo>
                    <a:pt x="3046300" y="8347155"/>
                  </a:lnTo>
                  <a:close/>
                  <a:moveTo>
                    <a:pt x="11541648" y="11791406"/>
                  </a:moveTo>
                  <a:lnTo>
                    <a:pt x="11541648" y="8611639"/>
                  </a:lnTo>
                  <a:lnTo>
                    <a:pt x="11477572" y="8611639"/>
                  </a:lnTo>
                  <a:lnTo>
                    <a:pt x="11432585" y="8593574"/>
                  </a:lnTo>
                  <a:lnTo>
                    <a:pt x="7270884" y="6928959"/>
                  </a:lnTo>
                  <a:lnTo>
                    <a:pt x="7270884" y="6321940"/>
                  </a:lnTo>
                  <a:lnTo>
                    <a:pt x="11477572" y="4639268"/>
                  </a:lnTo>
                  <a:lnTo>
                    <a:pt x="12044202" y="4639268"/>
                  </a:lnTo>
                  <a:lnTo>
                    <a:pt x="12044202" y="11791406"/>
                  </a:lnTo>
                  <a:close/>
                  <a:moveTo>
                    <a:pt x="11541648" y="8097158"/>
                  </a:moveTo>
                  <a:lnTo>
                    <a:pt x="11541648" y="5154432"/>
                  </a:lnTo>
                  <a:lnTo>
                    <a:pt x="7864438" y="6625283"/>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400"/>
                <a:buFont typeface="Arial"/>
                <a:buNone/>
              </a:pPr>
              <a:endParaRPr sz="2400" b="0" i="0" u="none" strike="noStrike" cap="none">
                <a:solidFill>
                  <a:srgbClr val="000000"/>
                </a:solidFill>
                <a:latin typeface="Arial"/>
                <a:ea typeface="Arial"/>
                <a:cs typeface="Arial"/>
                <a:sym typeface="Arial"/>
              </a:endParaRPr>
            </a:p>
          </p:txBody>
        </p:sp>
        <p:sp>
          <p:nvSpPr>
            <p:cNvPr id="594" name="Google Shape;594;p8"/>
            <p:cNvSpPr/>
            <p:nvPr/>
          </p:nvSpPr>
          <p:spPr>
            <a:xfrm>
              <a:off x="6075122" y="3663243"/>
              <a:ext cx="428941" cy="428972"/>
            </a:xfrm>
            <a:custGeom>
              <a:avLst/>
              <a:gdLst/>
              <a:ahLst/>
              <a:cxnLst/>
              <a:rect l="l" t="t" r="r" b="b"/>
              <a:pathLst>
                <a:path w="14388292" h="14389296" extrusionOk="0">
                  <a:moveTo>
                    <a:pt x="500646" y="2590859"/>
                  </a:moveTo>
                  <a:lnTo>
                    <a:pt x="-1568" y="2590859"/>
                  </a:lnTo>
                  <a:lnTo>
                    <a:pt x="-1568" y="-3025"/>
                  </a:lnTo>
                  <a:lnTo>
                    <a:pt x="2592317" y="-3025"/>
                  </a:lnTo>
                  <a:lnTo>
                    <a:pt x="2592317" y="499191"/>
                  </a:lnTo>
                  <a:lnTo>
                    <a:pt x="500646" y="499191"/>
                  </a:lnTo>
                  <a:close/>
                  <a:moveTo>
                    <a:pt x="13883831" y="13882719"/>
                  </a:moveTo>
                  <a:lnTo>
                    <a:pt x="11793012" y="13882719"/>
                  </a:lnTo>
                  <a:lnTo>
                    <a:pt x="11793012" y="14384927"/>
                  </a:lnTo>
                  <a:lnTo>
                    <a:pt x="14386725" y="14384927"/>
                  </a:lnTo>
                  <a:lnTo>
                    <a:pt x="14386725" y="11792068"/>
                  </a:lnTo>
                  <a:lnTo>
                    <a:pt x="13883831" y="11792068"/>
                  </a:lnTo>
                  <a:close/>
                  <a:moveTo>
                    <a:pt x="14386043" y="7476480"/>
                  </a:moveTo>
                  <a:lnTo>
                    <a:pt x="14386043" y="7978696"/>
                  </a:lnTo>
                  <a:lnTo>
                    <a:pt x="9758087" y="7978696"/>
                  </a:lnTo>
                  <a:lnTo>
                    <a:pt x="9758087" y="10114164"/>
                  </a:lnTo>
                  <a:lnTo>
                    <a:pt x="5129453" y="10114164"/>
                  </a:lnTo>
                  <a:lnTo>
                    <a:pt x="5129453" y="12249633"/>
                  </a:lnTo>
                  <a:lnTo>
                    <a:pt x="500646" y="12249633"/>
                  </a:lnTo>
                  <a:lnTo>
                    <a:pt x="500646" y="14384927"/>
                  </a:lnTo>
                  <a:lnTo>
                    <a:pt x="-1568" y="14384927"/>
                  </a:lnTo>
                  <a:lnTo>
                    <a:pt x="-1568" y="11747251"/>
                  </a:lnTo>
                  <a:lnTo>
                    <a:pt x="4627070" y="11747251"/>
                  </a:lnTo>
                  <a:lnTo>
                    <a:pt x="4627070" y="9611948"/>
                  </a:lnTo>
                  <a:lnTo>
                    <a:pt x="9255875" y="9611948"/>
                  </a:lnTo>
                  <a:lnTo>
                    <a:pt x="9255875" y="7476480"/>
                  </a:lnTo>
                  <a:lnTo>
                    <a:pt x="10197246" y="7476480"/>
                  </a:lnTo>
                  <a:lnTo>
                    <a:pt x="10455768" y="5407646"/>
                  </a:lnTo>
                  <a:lnTo>
                    <a:pt x="9759792" y="5407646"/>
                  </a:lnTo>
                  <a:lnTo>
                    <a:pt x="10088694" y="2777125"/>
                  </a:lnTo>
                  <a:cubicBezTo>
                    <a:pt x="10154472" y="2257360"/>
                    <a:pt x="10596190" y="1867278"/>
                    <a:pt x="11120215" y="1866596"/>
                  </a:cubicBezTo>
                  <a:lnTo>
                    <a:pt x="11159578" y="1866596"/>
                  </a:lnTo>
                  <a:cubicBezTo>
                    <a:pt x="10707642" y="1501061"/>
                    <a:pt x="10637429" y="838490"/>
                    <a:pt x="11002797" y="386375"/>
                  </a:cubicBezTo>
                  <a:cubicBezTo>
                    <a:pt x="11368336" y="-65566"/>
                    <a:pt x="12031081" y="-135778"/>
                    <a:pt x="12483022" y="229765"/>
                  </a:cubicBezTo>
                  <a:cubicBezTo>
                    <a:pt x="12934962" y="595133"/>
                    <a:pt x="13005171" y="1257879"/>
                    <a:pt x="12639803" y="1709819"/>
                  </a:cubicBezTo>
                  <a:cubicBezTo>
                    <a:pt x="12593109" y="1767417"/>
                    <a:pt x="12540620" y="1820073"/>
                    <a:pt x="12483022" y="1866596"/>
                  </a:cubicBezTo>
                  <a:lnTo>
                    <a:pt x="12522559" y="1866596"/>
                  </a:lnTo>
                  <a:cubicBezTo>
                    <a:pt x="13046414" y="1867453"/>
                    <a:pt x="13488299" y="2257360"/>
                    <a:pt x="13554076" y="2777125"/>
                  </a:cubicBezTo>
                  <a:lnTo>
                    <a:pt x="13882807" y="5407304"/>
                  </a:lnTo>
                  <a:lnTo>
                    <a:pt x="13186836" y="5407304"/>
                  </a:lnTo>
                  <a:lnTo>
                    <a:pt x="13445354" y="7476147"/>
                  </a:lnTo>
                  <a:close/>
                  <a:moveTo>
                    <a:pt x="11270347" y="1049462"/>
                  </a:moveTo>
                  <a:cubicBezTo>
                    <a:pt x="11270347" y="1353313"/>
                    <a:pt x="11516771" y="1599732"/>
                    <a:pt x="11820617" y="1599732"/>
                  </a:cubicBezTo>
                  <a:cubicBezTo>
                    <a:pt x="12124468" y="1599732"/>
                    <a:pt x="12370887" y="1353313"/>
                    <a:pt x="12370887" y="1049462"/>
                  </a:cubicBezTo>
                  <a:cubicBezTo>
                    <a:pt x="12370887" y="745611"/>
                    <a:pt x="12124468" y="499191"/>
                    <a:pt x="11820617" y="499191"/>
                  </a:cubicBezTo>
                  <a:cubicBezTo>
                    <a:pt x="11517112" y="499874"/>
                    <a:pt x="11271371" y="745952"/>
                    <a:pt x="11271030" y="1049462"/>
                  </a:cubicBezTo>
                  <a:close/>
                  <a:moveTo>
                    <a:pt x="11024099" y="4905438"/>
                  </a:moveTo>
                  <a:lnTo>
                    <a:pt x="10702699" y="7476480"/>
                  </a:lnTo>
                  <a:lnTo>
                    <a:pt x="11569426" y="7476480"/>
                  </a:lnTo>
                  <a:lnTo>
                    <a:pt x="11569426" y="5973934"/>
                  </a:lnTo>
                  <a:lnTo>
                    <a:pt x="12071638" y="5973934"/>
                  </a:lnTo>
                  <a:lnTo>
                    <a:pt x="12071638" y="7476480"/>
                  </a:lnTo>
                  <a:lnTo>
                    <a:pt x="12938540" y="7476480"/>
                  </a:lnTo>
                  <a:lnTo>
                    <a:pt x="12617136" y="4905438"/>
                  </a:lnTo>
                  <a:lnTo>
                    <a:pt x="13313112" y="4905438"/>
                  </a:lnTo>
                  <a:lnTo>
                    <a:pt x="13055105" y="2839841"/>
                  </a:lnTo>
                  <a:cubicBezTo>
                    <a:pt x="13021022" y="2571262"/>
                    <a:pt x="12792664" y="2369660"/>
                    <a:pt x="12521877" y="2369153"/>
                  </a:cubicBezTo>
                  <a:lnTo>
                    <a:pt x="11119533" y="2369153"/>
                  </a:lnTo>
                  <a:cubicBezTo>
                    <a:pt x="10848571" y="2369494"/>
                    <a:pt x="10620217" y="2571096"/>
                    <a:pt x="10586304" y="2839841"/>
                  </a:cubicBezTo>
                  <a:lnTo>
                    <a:pt x="10327957" y="4905438"/>
                  </a:lnTo>
                  <a:close/>
                  <a:moveTo>
                    <a:pt x="2055340" y="4905438"/>
                  </a:moveTo>
                  <a:lnTo>
                    <a:pt x="2055340" y="5407646"/>
                  </a:lnTo>
                  <a:lnTo>
                    <a:pt x="4626388" y="5407646"/>
                  </a:lnTo>
                  <a:lnTo>
                    <a:pt x="4626388" y="7978696"/>
                  </a:lnTo>
                  <a:lnTo>
                    <a:pt x="5128770" y="7978696"/>
                  </a:lnTo>
                  <a:lnTo>
                    <a:pt x="5128770" y="5407646"/>
                  </a:lnTo>
                  <a:lnTo>
                    <a:pt x="7699818" y="5407646"/>
                  </a:lnTo>
                  <a:lnTo>
                    <a:pt x="7699818" y="4905438"/>
                  </a:lnTo>
                  <a:lnTo>
                    <a:pt x="5129453" y="4905438"/>
                  </a:lnTo>
                  <a:lnTo>
                    <a:pt x="5129453" y="2334046"/>
                  </a:lnTo>
                  <a:lnTo>
                    <a:pt x="4627070" y="2334046"/>
                  </a:lnTo>
                  <a:lnTo>
                    <a:pt x="4627070" y="4905263"/>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400"/>
                <a:buFont typeface="Arial"/>
                <a:buNone/>
              </a:pPr>
              <a:endParaRPr sz="2400" b="0" i="0" u="none" strike="noStrike" cap="none">
                <a:solidFill>
                  <a:srgbClr val="000000"/>
                </a:solidFill>
                <a:latin typeface="Arial"/>
                <a:ea typeface="Arial"/>
                <a:cs typeface="Arial"/>
                <a:sym typeface="Arial"/>
              </a:endParaRPr>
            </a:p>
          </p:txBody>
        </p:sp>
      </p:grpSp>
      <p:sp>
        <p:nvSpPr>
          <p:cNvPr id="595" name="Google Shape;595;p8"/>
          <p:cNvSpPr txBox="1"/>
          <p:nvPr/>
        </p:nvSpPr>
        <p:spPr>
          <a:xfrm>
            <a:off x="609600" y="648001"/>
            <a:ext cx="1333232" cy="123111"/>
          </a:xfrm>
          <a:prstGeom prst="rect">
            <a:avLst/>
          </a:prstGeom>
          <a:noFill/>
          <a:ln>
            <a:noFill/>
          </a:ln>
        </p:spPr>
        <p:txBody>
          <a:bodyPr spcFirstLastPara="1" wrap="square" lIns="0" tIns="0" rIns="144000" bIns="0" anchor="t" anchorCtr="0">
            <a:spAutoFit/>
          </a:bodyPr>
          <a:lstStyle/>
          <a:p>
            <a:pPr marL="0" marR="0" lvl="0" indent="0" algn="l" rtl="0">
              <a:lnSpc>
                <a:spcPct val="100000"/>
              </a:lnSpc>
              <a:spcBef>
                <a:spcPts val="0"/>
              </a:spcBef>
              <a:spcAft>
                <a:spcPts val="0"/>
              </a:spcAft>
              <a:buClr>
                <a:srgbClr val="000000"/>
              </a:buClr>
              <a:buSzPts val="800"/>
              <a:buFont typeface="Arial Black"/>
              <a:buNone/>
            </a:pPr>
            <a:r>
              <a:rPr lang="en-US" sz="800" b="0" i="0" u="none" strike="noStrike" cap="none">
                <a:solidFill>
                  <a:srgbClr val="000000"/>
                </a:solidFill>
                <a:latin typeface="Arial Black"/>
                <a:ea typeface="Arial Black"/>
                <a:cs typeface="Arial Black"/>
                <a:sym typeface="Arial Black"/>
              </a:rPr>
              <a:t>PRECISION TALENT  </a:t>
            </a:r>
            <a:endParaRPr/>
          </a:p>
        </p:txBody>
      </p:sp>
      <p:sp>
        <p:nvSpPr>
          <p:cNvPr id="596" name="Google Shape;596;p8"/>
          <p:cNvSpPr txBox="1"/>
          <p:nvPr/>
        </p:nvSpPr>
        <p:spPr>
          <a:xfrm>
            <a:off x="8200294" y="6449644"/>
            <a:ext cx="2880000" cy="180000"/>
          </a:xfrm>
          <a:prstGeom prst="rect">
            <a:avLst/>
          </a:prstGeom>
          <a:noFill/>
          <a:ln>
            <a:noFill/>
          </a:ln>
        </p:spPr>
        <p:txBody>
          <a:bodyPr spcFirstLastPara="1" wrap="square" lIns="0" tIns="0" rIns="0" bIns="0" anchor="t" anchorCtr="0">
            <a:noAutofit/>
          </a:bodyPr>
          <a:lstStyle/>
          <a:p>
            <a:pPr marL="0" marR="0" lvl="0" indent="0" algn="r" rtl="0">
              <a:spcBef>
                <a:spcPts val="0"/>
              </a:spcBef>
              <a:spcAft>
                <a:spcPts val="0"/>
              </a:spcAft>
              <a:buNone/>
            </a:pPr>
            <a:r>
              <a:rPr lang="en-US" sz="900">
                <a:solidFill>
                  <a:schemeClr val="dk1"/>
                </a:solidFill>
                <a:latin typeface="Arial"/>
                <a:ea typeface="Arial"/>
                <a:cs typeface="Arial"/>
                <a:sym typeface="Arial"/>
              </a:rPr>
              <a:t>Talent Marketplace - Gloat Community Call</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01"/>
        <p:cNvGrpSpPr/>
        <p:nvPr/>
      </p:nvGrpSpPr>
      <p:grpSpPr>
        <a:xfrm>
          <a:off x="0" y="0"/>
          <a:ext cx="0" cy="0"/>
          <a:chOff x="0" y="0"/>
          <a:chExt cx="0" cy="0"/>
        </a:xfrm>
      </p:grpSpPr>
      <p:sp>
        <p:nvSpPr>
          <p:cNvPr id="602" name="Google Shape;602;p9"/>
          <p:cNvSpPr/>
          <p:nvPr/>
        </p:nvSpPr>
        <p:spPr>
          <a:xfrm>
            <a:off x="9801597" y="4322344"/>
            <a:ext cx="1780803" cy="1425600"/>
          </a:xfrm>
          <a:prstGeom prst="rect">
            <a:avLst/>
          </a:prstGeom>
          <a:solidFill>
            <a:srgbClr val="E2E2E2">
              <a:alpha val="49803"/>
            </a:srgbClr>
          </a:solidFill>
          <a:ln>
            <a:noFill/>
          </a:ln>
        </p:spPr>
        <p:txBody>
          <a:bodyPr spcFirstLastPara="1" wrap="square" lIns="192000" tIns="144000" rIns="192000" bIns="192000" anchor="t" anchorCtr="0">
            <a:noAutofit/>
          </a:bodyPr>
          <a:lstStyle/>
          <a:p>
            <a:pPr marL="0" marR="0" lvl="0" indent="0" algn="l" rtl="0">
              <a:lnSpc>
                <a:spcPct val="100000"/>
              </a:lnSpc>
              <a:spcBef>
                <a:spcPts val="0"/>
              </a:spcBef>
              <a:spcAft>
                <a:spcPts val="0"/>
              </a:spcAft>
              <a:buClr>
                <a:schemeClr val="lt1"/>
              </a:buClr>
              <a:buSzPts val="800"/>
              <a:buFont typeface="Arial"/>
              <a:buNone/>
            </a:pPr>
            <a:endParaRPr sz="800" b="0" i="0" u="none" strike="noStrike" cap="none">
              <a:solidFill>
                <a:srgbClr val="9D9D9C"/>
              </a:solidFill>
              <a:latin typeface="Arial Black"/>
              <a:ea typeface="Arial Black"/>
              <a:cs typeface="Arial Black"/>
              <a:sym typeface="Arial Black"/>
            </a:endParaRPr>
          </a:p>
        </p:txBody>
      </p:sp>
      <p:sp>
        <p:nvSpPr>
          <p:cNvPr id="603" name="Google Shape;603;p9"/>
          <p:cNvSpPr/>
          <p:nvPr/>
        </p:nvSpPr>
        <p:spPr>
          <a:xfrm>
            <a:off x="609600" y="3282363"/>
            <a:ext cx="3561600" cy="2465581"/>
          </a:xfrm>
          <a:prstGeom prst="rect">
            <a:avLst/>
          </a:prstGeom>
          <a:solidFill>
            <a:srgbClr val="E2E2E2">
              <a:alpha val="49803"/>
            </a:srgbClr>
          </a:solidFill>
          <a:ln>
            <a:noFill/>
          </a:ln>
        </p:spPr>
        <p:txBody>
          <a:bodyPr spcFirstLastPara="1" wrap="square" lIns="192000" tIns="144000" rIns="192000" bIns="192000" anchor="t" anchorCtr="0">
            <a:noAutofit/>
          </a:bodyPr>
          <a:lstStyle/>
          <a:p>
            <a:pPr marL="0" marR="0" lvl="0" indent="0" algn="l" rtl="0">
              <a:lnSpc>
                <a:spcPct val="100000"/>
              </a:lnSpc>
              <a:spcBef>
                <a:spcPts val="0"/>
              </a:spcBef>
              <a:spcAft>
                <a:spcPts val="0"/>
              </a:spcAft>
              <a:buClr>
                <a:srgbClr val="EC9A1E"/>
              </a:buClr>
              <a:buSzPts val="800"/>
              <a:buFont typeface="Arial Black"/>
              <a:buNone/>
            </a:pPr>
            <a:r>
              <a:rPr lang="en-US" sz="800" b="0" i="0" u="none" strike="noStrike" cap="none">
                <a:solidFill>
                  <a:srgbClr val="9D9D9C"/>
                </a:solidFill>
                <a:latin typeface="Arial Black"/>
                <a:ea typeface="Arial Black"/>
                <a:cs typeface="Arial Black"/>
                <a:sym typeface="Arial Black"/>
              </a:rPr>
              <a:t>% OF MATCH USERS PROMOTED JAN 2022 – PRESENT VS REPRESENTIVE NVS PEERS</a:t>
            </a:r>
            <a:endParaRPr/>
          </a:p>
        </p:txBody>
      </p:sp>
      <p:sp>
        <p:nvSpPr>
          <p:cNvPr id="604" name="Google Shape;604;p9"/>
          <p:cNvSpPr/>
          <p:nvPr/>
        </p:nvSpPr>
        <p:spPr>
          <a:xfrm>
            <a:off x="4315200" y="3282363"/>
            <a:ext cx="3561600" cy="2465581"/>
          </a:xfrm>
          <a:prstGeom prst="rect">
            <a:avLst/>
          </a:prstGeom>
          <a:solidFill>
            <a:srgbClr val="E2E2E2">
              <a:alpha val="49803"/>
            </a:srgbClr>
          </a:solidFill>
          <a:ln>
            <a:noFill/>
          </a:ln>
        </p:spPr>
        <p:txBody>
          <a:bodyPr spcFirstLastPara="1" wrap="square" lIns="192000" tIns="144000" rIns="192000" bIns="192000" anchor="t" anchorCtr="0">
            <a:noAutofit/>
          </a:bodyPr>
          <a:lstStyle/>
          <a:p>
            <a:pPr marL="0" marR="0" lvl="0" indent="0" algn="l" rtl="0">
              <a:lnSpc>
                <a:spcPct val="100000"/>
              </a:lnSpc>
              <a:spcBef>
                <a:spcPts val="0"/>
              </a:spcBef>
              <a:spcAft>
                <a:spcPts val="0"/>
              </a:spcAft>
              <a:buClr>
                <a:srgbClr val="9D9D9C"/>
              </a:buClr>
              <a:buSzPts val="800"/>
              <a:buFont typeface="Arial Black"/>
              <a:buNone/>
            </a:pPr>
            <a:r>
              <a:rPr lang="en-US" sz="800" b="0" i="0" u="none" strike="noStrike" cap="none">
                <a:solidFill>
                  <a:srgbClr val="9D9D9C"/>
                </a:solidFill>
                <a:latin typeface="Arial Black"/>
                <a:ea typeface="Arial Black"/>
                <a:cs typeface="Arial Black"/>
                <a:sym typeface="Arial Black"/>
              </a:rPr>
              <a:t>LATERAL MOVES JAN 2022 -PRESENT,</a:t>
            </a:r>
            <a:endParaRPr/>
          </a:p>
          <a:p>
            <a:pPr marL="0" marR="0" lvl="0" indent="0" algn="l" rtl="0">
              <a:lnSpc>
                <a:spcPct val="100000"/>
              </a:lnSpc>
              <a:spcBef>
                <a:spcPts val="0"/>
              </a:spcBef>
              <a:spcAft>
                <a:spcPts val="0"/>
              </a:spcAft>
              <a:buClr>
                <a:srgbClr val="9D9D9C"/>
              </a:buClr>
              <a:buSzPts val="800"/>
              <a:buFont typeface="Arial Black"/>
              <a:buNone/>
            </a:pPr>
            <a:r>
              <a:rPr lang="en-US" sz="800" b="0" i="0" u="none" strike="noStrike" cap="none">
                <a:solidFill>
                  <a:srgbClr val="9D9D9C"/>
                </a:solidFill>
                <a:latin typeface="Arial Black"/>
                <a:ea typeface="Arial Black"/>
                <a:cs typeface="Arial Black"/>
                <a:sym typeface="Arial Black"/>
              </a:rPr>
              <a:t>% OF MATCH USERS VS REPRESENTATIVE NVS PEERS</a:t>
            </a:r>
            <a:endParaRPr/>
          </a:p>
        </p:txBody>
      </p:sp>
      <p:sp>
        <p:nvSpPr>
          <p:cNvPr id="605" name="Google Shape;605;p9"/>
          <p:cNvSpPr/>
          <p:nvPr/>
        </p:nvSpPr>
        <p:spPr>
          <a:xfrm>
            <a:off x="8020797" y="2810453"/>
            <a:ext cx="3561600" cy="1331751"/>
          </a:xfrm>
          <a:prstGeom prst="rect">
            <a:avLst/>
          </a:prstGeom>
          <a:solidFill>
            <a:srgbClr val="E2E2E2">
              <a:alpha val="49803"/>
            </a:srgbClr>
          </a:solidFill>
          <a:ln>
            <a:noFill/>
          </a:ln>
        </p:spPr>
        <p:txBody>
          <a:bodyPr spcFirstLastPara="1" wrap="square" lIns="192000" tIns="144000" rIns="192000" bIns="192000" anchor="t" anchorCtr="0">
            <a:noAutofit/>
          </a:bodyPr>
          <a:lstStyle/>
          <a:p>
            <a:pPr marL="0" marR="0" lvl="0" indent="0" algn="l" rtl="0">
              <a:lnSpc>
                <a:spcPct val="100000"/>
              </a:lnSpc>
              <a:spcBef>
                <a:spcPts val="0"/>
              </a:spcBef>
              <a:spcAft>
                <a:spcPts val="0"/>
              </a:spcAft>
              <a:buClr>
                <a:srgbClr val="9D9D9C"/>
              </a:buClr>
              <a:buSzPts val="800"/>
              <a:buFont typeface="Arial Black"/>
              <a:buNone/>
            </a:pPr>
            <a:r>
              <a:rPr lang="en-US" sz="800" b="0" i="0" u="none" strike="noStrike" cap="none">
                <a:solidFill>
                  <a:srgbClr val="9D9D9C"/>
                </a:solidFill>
                <a:latin typeface="Arial Black"/>
                <a:ea typeface="Arial Black"/>
                <a:cs typeface="Arial Black"/>
                <a:sym typeface="Arial Black"/>
              </a:rPr>
              <a:t>VOLUNTARY ATTRITION, JAN 2022 - PRESENT</a:t>
            </a:r>
            <a:endParaRPr/>
          </a:p>
        </p:txBody>
      </p:sp>
      <p:sp>
        <p:nvSpPr>
          <p:cNvPr id="606" name="Google Shape;606;p9"/>
          <p:cNvSpPr txBox="1">
            <a:spLocks noGrp="1"/>
          </p:cNvSpPr>
          <p:nvPr>
            <p:ph type="sldNum" idx="12"/>
          </p:nvPr>
        </p:nvSpPr>
        <p:spPr>
          <a:xfrm>
            <a:off x="11307726" y="6449644"/>
            <a:ext cx="465174" cy="1800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7F7F7F"/>
              </a:buClr>
              <a:buSzPts val="1200"/>
              <a:buFont typeface="Arial"/>
              <a:buNone/>
            </a:pPr>
            <a:fld id="{00000000-1234-1234-1234-123412341234}" type="slidenum">
              <a:rPr lang="en-US" sz="1200" b="0" i="0" u="none" strike="noStrike" cap="none">
                <a:solidFill>
                  <a:srgbClr val="7F7F7F"/>
                </a:solidFill>
                <a:latin typeface="Arial"/>
                <a:ea typeface="Arial"/>
                <a:cs typeface="Arial"/>
                <a:sym typeface="Arial"/>
              </a:rPr>
              <a:t>9</a:t>
            </a:fld>
            <a:endParaRPr sz="1200" b="0" i="0" u="none" strike="noStrike" cap="none">
              <a:solidFill>
                <a:srgbClr val="7F7F7F"/>
              </a:solidFill>
              <a:latin typeface="Arial"/>
              <a:ea typeface="Arial"/>
              <a:cs typeface="Arial"/>
              <a:sym typeface="Arial"/>
            </a:endParaRPr>
          </a:p>
        </p:txBody>
      </p:sp>
      <p:sp>
        <p:nvSpPr>
          <p:cNvPr id="607" name="Google Shape;607;p9"/>
          <p:cNvSpPr txBox="1"/>
          <p:nvPr/>
        </p:nvSpPr>
        <p:spPr>
          <a:xfrm>
            <a:off x="609583" y="5821864"/>
            <a:ext cx="10922176" cy="428729"/>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7F7F7F"/>
              </a:buClr>
              <a:buSzPts val="667"/>
              <a:buFont typeface="Arial"/>
              <a:buNone/>
            </a:pPr>
            <a:r>
              <a:rPr lang="en-US" sz="667" b="0" i="0" u="none" strike="noStrike" cap="none">
                <a:solidFill>
                  <a:srgbClr val="7F7F7F"/>
                </a:solidFill>
                <a:latin typeface="Arial"/>
                <a:ea typeface="Arial"/>
                <a:cs typeface="Arial"/>
                <a:sym typeface="Arial"/>
              </a:rPr>
              <a:t>Sources: Talent Match and Firstport, March 2023</a:t>
            </a:r>
            <a:endParaRPr/>
          </a:p>
          <a:p>
            <a:pPr marL="0" marR="0" lvl="0" indent="0" algn="l" rtl="0">
              <a:lnSpc>
                <a:spcPct val="100000"/>
              </a:lnSpc>
              <a:spcBef>
                <a:spcPts val="0"/>
              </a:spcBef>
              <a:spcAft>
                <a:spcPts val="0"/>
              </a:spcAft>
              <a:buClr>
                <a:srgbClr val="7F7F7F"/>
              </a:buClr>
              <a:buSzPts val="667"/>
              <a:buFont typeface="Arial"/>
              <a:buNone/>
            </a:pPr>
            <a:r>
              <a:rPr lang="en-US" sz="667" b="0" i="0" u="none" strike="noStrike" cap="none">
                <a:solidFill>
                  <a:srgbClr val="7F7F7F"/>
                </a:solidFill>
                <a:latin typeface="Arial"/>
                <a:ea typeface="Arial"/>
                <a:cs typeface="Arial"/>
                <a:sym typeface="Arial"/>
              </a:rPr>
              <a:t>Representative Sample consists of 10,000 associates stratified by age, country, and GJFA level, proportionality similar to the match study sample.</a:t>
            </a:r>
            <a:endParaRPr/>
          </a:p>
          <a:p>
            <a:pPr marL="0" marR="0" lvl="0" indent="0" algn="l" rtl="0">
              <a:lnSpc>
                <a:spcPct val="100000"/>
              </a:lnSpc>
              <a:spcBef>
                <a:spcPts val="0"/>
              </a:spcBef>
              <a:spcAft>
                <a:spcPts val="0"/>
              </a:spcAft>
              <a:buClr>
                <a:srgbClr val="7F7F7F"/>
              </a:buClr>
              <a:buSzPts val="667"/>
              <a:buFont typeface="Arial"/>
              <a:buNone/>
            </a:pPr>
            <a:r>
              <a:rPr lang="en-US" sz="667" b="0" i="0" u="none" strike="noStrike" cap="none">
                <a:solidFill>
                  <a:srgbClr val="7F7F7F"/>
                </a:solidFill>
                <a:latin typeface="Arial"/>
                <a:ea typeface="Arial"/>
                <a:cs typeface="Arial"/>
                <a:sym typeface="Arial"/>
              </a:rPr>
              <a:t>Note. Successful use of Match is correlated with promotions and lateral moves. Matched associates are promoted and/or have made lateral moves at higher rate than representative comparison group.  This effect can also be attributed to multiple factors, such as motivation, activity and entrepreneur spirit. Data set for gender is limited.</a:t>
            </a:r>
            <a:endParaRPr/>
          </a:p>
        </p:txBody>
      </p:sp>
      <p:sp>
        <p:nvSpPr>
          <p:cNvPr id="608" name="Google Shape;608;p9"/>
          <p:cNvSpPr/>
          <p:nvPr/>
        </p:nvSpPr>
        <p:spPr>
          <a:xfrm>
            <a:off x="4315200" y="1602363"/>
            <a:ext cx="3561600" cy="1680000"/>
          </a:xfrm>
          <a:prstGeom prst="rect">
            <a:avLst/>
          </a:prstGeom>
          <a:solidFill>
            <a:schemeClr val="lt1"/>
          </a:solidFill>
          <a:ln>
            <a:noFill/>
          </a:ln>
          <a:effectLst>
            <a:outerShdw blurRad="152400" dist="25400" dir="2700000" algn="tl" rotWithShape="0">
              <a:srgbClr val="000000">
                <a:alpha val="11764"/>
              </a:srgbClr>
            </a:outerShdw>
          </a:effectLst>
        </p:spPr>
        <p:txBody>
          <a:bodyPr spcFirstLastPara="1" wrap="square" lIns="192000" tIns="144000" rIns="192000" bIns="192000" anchor="t" anchorCtr="0">
            <a:noAutofit/>
          </a:bodyPr>
          <a:lstStyle/>
          <a:p>
            <a:pPr marL="0" marR="0" lvl="0" indent="0" algn="l" rtl="0">
              <a:lnSpc>
                <a:spcPct val="100000"/>
              </a:lnSpc>
              <a:spcBef>
                <a:spcPts val="0"/>
              </a:spcBef>
              <a:spcAft>
                <a:spcPts val="0"/>
              </a:spcAft>
              <a:buClr>
                <a:schemeClr val="accent2"/>
              </a:buClr>
              <a:buSzPts val="1200"/>
              <a:buFont typeface="Arial Black"/>
              <a:buNone/>
            </a:pPr>
            <a:r>
              <a:rPr lang="en-US" sz="1200" b="0" i="0" u="none" strike="noStrike" cap="none">
                <a:solidFill>
                  <a:schemeClr val="accent2"/>
                </a:solidFill>
                <a:latin typeface="Arial Black"/>
                <a:ea typeface="Arial Black"/>
                <a:cs typeface="Arial Black"/>
                <a:sym typeface="Arial Black"/>
              </a:rPr>
              <a:t>PROMOTION</a:t>
            </a:r>
            <a:endParaRPr/>
          </a:p>
          <a:p>
            <a:pPr marL="0" marR="0" lvl="0" indent="0" algn="l" rtl="0">
              <a:lnSpc>
                <a:spcPct val="100000"/>
              </a:lnSpc>
              <a:spcBef>
                <a:spcPts val="533"/>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Lateral moves are </a:t>
            </a:r>
            <a:r>
              <a:rPr lang="en-US" sz="1200" b="1" i="0" u="none" strike="noStrike" cap="none">
                <a:solidFill>
                  <a:srgbClr val="000000"/>
                </a:solidFill>
                <a:latin typeface="Arial"/>
                <a:ea typeface="Arial"/>
                <a:cs typeface="Arial"/>
                <a:sym typeface="Arial"/>
              </a:rPr>
              <a:t>126%</a:t>
            </a:r>
            <a:r>
              <a:rPr lang="en-US" sz="1200" b="0" i="0" u="none" strike="noStrike" cap="none">
                <a:solidFill>
                  <a:srgbClr val="000000"/>
                </a:solidFill>
                <a:latin typeface="Arial"/>
                <a:ea typeface="Arial"/>
                <a:cs typeface="Arial"/>
                <a:sym typeface="Arial"/>
              </a:rPr>
              <a:t> more likely for associates that actively use Talent Match and have been assigned to a project. Associates using Match but not engaged in a project are still </a:t>
            </a:r>
            <a:r>
              <a:rPr lang="en-US" sz="1200" b="1" i="0" u="none" strike="noStrike" cap="none">
                <a:solidFill>
                  <a:srgbClr val="000000"/>
                </a:solidFill>
                <a:latin typeface="Arial"/>
                <a:ea typeface="Arial"/>
                <a:cs typeface="Arial"/>
                <a:sym typeface="Arial"/>
              </a:rPr>
              <a:t>14%</a:t>
            </a:r>
            <a:r>
              <a:rPr lang="en-US" sz="1200" b="0" i="0" u="none" strike="noStrike" cap="none">
                <a:solidFill>
                  <a:srgbClr val="000000"/>
                </a:solidFill>
                <a:latin typeface="Arial"/>
                <a:ea typeface="Arial"/>
                <a:cs typeface="Arial"/>
                <a:sym typeface="Arial"/>
              </a:rPr>
              <a:t> more likely to have a lateral move compared to non-Match users. </a:t>
            </a:r>
            <a:endParaRPr/>
          </a:p>
        </p:txBody>
      </p:sp>
      <p:sp>
        <p:nvSpPr>
          <p:cNvPr id="609" name="Google Shape;609;p9"/>
          <p:cNvSpPr/>
          <p:nvPr/>
        </p:nvSpPr>
        <p:spPr>
          <a:xfrm>
            <a:off x="8020800" y="1602363"/>
            <a:ext cx="3561600" cy="1203845"/>
          </a:xfrm>
          <a:prstGeom prst="rect">
            <a:avLst/>
          </a:prstGeom>
          <a:solidFill>
            <a:schemeClr val="lt1"/>
          </a:solidFill>
          <a:ln>
            <a:noFill/>
          </a:ln>
          <a:effectLst>
            <a:outerShdw blurRad="152400" dist="25400" dir="2700000" algn="tl" rotWithShape="0">
              <a:srgbClr val="000000">
                <a:alpha val="11764"/>
              </a:srgbClr>
            </a:outerShdw>
          </a:effectLst>
        </p:spPr>
        <p:txBody>
          <a:bodyPr spcFirstLastPara="1" wrap="square" lIns="192000" tIns="144000" rIns="192000" bIns="192000" anchor="t" anchorCtr="0">
            <a:noAutofit/>
          </a:bodyPr>
          <a:lstStyle/>
          <a:p>
            <a:pPr marL="0" marR="0" lvl="0" indent="0" algn="l" rtl="0">
              <a:lnSpc>
                <a:spcPct val="100000"/>
              </a:lnSpc>
              <a:spcBef>
                <a:spcPts val="0"/>
              </a:spcBef>
              <a:spcAft>
                <a:spcPts val="0"/>
              </a:spcAft>
              <a:buClr>
                <a:schemeClr val="accent2"/>
              </a:buClr>
              <a:buSzPts val="1200"/>
              <a:buFont typeface="Arial Black"/>
              <a:buNone/>
            </a:pPr>
            <a:r>
              <a:rPr lang="en-US" sz="1200" b="0" i="0" u="none" strike="noStrike" cap="none">
                <a:solidFill>
                  <a:schemeClr val="accent2"/>
                </a:solidFill>
                <a:latin typeface="Arial Black"/>
                <a:ea typeface="Arial Black"/>
                <a:cs typeface="Arial Black"/>
                <a:sym typeface="Arial Black"/>
              </a:rPr>
              <a:t>RETENTION</a:t>
            </a:r>
            <a:endParaRPr/>
          </a:p>
          <a:p>
            <a:pPr marL="0" marR="0" lvl="0" indent="0" algn="l" rtl="0">
              <a:lnSpc>
                <a:spcPct val="100000"/>
              </a:lnSpc>
              <a:spcBef>
                <a:spcPts val="533"/>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Match users engaged in projects are 73% less likely to leave Novartis and active Talent Match users not engaged in projects are 56% likely to leave, than the Novartis baseline. </a:t>
            </a:r>
            <a:endParaRPr/>
          </a:p>
        </p:txBody>
      </p:sp>
      <p:sp>
        <p:nvSpPr>
          <p:cNvPr id="610" name="Google Shape;610;p9"/>
          <p:cNvSpPr/>
          <p:nvPr/>
        </p:nvSpPr>
        <p:spPr>
          <a:xfrm>
            <a:off x="8020800" y="4322344"/>
            <a:ext cx="1780797" cy="1425600"/>
          </a:xfrm>
          <a:prstGeom prst="rect">
            <a:avLst/>
          </a:prstGeom>
          <a:solidFill>
            <a:schemeClr val="lt1"/>
          </a:solidFill>
          <a:ln>
            <a:noFill/>
          </a:ln>
          <a:effectLst>
            <a:outerShdw blurRad="152400" dist="25400" dir="2700000" algn="tl" rotWithShape="0">
              <a:srgbClr val="000000">
                <a:alpha val="11764"/>
              </a:srgbClr>
            </a:outerShdw>
          </a:effectLst>
        </p:spPr>
        <p:txBody>
          <a:bodyPr spcFirstLastPara="1" wrap="square" lIns="192000" tIns="144000" rIns="192000" bIns="192000" anchor="t" anchorCtr="0">
            <a:noAutofit/>
          </a:bodyPr>
          <a:lstStyle/>
          <a:p>
            <a:pPr marL="0" marR="0" lvl="0" indent="0" algn="l" rtl="0">
              <a:lnSpc>
                <a:spcPct val="100000"/>
              </a:lnSpc>
              <a:spcBef>
                <a:spcPts val="0"/>
              </a:spcBef>
              <a:spcAft>
                <a:spcPts val="0"/>
              </a:spcAft>
              <a:buClr>
                <a:schemeClr val="accent2"/>
              </a:buClr>
              <a:buSzPts val="1200"/>
              <a:buFont typeface="Arial Black"/>
              <a:buNone/>
            </a:pPr>
            <a:r>
              <a:rPr lang="en-US" sz="1200" b="0" i="0" u="none" strike="noStrike" cap="none">
                <a:solidFill>
                  <a:schemeClr val="accent2"/>
                </a:solidFill>
                <a:latin typeface="Arial Black"/>
                <a:ea typeface="Arial Black"/>
                <a:cs typeface="Arial Black"/>
                <a:sym typeface="Arial Black"/>
              </a:rPr>
              <a:t>GENDER EQUALITY</a:t>
            </a:r>
            <a:endParaRPr/>
          </a:p>
          <a:p>
            <a:pPr marL="0" marR="0" lvl="0" indent="0" algn="l" rtl="0">
              <a:lnSpc>
                <a:spcPct val="100000"/>
              </a:lnSpc>
              <a:spcBef>
                <a:spcPts val="533"/>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Men and women benefit equally from the opportunities</a:t>
            </a:r>
            <a:endParaRPr sz="1200" b="0" i="0" u="none" strike="noStrike" cap="none">
              <a:solidFill>
                <a:srgbClr val="000000"/>
              </a:solidFill>
              <a:latin typeface="Arial Black"/>
              <a:ea typeface="Arial Black"/>
              <a:cs typeface="Arial Black"/>
              <a:sym typeface="Arial Black"/>
            </a:endParaRPr>
          </a:p>
        </p:txBody>
      </p:sp>
      <p:sp>
        <p:nvSpPr>
          <p:cNvPr id="611" name="Google Shape;611;p9"/>
          <p:cNvSpPr/>
          <p:nvPr/>
        </p:nvSpPr>
        <p:spPr>
          <a:xfrm>
            <a:off x="609600" y="1602363"/>
            <a:ext cx="3561600" cy="1680000"/>
          </a:xfrm>
          <a:prstGeom prst="rect">
            <a:avLst/>
          </a:prstGeom>
          <a:solidFill>
            <a:schemeClr val="lt1"/>
          </a:solidFill>
          <a:ln>
            <a:noFill/>
          </a:ln>
          <a:effectLst>
            <a:outerShdw blurRad="152400" dist="25400" dir="2700000" algn="tl" rotWithShape="0">
              <a:srgbClr val="000000">
                <a:alpha val="11764"/>
              </a:srgbClr>
            </a:outerShdw>
          </a:effectLst>
        </p:spPr>
        <p:txBody>
          <a:bodyPr spcFirstLastPara="1" wrap="square" lIns="192000" tIns="144000" rIns="192000" bIns="192000" anchor="t" anchorCtr="0">
            <a:noAutofit/>
          </a:bodyPr>
          <a:lstStyle/>
          <a:p>
            <a:pPr marL="0" marR="0" lvl="0" indent="0" algn="l" rtl="0">
              <a:lnSpc>
                <a:spcPct val="100000"/>
              </a:lnSpc>
              <a:spcBef>
                <a:spcPts val="0"/>
              </a:spcBef>
              <a:spcAft>
                <a:spcPts val="0"/>
              </a:spcAft>
              <a:buClr>
                <a:schemeClr val="accent2"/>
              </a:buClr>
              <a:buSzPts val="1200"/>
              <a:buFont typeface="Arial Black"/>
              <a:buNone/>
            </a:pPr>
            <a:r>
              <a:rPr lang="en-US" sz="1200" b="0" i="0" u="none" strike="noStrike" cap="none">
                <a:solidFill>
                  <a:schemeClr val="accent2"/>
                </a:solidFill>
                <a:latin typeface="Arial Black"/>
                <a:ea typeface="Arial Black"/>
                <a:cs typeface="Arial Black"/>
                <a:sym typeface="Arial Black"/>
              </a:rPr>
              <a:t>PROMOTION</a:t>
            </a:r>
            <a:endParaRPr/>
          </a:p>
          <a:p>
            <a:pPr marL="0" marR="0" lvl="0" indent="0" algn="l" rtl="0">
              <a:lnSpc>
                <a:spcPct val="100000"/>
              </a:lnSpc>
              <a:spcBef>
                <a:spcPts val="533"/>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Associates actively using Match and being assigned to projects are </a:t>
            </a:r>
            <a:r>
              <a:rPr lang="en-US" sz="1200" b="1" i="0" u="none" strike="noStrike" cap="none">
                <a:solidFill>
                  <a:srgbClr val="000000"/>
                </a:solidFill>
                <a:latin typeface="Arial"/>
                <a:ea typeface="Arial"/>
                <a:cs typeface="Arial"/>
                <a:sym typeface="Arial"/>
              </a:rPr>
              <a:t>51% </a:t>
            </a:r>
            <a:r>
              <a:rPr lang="en-US" sz="1200" b="0" i="0" u="none" strike="noStrike" cap="none">
                <a:solidFill>
                  <a:srgbClr val="000000"/>
                </a:solidFill>
                <a:latin typeface="Arial"/>
                <a:ea typeface="Arial"/>
                <a:cs typeface="Arial"/>
                <a:sym typeface="Arial"/>
              </a:rPr>
              <a:t>more likely to be promoted. Associates using Match but not being assigned to projects are still </a:t>
            </a:r>
            <a:r>
              <a:rPr lang="en-US" sz="1200" b="1" i="0" u="none" strike="noStrike" cap="none">
                <a:solidFill>
                  <a:srgbClr val="000000"/>
                </a:solidFill>
                <a:latin typeface="Arial"/>
                <a:ea typeface="Arial"/>
                <a:cs typeface="Arial"/>
                <a:sym typeface="Arial"/>
              </a:rPr>
              <a:t>6% </a:t>
            </a:r>
            <a:r>
              <a:rPr lang="en-US" sz="1200" b="0" i="0" u="none" strike="noStrike" cap="none">
                <a:solidFill>
                  <a:srgbClr val="000000"/>
                </a:solidFill>
                <a:latin typeface="Arial"/>
                <a:ea typeface="Arial"/>
                <a:cs typeface="Arial"/>
                <a:sym typeface="Arial"/>
              </a:rPr>
              <a:t>more likely to </a:t>
            </a:r>
            <a:r>
              <a:rPr lang="en-US" sz="1200" b="1" i="0" u="none" strike="noStrike" cap="none">
                <a:solidFill>
                  <a:srgbClr val="000000"/>
                </a:solidFill>
                <a:latin typeface="Arial"/>
                <a:ea typeface="Arial"/>
                <a:cs typeface="Arial"/>
                <a:sym typeface="Arial"/>
              </a:rPr>
              <a:t>be promoted than a representative group of non-Match users</a:t>
            </a:r>
            <a:r>
              <a:rPr lang="en-US" sz="1200" b="0" i="0" u="none" strike="noStrike" cap="none">
                <a:solidFill>
                  <a:srgbClr val="000000"/>
                </a:solidFill>
                <a:latin typeface="Arial"/>
                <a:ea typeface="Arial"/>
                <a:cs typeface="Arial"/>
                <a:sym typeface="Arial"/>
              </a:rPr>
              <a:t>.</a:t>
            </a:r>
            <a:endParaRPr sz="1000" b="0" i="0" u="none" strike="noStrike" cap="none">
              <a:solidFill>
                <a:srgbClr val="000000"/>
              </a:solidFill>
              <a:latin typeface="Arial"/>
              <a:ea typeface="Arial"/>
              <a:cs typeface="Arial"/>
              <a:sym typeface="Arial"/>
            </a:endParaRPr>
          </a:p>
        </p:txBody>
      </p:sp>
      <p:cxnSp>
        <p:nvCxnSpPr>
          <p:cNvPr id="612" name="Google Shape;612;p9"/>
          <p:cNvCxnSpPr/>
          <p:nvPr/>
        </p:nvCxnSpPr>
        <p:spPr>
          <a:xfrm>
            <a:off x="9995999" y="5653864"/>
            <a:ext cx="1392000" cy="0"/>
          </a:xfrm>
          <a:prstGeom prst="straightConnector1">
            <a:avLst/>
          </a:prstGeom>
          <a:noFill/>
          <a:ln w="19050" cap="flat" cmpd="sng">
            <a:solidFill>
              <a:schemeClr val="accent2">
                <a:alpha val="34901"/>
              </a:schemeClr>
            </a:solidFill>
            <a:prstDash val="solid"/>
            <a:miter lim="800000"/>
            <a:headEnd type="none" w="sm" len="sm"/>
            <a:tailEnd type="none" w="sm" len="sm"/>
          </a:ln>
        </p:spPr>
      </p:cxnSp>
      <p:sp>
        <p:nvSpPr>
          <p:cNvPr id="613" name="Google Shape;613;p9"/>
          <p:cNvSpPr/>
          <p:nvPr/>
        </p:nvSpPr>
        <p:spPr>
          <a:xfrm>
            <a:off x="8020800" y="2777408"/>
            <a:ext cx="3561600" cy="28800"/>
          </a:xfrm>
          <a:prstGeom prst="rect">
            <a:avLst/>
          </a:prstGeom>
          <a:solidFill>
            <a:schemeClr val="accent2"/>
          </a:solidFill>
          <a:ln w="12700" cap="flat" cmpd="sng">
            <a:solidFill>
              <a:schemeClr val="accent2"/>
            </a:solidFill>
            <a:prstDash val="solid"/>
            <a:miter lim="800000"/>
            <a:headEnd type="none" w="sm" len="sm"/>
            <a:tailEnd type="none" w="sm" len="sm"/>
          </a:ln>
        </p:spPr>
        <p:txBody>
          <a:bodyPr spcFirstLastPara="1" wrap="square" lIns="192000" tIns="144000" rIns="192000" bIns="192000" anchor="t" anchorCtr="0">
            <a:noAutofit/>
          </a:bodyPr>
          <a:lstStyle/>
          <a:p>
            <a:pPr marL="0" marR="0" lvl="0" indent="0" algn="l" rtl="0">
              <a:lnSpc>
                <a:spcPct val="100000"/>
              </a:lnSpc>
              <a:spcBef>
                <a:spcPts val="0"/>
              </a:spcBef>
              <a:spcAft>
                <a:spcPts val="0"/>
              </a:spcAft>
              <a:buClr>
                <a:schemeClr val="lt1"/>
              </a:buClr>
              <a:buSzPts val="1200"/>
              <a:buFont typeface="Arial"/>
              <a:buNone/>
            </a:pPr>
            <a:endParaRPr sz="1200" b="0" i="0" u="none" strike="noStrike" cap="none">
              <a:solidFill>
                <a:srgbClr val="000000"/>
              </a:solidFill>
              <a:latin typeface="Arial"/>
              <a:ea typeface="Arial"/>
              <a:cs typeface="Arial"/>
              <a:sym typeface="Arial"/>
            </a:endParaRPr>
          </a:p>
        </p:txBody>
      </p:sp>
      <p:sp>
        <p:nvSpPr>
          <p:cNvPr id="614" name="Google Shape;614;p9"/>
          <p:cNvSpPr/>
          <p:nvPr/>
        </p:nvSpPr>
        <p:spPr>
          <a:xfrm>
            <a:off x="9772797" y="4322344"/>
            <a:ext cx="28800" cy="1425600"/>
          </a:xfrm>
          <a:prstGeom prst="rect">
            <a:avLst/>
          </a:prstGeom>
          <a:solidFill>
            <a:schemeClr val="accent2"/>
          </a:solidFill>
          <a:ln w="12700" cap="flat" cmpd="sng">
            <a:solidFill>
              <a:schemeClr val="accent2"/>
            </a:solidFill>
            <a:prstDash val="solid"/>
            <a:miter lim="800000"/>
            <a:headEnd type="none" w="sm" len="sm"/>
            <a:tailEnd type="none" w="sm" len="sm"/>
          </a:ln>
        </p:spPr>
        <p:txBody>
          <a:bodyPr spcFirstLastPara="1" wrap="square" lIns="192000" tIns="144000" rIns="192000" bIns="192000" anchor="t" anchorCtr="0">
            <a:noAutofit/>
          </a:bodyPr>
          <a:lstStyle/>
          <a:p>
            <a:pPr marL="0" marR="0" lvl="0" indent="0" algn="l" rtl="0">
              <a:lnSpc>
                <a:spcPct val="100000"/>
              </a:lnSpc>
              <a:spcBef>
                <a:spcPts val="0"/>
              </a:spcBef>
              <a:spcAft>
                <a:spcPts val="0"/>
              </a:spcAft>
              <a:buClr>
                <a:schemeClr val="lt1"/>
              </a:buClr>
              <a:buSzPts val="1200"/>
              <a:buFont typeface="Arial"/>
              <a:buNone/>
            </a:pPr>
            <a:endParaRPr sz="1200" b="0" i="0" u="none" strike="noStrike" cap="none">
              <a:solidFill>
                <a:srgbClr val="000000"/>
              </a:solidFill>
              <a:latin typeface="Arial"/>
              <a:ea typeface="Arial"/>
              <a:cs typeface="Arial"/>
              <a:sym typeface="Arial"/>
            </a:endParaRPr>
          </a:p>
        </p:txBody>
      </p:sp>
      <p:sp>
        <p:nvSpPr>
          <p:cNvPr id="615" name="Google Shape;615;p9"/>
          <p:cNvSpPr/>
          <p:nvPr/>
        </p:nvSpPr>
        <p:spPr>
          <a:xfrm>
            <a:off x="609600" y="1602363"/>
            <a:ext cx="216000" cy="43200"/>
          </a:xfrm>
          <a:prstGeom prst="rect">
            <a:avLst/>
          </a:prstGeom>
          <a:solidFill>
            <a:schemeClr val="accent2"/>
          </a:solidFill>
          <a:ln w="12700" cap="flat" cmpd="sng">
            <a:solidFill>
              <a:schemeClr val="accent2"/>
            </a:solidFill>
            <a:prstDash val="solid"/>
            <a:miter lim="800000"/>
            <a:headEnd type="none" w="sm" len="sm"/>
            <a:tailEnd type="none" w="sm" len="sm"/>
          </a:ln>
        </p:spPr>
        <p:txBody>
          <a:bodyPr spcFirstLastPara="1" wrap="square" lIns="108000" tIns="72000" rIns="144000" bIns="0" anchor="t"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000000"/>
              </a:solidFill>
              <a:latin typeface="Arial"/>
              <a:ea typeface="Arial"/>
              <a:cs typeface="Arial"/>
              <a:sym typeface="Arial"/>
            </a:endParaRPr>
          </a:p>
        </p:txBody>
      </p:sp>
      <p:sp>
        <p:nvSpPr>
          <p:cNvPr id="616" name="Google Shape;616;p9"/>
          <p:cNvSpPr/>
          <p:nvPr/>
        </p:nvSpPr>
        <p:spPr>
          <a:xfrm>
            <a:off x="4315200" y="1602363"/>
            <a:ext cx="216000" cy="43200"/>
          </a:xfrm>
          <a:prstGeom prst="rect">
            <a:avLst/>
          </a:prstGeom>
          <a:solidFill>
            <a:schemeClr val="accent2"/>
          </a:solidFill>
          <a:ln w="12700" cap="flat" cmpd="sng">
            <a:solidFill>
              <a:schemeClr val="accent2"/>
            </a:solidFill>
            <a:prstDash val="solid"/>
            <a:miter lim="800000"/>
            <a:headEnd type="none" w="sm" len="sm"/>
            <a:tailEnd type="none" w="sm" len="sm"/>
          </a:ln>
        </p:spPr>
        <p:txBody>
          <a:bodyPr spcFirstLastPara="1" wrap="square" lIns="108000" tIns="72000" rIns="144000" bIns="0" anchor="t"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000000"/>
              </a:solidFill>
              <a:latin typeface="Arial"/>
              <a:ea typeface="Arial"/>
              <a:cs typeface="Arial"/>
              <a:sym typeface="Arial"/>
            </a:endParaRPr>
          </a:p>
        </p:txBody>
      </p:sp>
      <p:sp>
        <p:nvSpPr>
          <p:cNvPr id="617" name="Google Shape;617;p9"/>
          <p:cNvSpPr/>
          <p:nvPr/>
        </p:nvSpPr>
        <p:spPr>
          <a:xfrm>
            <a:off x="8020800" y="1602363"/>
            <a:ext cx="216000" cy="43200"/>
          </a:xfrm>
          <a:prstGeom prst="rect">
            <a:avLst/>
          </a:prstGeom>
          <a:solidFill>
            <a:schemeClr val="accent2"/>
          </a:solidFill>
          <a:ln w="12700" cap="flat" cmpd="sng">
            <a:solidFill>
              <a:schemeClr val="accent2"/>
            </a:solidFill>
            <a:prstDash val="solid"/>
            <a:miter lim="800000"/>
            <a:headEnd type="none" w="sm" len="sm"/>
            <a:tailEnd type="none" w="sm" len="sm"/>
          </a:ln>
        </p:spPr>
        <p:txBody>
          <a:bodyPr spcFirstLastPara="1" wrap="square" lIns="108000" tIns="72000" rIns="144000" bIns="0" anchor="t"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000000"/>
              </a:solidFill>
              <a:latin typeface="Arial"/>
              <a:ea typeface="Arial"/>
              <a:cs typeface="Arial"/>
              <a:sym typeface="Arial"/>
            </a:endParaRPr>
          </a:p>
        </p:txBody>
      </p:sp>
      <p:sp>
        <p:nvSpPr>
          <p:cNvPr id="618" name="Google Shape;618;p9"/>
          <p:cNvSpPr txBox="1"/>
          <p:nvPr/>
        </p:nvSpPr>
        <p:spPr>
          <a:xfrm>
            <a:off x="609600" y="457199"/>
            <a:ext cx="11338128" cy="1248000"/>
          </a:xfrm>
          <a:prstGeom prst="rect">
            <a:avLst/>
          </a:prstGeom>
          <a:noFill/>
          <a:ln>
            <a:noFill/>
          </a:ln>
        </p:spPr>
        <p:txBody>
          <a:bodyPr spcFirstLastPara="1" wrap="square" lIns="0" tIns="0" rIns="0" bIns="0" anchor="b" anchorCtr="0">
            <a:normAutofit/>
          </a:bodyPr>
          <a:lstStyle/>
          <a:p>
            <a:pPr marL="0" marR="0" lvl="0" indent="0" algn="l" rtl="0">
              <a:lnSpc>
                <a:spcPct val="90000"/>
              </a:lnSpc>
              <a:spcBef>
                <a:spcPts val="0"/>
              </a:spcBef>
              <a:spcAft>
                <a:spcPts val="0"/>
              </a:spcAft>
              <a:buClr>
                <a:srgbClr val="000000"/>
              </a:buClr>
              <a:buSzPts val="2200"/>
              <a:buFont typeface="Arial"/>
              <a:buNone/>
            </a:pPr>
            <a:r>
              <a:rPr lang="en-US" sz="2600" b="1" i="0">
                <a:solidFill>
                  <a:srgbClr val="002068"/>
                </a:solidFill>
                <a:latin typeface="Arial"/>
                <a:ea typeface="Arial"/>
                <a:cs typeface="Arial"/>
                <a:sym typeface="Arial"/>
              </a:rPr>
              <a:t>Nearly two years of data show that Talent Match</a:t>
            </a:r>
            <a:br>
              <a:rPr lang="en-US" sz="2600" b="1" i="0">
                <a:solidFill>
                  <a:srgbClr val="002068"/>
                </a:solidFill>
                <a:latin typeface="Arial"/>
                <a:ea typeface="Arial"/>
                <a:cs typeface="Arial"/>
                <a:sym typeface="Arial"/>
              </a:rPr>
            </a:br>
            <a:r>
              <a:rPr lang="en-US" sz="2600" b="1" i="0">
                <a:solidFill>
                  <a:srgbClr val="002068"/>
                </a:solidFill>
                <a:latin typeface="Arial"/>
                <a:ea typeface="Arial"/>
                <a:cs typeface="Arial"/>
                <a:sym typeface="Arial"/>
              </a:rPr>
              <a:t>also relates to real-life outcomes</a:t>
            </a:r>
            <a:endParaRPr/>
          </a:p>
          <a:p>
            <a:pPr marL="0" marR="0" lvl="0" indent="0" algn="l" rtl="0">
              <a:lnSpc>
                <a:spcPct val="90000"/>
              </a:lnSpc>
              <a:spcBef>
                <a:spcPts val="0"/>
              </a:spcBef>
              <a:spcAft>
                <a:spcPts val="0"/>
              </a:spcAft>
              <a:buClr>
                <a:schemeClr val="dk1"/>
              </a:buClr>
              <a:buSzPts val="2933"/>
              <a:buFont typeface="Arial"/>
              <a:buNone/>
            </a:pPr>
            <a:endParaRPr sz="2933" b="0" i="0" u="none" strike="noStrike" cap="none">
              <a:solidFill>
                <a:srgbClr val="EC9A1E"/>
              </a:solidFill>
              <a:latin typeface="Arial Black"/>
              <a:ea typeface="Arial Black"/>
              <a:cs typeface="Arial Black"/>
              <a:sym typeface="Arial Black"/>
            </a:endParaRPr>
          </a:p>
        </p:txBody>
      </p:sp>
      <p:sp>
        <p:nvSpPr>
          <p:cNvPr id="619" name="Google Shape;619;p9"/>
          <p:cNvSpPr/>
          <p:nvPr/>
        </p:nvSpPr>
        <p:spPr>
          <a:xfrm>
            <a:off x="4315200" y="3253563"/>
            <a:ext cx="3561600" cy="28800"/>
          </a:xfrm>
          <a:prstGeom prst="rect">
            <a:avLst/>
          </a:prstGeom>
          <a:solidFill>
            <a:schemeClr val="accent2"/>
          </a:solidFill>
          <a:ln w="12700" cap="flat" cmpd="sng">
            <a:solidFill>
              <a:schemeClr val="accent2"/>
            </a:solidFill>
            <a:prstDash val="solid"/>
            <a:miter lim="800000"/>
            <a:headEnd type="none" w="sm" len="sm"/>
            <a:tailEnd type="none" w="sm" len="sm"/>
          </a:ln>
        </p:spPr>
        <p:txBody>
          <a:bodyPr spcFirstLastPara="1" wrap="square" lIns="192000" tIns="144000" rIns="192000" bIns="192000" anchor="t" anchorCtr="0">
            <a:noAutofit/>
          </a:bodyPr>
          <a:lstStyle/>
          <a:p>
            <a:pPr marL="0" marR="0" lvl="0" indent="0" algn="l" rtl="0">
              <a:lnSpc>
                <a:spcPct val="100000"/>
              </a:lnSpc>
              <a:spcBef>
                <a:spcPts val="0"/>
              </a:spcBef>
              <a:spcAft>
                <a:spcPts val="0"/>
              </a:spcAft>
              <a:buClr>
                <a:schemeClr val="lt1"/>
              </a:buClr>
              <a:buSzPts val="1200"/>
              <a:buFont typeface="Arial"/>
              <a:buNone/>
            </a:pPr>
            <a:endParaRPr sz="1200" b="0" i="0" u="none" strike="noStrike" cap="none">
              <a:solidFill>
                <a:srgbClr val="000000"/>
              </a:solidFill>
              <a:latin typeface="Arial"/>
              <a:ea typeface="Arial"/>
              <a:cs typeface="Arial"/>
              <a:sym typeface="Arial"/>
            </a:endParaRPr>
          </a:p>
        </p:txBody>
      </p:sp>
      <p:sp>
        <p:nvSpPr>
          <p:cNvPr id="620" name="Google Shape;620;p9"/>
          <p:cNvSpPr/>
          <p:nvPr/>
        </p:nvSpPr>
        <p:spPr>
          <a:xfrm>
            <a:off x="609600" y="3253563"/>
            <a:ext cx="3561600" cy="28800"/>
          </a:xfrm>
          <a:prstGeom prst="rect">
            <a:avLst/>
          </a:prstGeom>
          <a:solidFill>
            <a:schemeClr val="accent2"/>
          </a:solidFill>
          <a:ln w="12700" cap="flat" cmpd="sng">
            <a:solidFill>
              <a:schemeClr val="accent2"/>
            </a:solidFill>
            <a:prstDash val="solid"/>
            <a:miter lim="800000"/>
            <a:headEnd type="none" w="sm" len="sm"/>
            <a:tailEnd type="none" w="sm" len="sm"/>
          </a:ln>
        </p:spPr>
        <p:txBody>
          <a:bodyPr spcFirstLastPara="1" wrap="square" lIns="192000" tIns="144000" rIns="192000" bIns="192000" anchor="t" anchorCtr="0">
            <a:noAutofit/>
          </a:bodyPr>
          <a:lstStyle/>
          <a:p>
            <a:pPr marL="0" marR="0" lvl="0" indent="0" algn="l" rtl="0">
              <a:lnSpc>
                <a:spcPct val="100000"/>
              </a:lnSpc>
              <a:spcBef>
                <a:spcPts val="0"/>
              </a:spcBef>
              <a:spcAft>
                <a:spcPts val="0"/>
              </a:spcAft>
              <a:buClr>
                <a:schemeClr val="lt1"/>
              </a:buClr>
              <a:buSzPts val="1000"/>
              <a:buFont typeface="Arial"/>
              <a:buNone/>
            </a:pPr>
            <a:endParaRPr sz="1000" b="0" i="0" u="none" strike="noStrike" cap="none">
              <a:solidFill>
                <a:srgbClr val="000000"/>
              </a:solidFill>
              <a:latin typeface="Arial"/>
              <a:ea typeface="Arial"/>
              <a:cs typeface="Arial"/>
              <a:sym typeface="Arial"/>
            </a:endParaRPr>
          </a:p>
        </p:txBody>
      </p:sp>
      <p:graphicFrame>
        <p:nvGraphicFramePr>
          <p:cNvPr id="621" name="Google Shape;621;p9"/>
          <p:cNvGraphicFramePr/>
          <p:nvPr/>
        </p:nvGraphicFramePr>
        <p:xfrm>
          <a:off x="637955" y="3662041"/>
          <a:ext cx="3605245" cy="211077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22" name="Google Shape;622;p9"/>
          <p:cNvGraphicFramePr/>
          <p:nvPr/>
        </p:nvGraphicFramePr>
        <p:xfrm>
          <a:off x="4220914" y="3711093"/>
          <a:ext cx="3605245" cy="211077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23" name="Google Shape;623;p9"/>
          <p:cNvGraphicFramePr/>
          <p:nvPr/>
        </p:nvGraphicFramePr>
        <p:xfrm>
          <a:off x="7970159" y="3136371"/>
          <a:ext cx="3467331" cy="1252283"/>
        </p:xfrm>
        <a:graphic>
          <a:graphicData uri="http://schemas.openxmlformats.org/drawingml/2006/chart">
            <c:chart xmlns:c="http://schemas.openxmlformats.org/drawingml/2006/chart" xmlns:r="http://schemas.openxmlformats.org/officeDocument/2006/relationships" r:id="rId5"/>
          </a:graphicData>
        </a:graphic>
      </p:graphicFrame>
      <p:pic>
        <p:nvPicPr>
          <p:cNvPr id="624" name="Google Shape;624;p9" descr="Female with solid fill"/>
          <p:cNvPicPr preferRelativeResize="0"/>
          <p:nvPr/>
        </p:nvPicPr>
        <p:blipFill rotWithShape="1">
          <a:blip r:embed="rId6">
            <a:alphaModFix/>
          </a:blip>
          <a:srcRect/>
          <a:stretch/>
        </p:blipFill>
        <p:spPr>
          <a:xfrm>
            <a:off x="9830397" y="4577648"/>
            <a:ext cx="912000" cy="912000"/>
          </a:xfrm>
          <a:prstGeom prst="rect">
            <a:avLst/>
          </a:prstGeom>
          <a:noFill/>
          <a:ln>
            <a:noFill/>
          </a:ln>
        </p:spPr>
      </p:pic>
      <p:pic>
        <p:nvPicPr>
          <p:cNvPr id="625" name="Google Shape;625;p9" descr="Male with solid fill"/>
          <p:cNvPicPr preferRelativeResize="0"/>
          <p:nvPr/>
        </p:nvPicPr>
        <p:blipFill rotWithShape="1">
          <a:blip r:embed="rId7">
            <a:alphaModFix/>
          </a:blip>
          <a:srcRect/>
          <a:stretch/>
        </p:blipFill>
        <p:spPr>
          <a:xfrm>
            <a:off x="10491049" y="4462052"/>
            <a:ext cx="912000" cy="912000"/>
          </a:xfrm>
          <a:prstGeom prst="rect">
            <a:avLst/>
          </a:prstGeom>
          <a:noFill/>
          <a:ln>
            <a:noFill/>
          </a:ln>
        </p:spPr>
      </p:pic>
      <p:sp>
        <p:nvSpPr>
          <p:cNvPr id="626" name="Google Shape;626;p9"/>
          <p:cNvSpPr txBox="1">
            <a:spLocks noGrp="1"/>
          </p:cNvSpPr>
          <p:nvPr>
            <p:ph type="ftr" idx="11"/>
          </p:nvPr>
        </p:nvSpPr>
        <p:spPr>
          <a:xfrm>
            <a:off x="8200294" y="6449644"/>
            <a:ext cx="2880000" cy="1800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None/>
            </a:pPr>
            <a:r>
              <a:rPr lang="en-US"/>
              <a:t>Talent Marketplace - Gloat Community Call</a:t>
            </a:r>
            <a:endParaRPr/>
          </a:p>
        </p:txBody>
      </p:sp>
    </p:spTree>
  </p:cSld>
  <p:clrMapOvr>
    <a:masterClrMapping/>
  </p:clrMapOvr>
</p:sld>
</file>

<file path=ppt/theme/theme1.xml><?xml version="1.0" encoding="utf-8"?>
<a:theme xmlns:a="http://schemas.openxmlformats.org/drawingml/2006/main" name="Novartis | Reimagining Medicine">
  <a:themeElements>
    <a:clrScheme name="Novartis">
      <a:dk1>
        <a:srgbClr val="000000"/>
      </a:dk1>
      <a:lt1>
        <a:srgbClr val="FFFFFF"/>
      </a:lt1>
      <a:dk2>
        <a:srgbClr val="000000"/>
      </a:dk2>
      <a:lt2>
        <a:srgbClr val="FFC100"/>
      </a:lt2>
      <a:accent1>
        <a:srgbClr val="002068"/>
      </a:accent1>
      <a:accent2>
        <a:srgbClr val="8F2DDE"/>
      </a:accent2>
      <a:accent3>
        <a:srgbClr val="50E2D0"/>
      </a:accent3>
      <a:accent4>
        <a:srgbClr val="A7A8AA"/>
      </a:accent4>
      <a:accent5>
        <a:srgbClr val="D0D0D0"/>
      </a:accent5>
      <a:accent6>
        <a:srgbClr val="0460A9"/>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2287</Words>
  <Application>Microsoft Macintosh PowerPoint</Application>
  <PresentationFormat>Widescreen</PresentationFormat>
  <Paragraphs>401</Paragraphs>
  <Slides>20</Slides>
  <Notes>20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Noto Sans Symbols</vt:lpstr>
      <vt:lpstr>Calibri</vt:lpstr>
      <vt:lpstr>Arial Black</vt:lpstr>
      <vt:lpstr>Novartis | Reimagining Medicine</vt:lpstr>
      <vt:lpstr>Leveraging our Talent Marketplace to upskill our workforce</vt:lpstr>
      <vt:lpstr>PowerPoint Presentation</vt:lpstr>
      <vt:lpstr>The Novartis Strategy is the starting point  for our Talent Management Strategy </vt:lpstr>
      <vt:lpstr>We are doubling down on our Novartis Talent Management Strategy to maximize talent impact </vt:lpstr>
      <vt:lpstr>Why are we taking people development to the next level?  </vt:lpstr>
      <vt:lpstr>   Creating impact through our Growth &amp; Development journey</vt:lpstr>
      <vt:lpstr>Our Talent Marketplace, Talent Match provides personalized recommendations to everyone, thanks to AI</vt:lpstr>
      <vt:lpstr>Change in mindset &amp; practice is required </vt:lpstr>
      <vt:lpstr>PowerPoint Presentation</vt:lpstr>
      <vt:lpstr>Zooming in on Skills &amp; our work with Finance</vt:lpstr>
      <vt:lpstr>PowerPoint Presentation</vt:lpstr>
      <vt:lpstr>PowerPoint Presentation</vt:lpstr>
      <vt:lpstr>PowerPoint Presentation</vt:lpstr>
      <vt:lpstr>PowerPoint Presentation</vt:lpstr>
      <vt:lpstr>PowerPoint Presentation</vt:lpstr>
      <vt:lpstr>Final list of Finance Capabilities and Skills</vt:lpstr>
      <vt:lpstr>Embedding of My Career in Finance project’s deliverables into Talent Match</vt:lpstr>
      <vt:lpstr>Final list of roles for career pathing opportunities</vt:lpstr>
      <vt:lpstr>Final thoughts &amp; Lessons Learned</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Leveraging our Talent Marketplace to upskill our workforce</dc:title>
  <dc:creator>Steiner, Sara</dc:creator>
  <cp:lastModifiedBy>Seth Gammons</cp:lastModifiedBy>
  <cp:revision>2</cp:revision>
  <dcterms:created xsi:type="dcterms:W3CDTF">2023-11-10T13:50:29Z</dcterms:created>
  <dcterms:modified xsi:type="dcterms:W3CDTF">2024-01-29T22:01:18Z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c9bec58-8084-492e-8360-0e1cfe36408c_Enabled">
    <vt:lpwstr>true</vt:lpwstr>
  </property>
  <property fmtid="{D5CDD505-2E9C-101B-9397-08002B2CF9AE}" pid="3" name="MSIP_Label_3c9bec58-8084-492e-8360-0e1cfe36408c_SetDate">
    <vt:lpwstr>2023-10-12T11:34:02Z</vt:lpwstr>
  </property>
  <property fmtid="{D5CDD505-2E9C-101B-9397-08002B2CF9AE}" pid="4" name="MSIP_Label_3c9bec58-8084-492e-8360-0e1cfe36408c_Method">
    <vt:lpwstr>Standard</vt:lpwstr>
  </property>
  <property fmtid="{D5CDD505-2E9C-101B-9397-08002B2CF9AE}" pid="5" name="MSIP_Label_3c9bec58-8084-492e-8360-0e1cfe36408c_Name">
    <vt:lpwstr>Not Protected -Pilot</vt:lpwstr>
  </property>
  <property fmtid="{D5CDD505-2E9C-101B-9397-08002B2CF9AE}" pid="6" name="MSIP_Label_3c9bec58-8084-492e-8360-0e1cfe36408c_SiteId">
    <vt:lpwstr>f35a6974-607f-47d4-82d7-ff31d7dc53a5</vt:lpwstr>
  </property>
  <property fmtid="{D5CDD505-2E9C-101B-9397-08002B2CF9AE}" pid="7" name="MSIP_Label_3c9bec58-8084-492e-8360-0e1cfe36408c_ActionId">
    <vt:lpwstr>9929b886-7866-4465-9bf7-3a0ab3cdd5a5</vt:lpwstr>
  </property>
  <property fmtid="{D5CDD505-2E9C-101B-9397-08002B2CF9AE}" pid="8" name="MSIP_Label_3c9bec58-8084-492e-8360-0e1cfe36408c_ContentBits">
    <vt:lpwstr>0</vt:lpwstr>
  </property>
</Properties>
</file>