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48" r:id="rId5"/>
    <p:sldMasterId id="2147483727" r:id="rId6"/>
    <p:sldMasterId id="2147483755" r:id="rId7"/>
    <p:sldMasterId id="2147483793" r:id="rId8"/>
    <p:sldMasterId id="2147483808" r:id="rId9"/>
    <p:sldMasterId id="2147483851" r:id="rId10"/>
  </p:sldMasterIdLst>
  <p:notesMasterIdLst>
    <p:notesMasterId r:id="rId27"/>
  </p:notesMasterIdLst>
  <p:handoutMasterIdLst>
    <p:handoutMasterId r:id="rId28"/>
  </p:handoutMasterIdLst>
  <p:sldIdLst>
    <p:sldId id="2134805282" r:id="rId11"/>
    <p:sldId id="2147474754" r:id="rId12"/>
    <p:sldId id="2147377892" r:id="rId13"/>
    <p:sldId id="2134805555" r:id="rId14"/>
    <p:sldId id="2147474745" r:id="rId15"/>
    <p:sldId id="2147474753" r:id="rId16"/>
    <p:sldId id="2128752004" r:id="rId17"/>
    <p:sldId id="2134805272" r:id="rId18"/>
    <p:sldId id="2134805276" r:id="rId19"/>
    <p:sldId id="2134805285" r:id="rId20"/>
    <p:sldId id="2147474749" r:id="rId21"/>
    <p:sldId id="2147474750" r:id="rId22"/>
    <p:sldId id="2147474747" r:id="rId23"/>
    <p:sldId id="2147474752" r:id="rId24"/>
    <p:sldId id="2134805287" r:id="rId25"/>
    <p:sldId id="2134805280" r:id="rId26"/>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B3F03-3A99-4BE5-B78B-9ECC8A3B47D3}" v="74" dt="2024-04-16T14:16:49.190"/>
    <p1510:client id="{9B1E06B0-198D-4462-A38A-3AD4AA687EC0}" vWet="4" dt="2024-04-16T14:11:41.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4/16/2024</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a:t>
            </a:fld>
            <a:endParaRPr lang="en-US"/>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4/16/2024</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a:t>
            </a:fld>
            <a:endParaRPr lang="en-US"/>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210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24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a:p>
        </p:txBody>
      </p:sp>
      <p:sp>
        <p:nvSpPr>
          <p:cNvPr id="4" name="Slide Number Placeholder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88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56C3B5A-7915-4F47-9350-0B935049AB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49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457184"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4"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64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12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19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93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err="1"/>
              <a:t>Presented</a:t>
            </a:r>
            <a:r>
              <a:rPr lang="fr-FR"/>
              <a:t> by: </a:t>
            </a:r>
          </a:p>
          <a:p>
            <a:pPr lvl="0"/>
            <a:r>
              <a:rPr lang="fr-FR"/>
              <a:t>Date: </a:t>
            </a:r>
          </a:p>
          <a:p>
            <a:pPr lvl="0"/>
            <a:endParaRPr lang="fr-FR"/>
          </a:p>
          <a:p>
            <a:pPr lvl="0"/>
            <a:endParaRPr lang="fr-FR"/>
          </a:p>
          <a:p>
            <a:pPr lvl="0"/>
            <a:endParaRPr lang="fr-FR"/>
          </a:p>
          <a:p>
            <a:pPr lvl="0"/>
            <a:endParaRPr lang="fr-FR"/>
          </a:p>
          <a:p>
            <a:pPr lvl="0"/>
            <a:endParaRPr lang="fr-FR"/>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9764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356203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751933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524501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1A203F0E-7A18-4BE8-BB62-3B9C9D441DF7}" type="datetimeFigureOut">
              <a:rPr lang="fr-FR" smtClean="0">
                <a:solidFill>
                  <a:prstClr val="black">
                    <a:tint val="75000"/>
                  </a:prstClr>
                </a:solidFill>
              </a:rPr>
              <a:pPr/>
              <a:t>16/04/2024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D4854BEA-D865-4B20-9659-51FC551EF13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091841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8" y="230190"/>
            <a:ext cx="8633531" cy="307777"/>
          </a:xfrm>
        </p:spPr>
        <p:txBody>
          <a:bodyPr>
            <a:spAutoFit/>
          </a:bodyPr>
          <a:lstStyle>
            <a:lvl1pPr>
              <a:defRPr sz="2000"/>
            </a:lvl1pPr>
          </a:lstStyle>
          <a:p>
            <a:r>
              <a:rPr lang="en-US"/>
              <a:t>Click To Edit Master Title Style</a:t>
            </a:r>
          </a:p>
        </p:txBody>
      </p:sp>
      <p:sp>
        <p:nvSpPr>
          <p:cNvPr id="20" name="Text Placeholder 11"/>
          <p:cNvSpPr>
            <a:spLocks noGrp="1"/>
          </p:cNvSpPr>
          <p:nvPr>
            <p:ph type="body" sz="quarter" idx="13" hasCustomPrompt="1"/>
          </p:nvPr>
        </p:nvSpPr>
        <p:spPr>
          <a:xfrm>
            <a:off x="252415" y="4066303"/>
            <a:ext cx="5580061" cy="123111"/>
          </a:xfrm>
          <a:prstGeom prst="rect">
            <a:avLst/>
          </a:prstGeom>
        </p:spPr>
        <p:txBody>
          <a:bodyPr lIns="0" tIns="0" rIns="0" bIns="0" anchor="b" anchorCtr="0">
            <a:spAutoFit/>
          </a:bodyPr>
          <a:lstStyle>
            <a:lvl1pPr marL="15870" indent="0">
              <a:buNone/>
              <a:defRPr sz="800" baseline="0">
                <a:solidFill>
                  <a:srgbClr val="8E8F93"/>
                </a:solidFill>
              </a:defRPr>
            </a:lvl1pPr>
          </a:lstStyle>
          <a:p>
            <a:pPr lvl="0"/>
            <a:r>
              <a:rPr lang="en-US"/>
              <a:t>Optional caption goes here</a:t>
            </a:r>
          </a:p>
        </p:txBody>
      </p:sp>
      <p:sp>
        <p:nvSpPr>
          <p:cNvPr id="23" name="Text Placeholder 2"/>
          <p:cNvSpPr>
            <a:spLocks noGrp="1"/>
          </p:cNvSpPr>
          <p:nvPr>
            <p:ph type="body" idx="15" hasCustomPrompt="1"/>
          </p:nvPr>
        </p:nvSpPr>
        <p:spPr>
          <a:xfrm>
            <a:off x="258057" y="604938"/>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052" indent="0">
              <a:buNone/>
              <a:defRPr sz="2000" b="1"/>
            </a:lvl2pPr>
            <a:lvl3pPr marL="914103" indent="0">
              <a:buNone/>
              <a:defRPr sz="1800" b="1"/>
            </a:lvl3pPr>
            <a:lvl4pPr marL="1371154" indent="0">
              <a:buNone/>
              <a:defRPr sz="1600" b="1"/>
            </a:lvl4pPr>
            <a:lvl5pPr marL="1828205" indent="0">
              <a:buNone/>
              <a:defRPr sz="1600" b="1"/>
            </a:lvl5pPr>
            <a:lvl6pPr marL="2285258" indent="0">
              <a:buNone/>
              <a:defRPr sz="1600" b="1"/>
            </a:lvl6pPr>
            <a:lvl7pPr marL="2742309" indent="0">
              <a:buNone/>
              <a:defRPr sz="1600" b="1"/>
            </a:lvl7pPr>
            <a:lvl8pPr marL="3199360" indent="0">
              <a:buNone/>
              <a:defRPr sz="1600" b="1"/>
            </a:lvl8pPr>
            <a:lvl9pPr marL="3656411" indent="0">
              <a:buNone/>
              <a:defRPr sz="1600" b="1"/>
            </a:lvl9pPr>
          </a:lstStyle>
          <a:p>
            <a:pPr lvl="0"/>
            <a:r>
              <a:rPr lang="en-US"/>
              <a:t>Click To Edit Master Text Styles</a:t>
            </a:r>
          </a:p>
        </p:txBody>
      </p:sp>
      <p:sp>
        <p:nvSpPr>
          <p:cNvPr id="4" name="Content Placeholder 3"/>
          <p:cNvSpPr>
            <a:spLocks noGrp="1"/>
          </p:cNvSpPr>
          <p:nvPr>
            <p:ph sz="quarter" idx="17"/>
          </p:nvPr>
        </p:nvSpPr>
        <p:spPr>
          <a:xfrm>
            <a:off x="252413" y="1203328"/>
            <a:ext cx="5580062" cy="152310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29121537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2" name="Text Placeholder 11"/>
          <p:cNvSpPr>
            <a:spLocks noGrp="1"/>
          </p:cNvSpPr>
          <p:nvPr>
            <p:ph type="body" sz="quarter" idx="32"/>
          </p:nvPr>
        </p:nvSpPr>
        <p:spPr>
          <a:xfrm>
            <a:off x="252415" y="230189"/>
            <a:ext cx="8647112" cy="369332"/>
          </a:xfrm>
        </p:spPr>
        <p:txBody>
          <a:bodyPr/>
          <a:lstStyle>
            <a:lvl1pPr marL="0" indent="0">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5" y="683368"/>
            <a:ext cx="8647112" cy="253916"/>
          </a:xfrm>
        </p:spPr>
        <p:txBody>
          <a:bodyPr/>
          <a:lstStyle>
            <a:lvl1pPr marL="0" indent="0">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2126384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8" y="4066304"/>
            <a:ext cx="2678893" cy="123111"/>
          </a:xfrm>
          <a:prstGeom prst="rect">
            <a:avLst/>
          </a:prstGeom>
        </p:spPr>
        <p:txBody>
          <a:bodyPr lIns="0" tIns="0" rIns="0" bIns="0" anchor="b" anchorCtr="0">
            <a:noAutofit/>
          </a:bodyPr>
          <a:lstStyle>
            <a:lvl1pPr marL="15862"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42" y="4066304"/>
            <a:ext cx="2744787" cy="123111"/>
          </a:xfrm>
          <a:prstGeom prst="rect">
            <a:avLst/>
          </a:prstGeom>
        </p:spPr>
        <p:txBody>
          <a:bodyPr lIns="0" tIns="0" rIns="0" bIns="0" anchor="b" anchorCtr="0">
            <a:noAutofit/>
          </a:bodyPr>
          <a:lstStyle>
            <a:lvl1pPr marL="15862"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7" y="4066304"/>
            <a:ext cx="2717870" cy="123111"/>
          </a:xfrm>
          <a:prstGeom prst="rect">
            <a:avLst/>
          </a:prstGeom>
        </p:spPr>
        <p:txBody>
          <a:bodyPr lIns="0" tIns="0" rIns="0" bIns="0" anchor="b" anchorCtr="0">
            <a:noAutofit/>
          </a:bodyPr>
          <a:lstStyle>
            <a:lvl1pPr marL="15862"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6" y="1192759"/>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7" y="1192756"/>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42" y="1192756"/>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2" y="485716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6835"/>
            <a:r>
              <a:rPr lang="en-US">
                <a:solidFill>
                  <a:srgbClr val="3DCD58"/>
                </a:solidFill>
              </a:rPr>
              <a:t>Page </a:t>
            </a:r>
            <a:fld id="{5A9C12DC-491F-9444-86A2-13AC5C62A2FC}" type="slidenum">
              <a:rPr lang="en-US" smtClean="0">
                <a:solidFill>
                  <a:srgbClr val="3DCD58"/>
                </a:solidFill>
              </a:rPr>
              <a:pPr defTabSz="456835"/>
              <a:t>‹#›</a:t>
            </a:fld>
            <a:endParaRPr lang="en-US">
              <a:solidFill>
                <a:srgbClr val="3DCD58"/>
              </a:solidFill>
            </a:endParaRPr>
          </a:p>
        </p:txBody>
      </p:sp>
      <p:sp>
        <p:nvSpPr>
          <p:cNvPr id="14" name="Footer Placeholder 4"/>
          <p:cNvSpPr>
            <a:spLocks noGrp="1"/>
          </p:cNvSpPr>
          <p:nvPr>
            <p:ph type="ftr" sz="quarter" idx="3"/>
          </p:nvPr>
        </p:nvSpPr>
        <p:spPr>
          <a:xfrm>
            <a:off x="252415" y="4857160"/>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6835"/>
            <a:r>
              <a:rPr lang="en-US">
                <a:solidFill>
                  <a:srgbClr val="626469"/>
                </a:solidFill>
              </a:rPr>
              <a:t>Confidential Property of Schneider Electric |</a:t>
            </a:r>
          </a:p>
        </p:txBody>
      </p:sp>
      <p:sp>
        <p:nvSpPr>
          <p:cNvPr id="13" name="Text Placeholder 11"/>
          <p:cNvSpPr>
            <a:spLocks noGrp="1"/>
          </p:cNvSpPr>
          <p:nvPr>
            <p:ph type="body" sz="quarter" idx="35"/>
          </p:nvPr>
        </p:nvSpPr>
        <p:spPr>
          <a:xfrm>
            <a:off x="252415" y="230191"/>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5" y="683371"/>
            <a:ext cx="8685212" cy="253916"/>
          </a:xfrm>
        </p:spPr>
        <p:txBody>
          <a:bodyPr>
            <a:noAutofit/>
          </a:bodyPr>
          <a:lstStyle>
            <a:lvl1pPr marL="358467" indent="-342605">
              <a:buFontTx/>
              <a:buNone/>
              <a:defRPr sz="1600" baseline="0">
                <a:solidFill>
                  <a:schemeClr val="accent1"/>
                </a:solidFill>
              </a:defRPr>
            </a:lvl1pPr>
            <a:lvl2pPr marL="407637" indent="-228404">
              <a:buFontTx/>
              <a:buNone/>
              <a:defRPr/>
            </a:lvl2pPr>
            <a:lvl3pPr marL="586869" indent="-228404">
              <a:buFontTx/>
              <a:buNone/>
              <a:defRPr/>
            </a:lvl3pPr>
            <a:lvl4pPr marL="767690" indent="-228404">
              <a:buFontTx/>
              <a:buNone/>
              <a:defRPr/>
            </a:lvl4pPr>
            <a:lvl5pPr marL="938991" indent="-228404">
              <a:buFontTx/>
              <a:buNone/>
              <a:defRPr/>
            </a:lvl5pPr>
          </a:lstStyle>
          <a:p>
            <a:pPr lvl="0"/>
            <a:r>
              <a:rPr lang="en-US"/>
              <a:t>Click to edit Master text styles</a:t>
            </a:r>
          </a:p>
        </p:txBody>
      </p:sp>
    </p:spTree>
    <p:extLst>
      <p:ext uri="{BB962C8B-B14F-4D97-AF65-F5344CB8AC3E}">
        <p14:creationId xmlns:p14="http://schemas.microsoft.com/office/powerpoint/2010/main" val="32345785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allout on SE Life Green">
    <p:bg>
      <p:bgPr>
        <a:solidFill>
          <a:schemeClr val="tx2"/>
        </a:solidFill>
        <a:effectLst/>
      </p:bgPr>
    </p:bg>
    <p:spTree>
      <p:nvGrpSpPr>
        <p:cNvPr id="1" name=""/>
        <p:cNvGrpSpPr/>
        <p:nvPr/>
      </p:nvGrpSpPr>
      <p:grpSpPr>
        <a:xfrm>
          <a:off x="0" y="0"/>
          <a:ext cx="0" cy="0"/>
          <a:chOff x="0" y="0"/>
          <a:chExt cx="0" cy="0"/>
        </a:xfrm>
      </p:grpSpPr>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a:effectLst/>
        </p:spPr>
      </p:pic>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7665922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Weave Image 3">
    <p:spTree>
      <p:nvGrpSpPr>
        <p:cNvPr id="1" name=""/>
        <p:cNvGrpSpPr/>
        <p:nvPr/>
      </p:nvGrpSpPr>
      <p:grpSpPr>
        <a:xfrm>
          <a:off x="0" y="0"/>
          <a:ext cx="0" cy="0"/>
          <a:chOff x="0" y="0"/>
          <a:chExt cx="0" cy="0"/>
        </a:xfrm>
      </p:grpSpPr>
      <p:sp>
        <p:nvSpPr>
          <p:cNvPr id="2" name="Rectangle 3"/>
          <p:cNvSpPr/>
          <p:nvPr userDrawn="1"/>
        </p:nvSpPr>
        <p:spPr>
          <a:xfrm>
            <a:off x="0" y="3619500"/>
            <a:ext cx="9144000" cy="152400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5"/>
          <p:cNvSpPr txBox="1"/>
          <p:nvPr userDrawn="1"/>
        </p:nvSpPr>
        <p:spPr>
          <a:xfrm>
            <a:off x="1674813" y="4851400"/>
            <a:ext cx="82550" cy="92075"/>
          </a:xfrm>
          <a:prstGeom prst="rect">
            <a:avLst/>
          </a:prstGeom>
          <a:noFill/>
        </p:spPr>
        <p:txBody>
          <a:bodyPr lIns="0" tIns="0" rIns="0" bIns="0">
            <a:spAutoFit/>
          </a:bodyPr>
          <a:lstStyle/>
          <a:p>
            <a:pPr algn="ctr" fontAlgn="auto">
              <a:spcBef>
                <a:spcPts val="0"/>
              </a:spcBef>
              <a:spcAft>
                <a:spcPts val="0"/>
              </a:spcAft>
              <a:defRPr/>
            </a:pPr>
            <a:r>
              <a:rPr lang="en-US" sz="600">
                <a:solidFill>
                  <a:srgbClr val="FFFFFF"/>
                </a:solidFill>
                <a:latin typeface="Arial"/>
                <a:ea typeface="+mn-ea"/>
                <a:cs typeface="Arial"/>
              </a:rPr>
              <a:t>|</a:t>
            </a:r>
          </a:p>
        </p:txBody>
      </p:sp>
      <p:pic>
        <p:nvPicPr>
          <p:cNvPr id="4" name="Picture 9" descr="Weave_486603441_LIO.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5" name="Picture 8" descr="schneider_LIO_White_RGB.png"/>
          <p:cNvPicPr>
            <a:picLocks noChangeAspect="1"/>
          </p:cNvPicPr>
          <p:nvPr userDrawn="1"/>
        </p:nvPicPr>
        <p:blipFill>
          <a:blip r:embed="rId3"/>
          <a:srcRect/>
          <a:stretch>
            <a:fillRect/>
          </a:stretch>
        </p:blipFill>
        <p:spPr bwMode="auto">
          <a:xfrm>
            <a:off x="7105650" y="4521200"/>
            <a:ext cx="1906588" cy="506413"/>
          </a:xfrm>
          <a:prstGeom prst="rect">
            <a:avLst/>
          </a:prstGeom>
          <a:noFill/>
          <a:ln w="9525">
            <a:noFill/>
            <a:miter lim="800000"/>
            <a:headEnd/>
            <a:tailEnd/>
          </a:ln>
        </p:spPr>
      </p:pic>
      <p:sp>
        <p:nvSpPr>
          <p:cNvPr id="6" name="Slide Number Placeholder 5"/>
          <p:cNvSpPr txBox="1">
            <a:spLocks/>
          </p:cNvSpPr>
          <p:nvPr userDrawn="1"/>
        </p:nvSpPr>
        <p:spPr>
          <a:xfrm>
            <a:off x="1747838" y="4857750"/>
            <a:ext cx="525462" cy="92075"/>
          </a:xfrm>
          <a:prstGeom prst="rect">
            <a:avLst/>
          </a:prstGeom>
        </p:spPr>
        <p:txBody>
          <a:bodyPr lIns="0" tIns="0" rIns="0" bIns="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Page </a:t>
            </a:r>
            <a:fld id="{EEA8939E-DE78-40F8-A4C4-3E58FDED39D6}" type="slidenum">
              <a:rPr lang="en-US" smtClean="0"/>
              <a:pPr fontAlgn="auto">
                <a:spcBef>
                  <a:spcPts val="0"/>
                </a:spcBef>
                <a:spcAft>
                  <a:spcPts val="0"/>
                </a:spcAft>
                <a:defRPr/>
              </a:pPr>
              <a:t>‹#›</a:t>
            </a:fld>
            <a:endParaRPr lang="en-US"/>
          </a:p>
        </p:txBody>
      </p:sp>
      <p:sp>
        <p:nvSpPr>
          <p:cNvPr id="7" name="Footer Placeholder 4"/>
          <p:cNvSpPr txBox="1">
            <a:spLocks/>
          </p:cNvSpPr>
          <p:nvPr userDrawn="1"/>
        </p:nvSpPr>
        <p:spPr>
          <a:xfrm>
            <a:off x="252413" y="4857750"/>
            <a:ext cx="1509712" cy="92075"/>
          </a:xfrm>
          <a:prstGeom prst="rect">
            <a:avLst/>
          </a:prstGeom>
        </p:spPr>
        <p:txBody>
          <a:bodyPr lIns="0" tIns="0" rIns="0" bIns="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Confidential Property of Schneider Electric |</a:t>
            </a:r>
          </a:p>
        </p:txBody>
      </p:sp>
      <p:sp>
        <p:nvSpPr>
          <p:cNvPr id="8" name="Slide Number Placeholder 5"/>
          <p:cNvSpPr>
            <a:spLocks noGrp="1"/>
          </p:cNvSpPr>
          <p:nvPr>
            <p:ph type="sldNum" sz="quarter" idx="10"/>
          </p:nvPr>
        </p:nvSpPr>
        <p:spPr>
          <a:xfrm>
            <a:off x="1762125" y="4857750"/>
            <a:ext cx="525463" cy="92075"/>
          </a:xfrm>
          <a:prstGeom prst="rect">
            <a:avLst/>
          </a:prstGeom>
        </p:spPr>
        <p:txBody>
          <a:bodyPr vert="horz" lIns="0" tIns="0" rIns="0" bIns="0" rtlCol="0" anchor="ctr">
            <a:spAutoFit/>
          </a:bodyPr>
          <a:lstStyle>
            <a:lvl1pPr algn="l" fontAlgn="auto">
              <a:spcBef>
                <a:spcPts val="0"/>
              </a:spcBef>
              <a:spcAft>
                <a:spcPts val="0"/>
              </a:spcAft>
              <a:defRPr sz="600" dirty="0" smtClean="0">
                <a:solidFill>
                  <a:srgbClr val="FFFFFF"/>
                </a:solidFill>
                <a:latin typeface="Arial"/>
                <a:ea typeface="+mn-ea"/>
                <a:cs typeface="Arial"/>
              </a:defRPr>
            </a:lvl1pPr>
          </a:lstStyle>
          <a:p>
            <a:pPr>
              <a:defRPr/>
            </a:pPr>
            <a:r>
              <a:rPr lang="en-US"/>
              <a:t>Page </a:t>
            </a:r>
            <a:fld id="{750F9550-243D-4A6F-ACEB-84872592825F}" type="slidenum">
              <a:rPr lang="en-US"/>
              <a:pPr>
                <a:defRPr/>
              </a:pPr>
              <a:t>‹#›</a:t>
            </a:fld>
            <a:endParaRPr lang="en-US"/>
          </a:p>
        </p:txBody>
      </p:sp>
      <p:sp>
        <p:nvSpPr>
          <p:cNvPr id="9" name="Footer Placeholder 4"/>
          <p:cNvSpPr>
            <a:spLocks noGrp="1"/>
          </p:cNvSpPr>
          <p:nvPr>
            <p:ph type="ftr" sz="quarter" idx="11"/>
          </p:nvPr>
        </p:nvSpPr>
        <p:spPr>
          <a:xfrm>
            <a:off x="252413" y="4857750"/>
            <a:ext cx="1504950" cy="92075"/>
          </a:xfrm>
          <a:prstGeom prst="rect">
            <a:avLst/>
          </a:prstGeom>
        </p:spPr>
        <p:txBody>
          <a:bodyPr vert="horz" wrap="square" lIns="0" tIns="0" rIns="0" bIns="0" rtlCol="0" anchor="ctr">
            <a:spAutoFit/>
          </a:bodyPr>
          <a:lstStyle>
            <a:lvl1pPr algn="l" fontAlgn="auto">
              <a:spcBef>
                <a:spcPts val="0"/>
              </a:spcBef>
              <a:spcAft>
                <a:spcPts val="0"/>
              </a:spcAft>
              <a:defRPr sz="600" dirty="0" smtClean="0">
                <a:solidFill>
                  <a:srgbClr val="FFFFFF"/>
                </a:solidFill>
                <a:latin typeface="Arial"/>
                <a:ea typeface="+mn-ea"/>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1782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Section Title w/ Image 3">
    <p:spTree>
      <p:nvGrpSpPr>
        <p:cNvPr id="1" name=""/>
        <p:cNvGrpSpPr/>
        <p:nvPr/>
      </p:nvGrpSpPr>
      <p:grpSpPr>
        <a:xfrm>
          <a:off x="0" y="0"/>
          <a:ext cx="0" cy="0"/>
          <a:chOff x="0" y="0"/>
          <a:chExt cx="0" cy="0"/>
        </a:xfrm>
      </p:grpSpPr>
      <p:sp>
        <p:nvSpPr>
          <p:cNvPr id="4" name="Rectangle 14"/>
          <p:cNvSpPr/>
          <p:nvPr userDrawn="1"/>
        </p:nvSpPr>
        <p:spPr>
          <a:xfrm rot="5400000">
            <a:off x="-287337" y="242887"/>
            <a:ext cx="5143500" cy="46577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9" descr="schneider_LIO_Life-Green_RGB.png"/>
          <p:cNvPicPr>
            <a:picLocks noChangeAspect="1"/>
          </p:cNvPicPr>
          <p:nvPr userDrawn="1"/>
        </p:nvPicPr>
        <p:blipFill>
          <a:blip r:embed="rId2"/>
          <a:srcRect/>
          <a:stretch>
            <a:fillRect/>
          </a:stretch>
        </p:blipFill>
        <p:spPr bwMode="auto">
          <a:xfrm>
            <a:off x="7102475" y="4510088"/>
            <a:ext cx="1922463" cy="530225"/>
          </a:xfrm>
          <a:prstGeom prst="rect">
            <a:avLst/>
          </a:prstGeom>
          <a:noFill/>
          <a:ln w="9525">
            <a:noFill/>
            <a:miter lim="800000"/>
            <a:headEnd/>
            <a:tailEnd/>
          </a:ln>
        </p:spPr>
      </p:pic>
      <p:sp>
        <p:nvSpPr>
          <p:cNvPr id="14" name="Content Placeholder 12"/>
          <p:cNvSpPr>
            <a:spLocks noGrp="1"/>
          </p:cNvSpPr>
          <p:nvPr>
            <p:ph sz="quarter" idx="12"/>
          </p:nvPr>
        </p:nvSpPr>
        <p:spPr>
          <a:xfrm>
            <a:off x="4613273" y="-2"/>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zh-CN" altLang="en-US"/>
              <a:t>单击此处编辑母版文本样式</a:t>
            </a:r>
          </a:p>
        </p:txBody>
      </p:sp>
      <p:sp>
        <p:nvSpPr>
          <p:cNvPr id="16" name="Content Placeholder 12"/>
          <p:cNvSpPr>
            <a:spLocks noGrp="1"/>
          </p:cNvSpPr>
          <p:nvPr>
            <p:ph sz="quarter" idx="11"/>
          </p:nvPr>
        </p:nvSpPr>
        <p:spPr>
          <a:xfrm>
            <a:off x="-43677" y="-2"/>
            <a:ext cx="5030014"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3"/>
          </p:nvPr>
        </p:nvSpPr>
        <p:spPr>
          <a:xfrm>
            <a:off x="1747838" y="4857750"/>
            <a:ext cx="525462" cy="92075"/>
          </a:xfrm>
          <a:prstGeom prst="rect">
            <a:avLst/>
          </a:prstGeom>
        </p:spPr>
        <p:txBody>
          <a:bodyPr vert="horz" lIns="0" tIns="0" rIns="0" bIns="0" rtlCol="0" anchor="ctr">
            <a:spAutoFit/>
          </a:bodyPr>
          <a:lstStyle>
            <a:lvl1pPr algn="l" fontAlgn="auto">
              <a:spcBef>
                <a:spcPts val="0"/>
              </a:spcBef>
              <a:spcAft>
                <a:spcPts val="0"/>
              </a:spcAft>
              <a:defRPr sz="600" dirty="0" smtClean="0">
                <a:solidFill>
                  <a:srgbClr val="FFFFFF"/>
                </a:solidFill>
                <a:latin typeface="Arial"/>
                <a:ea typeface="+mn-ea"/>
                <a:cs typeface="Arial"/>
              </a:defRPr>
            </a:lvl1pPr>
          </a:lstStyle>
          <a:p>
            <a:pPr>
              <a:defRPr/>
            </a:pPr>
            <a:r>
              <a:rPr lang="en-US"/>
              <a:t>Page </a:t>
            </a:r>
            <a:fld id="{D0A16807-D6D0-4B3D-BD0F-A89FEA1A31BC}" type="slidenum">
              <a:rPr lang="en-US"/>
              <a:pPr>
                <a:defRPr/>
              </a:pPr>
              <a:t>‹#›</a:t>
            </a:fld>
            <a:endParaRPr lang="en-US"/>
          </a:p>
        </p:txBody>
      </p:sp>
      <p:sp>
        <p:nvSpPr>
          <p:cNvPr id="7" name="Footer Placeholder 4"/>
          <p:cNvSpPr>
            <a:spLocks noGrp="1"/>
          </p:cNvSpPr>
          <p:nvPr>
            <p:ph type="ftr" sz="quarter" idx="14"/>
          </p:nvPr>
        </p:nvSpPr>
        <p:spPr>
          <a:xfrm>
            <a:off x="252413" y="4857750"/>
            <a:ext cx="1509712" cy="92075"/>
          </a:xfrm>
          <a:prstGeom prst="rect">
            <a:avLst/>
          </a:prstGeom>
        </p:spPr>
        <p:txBody>
          <a:bodyPr vert="horz" wrap="square" lIns="0" tIns="0" rIns="0" bIns="0" rtlCol="0" anchor="ctr">
            <a:spAutoFit/>
          </a:bodyPr>
          <a:lstStyle>
            <a:lvl1pPr algn="l" fontAlgn="auto">
              <a:spcBef>
                <a:spcPts val="0"/>
              </a:spcBef>
              <a:spcAft>
                <a:spcPts val="0"/>
              </a:spcAft>
              <a:defRPr sz="600" dirty="0" smtClean="0">
                <a:solidFill>
                  <a:srgbClr val="FFFFFF"/>
                </a:solidFill>
                <a:latin typeface="Arial"/>
                <a:ea typeface="+mn-ea"/>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1901375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One-column">
    <p:spTree>
      <p:nvGrpSpPr>
        <p:cNvPr id="1" name=""/>
        <p:cNvGrpSpPr/>
        <p:nvPr/>
      </p:nvGrpSpPr>
      <p:grpSpPr>
        <a:xfrm>
          <a:off x="0" y="0"/>
          <a:ext cx="0" cy="0"/>
          <a:chOff x="0" y="0"/>
          <a:chExt cx="0" cy="0"/>
        </a:xfrm>
      </p:grpSpPr>
      <p:sp>
        <p:nvSpPr>
          <p:cNvPr id="17" name="Title 1"/>
          <p:cNvSpPr>
            <a:spLocks noGrp="1"/>
          </p:cNvSpPr>
          <p:nvPr>
            <p:ph type="title"/>
          </p:nvPr>
        </p:nvSpPr>
        <p:spPr>
          <a:xfrm>
            <a:off x="258061" y="230194"/>
            <a:ext cx="8633531" cy="311624"/>
          </a:xfrm>
          <a:prstGeom prst="rect">
            <a:avLst/>
          </a:prstGeom>
        </p:spPr>
        <p:txBody>
          <a:bodyPr>
            <a:spAutoFit/>
          </a:bodyPr>
          <a:lstStyle>
            <a:lvl1pPr>
              <a:defRPr sz="2000"/>
            </a:lvl1pPr>
          </a:lstStyle>
          <a:p>
            <a:r>
              <a:rPr lang="zh-CN" altLang="en-US"/>
              <a:t>单击此处编辑母版标题样式</a:t>
            </a:r>
            <a:endParaRPr lang="en-US"/>
          </a:p>
        </p:txBody>
      </p:sp>
      <p:sp>
        <p:nvSpPr>
          <p:cNvPr id="20" name="Text Placeholder 11"/>
          <p:cNvSpPr>
            <a:spLocks noGrp="1"/>
          </p:cNvSpPr>
          <p:nvPr>
            <p:ph type="body" sz="quarter" idx="13"/>
          </p:nvPr>
        </p:nvSpPr>
        <p:spPr>
          <a:xfrm>
            <a:off x="252415" y="4062459"/>
            <a:ext cx="5580061" cy="126958"/>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zh-CN" altLang="en-US"/>
              <a:t>单击此处编辑母版文本样式</a:t>
            </a:r>
          </a:p>
        </p:txBody>
      </p:sp>
      <p:sp>
        <p:nvSpPr>
          <p:cNvPr id="23" name="Text Placeholder 2"/>
          <p:cNvSpPr>
            <a:spLocks noGrp="1"/>
          </p:cNvSpPr>
          <p:nvPr>
            <p:ph type="body" idx="15"/>
          </p:nvPr>
        </p:nvSpPr>
        <p:spPr>
          <a:xfrm>
            <a:off x="258058" y="604936"/>
            <a:ext cx="8633531" cy="173124"/>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038" indent="0">
              <a:buNone/>
              <a:defRPr sz="2000" b="1"/>
            </a:lvl2pPr>
            <a:lvl3pPr marL="914076" indent="0">
              <a:buNone/>
              <a:defRPr sz="1800" b="1"/>
            </a:lvl3pPr>
            <a:lvl4pPr marL="1371112" indent="0">
              <a:buNone/>
              <a:defRPr sz="1600" b="1"/>
            </a:lvl4pPr>
            <a:lvl5pPr marL="1828149" indent="0">
              <a:buNone/>
              <a:defRPr sz="1600" b="1"/>
            </a:lvl5pPr>
            <a:lvl6pPr marL="2285186" indent="0">
              <a:buNone/>
              <a:defRPr sz="1600" b="1"/>
            </a:lvl6pPr>
            <a:lvl7pPr marL="2742222" indent="0">
              <a:buNone/>
              <a:defRPr sz="1600" b="1"/>
            </a:lvl7pPr>
            <a:lvl8pPr marL="3199261" indent="0">
              <a:buNone/>
              <a:defRPr sz="1600" b="1"/>
            </a:lvl8pPr>
            <a:lvl9pPr marL="3656296" indent="0">
              <a:buNone/>
              <a:defRPr sz="1600" b="1"/>
            </a:lvl9pPr>
          </a:lstStyle>
          <a:p>
            <a:pPr lvl="0"/>
            <a:r>
              <a:rPr lang="zh-CN" altLang="en-US"/>
              <a:t>单击此处编辑母版文本样式</a:t>
            </a:r>
          </a:p>
        </p:txBody>
      </p:sp>
      <p:sp>
        <p:nvSpPr>
          <p:cNvPr id="4" name="Content Placeholder 3"/>
          <p:cNvSpPr>
            <a:spLocks noGrp="1"/>
          </p:cNvSpPr>
          <p:nvPr>
            <p:ph sz="quarter" idx="17"/>
          </p:nvPr>
        </p:nvSpPr>
        <p:spPr>
          <a:xfrm>
            <a:off x="252413" y="1203335"/>
            <a:ext cx="5580062" cy="140551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8"/>
          </p:nvPr>
        </p:nvSpPr>
        <p:spPr>
          <a:xfrm>
            <a:off x="1747838" y="4857750"/>
            <a:ext cx="525462" cy="92075"/>
          </a:xfrm>
          <a:prstGeom prst="rect">
            <a:avLst/>
          </a:prstGeom>
        </p:spPr>
        <p:txBody>
          <a:bodyPr vert="horz" lIns="0" tIns="0" rIns="0" bIns="0" rtlCol="0" anchor="ctr">
            <a:spAutoFit/>
          </a:bodyPr>
          <a:lstStyle>
            <a:lvl1pPr algn="l" fontAlgn="auto">
              <a:spcBef>
                <a:spcPts val="0"/>
              </a:spcBef>
              <a:spcAft>
                <a:spcPts val="0"/>
              </a:spcAft>
              <a:defRPr sz="600" dirty="0" smtClean="0">
                <a:solidFill>
                  <a:schemeClr val="bg2"/>
                </a:solidFill>
                <a:latin typeface="Arial"/>
                <a:ea typeface="+mn-ea"/>
                <a:cs typeface="Arial"/>
              </a:defRPr>
            </a:lvl1pPr>
          </a:lstStyle>
          <a:p>
            <a:pPr>
              <a:defRPr/>
            </a:pPr>
            <a:r>
              <a:rPr lang="en-US"/>
              <a:t>Page </a:t>
            </a:r>
            <a:fld id="{1593A054-334C-4EE0-A1B1-21A2306333F1}" type="slidenum">
              <a:rPr lang="en-US"/>
              <a:pPr>
                <a:defRPr/>
              </a:pPr>
              <a:t>‹#›</a:t>
            </a:fld>
            <a:endParaRPr lang="en-US"/>
          </a:p>
        </p:txBody>
      </p:sp>
      <p:sp>
        <p:nvSpPr>
          <p:cNvPr id="7" name="Footer Placeholder 4"/>
          <p:cNvSpPr>
            <a:spLocks noGrp="1"/>
          </p:cNvSpPr>
          <p:nvPr>
            <p:ph type="ftr" sz="quarter" idx="19"/>
          </p:nvPr>
        </p:nvSpPr>
        <p:spPr>
          <a:xfrm>
            <a:off x="252413" y="4857750"/>
            <a:ext cx="1509712" cy="92075"/>
          </a:xfrm>
          <a:prstGeom prst="rect">
            <a:avLst/>
          </a:prstGeom>
        </p:spPr>
        <p:txBody>
          <a:bodyPr vert="horz" wrap="square" lIns="0" tIns="0" rIns="0" bIns="0" rtlCol="0" anchor="ctr">
            <a:spAutoFit/>
          </a:bodyPr>
          <a:lstStyle>
            <a:lvl1pPr algn="l" fontAlgn="auto">
              <a:spcBef>
                <a:spcPts val="0"/>
              </a:spcBef>
              <a:spcAft>
                <a:spcPts val="0"/>
              </a:spcAft>
              <a:defRPr sz="600" dirty="0" smtClean="0">
                <a:solidFill>
                  <a:schemeClr val="accent1"/>
                </a:solidFill>
                <a:latin typeface="Arial"/>
                <a:ea typeface="+mn-ea"/>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15715143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allout on White">
    <p:spTree>
      <p:nvGrpSpPr>
        <p:cNvPr id="1" name=""/>
        <p:cNvGrpSpPr/>
        <p:nvPr/>
      </p:nvGrpSpPr>
      <p:grpSpPr>
        <a:xfrm>
          <a:off x="0" y="0"/>
          <a:ext cx="0" cy="0"/>
          <a:chOff x="0" y="0"/>
          <a:chExt cx="0" cy="0"/>
        </a:xfrm>
      </p:grpSpPr>
      <p:pic>
        <p:nvPicPr>
          <p:cNvPr id="6" name="Picture 9" descr="schneider_LIO_Life-Green_RGB.png"/>
          <p:cNvPicPr>
            <a:picLocks noChangeAspect="1"/>
          </p:cNvPicPr>
          <p:nvPr userDrawn="1"/>
        </p:nvPicPr>
        <p:blipFill>
          <a:blip r:embed="rId2"/>
          <a:srcRect/>
          <a:stretch>
            <a:fillRect/>
          </a:stretch>
        </p:blipFill>
        <p:spPr bwMode="auto">
          <a:xfrm>
            <a:off x="7102475" y="4510088"/>
            <a:ext cx="1922463" cy="530225"/>
          </a:xfrm>
          <a:prstGeom prst="rect">
            <a:avLst/>
          </a:prstGeom>
          <a:noFill/>
          <a:ln w="9525">
            <a:noFill/>
            <a:miter lim="800000"/>
            <a:headEnd/>
            <a:tailEnd/>
          </a:ln>
        </p:spPr>
      </p:pic>
      <p:sp>
        <p:nvSpPr>
          <p:cNvPr id="4" name="Title 1"/>
          <p:cNvSpPr>
            <a:spLocks noGrp="1"/>
          </p:cNvSpPr>
          <p:nvPr>
            <p:ph type="ctrTitle"/>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zh-CN" altLang="en-US"/>
              <a:t>单击此处编辑母版标题样式</a:t>
            </a:r>
            <a:endParaRPr lang="en-US"/>
          </a:p>
        </p:txBody>
      </p:sp>
      <p:sp>
        <p:nvSpPr>
          <p:cNvPr id="5" name="Subtitle 2"/>
          <p:cNvSpPr>
            <a:spLocks noGrp="1"/>
          </p:cNvSpPr>
          <p:nvPr>
            <p:ph type="subTitle" idx="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7" name="Slide Number Placeholder 5"/>
          <p:cNvSpPr>
            <a:spLocks noGrp="1"/>
          </p:cNvSpPr>
          <p:nvPr>
            <p:ph type="sldNum" sz="quarter" idx="10"/>
          </p:nvPr>
        </p:nvSpPr>
        <p:spPr>
          <a:xfrm>
            <a:off x="1747838" y="4857750"/>
            <a:ext cx="525462" cy="92075"/>
          </a:xfrm>
          <a:prstGeom prst="rect">
            <a:avLst/>
          </a:prstGeom>
        </p:spPr>
        <p:txBody>
          <a:bodyPr vert="horz" lIns="0" tIns="0" rIns="0" bIns="0" rtlCol="0" anchor="ctr">
            <a:spAutoFit/>
          </a:bodyPr>
          <a:lstStyle>
            <a:lvl1pPr algn="l" fontAlgn="auto">
              <a:spcBef>
                <a:spcPts val="0"/>
              </a:spcBef>
              <a:spcAft>
                <a:spcPts val="0"/>
              </a:spcAft>
              <a:defRPr sz="600" dirty="0" smtClean="0">
                <a:solidFill>
                  <a:schemeClr val="bg2"/>
                </a:solidFill>
                <a:latin typeface="Arial"/>
                <a:ea typeface="+mn-ea"/>
                <a:cs typeface="Arial"/>
              </a:defRPr>
            </a:lvl1pPr>
          </a:lstStyle>
          <a:p>
            <a:pPr>
              <a:defRPr/>
            </a:pPr>
            <a:r>
              <a:rPr lang="en-US"/>
              <a:t>Page </a:t>
            </a:r>
            <a:fld id="{9B59DF46-6B82-470B-BB76-7D812B7072F4}" type="slidenum">
              <a:rPr lang="en-US"/>
              <a:pPr>
                <a:defRPr/>
              </a:pPr>
              <a:t>‹#›</a:t>
            </a:fld>
            <a:endParaRPr lang="en-US"/>
          </a:p>
        </p:txBody>
      </p:sp>
      <p:sp>
        <p:nvSpPr>
          <p:cNvPr id="8" name="Footer Placeholder 4"/>
          <p:cNvSpPr>
            <a:spLocks noGrp="1"/>
          </p:cNvSpPr>
          <p:nvPr>
            <p:ph type="ftr" sz="quarter" idx="11"/>
          </p:nvPr>
        </p:nvSpPr>
        <p:spPr>
          <a:xfrm>
            <a:off x="252413" y="4857750"/>
            <a:ext cx="1509712" cy="92075"/>
          </a:xfrm>
          <a:prstGeom prst="rect">
            <a:avLst/>
          </a:prstGeom>
        </p:spPr>
        <p:txBody>
          <a:bodyPr vert="horz" wrap="square" lIns="0" tIns="0" rIns="0" bIns="0" rtlCol="0" anchor="ctr">
            <a:spAutoFit/>
          </a:bodyPr>
          <a:lstStyle>
            <a:lvl1pPr algn="l" fontAlgn="auto">
              <a:spcBef>
                <a:spcPts val="0"/>
              </a:spcBef>
              <a:spcAft>
                <a:spcPts val="0"/>
              </a:spcAft>
              <a:defRPr sz="600" dirty="0" smtClean="0">
                <a:solidFill>
                  <a:schemeClr val="accent1"/>
                </a:solidFill>
                <a:latin typeface="Arial"/>
                <a:ea typeface="+mn-ea"/>
                <a:cs typeface="Arial"/>
              </a:defRPr>
            </a:lvl1pPr>
          </a:lstStyle>
          <a:p>
            <a:pPr>
              <a:defRPr/>
            </a:pPr>
            <a:r>
              <a:rPr lang="en-US"/>
              <a:t>Confidential Property of Schneider Electric |</a:t>
            </a:r>
          </a:p>
        </p:txBody>
      </p:sp>
    </p:spTree>
    <p:extLst>
      <p:ext uri="{BB962C8B-B14F-4D97-AF65-F5344CB8AC3E}">
        <p14:creationId xmlns:p14="http://schemas.microsoft.com/office/powerpoint/2010/main" val="6207225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r>
              <a:rPr lang="en-US" altLang="zh-CN"/>
              <a:t>Page </a:t>
            </a:r>
            <a:fld id="{0FF90526-1AF1-4FA7-B577-3EAF160D68F7}" type="slidenum">
              <a:rPr lang="en-US" altLang="zh-CN"/>
              <a:pPr/>
              <a:t>‹#›</a:t>
            </a:fld>
            <a:endParaRPr lang="en-US" altLang="zh-CN"/>
          </a:p>
        </p:txBody>
      </p:sp>
      <p:sp>
        <p:nvSpPr>
          <p:cNvPr id="3" name="页脚占位符 2"/>
          <p:cNvSpPr>
            <a:spLocks noGrp="1"/>
          </p:cNvSpPr>
          <p:nvPr>
            <p:ph type="ftr" sz="quarter" idx="11"/>
          </p:nvPr>
        </p:nvSpPr>
        <p:spPr/>
        <p:txBody>
          <a:bodyPr/>
          <a:lstStyle>
            <a:lvl1pPr>
              <a:defRPr/>
            </a:lvl1pPr>
          </a:lstStyle>
          <a:p>
            <a:pPr>
              <a:defRPr/>
            </a:pPr>
            <a:r>
              <a:rPr lang="en-US"/>
              <a:t>Confidential Property of Schneider Electric |</a:t>
            </a:r>
          </a:p>
        </p:txBody>
      </p:sp>
    </p:spTree>
    <p:extLst>
      <p:ext uri="{BB962C8B-B14F-4D97-AF65-F5344CB8AC3E}">
        <p14:creationId xmlns:p14="http://schemas.microsoft.com/office/powerpoint/2010/main" val="16021876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ection Title w/ Image 4">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9" y="3"/>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3" y="982955"/>
            <a:ext cx="3749962" cy="1452705"/>
          </a:xfrm>
          <a:prstGeom prst="rect">
            <a:avLst/>
          </a:prstGeom>
          <a:noFill/>
        </p:spPr>
        <p:txBody>
          <a:bodyPr vert="horz" wrap="square" lIns="0" tIns="0" rIns="0" bIns="0">
            <a:spAutoFit/>
          </a:bodyPr>
          <a:lstStyle>
            <a:lvl1pPr marL="236538" indent="-236538">
              <a:buClr>
                <a:schemeClr val="tx2"/>
              </a:buClr>
              <a:buFont typeface="Arial" panose="020B0604020202020204" pitchFamily="34" charset="0"/>
              <a:buChar char="•"/>
              <a:defRPr sz="2000">
                <a:solidFill>
                  <a:schemeClr val="accent1"/>
                </a:solidFill>
              </a:defRPr>
            </a:lvl1pPr>
            <a:lvl2pPr marL="457200" indent="-220663">
              <a:buClr>
                <a:schemeClr val="tx2"/>
              </a:buClr>
              <a:buFont typeface="Arial" panose="020B0604020202020204" pitchFamily="34" charset="0"/>
              <a:buChar char="•"/>
              <a:defRPr sz="1800">
                <a:solidFill>
                  <a:schemeClr val="accent1"/>
                </a:solidFill>
              </a:defRPr>
            </a:lvl2pPr>
            <a:lvl3pPr marL="630238" indent="-173038">
              <a:buClr>
                <a:schemeClr val="tx2"/>
              </a:buClr>
              <a:buFont typeface="Arial" panose="020B0604020202020204" pitchFamily="34" charset="0"/>
              <a:buChar char="•"/>
              <a:defRPr sz="16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1" y="2385221"/>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7" y="4509591"/>
            <a:ext cx="1922297" cy="530004"/>
          </a:xfrm>
          <a:prstGeom prst="rect">
            <a:avLst/>
          </a:prstGeom>
        </p:spPr>
      </p:pic>
      <p:sp>
        <p:nvSpPr>
          <p:cNvPr id="4" name="Text Placeholder 3"/>
          <p:cNvSpPr>
            <a:spLocks noGrp="1"/>
          </p:cNvSpPr>
          <p:nvPr>
            <p:ph type="body" sz="quarter" idx="14" hasCustomPrompt="1"/>
          </p:nvPr>
        </p:nvSpPr>
        <p:spPr>
          <a:xfrm>
            <a:off x="4240209"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9"/>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solidFill>
                  <a:srgbClr val="3DCD58"/>
                </a:solidFill>
              </a:rPr>
              <a:t>Page </a:t>
            </a:r>
            <a:fld id="{5A9C12DC-491F-9444-86A2-13AC5C62A2FC}" type="slidenum">
              <a:rPr lang="en-US" smtClean="0">
                <a:solidFill>
                  <a:srgbClr val="3DCD58"/>
                </a:solidFill>
              </a:rPr>
              <a:pPr/>
              <a:t>‹#›</a:t>
            </a:fld>
            <a:endParaRPr lang="en-US">
              <a:solidFill>
                <a:srgbClr val="3DCD58"/>
              </a:solidFill>
            </a:endParaRPr>
          </a:p>
        </p:txBody>
      </p:sp>
      <p:sp>
        <p:nvSpPr>
          <p:cNvPr id="16" name="Footer Placeholder 4"/>
          <p:cNvSpPr>
            <a:spLocks noGrp="1"/>
          </p:cNvSpPr>
          <p:nvPr>
            <p:ph type="ftr" sz="quarter" idx="3"/>
          </p:nvPr>
        </p:nvSpPr>
        <p:spPr>
          <a:xfrm>
            <a:off x="252413" y="4857159"/>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solidFill>
                  <a:srgbClr val="626469"/>
                </a:solidFill>
              </a:rPr>
              <a:t>Confidential Property of Schneider Electric |</a:t>
            </a:r>
          </a:p>
        </p:txBody>
      </p:sp>
    </p:spTree>
    <p:extLst>
      <p:ext uri="{BB962C8B-B14F-4D97-AF65-F5344CB8AC3E}">
        <p14:creationId xmlns:p14="http://schemas.microsoft.com/office/powerpoint/2010/main" val="11420181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1180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63" y="230194"/>
            <a:ext cx="8633531" cy="400110"/>
          </a:xfrm>
          <a:prstGeom prst="rect">
            <a:avLst/>
          </a:prstGeom>
        </p:spPr>
        <p:txBody>
          <a:bodyPr>
            <a:spAutoFit/>
          </a:bodyPr>
          <a:lstStyle>
            <a:lvl1pPr>
              <a:defRPr sz="2000"/>
            </a:lvl1pPr>
          </a:lstStyle>
          <a:p>
            <a:r>
              <a:rPr lang="en-US"/>
              <a:t>Click To Edit Master Title Style</a:t>
            </a:r>
          </a:p>
        </p:txBody>
      </p:sp>
      <p:sp>
        <p:nvSpPr>
          <p:cNvPr id="20" name="Text Placeholder 11"/>
          <p:cNvSpPr>
            <a:spLocks noGrp="1"/>
          </p:cNvSpPr>
          <p:nvPr>
            <p:ph type="body" sz="quarter" idx="13" hasCustomPrompt="1"/>
          </p:nvPr>
        </p:nvSpPr>
        <p:spPr>
          <a:xfrm>
            <a:off x="252418" y="4066308"/>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caption goes here</a:t>
            </a:r>
          </a:p>
        </p:txBody>
      </p:sp>
      <p:sp>
        <p:nvSpPr>
          <p:cNvPr id="23" name="Text Placeholder 2"/>
          <p:cNvSpPr>
            <a:spLocks noGrp="1"/>
          </p:cNvSpPr>
          <p:nvPr>
            <p:ph type="body" idx="15" hasCustomPrompt="1"/>
          </p:nvPr>
        </p:nvSpPr>
        <p:spPr>
          <a:xfrm>
            <a:off x="258058" y="604938"/>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038" indent="0">
              <a:buNone/>
              <a:defRPr sz="2000" b="1"/>
            </a:lvl2pPr>
            <a:lvl3pPr marL="914076" indent="0">
              <a:buNone/>
              <a:defRPr sz="1800" b="1"/>
            </a:lvl3pPr>
            <a:lvl4pPr marL="1371112" indent="0">
              <a:buNone/>
              <a:defRPr sz="1600" b="1"/>
            </a:lvl4pPr>
            <a:lvl5pPr marL="1828149" indent="0">
              <a:buNone/>
              <a:defRPr sz="1600" b="1"/>
            </a:lvl5pPr>
            <a:lvl6pPr marL="2285186" indent="0">
              <a:buNone/>
              <a:defRPr sz="1600" b="1"/>
            </a:lvl6pPr>
            <a:lvl7pPr marL="2742222" indent="0">
              <a:buNone/>
              <a:defRPr sz="1600" b="1"/>
            </a:lvl7pPr>
            <a:lvl8pPr marL="3199261" indent="0">
              <a:buNone/>
              <a:defRPr sz="1600" b="1"/>
            </a:lvl8pPr>
            <a:lvl9pPr marL="3656296" indent="0">
              <a:buNone/>
              <a:defRPr sz="1600" b="1"/>
            </a:lvl9pPr>
          </a:lstStyle>
          <a:p>
            <a:pPr lvl="0"/>
            <a:r>
              <a:rPr lang="en-US"/>
              <a:t>Click To Edit Master Text Styles</a:t>
            </a:r>
          </a:p>
        </p:txBody>
      </p:sp>
      <p:sp>
        <p:nvSpPr>
          <p:cNvPr id="4" name="Content Placeholder 3"/>
          <p:cNvSpPr>
            <a:spLocks noGrp="1"/>
          </p:cNvSpPr>
          <p:nvPr>
            <p:ph sz="quarter" idx="17"/>
          </p:nvPr>
        </p:nvSpPr>
        <p:spPr>
          <a:xfrm>
            <a:off x="252413" y="1203338"/>
            <a:ext cx="5580062" cy="2776145"/>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2" y="4857162"/>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21" y="4857162"/>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410756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5"/>
            <a:ext cx="8229600" cy="276999"/>
          </a:xfrm>
        </p:spPr>
        <p:txBody>
          <a:bodyPr/>
          <a:lstStyle>
            <a:lvl1pPr algn="l">
              <a:defRPr/>
            </a:lvl1pPr>
          </a:lstStyle>
          <a:p>
            <a:r>
              <a:rPr lang="en-US" noProof="0"/>
              <a:t>Headline</a:t>
            </a:r>
          </a:p>
        </p:txBody>
      </p:sp>
      <p:sp>
        <p:nvSpPr>
          <p:cNvPr id="3" name="Content Placeholder 2"/>
          <p:cNvSpPr>
            <a:spLocks noGrp="1"/>
          </p:cNvSpPr>
          <p:nvPr>
            <p:ph idx="1"/>
          </p:nvPr>
        </p:nvSpPr>
        <p:spPr>
          <a:xfrm>
            <a:off x="456129" y="1132286"/>
            <a:ext cx="8229600" cy="1062022"/>
          </a:xfrm>
          <a:prstGeom prst="rect">
            <a:avLst/>
          </a:prstGeom>
        </p:spPr>
        <p:txBody>
          <a:bodyPr/>
          <a:lstStyle>
            <a:lvl1pPr>
              <a:buFont typeface="Arial" pitchFamily="34" charset="0"/>
              <a:buChar char="&gt;"/>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110163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3" cstate="print"/>
          <a:stretch>
            <a:fillRect/>
          </a:stretch>
        </p:blipFill>
        <p:spPr>
          <a:xfrm>
            <a:off x="2769124" y="1958662"/>
            <a:ext cx="3559382" cy="981372"/>
          </a:xfrm>
          <a:prstGeom prst="rect">
            <a:avLst/>
          </a:prstGeom>
        </p:spPr>
      </p:pic>
    </p:spTree>
    <p:custDataLst>
      <p:tags r:id="rId1"/>
    </p:custDataLst>
    <p:extLst>
      <p:ext uri="{BB962C8B-B14F-4D97-AF65-F5344CB8AC3E}">
        <p14:creationId xmlns:p14="http://schemas.microsoft.com/office/powerpoint/2010/main" val="9531869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Horizontal Split">
    <p:spTree>
      <p:nvGrpSpPr>
        <p:cNvPr id="1" name=""/>
        <p:cNvGrpSpPr/>
        <p:nvPr/>
      </p:nvGrpSpPr>
      <p:grpSpPr>
        <a:xfrm>
          <a:off x="0" y="0"/>
          <a:ext cx="0" cy="0"/>
          <a:chOff x="0" y="0"/>
          <a:chExt cx="0" cy="0"/>
        </a:xfrm>
      </p:grpSpPr>
      <p:sp>
        <p:nvSpPr>
          <p:cNvPr id="21" name="Rectangle 20"/>
          <p:cNvSpPr/>
          <p:nvPr userDrawn="1"/>
        </p:nvSpPr>
        <p:spPr>
          <a:xfrm>
            <a:off x="0" y="1"/>
            <a:ext cx="9144000" cy="6833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0657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585395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39536826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wo-column comparis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8075" y="230194"/>
            <a:ext cx="8633531" cy="311624"/>
          </a:xfrm>
        </p:spPr>
        <p:txBody>
          <a:bodyPr>
            <a:spAutoFit/>
          </a:bodyPr>
          <a:lstStyle>
            <a:lvl1pPr>
              <a:defRPr sz="2000"/>
            </a:lvl1pPr>
          </a:lstStyle>
          <a:p>
            <a:r>
              <a:rPr lang="en-US"/>
              <a:t>Click To Edit Master Title Style</a:t>
            </a:r>
          </a:p>
        </p:txBody>
      </p:sp>
      <p:sp>
        <p:nvSpPr>
          <p:cNvPr id="9" name="Text Placeholder 11"/>
          <p:cNvSpPr>
            <a:spLocks noGrp="1"/>
          </p:cNvSpPr>
          <p:nvPr>
            <p:ph type="body" sz="quarter" idx="13" hasCustomPrompt="1"/>
          </p:nvPr>
        </p:nvSpPr>
        <p:spPr>
          <a:xfrm>
            <a:off x="4791075" y="4062456"/>
            <a:ext cx="4100514" cy="126958"/>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caption goes here</a:t>
            </a:r>
          </a:p>
        </p:txBody>
      </p:sp>
      <p:sp>
        <p:nvSpPr>
          <p:cNvPr id="12" name="Text Placeholder 11"/>
          <p:cNvSpPr>
            <a:spLocks noGrp="1"/>
          </p:cNvSpPr>
          <p:nvPr>
            <p:ph type="body" sz="quarter" idx="15" hasCustomPrompt="1"/>
          </p:nvPr>
        </p:nvSpPr>
        <p:spPr>
          <a:xfrm>
            <a:off x="252431" y="4062456"/>
            <a:ext cx="4178299" cy="126958"/>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caption goes here</a:t>
            </a:r>
          </a:p>
        </p:txBody>
      </p:sp>
      <p:sp>
        <p:nvSpPr>
          <p:cNvPr id="14" name="Text Placeholder 2"/>
          <p:cNvSpPr>
            <a:spLocks noGrp="1"/>
          </p:cNvSpPr>
          <p:nvPr>
            <p:ph type="body" idx="16" hasCustomPrompt="1"/>
          </p:nvPr>
        </p:nvSpPr>
        <p:spPr>
          <a:xfrm>
            <a:off x="258075" y="604936"/>
            <a:ext cx="8633531" cy="173124"/>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6866" indent="0">
              <a:buNone/>
              <a:defRPr sz="2000" b="1"/>
            </a:lvl2pPr>
            <a:lvl3pPr marL="913731" indent="0">
              <a:buNone/>
              <a:defRPr sz="1800" b="1"/>
            </a:lvl3pPr>
            <a:lvl4pPr marL="1370597" indent="0">
              <a:buNone/>
              <a:defRPr sz="1600" b="1"/>
            </a:lvl4pPr>
            <a:lvl5pPr marL="1827458" indent="0">
              <a:buNone/>
              <a:defRPr sz="1600" b="1"/>
            </a:lvl5pPr>
            <a:lvl6pPr marL="2284319" indent="0">
              <a:buNone/>
              <a:defRPr sz="1600" b="1"/>
            </a:lvl6pPr>
            <a:lvl7pPr marL="2741192" indent="0">
              <a:buNone/>
              <a:defRPr sz="1600" b="1"/>
            </a:lvl7pPr>
            <a:lvl8pPr marL="3198051" indent="0">
              <a:buNone/>
              <a:defRPr sz="1600" b="1"/>
            </a:lvl8pPr>
            <a:lvl9pPr marL="3654911" indent="0">
              <a:buNone/>
              <a:defRPr sz="1600" b="1"/>
            </a:lvl9pPr>
          </a:lstStyle>
          <a:p>
            <a:pPr lvl="0"/>
            <a:r>
              <a:rPr lang="en-US"/>
              <a:t>Click To Edit Master Text Styles</a:t>
            </a:r>
          </a:p>
        </p:txBody>
      </p:sp>
      <p:cxnSp>
        <p:nvCxnSpPr>
          <p:cNvPr id="13" name="Straight Connector 12"/>
          <p:cNvCxnSpPr/>
          <p:nvPr userDrawn="1"/>
        </p:nvCxnSpPr>
        <p:spPr>
          <a:xfrm>
            <a:off x="4613516"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52430" y="1203335"/>
            <a:ext cx="4178299" cy="152344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1"/>
          </p:nvPr>
        </p:nvSpPr>
        <p:spPr>
          <a:xfrm>
            <a:off x="4791079" y="1203335"/>
            <a:ext cx="4100511" cy="1523447"/>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2" y="4857178"/>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solidFill>
                  <a:srgbClr val="3DCD58"/>
                </a:solidFill>
              </a:rPr>
              <a:t>Page </a:t>
            </a:r>
            <a:fld id="{5A9C12DC-491F-9444-86A2-13AC5C62A2FC}" type="slidenum">
              <a:rPr lang="en-US" smtClean="0">
                <a:solidFill>
                  <a:srgbClr val="3DCD58"/>
                </a:solidFill>
              </a:rPr>
              <a:pPr/>
              <a:t>‹#›</a:t>
            </a:fld>
            <a:endParaRPr lang="en-US">
              <a:solidFill>
                <a:srgbClr val="3DCD58"/>
              </a:solidFill>
            </a:endParaRPr>
          </a:p>
        </p:txBody>
      </p:sp>
      <p:sp>
        <p:nvSpPr>
          <p:cNvPr id="15" name="Footer Placeholder 4"/>
          <p:cNvSpPr>
            <a:spLocks noGrp="1"/>
          </p:cNvSpPr>
          <p:nvPr>
            <p:ph type="ftr" sz="quarter" idx="3"/>
          </p:nvPr>
        </p:nvSpPr>
        <p:spPr>
          <a:xfrm>
            <a:off x="252418" y="485717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solidFill>
                  <a:srgbClr val="626469"/>
                </a:solidFill>
              </a:rPr>
              <a:t>Confidential Property of Schneider Electric |</a:t>
            </a:r>
          </a:p>
        </p:txBody>
      </p:sp>
    </p:spTree>
    <p:extLst>
      <p:ext uri="{BB962C8B-B14F-4D97-AF65-F5344CB8AC3E}">
        <p14:creationId xmlns:p14="http://schemas.microsoft.com/office/powerpoint/2010/main" val="9516594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40" y="4066303"/>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6" y="406630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5"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9" y="1201739"/>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12750106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4" y="230188"/>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4" y="683367"/>
            <a:ext cx="8647112" cy="253916"/>
          </a:xfrm>
        </p:spPr>
        <p:txBody>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29438706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5" y="4066303"/>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4" y="1203327"/>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4" y="230188"/>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4" y="683367"/>
            <a:ext cx="8647112" cy="253916"/>
          </a:xfrm>
        </p:spPr>
        <p:txBody>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25211157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1" y="3037461"/>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5"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8"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1" y="1213548"/>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9950971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3"/>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8" y="1209297"/>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30245879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7"/>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5" y="4066303"/>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4" y="1203328"/>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23174013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1" y="2698484"/>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4"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4" y="1198259"/>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1"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400336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5" y="406630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3"/>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3"/>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4"/>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4" y="230188"/>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4" y="683367"/>
            <a:ext cx="86852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10072121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5" y="406630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3"/>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3"/>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4"/>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4" y="230188"/>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4" y="683367"/>
            <a:ext cx="86852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cxnSp>
        <p:nvCxnSpPr>
          <p:cNvPr id="16" name="Straight Connector 15"/>
          <p:cNvCxnSpPr/>
          <p:nvPr/>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734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8"/>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4" y="2872040"/>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5" y="2872040"/>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9" y="2872040"/>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7"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5" y="4376264"/>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9" y="4376264"/>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5" y="4376264"/>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21469125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Horizontal Split">
    <p:spTree>
      <p:nvGrpSpPr>
        <p:cNvPr id="1" name=""/>
        <p:cNvGrpSpPr/>
        <p:nvPr/>
      </p:nvGrpSpPr>
      <p:grpSpPr>
        <a:xfrm>
          <a:off x="0" y="0"/>
          <a:ext cx="0" cy="0"/>
          <a:chOff x="0" y="0"/>
          <a:chExt cx="0" cy="0"/>
        </a:xfrm>
      </p:grpSpPr>
      <p:sp>
        <p:nvSpPr>
          <p:cNvPr id="21" name="Rectangle 20"/>
          <p:cNvSpPr/>
          <p:nvPr/>
        </p:nvSpPr>
        <p:spPr>
          <a:xfrm>
            <a:off x="0" y="2"/>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sz="1800"/>
          </a:p>
        </p:txBody>
      </p:sp>
      <p:sp>
        <p:nvSpPr>
          <p:cNvPr id="5" name="Content Placeholder 4"/>
          <p:cNvSpPr>
            <a:spLocks noGrp="1"/>
          </p:cNvSpPr>
          <p:nvPr>
            <p:ph sz="quarter" idx="32"/>
          </p:nvPr>
        </p:nvSpPr>
        <p:spPr>
          <a:xfrm>
            <a:off x="252413" y="1735872"/>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p:nvSpPr>
        <p:spPr>
          <a:xfrm>
            <a:off x="0" y="1105321"/>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sz="1800"/>
          </a:p>
        </p:txBody>
      </p:sp>
      <p:sp>
        <p:nvSpPr>
          <p:cNvPr id="15" name="Text Placeholder 11"/>
          <p:cNvSpPr>
            <a:spLocks noGrp="1"/>
          </p:cNvSpPr>
          <p:nvPr>
            <p:ph type="body" sz="quarter" idx="33"/>
          </p:nvPr>
        </p:nvSpPr>
        <p:spPr>
          <a:xfrm>
            <a:off x="252414" y="230188"/>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4" y="683367"/>
            <a:ext cx="8647112" cy="253916"/>
          </a:xfrm>
        </p:spPr>
        <p:txBody>
          <a:bodyPr>
            <a:noAutofit/>
          </a:bodyPr>
          <a:lstStyle>
            <a:lvl1pPr marL="358753" indent="-342880">
              <a:buFontTx/>
              <a:buNone/>
              <a:defRPr sz="1600">
                <a:solidFill>
                  <a:schemeClr val="bg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40193831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21426109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8"/>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9"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5"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8"/>
            <a:ext cx="2041798" cy="562953"/>
          </a:xfrm>
          <a:prstGeom prst="rect">
            <a:avLst/>
          </a:prstGeom>
        </p:spPr>
      </p:pic>
    </p:spTree>
    <p:extLst>
      <p:ext uri="{BB962C8B-B14F-4D97-AF65-F5344CB8AC3E}">
        <p14:creationId xmlns:p14="http://schemas.microsoft.com/office/powerpoint/2010/main" val="2775456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Horizontal Split">
    <p:spTree>
      <p:nvGrpSpPr>
        <p:cNvPr id="1" name=""/>
        <p:cNvGrpSpPr/>
        <p:nvPr/>
      </p:nvGrpSpPr>
      <p:grpSpPr>
        <a:xfrm>
          <a:off x="0" y="0"/>
          <a:ext cx="0" cy="0"/>
          <a:chOff x="0" y="0"/>
          <a:chExt cx="0" cy="0"/>
        </a:xfrm>
      </p:grpSpPr>
      <p:sp>
        <p:nvSpPr>
          <p:cNvPr id="21" name="Rectangle 20"/>
          <p:cNvSpPr/>
          <p:nvPr userDrawn="1"/>
        </p:nvSpPr>
        <p:spPr>
          <a:xfrm>
            <a:off x="0" y="2"/>
            <a:ext cx="9144000" cy="6833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marL="0" marR="0" lvl="0" indent="0" algn="ctr" defTabSz="45717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defTabSz="457172">
              <a:defRPr/>
            </a:pPr>
            <a:r>
              <a:rPr lang="en-US">
                <a:solidFill>
                  <a:srgbClr val="3DCD58"/>
                </a:solidFill>
              </a:rPr>
              <a:t>Page </a:t>
            </a:r>
            <a:fld id="{5A9C12DC-491F-9444-86A2-13AC5C62A2FC}" type="slidenum">
              <a:rPr lang="en-US" smtClean="0">
                <a:solidFill>
                  <a:srgbClr val="3DCD58"/>
                </a:solidFill>
              </a:rPr>
              <a:pPr defTabSz="457172">
                <a:defRPr/>
              </a:pPr>
              <a:t>‹#›</a:t>
            </a:fld>
            <a:endParaRPr lang="en-US">
              <a:solidFill>
                <a:srgbClr val="3DCD58"/>
              </a:solidFill>
            </a:endParaRPr>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defTabSz="457172">
              <a:defRPr/>
            </a:pPr>
            <a:r>
              <a:rPr lang="en-US">
                <a:solidFill>
                  <a:srgbClr val="626469"/>
                </a:solidFill>
              </a:rPr>
              <a:t>Confidential Property of Schneider Electric |</a:t>
            </a:r>
          </a:p>
        </p:txBody>
      </p:sp>
      <p:sp>
        <p:nvSpPr>
          <p:cNvPr id="15" name="Text Placeholder 11"/>
          <p:cNvSpPr>
            <a:spLocks noGrp="1"/>
          </p:cNvSpPr>
          <p:nvPr>
            <p:ph type="body" sz="quarter" idx="33"/>
          </p:nvPr>
        </p:nvSpPr>
        <p:spPr>
          <a:xfrm>
            <a:off x="252414" y="230188"/>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53421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3601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Horizontal Split">
    <p:spTree>
      <p:nvGrpSpPr>
        <p:cNvPr id="1" name=""/>
        <p:cNvGrpSpPr/>
        <p:nvPr/>
      </p:nvGrpSpPr>
      <p:grpSpPr>
        <a:xfrm>
          <a:off x="0" y="0"/>
          <a:ext cx="0" cy="0"/>
          <a:chOff x="0" y="0"/>
          <a:chExt cx="0" cy="0"/>
        </a:xfrm>
      </p:grpSpPr>
      <p:sp>
        <p:nvSpPr>
          <p:cNvPr id="21" name="Rectangle 20"/>
          <p:cNvSpPr/>
          <p:nvPr userDrawn="1"/>
        </p:nvSpPr>
        <p:spPr>
          <a:xfrm>
            <a:off x="0" y="1"/>
            <a:ext cx="9144000" cy="6833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84"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69255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945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123751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515338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551644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194974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12994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367595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885991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862169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667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06070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703688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3262631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a:t>Edit text</a:t>
            </a:r>
          </a:p>
        </p:txBody>
      </p:sp>
    </p:spTree>
    <p:extLst>
      <p:ext uri="{BB962C8B-B14F-4D97-AF65-F5344CB8AC3E}">
        <p14:creationId xmlns:p14="http://schemas.microsoft.com/office/powerpoint/2010/main" val="33256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3" indent="0" algn="ctr">
              <a:buNone/>
              <a:defRPr sz="1500"/>
            </a:lvl2pPr>
            <a:lvl3pPr marL="685766" indent="0" algn="ctr">
              <a:buNone/>
              <a:defRPr sz="1350"/>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AE9921E-9260-DB40-9BDB-503ED638991E}"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E8440-68EB-3A48-B2CC-6584A5FB1821}" type="slidenum">
              <a:rPr lang="en-US" smtClean="0"/>
              <a:t>‹#›</a:t>
            </a:fld>
            <a:endParaRPr lang="en-US"/>
          </a:p>
        </p:txBody>
      </p:sp>
    </p:spTree>
    <p:extLst>
      <p:ext uri="{BB962C8B-B14F-4D97-AF65-F5344CB8AC3E}">
        <p14:creationId xmlns:p14="http://schemas.microsoft.com/office/powerpoint/2010/main" val="3166230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3"/>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8" y="1209297"/>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4014652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40" y="4066303"/>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6" y="406630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5"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9" y="1201739"/>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675613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5" y="406630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3"/>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3"/>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4"/>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4" y="230188"/>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4" y="683367"/>
            <a:ext cx="86852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1091992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6" y="230188"/>
            <a:ext cx="8633531" cy="307777"/>
          </a:xfrm>
        </p:spPr>
        <p:txBody>
          <a:bodyPr>
            <a:spAutoFit/>
          </a:bodyPr>
          <a:lstStyle>
            <a:lvl1pPr>
              <a:defRPr sz="2000"/>
            </a:lvl1pPr>
          </a:lstStyle>
          <a:p>
            <a:r>
              <a:rPr lang="en-US"/>
              <a:t>Click To Edit Master Title Style</a:t>
            </a:r>
          </a:p>
        </p:txBody>
      </p:sp>
      <p:sp>
        <p:nvSpPr>
          <p:cNvPr id="20" name="Text Placeholder 11"/>
          <p:cNvSpPr>
            <a:spLocks noGrp="1"/>
          </p:cNvSpPr>
          <p:nvPr>
            <p:ph type="body" sz="quarter" idx="13" hasCustomPrompt="1"/>
          </p:nvPr>
        </p:nvSpPr>
        <p:spPr>
          <a:xfrm>
            <a:off x="252413" y="4066302"/>
            <a:ext cx="558006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a:t>Optional caption goes here</a:t>
            </a:r>
          </a:p>
        </p:txBody>
      </p:sp>
      <p:sp>
        <p:nvSpPr>
          <p:cNvPr id="23"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quarter" idx="17"/>
          </p:nvPr>
        </p:nvSpPr>
        <p:spPr>
          <a:xfrm>
            <a:off x="252412" y="1203326"/>
            <a:ext cx="5580062"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553157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1258820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06007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353995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517040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107946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11258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61582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3406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4549718" y="677878"/>
            <a:ext cx="0" cy="3931920"/>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3406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91768"/>
            <a:ext cx="4167785"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
        <p:nvSpPr>
          <p:cNvPr id="14" name="Text Placeholder 13">
            <a:extLst>
              <a:ext uri="{FF2B5EF4-FFF2-40B4-BE49-F238E27FC236}">
                <a16:creationId xmlns:a16="http://schemas.microsoft.com/office/drawing/2014/main" id="{557E8A3A-166D-47DA-8F60-A560ABE7A567}"/>
              </a:ext>
            </a:extLst>
          </p:cNvPr>
          <p:cNvSpPr>
            <a:spLocks noGrp="1"/>
          </p:cNvSpPr>
          <p:nvPr>
            <p:ph type="body" sz="quarter" idx="34"/>
          </p:nvPr>
        </p:nvSpPr>
        <p:spPr>
          <a:xfrm>
            <a:off x="4764968" y="691768"/>
            <a:ext cx="4172655"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201989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3608365" y="1043639"/>
            <a:ext cx="5329260" cy="3383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375054" y="1043639"/>
            <a:ext cx="0" cy="3383280"/>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501463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47511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835815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47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212804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028752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Tree>
    <p:extLst>
      <p:ext uri="{BB962C8B-B14F-4D97-AF65-F5344CB8AC3E}">
        <p14:creationId xmlns:p14="http://schemas.microsoft.com/office/powerpoint/2010/main" val="1568239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1834233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ection Title White/SE Lif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8" y="2175154"/>
            <a:ext cx="8633531" cy="369332"/>
          </a:xfrm>
          <a:prstGeom prst="rect">
            <a:avLst/>
          </a:prstGeom>
        </p:spPr>
        <p:txBody>
          <a:bodyPr lIns="0" tIns="0" rIns="0" bIns="0" anchor="ctr" anchorCtr="0">
            <a:sp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8" y="2634500"/>
            <a:ext cx="8633531" cy="215444"/>
          </a:xfrm>
          <a:prstGeom prst="rect">
            <a:avLst/>
          </a:prstGeom>
        </p:spPr>
        <p:txBody>
          <a:bodyPr lIns="0" tIns="0" rIns="0" bIns="0" anchor="ctr" anchorCtr="0">
            <a:spAutoFit/>
          </a:bodyPr>
          <a:lstStyle>
            <a:lvl1pPr marL="0" indent="0">
              <a:buNone/>
              <a:defRPr sz="1400" baseline="0">
                <a:solidFill>
                  <a:schemeClr val="accent1"/>
                </a:solidFill>
              </a:defRPr>
            </a:lvl1pPr>
          </a:lstStyle>
          <a:p>
            <a:pPr lvl="0"/>
            <a:r>
              <a:rPr lang="en-US"/>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16" y="4509591"/>
            <a:ext cx="1922297" cy="530004"/>
          </a:xfrm>
          <a:prstGeom prst="rect">
            <a:avLst/>
          </a:prstGeom>
        </p:spPr>
      </p:pic>
      <p:sp>
        <p:nvSpPr>
          <p:cNvPr id="13" name="Slide Number Placeholder 5"/>
          <p:cNvSpPr>
            <a:spLocks noGrp="1"/>
          </p:cNvSpPr>
          <p:nvPr>
            <p:ph type="sldNum" sz="quarter" idx="4"/>
          </p:nvPr>
        </p:nvSpPr>
        <p:spPr>
          <a:xfrm>
            <a:off x="1747892" y="4857174"/>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6" y="485717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spTree>
    <p:extLst>
      <p:ext uri="{BB962C8B-B14F-4D97-AF65-F5344CB8AC3E}">
        <p14:creationId xmlns:p14="http://schemas.microsoft.com/office/powerpoint/2010/main" val="13088594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05981"/>
            <a:ext cx="8229601" cy="53697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607406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Horizontal Split">
    <p:spTree>
      <p:nvGrpSpPr>
        <p:cNvPr id="1" name=""/>
        <p:cNvGrpSpPr/>
        <p:nvPr/>
      </p:nvGrpSpPr>
      <p:grpSpPr>
        <a:xfrm>
          <a:off x="0" y="0"/>
          <a:ext cx="0" cy="0"/>
          <a:chOff x="0" y="0"/>
          <a:chExt cx="0" cy="0"/>
        </a:xfrm>
      </p:grpSpPr>
      <p:sp>
        <p:nvSpPr>
          <p:cNvPr id="21" name="Rectangle 20"/>
          <p:cNvSpPr/>
          <p:nvPr userDrawn="1"/>
        </p:nvSpPr>
        <p:spPr>
          <a:xfrm>
            <a:off x="0" y="1"/>
            <a:ext cx="9144000" cy="6833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725366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tandard Layout" type="title">
  <p:cSld name="1_Standard Layout">
    <p:spTree>
      <p:nvGrpSpPr>
        <p:cNvPr id="1" name="Shape 20"/>
        <p:cNvGrpSpPr/>
        <p:nvPr/>
      </p:nvGrpSpPr>
      <p:grpSpPr>
        <a:xfrm>
          <a:off x="0" y="0"/>
          <a:ext cx="0" cy="0"/>
          <a:chOff x="0" y="0"/>
          <a:chExt cx="0" cy="0"/>
        </a:xfrm>
      </p:grpSpPr>
      <p:sp>
        <p:nvSpPr>
          <p:cNvPr id="21" name="Shape 21"/>
          <p:cNvSpPr txBox="1">
            <a:spLocks noGrp="1"/>
          </p:cNvSpPr>
          <p:nvPr>
            <p:ph type="sldNum" idx="12"/>
          </p:nvPr>
        </p:nvSpPr>
        <p:spPr>
          <a:xfrm>
            <a:off x="1747891" y="4839836"/>
            <a:ext cx="127001" cy="127001"/>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1pPr>
            <a:lvl2pPr marL="0" marR="0" lvl="1"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2pPr>
            <a:lvl3pPr marL="0" marR="0" lvl="2"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3pPr>
            <a:lvl4pPr marL="0" marR="0" lvl="3"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4pPr>
            <a:lvl5pPr marL="0" marR="0" lvl="4"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5pPr>
            <a:lvl6pPr marL="0" marR="0" lvl="5"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6pPr>
            <a:lvl7pPr marL="0" marR="0" lvl="6"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7pPr>
            <a:lvl8pPr marL="0" marR="0" lvl="7"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8pPr>
            <a:lvl9pPr marL="0" marR="0" lvl="8" indent="0" algn="l" rtl="0">
              <a:lnSpc>
                <a:spcPct val="100000"/>
              </a:lnSpc>
              <a:spcBef>
                <a:spcPts val="0"/>
              </a:spcBef>
              <a:spcAft>
                <a:spcPts val="0"/>
              </a:spcAft>
              <a:buClr>
                <a:srgbClr val="3DCD58"/>
              </a:buClr>
              <a:buSzPts val="600"/>
              <a:buFont typeface="Arial"/>
              <a:buNone/>
              <a:defRPr sz="600" b="0" i="0" u="none" strike="noStrike" cap="none">
                <a:solidFill>
                  <a:srgbClr val="3DCD5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2" name="Shape 22"/>
          <p:cNvSpPr txBox="1">
            <a:spLocks noGrp="1"/>
          </p:cNvSpPr>
          <p:nvPr>
            <p:ph type="title"/>
          </p:nvPr>
        </p:nvSpPr>
        <p:spPr>
          <a:xfrm>
            <a:off x="258070" y="230188"/>
            <a:ext cx="8633533" cy="3116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6C746"/>
              </a:buClr>
              <a:buSzPts val="2000"/>
              <a:buFont typeface="Arial"/>
              <a:buNone/>
              <a:defRPr sz="2000" b="0" i="0" u="none" strike="noStrike" cap="none">
                <a:solidFill>
                  <a:srgbClr val="36C746"/>
                </a:solidFill>
                <a:latin typeface="Arial"/>
                <a:ea typeface="Arial"/>
                <a:cs typeface="Arial"/>
                <a:sym typeface="Arial"/>
              </a:defRPr>
            </a:lvl1pPr>
            <a:lvl2pPr marR="0" lvl="1"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2pPr>
            <a:lvl3pPr marR="0" lvl="2"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3pPr>
            <a:lvl4pPr marR="0" lvl="3"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4pPr>
            <a:lvl5pPr marR="0" lvl="4"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5pPr>
            <a:lvl6pPr marR="0" lvl="5"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6pPr>
            <a:lvl7pPr marR="0" lvl="6"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7pPr>
            <a:lvl8pPr marR="0" lvl="7"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8pPr>
            <a:lvl9pPr marR="0" lvl="8" algn="l" rtl="0">
              <a:lnSpc>
                <a:spcPct val="100000"/>
              </a:lnSpc>
              <a:spcBef>
                <a:spcPts val="0"/>
              </a:spcBef>
              <a:spcAft>
                <a:spcPts val="0"/>
              </a:spcAft>
              <a:buClr>
                <a:srgbClr val="36C746"/>
              </a:buClr>
              <a:buSzPts val="2400"/>
              <a:buFont typeface="Arial"/>
              <a:buNone/>
              <a:defRPr sz="2400" b="0" i="0" u="none" strike="noStrike" cap="none">
                <a:solidFill>
                  <a:srgbClr val="36C746"/>
                </a:solidFill>
                <a:latin typeface="Arial"/>
                <a:ea typeface="Arial"/>
                <a:cs typeface="Arial"/>
                <a:sym typeface="Arial"/>
              </a:defRPr>
            </a:lvl9pPr>
          </a:lstStyle>
          <a:p>
            <a:endParaRPr/>
          </a:p>
        </p:txBody>
      </p:sp>
      <p:sp>
        <p:nvSpPr>
          <p:cNvPr id="23" name="Shape 23"/>
          <p:cNvSpPr txBox="1">
            <a:spLocks noGrp="1"/>
          </p:cNvSpPr>
          <p:nvPr>
            <p:ph type="body" idx="1"/>
          </p:nvPr>
        </p:nvSpPr>
        <p:spPr>
          <a:xfrm>
            <a:off x="258070" y="604935"/>
            <a:ext cx="8633532" cy="173125"/>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6"/>
              </a:buClr>
              <a:buSzPts val="1100"/>
              <a:buFont typeface="Arial"/>
              <a:buNone/>
              <a:defRPr sz="1100" b="0" i="0" u="none" strike="noStrike" cap="none">
                <a:solidFill>
                  <a:schemeClr val="accent6"/>
                </a:solidFill>
                <a:latin typeface="Arial"/>
                <a:ea typeface="Arial"/>
                <a:cs typeface="Arial"/>
                <a:sym typeface="Arial"/>
              </a:defRPr>
            </a:lvl1pPr>
            <a:lvl2pPr marL="914400" marR="0" lvl="1"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2pPr>
            <a:lvl3pPr marL="1371600" marR="0" lvl="2"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3pPr>
            <a:lvl4pPr marL="1828800" marR="0" lvl="3"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4pPr>
            <a:lvl5pPr marL="2286000" marR="0" lvl="4"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5pPr>
            <a:lvl6pPr marL="2743200" marR="0" lvl="5"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6pPr>
            <a:lvl7pPr marL="3200400" marR="0" lvl="6"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7pPr>
            <a:lvl8pPr marL="3657600" marR="0" lvl="7"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8pPr>
            <a:lvl9pPr marL="4114800" marR="0" lvl="8" indent="-317500" algn="l" rtl="0">
              <a:lnSpc>
                <a:spcPct val="100000"/>
              </a:lnSpc>
              <a:spcBef>
                <a:spcPts val="500"/>
              </a:spcBef>
              <a:spcAft>
                <a:spcPts val="0"/>
              </a:spcAft>
              <a:buClr>
                <a:srgbClr val="3DCD58"/>
              </a:buClr>
              <a:buSzPts val="1400"/>
              <a:buFont typeface="Arial"/>
              <a:buChar char="•"/>
              <a:defRPr sz="1400" b="0" i="0" u="none" strike="noStrike" cap="none">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3570974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40" y="4066303"/>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6" y="406630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5"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9" y="1201739"/>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3254343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4" y="230188"/>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4" y="683367"/>
            <a:ext cx="8647112" cy="253916"/>
          </a:xfrm>
        </p:spPr>
        <p:txBody>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63454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5" y="4066303"/>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4" y="1203327"/>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4" y="230188"/>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4" y="683367"/>
            <a:ext cx="8647112" cy="253916"/>
          </a:xfrm>
        </p:spPr>
        <p:txBody>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1967145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1" y="3037461"/>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5"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8"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1" y="1213548"/>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2942646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3"/>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8" y="1209297"/>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999337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7"/>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5" y="4066303"/>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4" y="1203328"/>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4161404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1" y="2698484"/>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4"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4" y="1198259"/>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1"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532328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5" y="406630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3"/>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3"/>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4"/>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4" y="230188"/>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4" y="683367"/>
            <a:ext cx="86852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2767186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5" y="406630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3"/>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3"/>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4"/>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4" y="230188"/>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4" y="683367"/>
            <a:ext cx="86852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8638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8"/>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4" y="2872040"/>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5" y="2872040"/>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9" y="2872040"/>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7"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5" y="4376264"/>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9" y="4376264"/>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5" y="4376264"/>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34938502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2"/>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sz="1800"/>
          </a:p>
        </p:txBody>
      </p:sp>
      <p:sp>
        <p:nvSpPr>
          <p:cNvPr id="5" name="Content Placeholder 4"/>
          <p:cNvSpPr>
            <a:spLocks noGrp="1"/>
          </p:cNvSpPr>
          <p:nvPr>
            <p:ph sz="quarter" idx="32"/>
          </p:nvPr>
        </p:nvSpPr>
        <p:spPr>
          <a:xfrm>
            <a:off x="252413" y="1735872"/>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userDrawn="1"/>
        </p:nvSpPr>
        <p:spPr>
          <a:xfrm>
            <a:off x="0" y="1105321"/>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sz="1800"/>
          </a:p>
        </p:txBody>
      </p:sp>
      <p:sp>
        <p:nvSpPr>
          <p:cNvPr id="15" name="Text Placeholder 11"/>
          <p:cNvSpPr>
            <a:spLocks noGrp="1"/>
          </p:cNvSpPr>
          <p:nvPr>
            <p:ph type="body" sz="quarter" idx="33"/>
          </p:nvPr>
        </p:nvSpPr>
        <p:spPr>
          <a:xfrm>
            <a:off x="252414" y="230188"/>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4" y="683367"/>
            <a:ext cx="8647112" cy="253916"/>
          </a:xfrm>
        </p:spPr>
        <p:txBody>
          <a:bodyPr>
            <a:noAutofit/>
          </a:bodyPr>
          <a:lstStyle>
            <a:lvl1pPr marL="358753" indent="-342880">
              <a:buFontTx/>
              <a:buNone/>
              <a:defRPr sz="1600">
                <a:solidFill>
                  <a:schemeClr val="bg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US"/>
              <a:t>Click to edit Master text styles</a:t>
            </a:r>
          </a:p>
        </p:txBody>
      </p:sp>
    </p:spTree>
    <p:extLst>
      <p:ext uri="{BB962C8B-B14F-4D97-AF65-F5344CB8AC3E}">
        <p14:creationId xmlns:p14="http://schemas.microsoft.com/office/powerpoint/2010/main" val="16308717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221267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D6807539-EFF0-4E0B-98EE-63A4EBC3694A}"/>
              </a:ext>
            </a:extLst>
          </p:cNvPr>
          <p:cNvSpPr>
            <a:spLocks noGrp="1"/>
          </p:cNvSpPr>
          <p:nvPr>
            <p:ph type="dt" sz="half" idx="10"/>
          </p:nvPr>
        </p:nvSpPr>
        <p:spPr/>
        <p:txBody>
          <a:bodyPr/>
          <a:lstStyle>
            <a:lvl1pPr>
              <a:defRPr/>
            </a:lvl1pPr>
          </a:lstStyle>
          <a:p>
            <a:pPr>
              <a:defRPr/>
            </a:pPr>
            <a:fld id="{38352A67-9A8E-49D8-A161-D49DA1A2646D}" type="datetimeFigureOut">
              <a:rPr lang="ru-RU"/>
              <a:pPr>
                <a:defRPr/>
              </a:pPr>
              <a:t>16.04.2024</a:t>
            </a:fld>
            <a:endParaRPr lang="ru-RU"/>
          </a:p>
        </p:txBody>
      </p:sp>
      <p:sp>
        <p:nvSpPr>
          <p:cNvPr id="5" name="Нижний колонтитул 4">
            <a:extLst>
              <a:ext uri="{FF2B5EF4-FFF2-40B4-BE49-F238E27FC236}">
                <a16:creationId xmlns:a16="http://schemas.microsoft.com/office/drawing/2014/main" id="{72BF8086-116B-4197-8CF4-38D1954F01C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50282E3-9905-4CB4-AA05-FB3CE0E0832E}"/>
              </a:ext>
            </a:extLst>
          </p:cNvPr>
          <p:cNvSpPr>
            <a:spLocks noGrp="1"/>
          </p:cNvSpPr>
          <p:nvPr>
            <p:ph type="sldNum" sz="quarter" idx="12"/>
          </p:nvPr>
        </p:nvSpPr>
        <p:spPr/>
        <p:txBody>
          <a:bodyPr/>
          <a:lstStyle>
            <a:lvl1pPr>
              <a:defRPr/>
            </a:lvl1pPr>
          </a:lstStyle>
          <a:p>
            <a:pPr>
              <a:defRPr/>
            </a:pPr>
            <a:fld id="{3662C78A-E871-4F28-BB05-D272FD501764}" type="slidenum">
              <a:rPr lang="ru-RU"/>
              <a:pPr>
                <a:defRPr/>
              </a:pPr>
              <a:t>‹#›</a:t>
            </a:fld>
            <a:endParaRPr lang="ru-RU"/>
          </a:p>
        </p:txBody>
      </p:sp>
    </p:spTree>
    <p:extLst>
      <p:ext uri="{BB962C8B-B14F-4D97-AF65-F5344CB8AC3E}">
        <p14:creationId xmlns:p14="http://schemas.microsoft.com/office/powerpoint/2010/main" val="2577987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40" y="4066303"/>
            <a:ext cx="2698750"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7"/>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7" y="4066303"/>
            <a:ext cx="5574419"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6"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9" y="1201740"/>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5" y="230189"/>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5" y="683368"/>
            <a:ext cx="86471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38285931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5" y="230189"/>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5" y="683368"/>
            <a:ext cx="8647112" cy="253916"/>
          </a:xfrm>
        </p:spPr>
        <p:txBody>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24137532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6" y="4066303"/>
            <a:ext cx="5580061" cy="123111"/>
          </a:xfrm>
          <a:prstGeom prst="rect">
            <a:avLst/>
          </a:prstGeom>
        </p:spPr>
        <p:txBody>
          <a:bodyPr lIns="0" tIns="0" rIns="0" bIns="0" anchor="b" anchorCtr="0">
            <a:spAutoFit/>
          </a:bodyPr>
          <a:lstStyle>
            <a:lvl1pPr marL="15869"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5" y="1203328"/>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5" y="230189"/>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5" y="683368"/>
            <a:ext cx="8647112" cy="253916"/>
          </a:xfrm>
        </p:spPr>
        <p:txBody>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3010211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2" y="3037462"/>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5" y="2674811"/>
            <a:ext cx="5574419"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9" y="4569743"/>
            <a:ext cx="5574419"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2" y="1213549"/>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5" y="230189"/>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5" y="683368"/>
            <a:ext cx="86471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1693107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8"/>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3"/>
            <a:ext cx="4178298"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8" y="1209298"/>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5" y="230189"/>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5" y="683368"/>
            <a:ext cx="86471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1346722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9"/>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6" y="4066303"/>
            <a:ext cx="4178299"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7"/>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5" y="1203330"/>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5" y="230189"/>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5" y="683368"/>
            <a:ext cx="86471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4013855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2" y="2698484"/>
            <a:ext cx="8633531" cy="123111"/>
          </a:xfrm>
          <a:prstGeom prst="rect">
            <a:avLst/>
          </a:prstGeom>
        </p:spPr>
        <p:txBody>
          <a:bodyPr lIns="0" tIns="0" rIns="0" bIns="0" anchor="b" anchorCtr="0">
            <a:spAutoFit/>
          </a:bodyPr>
          <a:lstStyle>
            <a:lvl1pPr marL="15869"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4" y="4413143"/>
            <a:ext cx="4094871"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4" y="1198260"/>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1" y="2907435"/>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5"/>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5" y="230189"/>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5" y="683368"/>
            <a:ext cx="86471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1468180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6" y="4066303"/>
            <a:ext cx="2678893"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40" y="4066303"/>
            <a:ext cx="2744787"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6" y="4066303"/>
            <a:ext cx="2717870"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6" y="1192756"/>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6" y="1192755"/>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40" y="1192755"/>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5" y="230189"/>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5" y="683368"/>
            <a:ext cx="86852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8297676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6" y="4066303"/>
            <a:ext cx="2678893"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40" y="4066303"/>
            <a:ext cx="2744787"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6" y="4066303"/>
            <a:ext cx="2717870"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6" y="1192756"/>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6" y="1192755"/>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40" y="1192755"/>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5" y="230189"/>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5" y="683368"/>
            <a:ext cx="86852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cxnSp>
        <p:nvCxnSpPr>
          <p:cNvPr id="16" name="Straight Connector 15"/>
          <p:cNvCxnSpPr/>
          <p:nvPr userDrawn="1"/>
        </p:nvCxnSpPr>
        <p:spPr>
          <a:xfrm>
            <a:off x="3085663" y="1203327"/>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7"/>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69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9"/>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5" y="2872041"/>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6" y="2872041"/>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40" y="2872041"/>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8" y="2630753"/>
            <a:ext cx="8633531"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6" y="4376264"/>
            <a:ext cx="2683481"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40" y="4376264"/>
            <a:ext cx="2678893"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6" y="4376264"/>
            <a:ext cx="2678893" cy="123111"/>
          </a:xfrm>
          <a:prstGeom prst="rect">
            <a:avLst/>
          </a:prstGeom>
        </p:spPr>
        <p:txBody>
          <a:bodyPr lIns="0" tIns="0" rIns="0" bIns="0" anchor="b" anchorCtr="0">
            <a:noAutofit/>
          </a:bodyPr>
          <a:lstStyle>
            <a:lvl1pPr marL="15869"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5" y="230189"/>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5" y="683368"/>
            <a:ext cx="8647112" cy="253916"/>
          </a:xfrm>
        </p:spPr>
        <p:txBody>
          <a:bodyPr>
            <a:noAutofit/>
          </a:bodyPr>
          <a:lstStyle>
            <a:lvl1pPr marL="358645" indent="-342777">
              <a:buFontTx/>
              <a:buNone/>
              <a:defRPr sz="1600" baseline="0">
                <a:solidFill>
                  <a:schemeClr val="accent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30520749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1" y="3"/>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13" tIns="45706" rIns="91413" bIns="45706" rtlCol="0" anchor="ctr"/>
          <a:lstStyle/>
          <a:p>
            <a:pPr algn="ctr"/>
            <a:endParaRPr lang="en-US" sz="1800"/>
          </a:p>
        </p:txBody>
      </p:sp>
      <p:sp>
        <p:nvSpPr>
          <p:cNvPr id="5" name="Content Placeholder 4"/>
          <p:cNvSpPr>
            <a:spLocks noGrp="1"/>
          </p:cNvSpPr>
          <p:nvPr>
            <p:ph sz="quarter" idx="32"/>
          </p:nvPr>
        </p:nvSpPr>
        <p:spPr>
          <a:xfrm>
            <a:off x="252413" y="1735873"/>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20"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userDrawn="1"/>
        </p:nvSpPr>
        <p:spPr>
          <a:xfrm>
            <a:off x="1" y="1105321"/>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3" tIns="45706" rIns="91413" bIns="45706" rtlCol="0" anchor="ctr"/>
          <a:lstStyle/>
          <a:p>
            <a:pPr algn="ctr"/>
            <a:endParaRPr lang="en-US" sz="1800"/>
          </a:p>
        </p:txBody>
      </p:sp>
      <p:sp>
        <p:nvSpPr>
          <p:cNvPr id="15" name="Text Placeholder 11"/>
          <p:cNvSpPr>
            <a:spLocks noGrp="1"/>
          </p:cNvSpPr>
          <p:nvPr>
            <p:ph type="body" sz="quarter" idx="33"/>
          </p:nvPr>
        </p:nvSpPr>
        <p:spPr>
          <a:xfrm>
            <a:off x="252415" y="230189"/>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5" y="683368"/>
            <a:ext cx="8647112" cy="253916"/>
          </a:xfrm>
        </p:spPr>
        <p:txBody>
          <a:bodyPr>
            <a:noAutofit/>
          </a:bodyPr>
          <a:lstStyle>
            <a:lvl1pPr marL="358645" indent="-342777">
              <a:buFontTx/>
              <a:buNone/>
              <a:defRPr sz="1600">
                <a:solidFill>
                  <a:schemeClr val="bg1"/>
                </a:solidFill>
              </a:defRPr>
            </a:lvl1pPr>
            <a:lvl2pPr marL="407840" indent="-228518">
              <a:buFontTx/>
              <a:buNone/>
              <a:defRPr/>
            </a:lvl2pPr>
            <a:lvl3pPr marL="587163" indent="-228518">
              <a:buFontTx/>
              <a:buNone/>
              <a:defRPr/>
            </a:lvl3pPr>
            <a:lvl4pPr marL="768074" indent="-228518">
              <a:buFontTx/>
              <a:buNone/>
              <a:defRPr/>
            </a:lvl4pPr>
            <a:lvl5pPr marL="939461" indent="-228518">
              <a:buFontTx/>
              <a:buNone/>
              <a:defRPr/>
            </a:lvl5pPr>
          </a:lstStyle>
          <a:p>
            <a:pPr lvl="0"/>
            <a:r>
              <a:rPr lang="en-US"/>
              <a:t>Click to edit Master text styles</a:t>
            </a:r>
          </a:p>
        </p:txBody>
      </p:sp>
    </p:spTree>
    <p:extLst>
      <p:ext uri="{BB962C8B-B14F-4D97-AF65-F5344CB8AC3E}">
        <p14:creationId xmlns:p14="http://schemas.microsoft.com/office/powerpoint/2010/main" val="1915389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1408848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44473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745074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5943799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4267760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621262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6378376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94244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slideLayout" Target="../slideLayouts/slideLayout121.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image" Target="../media/image1.pn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theme" Target="../theme/theme6.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1.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401048902,&quot;Placement&quot;:&quot;Footer&quot;,&quot;Top&quot;:390.346863,&quot;Left&quot;:342.094818,&quot;SlideWidth&quot;:720,&quot;SlideHeight&quot;:405}">
            <a:extLst>
              <a:ext uri="{FF2B5EF4-FFF2-40B4-BE49-F238E27FC236}">
                <a16:creationId xmlns:a16="http://schemas.microsoft.com/office/drawing/2014/main" id="{54B34345-F0DE-4EA5-8DC2-1673459C1DA3}"/>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866" r:id="rId15"/>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p:nvPicPr>
        <p:blipFill>
          <a:blip r:embed="rId16" cstate="print"/>
          <a:stretch>
            <a:fillRect/>
          </a:stretch>
        </p:blipFill>
        <p:spPr>
          <a:xfrm>
            <a:off x="7067034" y="4494997"/>
            <a:ext cx="2041798" cy="562953"/>
          </a:xfrm>
          <a:prstGeom prst="rect">
            <a:avLst/>
          </a:prstGeom>
        </p:spPr>
      </p:pic>
      <p:sp>
        <p:nvSpPr>
          <p:cNvPr id="3" name="MSIPCMContentMarking" descr="{&quot;HashCode&quot;:401048902,&quot;Placement&quot;:&quot;Footer&quot;,&quot;Top&quot;:390.346863,&quot;Left&quot;:342.094818,&quot;SlideWidth&quot;:720,&quot;SlideHeight&quot;:405}">
            <a:extLst>
              <a:ext uri="{FF2B5EF4-FFF2-40B4-BE49-F238E27FC236}">
                <a16:creationId xmlns:a16="http://schemas.microsoft.com/office/drawing/2014/main" id="{9A30D81F-E3F7-4CAB-8C16-1A2B054AC915}"/>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 id="2147483779" r:id="rId13"/>
    <p:sldLayoutId id="2147483807" r:id="rId14"/>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p:nvPicPr>
        <p:blipFill>
          <a:blip r:embed="rId21" cstate="print"/>
          <a:stretch>
            <a:fillRect/>
          </a:stretch>
        </p:blipFill>
        <p:spPr>
          <a:xfrm>
            <a:off x="7067034" y="4494997"/>
            <a:ext cx="2041798" cy="562953"/>
          </a:xfrm>
          <a:prstGeom prst="rect">
            <a:avLst/>
          </a:prstGeom>
        </p:spPr>
      </p:pic>
      <p:sp>
        <p:nvSpPr>
          <p:cNvPr id="3" name="MSIPCMContentMarking" descr="{&quot;HashCode&quot;:401048902,&quot;Placement&quot;:&quot;Footer&quot;,&quot;Top&quot;:390.346863,&quot;Left&quot;:342.094818,&quot;SlideWidth&quot;:720,&quot;SlideHeight&quot;:405}">
            <a:extLst>
              <a:ext uri="{FF2B5EF4-FFF2-40B4-BE49-F238E27FC236}">
                <a16:creationId xmlns:a16="http://schemas.microsoft.com/office/drawing/2014/main" id="{3731681B-8A7B-49CF-8B0E-3906199740F6}"/>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8914126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 id="2147483744" r:id="rId16"/>
    <p:sldLayoutId id="2147483745" r:id="rId17"/>
    <p:sldLayoutId id="2147483750" r:id="rId18"/>
    <p:sldLayoutId id="2147483751" r:id="rId19"/>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endParaRPr lang="en-US"/>
          </a:p>
        </p:txBody>
      </p:sp>
      <p:pic>
        <p:nvPicPr>
          <p:cNvPr id="7" name="Picture 6" descr="schneider_LIO_Life-Green_RGB.png"/>
          <p:cNvPicPr>
            <a:picLocks noChangeAspect="1"/>
          </p:cNvPicPr>
          <p:nvPr/>
        </p:nvPicPr>
        <p:blipFill>
          <a:blip r:embed="rId21" cstate="print"/>
          <a:stretch>
            <a:fillRect/>
          </a:stretch>
        </p:blipFill>
        <p:spPr>
          <a:xfrm>
            <a:off x="7067034" y="4494997"/>
            <a:ext cx="2041798" cy="562953"/>
          </a:xfrm>
          <a:prstGeom prst="rect">
            <a:avLst/>
          </a:prstGeom>
        </p:spPr>
      </p:pic>
      <p:sp>
        <p:nvSpPr>
          <p:cNvPr id="3" name="MSIPCMContentMarking" descr="{&quot;HashCode&quot;:401048902,&quot;Placement&quot;:&quot;Footer&quot;,&quot;Top&quot;:390.346863,&quot;Left&quot;:342.094818,&quot;SlideWidth&quot;:720,&quot;SlideHeight&quot;:405}">
            <a:extLst>
              <a:ext uri="{FF2B5EF4-FFF2-40B4-BE49-F238E27FC236}">
                <a16:creationId xmlns:a16="http://schemas.microsoft.com/office/drawing/2014/main" id="{9A9B3A8A-783C-44BA-A084-229FF3741311}"/>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406726458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Lst>
  <p:hf hdr="0" ft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8"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5"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p:nvPicPr>
        <p:blipFill>
          <a:blip r:embed="rId15" cstate="print"/>
          <a:stretch>
            <a:fillRect/>
          </a:stretch>
        </p:blipFill>
        <p:spPr>
          <a:xfrm>
            <a:off x="7067034" y="4494998"/>
            <a:ext cx="2041798" cy="562953"/>
          </a:xfrm>
          <a:prstGeom prst="rect">
            <a:avLst/>
          </a:prstGeom>
        </p:spPr>
      </p:pic>
      <p:sp>
        <p:nvSpPr>
          <p:cNvPr id="3" name="MSIPCMContentMarking" descr="{&quot;HashCode&quot;:401048902,&quot;Placement&quot;:&quot;Footer&quot;,&quot;Top&quot;:390.346863,&quot;Left&quot;:342.094818,&quot;SlideWidth&quot;:720,&quot;SlideHeight&quot;:405}">
            <a:extLst>
              <a:ext uri="{FF2B5EF4-FFF2-40B4-BE49-F238E27FC236}">
                <a16:creationId xmlns:a16="http://schemas.microsoft.com/office/drawing/2014/main" id="{25E884FB-2339-457D-AEEB-6177FCD8CA01}"/>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7022701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hf hdr="0" dt="0"/>
  <p:txStyles>
    <p:titleStyle>
      <a:lvl1pPr algn="l" defTabSz="457172" rtl="0" eaLnBrk="1" latinLnBrk="0" hangingPunct="1">
        <a:spcBef>
          <a:spcPct val="0"/>
        </a:spcBef>
        <a:buNone/>
        <a:defRPr sz="2400" kern="1200">
          <a:solidFill>
            <a:srgbClr val="36C746"/>
          </a:solidFill>
          <a:latin typeface="Arial"/>
          <a:ea typeface="+mj-ea"/>
          <a:cs typeface="Arial"/>
        </a:defRPr>
      </a:lvl1pPr>
    </p:titleStyle>
    <p:bodyStyle>
      <a:lvl1pPr marL="173028" indent="-157154" algn="l" defTabSz="457172"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5" algn="l" defTabSz="457172" rtl="0" eaLnBrk="1" latinLnBrk="0" hangingPunct="1">
        <a:defRPr sz="1800" kern="1200">
          <a:solidFill>
            <a:schemeClr val="tx1"/>
          </a:solidFill>
          <a:latin typeface="+mn-lt"/>
          <a:ea typeface="+mn-ea"/>
          <a:cs typeface="+mn-cs"/>
        </a:defRPr>
      </a:lvl3pPr>
      <a:lvl4pPr marL="1371518" algn="l" defTabSz="457172" rtl="0" eaLnBrk="1" latinLnBrk="0" hangingPunct="1">
        <a:defRPr sz="1800" kern="1200">
          <a:solidFill>
            <a:schemeClr val="tx1"/>
          </a:solidFill>
          <a:latin typeface="+mn-lt"/>
          <a:ea typeface="+mn-ea"/>
          <a:cs typeface="+mn-cs"/>
        </a:defRPr>
      </a:lvl4pPr>
      <a:lvl5pPr marL="1828691" algn="l" defTabSz="457172" rtl="0" eaLnBrk="1" latinLnBrk="0" hangingPunct="1">
        <a:defRPr sz="1800" kern="1200">
          <a:solidFill>
            <a:schemeClr val="tx1"/>
          </a:solidFill>
          <a:latin typeface="+mn-lt"/>
          <a:ea typeface="+mn-ea"/>
          <a:cs typeface="+mn-cs"/>
        </a:defRPr>
      </a:lvl5pPr>
      <a:lvl6pPr marL="2285862" algn="l" defTabSz="457172" rtl="0" eaLnBrk="1" latinLnBrk="0" hangingPunct="1">
        <a:defRPr sz="1800" kern="1200">
          <a:solidFill>
            <a:schemeClr val="tx1"/>
          </a:solidFill>
          <a:latin typeface="+mn-lt"/>
          <a:ea typeface="+mn-ea"/>
          <a:cs typeface="+mn-cs"/>
        </a:defRPr>
      </a:lvl6pPr>
      <a:lvl7pPr marL="2743034" algn="l" defTabSz="457172" rtl="0" eaLnBrk="1" latinLnBrk="0" hangingPunct="1">
        <a:defRPr sz="1800" kern="1200">
          <a:solidFill>
            <a:schemeClr val="tx1"/>
          </a:solidFill>
          <a:latin typeface="+mn-lt"/>
          <a:ea typeface="+mn-ea"/>
          <a:cs typeface="+mn-cs"/>
        </a:defRPr>
      </a:lvl7pPr>
      <a:lvl8pPr marL="3200207" algn="l" defTabSz="457172" rtl="0" eaLnBrk="1" latinLnBrk="0" hangingPunct="1">
        <a:defRPr sz="1800" kern="1200">
          <a:solidFill>
            <a:schemeClr val="tx1"/>
          </a:solidFill>
          <a:latin typeface="+mn-lt"/>
          <a:ea typeface="+mn-ea"/>
          <a:cs typeface="+mn-cs"/>
        </a:defRPr>
      </a:lvl8pPr>
      <a:lvl9pPr marL="3657380" algn="l" defTabSz="45717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p:nvPicPr>
        <p:blipFill>
          <a:blip r:embed="rId44" cstate="print"/>
          <a:stretch>
            <a:fillRect/>
          </a:stretch>
        </p:blipFill>
        <p:spPr>
          <a:xfrm>
            <a:off x="7067034" y="4494997"/>
            <a:ext cx="2041798" cy="562953"/>
          </a:xfrm>
          <a:prstGeom prst="rect">
            <a:avLst/>
          </a:prstGeom>
        </p:spPr>
      </p:pic>
      <p:sp>
        <p:nvSpPr>
          <p:cNvPr id="4" name="TextBox 3">
            <a:extLst>
              <a:ext uri="{FF2B5EF4-FFF2-40B4-BE49-F238E27FC236}">
                <a16:creationId xmlns:a16="http://schemas.microsoft.com/office/drawing/2014/main" id="{15DD951F-F153-063D-B6BB-4F47418BF0C9}"/>
              </a:ext>
            </a:extLst>
          </p:cNvPr>
          <p:cNvSpPr txBox="1"/>
          <p:nvPr>
            <p:extLst>
              <p:ext uri="{1162E1C5-73C7-4A58-AE30-91384D911F3F}">
                <p184:classification xmlns:p184="http://schemas.microsoft.com/office/powerpoint/2018/4/main" val="ftr"/>
              </p:ext>
            </p:extLst>
          </p:nvPr>
        </p:nvSpPr>
        <p:spPr>
          <a:xfrm>
            <a:off x="4450525" y="5052060"/>
            <a:ext cx="260350" cy="91440"/>
          </a:xfrm>
          <a:prstGeom prst="rect">
            <a:avLst/>
          </a:prstGeom>
        </p:spPr>
        <p:txBody>
          <a:bodyPr horzOverflow="overflow" lIns="0" tIns="0" rIns="0" bIns="0">
            <a:spAutoFit/>
          </a:bodyPr>
          <a:lstStyle/>
          <a:p>
            <a:pPr algn="l"/>
            <a:r>
              <a:rPr lang="en-US" sz="600">
                <a:solidFill>
                  <a:srgbClr val="626469"/>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7771776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8"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5"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a:t>
            </a:fld>
            <a:endParaRPr lang="en-US"/>
          </a:p>
        </p:txBody>
      </p:sp>
      <p:sp>
        <p:nvSpPr>
          <p:cNvPr id="13"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p:nvPicPr>
        <p:blipFill>
          <a:blip r:embed="rId16" cstate="print"/>
          <a:stretch>
            <a:fillRect/>
          </a:stretch>
        </p:blipFill>
        <p:spPr>
          <a:xfrm>
            <a:off x="7067034" y="4494998"/>
            <a:ext cx="2041798" cy="562953"/>
          </a:xfrm>
          <a:prstGeom prst="rect">
            <a:avLst/>
          </a:prstGeom>
        </p:spPr>
      </p:pic>
      <p:sp>
        <p:nvSpPr>
          <p:cNvPr id="3" name="MSIPCMContentMarking" descr="{&quot;HashCode&quot;:401048902,&quot;Placement&quot;:&quot;Footer&quot;,&quot;Top&quot;:525.346863,&quot;Left&quot;:462.094818,&quot;SlideWidth&quot;:960,&quot;SlideHeight&quot;:540}">
            <a:extLst>
              <a:ext uri="{FF2B5EF4-FFF2-40B4-BE49-F238E27FC236}">
                <a16:creationId xmlns:a16="http://schemas.microsoft.com/office/drawing/2014/main" id="{7123B0EC-4268-EBF3-3DF8-96DD0D7365D9}"/>
              </a:ext>
            </a:extLst>
          </p:cNvPr>
          <p:cNvSpPr txBox="1"/>
          <p:nvPr userDrawn="1"/>
        </p:nvSpPr>
        <p:spPr>
          <a:xfrm>
            <a:off x="4401454" y="5039089"/>
            <a:ext cx="341093" cy="69250"/>
          </a:xfrm>
          <a:prstGeom prst="rect">
            <a:avLst/>
          </a:prstGeom>
          <a:noFill/>
        </p:spPr>
        <p:txBody>
          <a:bodyPr vert="horz" wrap="square" lIns="0" tIns="0" rIns="0" bIns="0" rtlCol="0" anchor="ctr" anchorCtr="1">
            <a:spAutoFit/>
          </a:bodyPr>
          <a:lstStyle/>
          <a:p>
            <a:pPr algn="ctr">
              <a:spcBef>
                <a:spcPts val="0"/>
              </a:spcBef>
              <a:spcAft>
                <a:spcPts val="0"/>
              </a:spcAft>
            </a:pPr>
            <a:r>
              <a:rPr lang="en-US" sz="45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416338555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hf hdr="0" dt="0"/>
  <p:txStyles>
    <p:titleStyle>
      <a:lvl1pPr algn="l" defTabSz="457172" rtl="0" eaLnBrk="1" latinLnBrk="0" hangingPunct="1">
        <a:spcBef>
          <a:spcPct val="0"/>
        </a:spcBef>
        <a:buNone/>
        <a:defRPr sz="2400" kern="1200">
          <a:solidFill>
            <a:srgbClr val="36C746"/>
          </a:solidFill>
          <a:latin typeface="Arial"/>
          <a:ea typeface="+mj-ea"/>
          <a:cs typeface="Arial"/>
        </a:defRPr>
      </a:lvl1pPr>
    </p:titleStyle>
    <p:bodyStyle>
      <a:lvl1pPr marL="173028" indent="-157154" algn="l" defTabSz="457172"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5" algn="l" defTabSz="457172" rtl="0" eaLnBrk="1" latinLnBrk="0" hangingPunct="1">
        <a:defRPr sz="1800" kern="1200">
          <a:solidFill>
            <a:schemeClr val="tx1"/>
          </a:solidFill>
          <a:latin typeface="+mn-lt"/>
          <a:ea typeface="+mn-ea"/>
          <a:cs typeface="+mn-cs"/>
        </a:defRPr>
      </a:lvl3pPr>
      <a:lvl4pPr marL="1371518" algn="l" defTabSz="457172" rtl="0" eaLnBrk="1" latinLnBrk="0" hangingPunct="1">
        <a:defRPr sz="1800" kern="1200">
          <a:solidFill>
            <a:schemeClr val="tx1"/>
          </a:solidFill>
          <a:latin typeface="+mn-lt"/>
          <a:ea typeface="+mn-ea"/>
          <a:cs typeface="+mn-cs"/>
        </a:defRPr>
      </a:lvl4pPr>
      <a:lvl5pPr marL="1828691" algn="l" defTabSz="457172" rtl="0" eaLnBrk="1" latinLnBrk="0" hangingPunct="1">
        <a:defRPr sz="1800" kern="1200">
          <a:solidFill>
            <a:schemeClr val="tx1"/>
          </a:solidFill>
          <a:latin typeface="+mn-lt"/>
          <a:ea typeface="+mn-ea"/>
          <a:cs typeface="+mn-cs"/>
        </a:defRPr>
      </a:lvl5pPr>
      <a:lvl6pPr marL="2285862" algn="l" defTabSz="457172" rtl="0" eaLnBrk="1" latinLnBrk="0" hangingPunct="1">
        <a:defRPr sz="1800" kern="1200">
          <a:solidFill>
            <a:schemeClr val="tx1"/>
          </a:solidFill>
          <a:latin typeface="+mn-lt"/>
          <a:ea typeface="+mn-ea"/>
          <a:cs typeface="+mn-cs"/>
        </a:defRPr>
      </a:lvl6pPr>
      <a:lvl7pPr marL="2743034" algn="l" defTabSz="457172" rtl="0" eaLnBrk="1" latinLnBrk="0" hangingPunct="1">
        <a:defRPr sz="1800" kern="1200">
          <a:solidFill>
            <a:schemeClr val="tx1"/>
          </a:solidFill>
          <a:latin typeface="+mn-lt"/>
          <a:ea typeface="+mn-ea"/>
          <a:cs typeface="+mn-cs"/>
        </a:defRPr>
      </a:lvl7pPr>
      <a:lvl8pPr marL="3200207" algn="l" defTabSz="457172" rtl="0" eaLnBrk="1" latinLnBrk="0" hangingPunct="1">
        <a:defRPr sz="1800" kern="1200">
          <a:solidFill>
            <a:schemeClr val="tx1"/>
          </a:solidFill>
          <a:latin typeface="+mn-lt"/>
          <a:ea typeface="+mn-ea"/>
          <a:cs typeface="+mn-cs"/>
        </a:defRPr>
      </a:lvl8pPr>
      <a:lvl9pPr marL="3657380" algn="l" defTabSz="457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40.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40.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s>
</file>

<file path=ppt/slides/_rels/slide1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85.svg"/><Relationship Id="rId7" Type="http://schemas.openxmlformats.org/officeDocument/2006/relationships/image" Target="../media/image87.svg"/><Relationship Id="rId2" Type="http://schemas.openxmlformats.org/officeDocument/2006/relationships/image" Target="../media/image84.png"/><Relationship Id="rId1" Type="http://schemas.openxmlformats.org/officeDocument/2006/relationships/slideLayout" Target="../slideLayouts/slideLayout40.xml"/><Relationship Id="rId6" Type="http://schemas.openxmlformats.org/officeDocument/2006/relationships/image" Target="../media/image86.png"/><Relationship Id="rId11" Type="http://schemas.openxmlformats.org/officeDocument/2006/relationships/image" Target="../media/image81.svg"/><Relationship Id="rId5" Type="http://schemas.openxmlformats.org/officeDocument/2006/relationships/image" Target="../media/image77.svg"/><Relationship Id="rId10"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79.svg"/></Relationships>
</file>

<file path=ppt/slides/_rels/slide13.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82.xml"/><Relationship Id="rId6" Type="http://schemas.openxmlformats.org/officeDocument/2006/relationships/image" Target="../media/image93.svg"/><Relationship Id="rId5" Type="http://schemas.openxmlformats.org/officeDocument/2006/relationships/image" Target="../media/image92.png"/><Relationship Id="rId10" Type="http://schemas.openxmlformats.org/officeDocument/2006/relationships/image" Target="../media/image97.svg"/><Relationship Id="rId4" Type="http://schemas.openxmlformats.org/officeDocument/2006/relationships/image" Target="../media/image91.svg"/><Relationship Id="rId9" Type="http://schemas.openxmlformats.org/officeDocument/2006/relationships/image" Target="../media/image9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svg"/><Relationship Id="rId3" Type="http://schemas.openxmlformats.org/officeDocument/2006/relationships/image" Target="../media/image10.jpeg"/><Relationship Id="rId21" Type="http://schemas.openxmlformats.org/officeDocument/2006/relationships/image" Target="../media/image28.sv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13.jpeg"/><Relationship Id="rId11" Type="http://schemas.openxmlformats.org/officeDocument/2006/relationships/image" Target="../media/image18.sv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sv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notesSlide" Target="../notesSlides/notesSlide6.xml"/><Relationship Id="rId16" Type="http://schemas.openxmlformats.org/officeDocument/2006/relationships/image" Target="../media/image53.svg"/><Relationship Id="rId1" Type="http://schemas.openxmlformats.org/officeDocument/2006/relationships/slideLayout" Target="../slideLayouts/slideLayout17.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82.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33BDAE-D062-41EB-8DAD-8EB75C566EC4}"/>
              </a:ext>
            </a:extLst>
          </p:cNvPr>
          <p:cNvPicPr>
            <a:picLocks noChangeAspect="1"/>
          </p:cNvPicPr>
          <p:nvPr/>
        </p:nvPicPr>
        <p:blipFill rotWithShape="1">
          <a:blip r:embed="rId3"/>
          <a:srcRect t="-1" b="25789"/>
          <a:stretch/>
        </p:blipFill>
        <p:spPr>
          <a:xfrm>
            <a:off x="0" y="1"/>
            <a:ext cx="9144000" cy="3562613"/>
          </a:xfrm>
          <a:prstGeom prst="rect">
            <a:avLst/>
          </a:prstGeom>
        </p:spPr>
      </p:pic>
      <p:sp>
        <p:nvSpPr>
          <p:cNvPr id="9" name="Rectangle 8"/>
          <p:cNvSpPr/>
          <p:nvPr/>
        </p:nvSpPr>
        <p:spPr>
          <a:xfrm>
            <a:off x="17351" y="1409428"/>
            <a:ext cx="9144001" cy="2171290"/>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Placeholder 9"/>
          <p:cNvSpPr>
            <a:spLocks noGrp="1"/>
          </p:cNvSpPr>
          <p:nvPr>
            <p:ph type="body" sz="quarter" idx="15"/>
          </p:nvPr>
        </p:nvSpPr>
        <p:spPr>
          <a:xfrm>
            <a:off x="-1" y="3580718"/>
            <a:ext cx="9144000" cy="761890"/>
          </a:xfrm>
        </p:spPr>
        <p:txBody>
          <a:bodyPr/>
          <a:lstStyle/>
          <a:p>
            <a:r>
              <a:rPr lang="en-US"/>
              <a:t> </a:t>
            </a:r>
          </a:p>
        </p:txBody>
      </p:sp>
      <p:sp>
        <p:nvSpPr>
          <p:cNvPr id="7" name="Title 6"/>
          <p:cNvSpPr>
            <a:spLocks noGrp="1"/>
          </p:cNvSpPr>
          <p:nvPr>
            <p:ph type="ctrTitle"/>
          </p:nvPr>
        </p:nvSpPr>
        <p:spPr>
          <a:xfrm>
            <a:off x="226596" y="3603077"/>
            <a:ext cx="8673872" cy="553998"/>
          </a:xfrm>
        </p:spPr>
        <p:txBody>
          <a:bodyPr/>
          <a:lstStyle/>
          <a:p>
            <a:r>
              <a:rPr lang="en-US" sz="2800" dirty="0"/>
              <a:t>Sustaining Adoption &amp; Building a Change Network</a:t>
            </a:r>
          </a:p>
        </p:txBody>
      </p:sp>
      <p:sp>
        <p:nvSpPr>
          <p:cNvPr id="8" name="Subtitle 7"/>
          <p:cNvSpPr>
            <a:spLocks noGrp="1"/>
          </p:cNvSpPr>
          <p:nvPr>
            <p:ph type="subTitle" idx="1"/>
          </p:nvPr>
        </p:nvSpPr>
        <p:spPr>
          <a:xfrm>
            <a:off x="252415" y="4052063"/>
            <a:ext cx="8673872" cy="215444"/>
          </a:xfrm>
        </p:spPr>
        <p:txBody>
          <a:bodyPr lIns="0" tIns="0" rIns="0" bIns="0" anchor="t">
            <a:noAutofit/>
          </a:bodyPr>
          <a:lstStyle/>
          <a:p>
            <a:endParaRPr lang="en-US" sz="1200" dirty="0">
              <a:cs typeface="Arial"/>
            </a:endParaRPr>
          </a:p>
          <a:p>
            <a:r>
              <a:rPr lang="en-US" sz="1200" dirty="0">
                <a:cs typeface="Arial"/>
              </a:rPr>
              <a:t>Gloat Customer Community April 18, 2024</a:t>
            </a:r>
            <a:endParaRPr lang="en-US" dirty="0">
              <a:cs typeface="Arial"/>
            </a:endParaRPr>
          </a:p>
        </p:txBody>
      </p:sp>
      <p:sp>
        <p:nvSpPr>
          <p:cNvPr id="14" name="Slide Number Placeholder 1">
            <a:extLst>
              <a:ext uri="{FF2B5EF4-FFF2-40B4-BE49-F238E27FC236}">
                <a16:creationId xmlns:a16="http://schemas.microsoft.com/office/drawing/2014/main" id="{D51B5DB3-71A2-40E3-BA12-23F48F3BD0AD}"/>
              </a:ext>
            </a:extLst>
          </p:cNvPr>
          <p:cNvSpPr txBox="1">
            <a:spLocks/>
          </p:cNvSpPr>
          <p:nvPr/>
        </p:nvSpPr>
        <p:spPr>
          <a:xfrm>
            <a:off x="1747891" y="4857155"/>
            <a:ext cx="525690" cy="92333"/>
          </a:xfrm>
          <a:prstGeom prst="rect">
            <a:avLst/>
          </a:prstGeom>
        </p:spPr>
        <p:txBody>
          <a:bodyPr vert="horz" lIns="0" tIns="0" rIns="0" bIns="0" rtlCol="0" anchor="ctr">
            <a:spAutoFit/>
          </a:bodyPr>
          <a:lstStyle>
            <a:defPPr>
              <a:defRPr lang="en-US"/>
            </a:defPPr>
            <a:lvl1pPr marL="0" algn="l" defTabSz="457184" rtl="0" eaLnBrk="1" latinLnBrk="0" hangingPunct="1">
              <a:defRPr sz="600" kern="1200">
                <a:solidFill>
                  <a:schemeClr val="bg2"/>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3DCD58"/>
                </a:solidFill>
                <a:effectLst/>
                <a:uLnTx/>
                <a:uFillTx/>
                <a:latin typeface="Arial"/>
                <a:ea typeface="+mn-ea"/>
                <a:cs typeface="Arial"/>
                <a:sym typeface="Arial"/>
              </a:rPr>
              <a:t>Page </a:t>
            </a:r>
            <a:fld id="{5A9C12DC-491F-9444-86A2-13AC5C62A2FC}" type="slidenum">
              <a:rPr kumimoji="0" lang="en-US" sz="600" b="0" i="0" u="none" strike="noStrike" kern="0" cap="none" spc="0" normalizeH="0" baseline="0" noProof="0" smtClean="0">
                <a:ln>
                  <a:noFill/>
                </a:ln>
                <a:solidFill>
                  <a:srgbClr val="3DCD58"/>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600" b="0" i="0" u="none" strike="noStrike" kern="0" cap="none" spc="0" normalizeH="0" baseline="0" noProof="0">
              <a:ln>
                <a:noFill/>
              </a:ln>
              <a:solidFill>
                <a:srgbClr val="3DCD58"/>
              </a:solidFill>
              <a:effectLst/>
              <a:uLnTx/>
              <a:uFillTx/>
              <a:latin typeface="Arial"/>
              <a:ea typeface="+mn-ea"/>
              <a:cs typeface="Arial"/>
              <a:sym typeface="Arial"/>
            </a:endParaRPr>
          </a:p>
        </p:txBody>
      </p:sp>
      <p:sp>
        <p:nvSpPr>
          <p:cNvPr id="15" name="Footer Placeholder 2">
            <a:extLst>
              <a:ext uri="{FF2B5EF4-FFF2-40B4-BE49-F238E27FC236}">
                <a16:creationId xmlns:a16="http://schemas.microsoft.com/office/drawing/2014/main" id="{A6A65484-F30E-4304-BCF5-57680B3EC7ED}"/>
              </a:ext>
            </a:extLst>
          </p:cNvPr>
          <p:cNvSpPr txBox="1">
            <a:spLocks/>
          </p:cNvSpPr>
          <p:nvPr/>
        </p:nvSpPr>
        <p:spPr>
          <a:xfrm>
            <a:off x="252413" y="4857155"/>
            <a:ext cx="1509767" cy="92333"/>
          </a:xfrm>
          <a:prstGeom prst="rect">
            <a:avLst/>
          </a:prstGeom>
        </p:spPr>
        <p:txBody>
          <a:bodyPr vert="horz" wrap="square" lIns="0" tIns="0" rIns="0" bIns="0" rtlCol="0" anchor="ctr">
            <a:spAutoFit/>
          </a:bodyPr>
          <a:lstStyle>
            <a:defPPr>
              <a:defRPr lang="en-US"/>
            </a:defPPr>
            <a:lvl1pPr marL="0" algn="l" defTabSz="457184" rtl="0" eaLnBrk="1" latinLnBrk="0" hangingPunct="1">
              <a:defRPr sz="600" kern="1200">
                <a:solidFill>
                  <a:schemeClr val="accent1"/>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626469"/>
                </a:solidFill>
                <a:effectLst/>
                <a:uLnTx/>
                <a:uFillTx/>
                <a:latin typeface="Arial"/>
                <a:ea typeface="+mn-ea"/>
                <a:cs typeface="Arial"/>
                <a:sym typeface="Arial"/>
              </a:rPr>
              <a:t>Confidential Property of Schneider Electric |</a:t>
            </a:r>
          </a:p>
        </p:txBody>
      </p:sp>
      <p:sp>
        <p:nvSpPr>
          <p:cNvPr id="2" name="TextBox 1">
            <a:extLst>
              <a:ext uri="{FF2B5EF4-FFF2-40B4-BE49-F238E27FC236}">
                <a16:creationId xmlns:a16="http://schemas.microsoft.com/office/drawing/2014/main" id="{3FAA0226-6175-A71B-B6D7-7AD194A80221}"/>
              </a:ext>
            </a:extLst>
          </p:cNvPr>
          <p:cNvSpPr txBox="1"/>
          <p:nvPr/>
        </p:nvSpPr>
        <p:spPr>
          <a:xfrm>
            <a:off x="252414" y="158092"/>
            <a:ext cx="2074956" cy="1200329"/>
          </a:xfrm>
          <a:prstGeom prst="rect">
            <a:avLst/>
          </a:prstGeom>
          <a:noFill/>
        </p:spPr>
        <p:txBody>
          <a:bodyPr wrap="square" rtlCol="0">
            <a:spAutoFit/>
          </a:bodyPr>
          <a:lstStyle/>
          <a:p>
            <a:pPr algn="ctr"/>
            <a:r>
              <a:rPr lang="en-US" sz="2400" b="1" dirty="0">
                <a:solidFill>
                  <a:schemeClr val="tx2"/>
                </a:solidFill>
              </a:rPr>
              <a:t>Internal Talent Marketplace</a:t>
            </a:r>
          </a:p>
        </p:txBody>
      </p:sp>
    </p:spTree>
    <p:extLst>
      <p:ext uri="{BB962C8B-B14F-4D97-AF65-F5344CB8AC3E}">
        <p14:creationId xmlns:p14="http://schemas.microsoft.com/office/powerpoint/2010/main" val="112703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a:extLst>
              <a:ext uri="{FF2B5EF4-FFF2-40B4-BE49-F238E27FC236}">
                <a16:creationId xmlns:a16="http://schemas.microsoft.com/office/drawing/2014/main" id="{947C3EE6-BD54-4C29-A204-277EEAE1778D}"/>
              </a:ext>
            </a:extLst>
          </p:cNvPr>
          <p:cNvSpPr>
            <a:spLocks noGrp="1"/>
          </p:cNvSpPr>
          <p:nvPr>
            <p:ph sz="quarter" idx="32"/>
          </p:nvPr>
        </p:nvSpPr>
        <p:spPr>
          <a:xfrm>
            <a:off x="5353035" y="2343589"/>
            <a:ext cx="3497910" cy="2223035"/>
          </a:xfrm>
        </p:spPr>
        <p:txBody>
          <a:bodyPr/>
          <a:lstStyle/>
          <a:p>
            <a:pPr marL="301624" indent="-285750">
              <a:buFont typeface="Wingdings" panose="05000000000000000000" pitchFamily="2" charset="2"/>
              <a:buChar char="ü"/>
            </a:pPr>
            <a:r>
              <a:rPr lang="en-US" sz="1200" dirty="0"/>
              <a:t>Be informed as stakeholders</a:t>
            </a:r>
          </a:p>
          <a:p>
            <a:pPr marL="301624" indent="-285750">
              <a:buFont typeface="Wingdings" panose="05000000000000000000" pitchFamily="2" charset="2"/>
              <a:buChar char="ü"/>
            </a:pPr>
            <a:r>
              <a:rPr lang="en-US" sz="1200" dirty="0"/>
              <a:t>Become SME in this space</a:t>
            </a:r>
          </a:p>
          <a:p>
            <a:pPr marL="301624" indent="-285750">
              <a:buFont typeface="Wingdings" panose="05000000000000000000" pitchFamily="2" charset="2"/>
              <a:buChar char="ü"/>
            </a:pPr>
            <a:r>
              <a:rPr lang="en-US" sz="1200" dirty="0"/>
              <a:t>Champion OTM within entity</a:t>
            </a:r>
          </a:p>
          <a:p>
            <a:pPr marL="301624" indent="-285750">
              <a:buFont typeface="Wingdings" panose="05000000000000000000" pitchFamily="2" charset="2"/>
              <a:buChar char="ü"/>
            </a:pPr>
            <a:r>
              <a:rPr lang="en-US" sz="1200" dirty="0"/>
              <a:t>Ensure partnership with all region leads</a:t>
            </a:r>
          </a:p>
          <a:p>
            <a:pPr marL="301624" indent="-285750">
              <a:buFont typeface="Wingdings" panose="05000000000000000000" pitchFamily="2" charset="2"/>
              <a:buChar char="ü"/>
            </a:pPr>
            <a:r>
              <a:rPr lang="en-US" sz="1200" dirty="0"/>
              <a:t>Influence local strategies as voice of the entity</a:t>
            </a:r>
          </a:p>
        </p:txBody>
      </p:sp>
      <p:sp>
        <p:nvSpPr>
          <p:cNvPr id="2" name="Slide Number Placeholder 1">
            <a:extLst>
              <a:ext uri="{FF2B5EF4-FFF2-40B4-BE49-F238E27FC236}">
                <a16:creationId xmlns:a16="http://schemas.microsoft.com/office/drawing/2014/main" id="{E2B38126-22C2-4199-9676-4F222D427088}"/>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Footer Placeholder 2">
            <a:extLst>
              <a:ext uri="{FF2B5EF4-FFF2-40B4-BE49-F238E27FC236}">
                <a16:creationId xmlns:a16="http://schemas.microsoft.com/office/drawing/2014/main" id="{8D6F815F-69EE-45C0-8109-F2BDD9EBD70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45" name="Text Placeholder 44">
            <a:extLst>
              <a:ext uri="{FF2B5EF4-FFF2-40B4-BE49-F238E27FC236}">
                <a16:creationId xmlns:a16="http://schemas.microsoft.com/office/drawing/2014/main" id="{72B4D897-15B3-4CC9-AA8C-9815C510CFB7}"/>
              </a:ext>
            </a:extLst>
          </p:cNvPr>
          <p:cNvSpPr>
            <a:spLocks noGrp="1"/>
          </p:cNvSpPr>
          <p:nvPr>
            <p:ph type="body" sz="quarter" idx="33"/>
          </p:nvPr>
        </p:nvSpPr>
        <p:spPr>
          <a:xfrm>
            <a:off x="248444" y="153331"/>
            <a:ext cx="8647112" cy="369332"/>
          </a:xfrm>
        </p:spPr>
        <p:txBody>
          <a:bodyPr/>
          <a:lstStyle/>
          <a:p>
            <a:pPr algn="ctr">
              <a:spcBef>
                <a:spcPts val="0"/>
              </a:spcBef>
              <a:spcAft>
                <a:spcPts val="0"/>
              </a:spcAft>
            </a:pPr>
            <a:r>
              <a:rPr lang="en-US" dirty="0"/>
              <a:t>Define the Roles and Responsibilities and Time Commitment</a:t>
            </a:r>
          </a:p>
          <a:p>
            <a:pPr algn="ctr">
              <a:spcBef>
                <a:spcPts val="0"/>
              </a:spcBef>
              <a:spcAft>
                <a:spcPts val="0"/>
              </a:spcAft>
            </a:pPr>
            <a:r>
              <a:rPr lang="en-US" dirty="0"/>
              <a:t>of Members in the Change Network</a:t>
            </a:r>
          </a:p>
        </p:txBody>
      </p:sp>
      <p:grpSp>
        <p:nvGrpSpPr>
          <p:cNvPr id="14" name="Group 13">
            <a:extLst>
              <a:ext uri="{FF2B5EF4-FFF2-40B4-BE49-F238E27FC236}">
                <a16:creationId xmlns:a16="http://schemas.microsoft.com/office/drawing/2014/main" id="{39D15731-7884-4788-9BA6-3C0B61262B5C}"/>
              </a:ext>
            </a:extLst>
          </p:cNvPr>
          <p:cNvGrpSpPr/>
          <p:nvPr/>
        </p:nvGrpSpPr>
        <p:grpSpPr>
          <a:xfrm>
            <a:off x="2756761" y="1654767"/>
            <a:ext cx="2491981" cy="684761"/>
            <a:chOff x="8192702" y="1579371"/>
            <a:chExt cx="3389699" cy="986676"/>
          </a:xfrm>
        </p:grpSpPr>
        <p:sp>
          <p:nvSpPr>
            <p:cNvPr id="15" name="ShapeNameChangedByPowerUser1">
              <a:extLst>
                <a:ext uri="{FF2B5EF4-FFF2-40B4-BE49-F238E27FC236}">
                  <a16:creationId xmlns:a16="http://schemas.microsoft.com/office/drawing/2014/main" id="{2B3F1020-D8F3-4D29-90B7-083535A287F6}"/>
                </a:ext>
              </a:extLst>
            </p:cNvPr>
            <p:cNvSpPr>
              <a:spLocks noChangeAspect="1"/>
            </p:cNvSpPr>
            <p:nvPr/>
          </p:nvSpPr>
          <p:spPr>
            <a:xfrm>
              <a:off x="10607612" y="1579371"/>
              <a:ext cx="974789" cy="986675"/>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16" name="ShapeNameChangedByPowerUser2">
              <a:extLst>
                <a:ext uri="{FF2B5EF4-FFF2-40B4-BE49-F238E27FC236}">
                  <a16:creationId xmlns:a16="http://schemas.microsoft.com/office/drawing/2014/main" id="{5975B29B-761F-485D-A3BA-D64FAE62B322}"/>
                </a:ext>
              </a:extLst>
            </p:cNvPr>
            <p:cNvSpPr/>
            <p:nvPr/>
          </p:nvSpPr>
          <p:spPr>
            <a:xfrm>
              <a:off x="8192702" y="1579372"/>
              <a:ext cx="2414911" cy="98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Point Of Contact (POC) for respective entity</a:t>
              </a:r>
            </a:p>
          </p:txBody>
        </p:sp>
        <p:sp>
          <p:nvSpPr>
            <p:cNvPr id="17" name="Oval 16">
              <a:extLst>
                <a:ext uri="{FF2B5EF4-FFF2-40B4-BE49-F238E27FC236}">
                  <a16:creationId xmlns:a16="http://schemas.microsoft.com/office/drawing/2014/main" id="{B6C9032E-0BD6-409F-9D51-0006C9040438}"/>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7C6273A7-3DAC-4A23-AD65-C4652538BE95}"/>
              </a:ext>
            </a:extLst>
          </p:cNvPr>
          <p:cNvGrpSpPr/>
          <p:nvPr/>
        </p:nvGrpSpPr>
        <p:grpSpPr>
          <a:xfrm>
            <a:off x="2739887" y="3374537"/>
            <a:ext cx="2491981" cy="684761"/>
            <a:chOff x="8192702" y="1579371"/>
            <a:chExt cx="3389699" cy="986676"/>
          </a:xfrm>
        </p:grpSpPr>
        <p:sp>
          <p:nvSpPr>
            <p:cNvPr id="19" name="ShapeNameChangedByPowerUser1">
              <a:extLst>
                <a:ext uri="{FF2B5EF4-FFF2-40B4-BE49-F238E27FC236}">
                  <a16:creationId xmlns:a16="http://schemas.microsoft.com/office/drawing/2014/main" id="{61D7EA04-4CEB-4199-8756-CE6246A4E629}"/>
                </a:ext>
              </a:extLst>
            </p:cNvPr>
            <p:cNvSpPr>
              <a:spLocks noChangeAspect="1"/>
            </p:cNvSpPr>
            <p:nvPr/>
          </p:nvSpPr>
          <p:spPr>
            <a:xfrm>
              <a:off x="10607612" y="1579371"/>
              <a:ext cx="974789" cy="98667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0" name="ShapeNameChangedByPowerUser2">
              <a:extLst>
                <a:ext uri="{FF2B5EF4-FFF2-40B4-BE49-F238E27FC236}">
                  <a16:creationId xmlns:a16="http://schemas.microsoft.com/office/drawing/2014/main" id="{EB8C49D4-7F89-4E84-BFA2-64BE1E42FDCE}"/>
                </a:ext>
              </a:extLst>
            </p:cNvPr>
            <p:cNvSpPr/>
            <p:nvPr/>
          </p:nvSpPr>
          <p:spPr>
            <a:xfrm>
              <a:off x="8192702" y="1579372"/>
              <a:ext cx="2414911" cy="98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ea typeface="+mn-ea"/>
                  <a:cs typeface="+mn-cs"/>
                </a:rPr>
                <a:t>Support entity success against KPI targets</a:t>
              </a:r>
            </a:p>
          </p:txBody>
        </p:sp>
        <p:sp>
          <p:nvSpPr>
            <p:cNvPr id="21" name="Oval 20">
              <a:extLst>
                <a:ext uri="{FF2B5EF4-FFF2-40B4-BE49-F238E27FC236}">
                  <a16:creationId xmlns:a16="http://schemas.microsoft.com/office/drawing/2014/main" id="{0B15F1BF-200E-418A-A0C5-29666698AA2F}"/>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DAEDEC8E-0E89-4A6D-BB45-E83689C7A1CF}"/>
              </a:ext>
            </a:extLst>
          </p:cNvPr>
          <p:cNvGrpSpPr/>
          <p:nvPr/>
        </p:nvGrpSpPr>
        <p:grpSpPr>
          <a:xfrm>
            <a:off x="2756759" y="2461288"/>
            <a:ext cx="2491981" cy="684761"/>
            <a:chOff x="8192702" y="1579371"/>
            <a:chExt cx="3389699" cy="986676"/>
          </a:xfrm>
        </p:grpSpPr>
        <p:sp>
          <p:nvSpPr>
            <p:cNvPr id="23" name="ShapeNameChangedByPowerUser1">
              <a:extLst>
                <a:ext uri="{FF2B5EF4-FFF2-40B4-BE49-F238E27FC236}">
                  <a16:creationId xmlns:a16="http://schemas.microsoft.com/office/drawing/2014/main" id="{559F7DCB-D1D0-4DFA-9FE2-796D21BE5155}"/>
                </a:ext>
              </a:extLst>
            </p:cNvPr>
            <p:cNvSpPr>
              <a:spLocks noChangeAspect="1"/>
            </p:cNvSpPr>
            <p:nvPr/>
          </p:nvSpPr>
          <p:spPr>
            <a:xfrm>
              <a:off x="10607612" y="1579371"/>
              <a:ext cx="974789" cy="986675"/>
            </a:xfrm>
            <a:prstGeom prst="flowChartDela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4" name="ShapeNameChangedByPowerUser2">
              <a:extLst>
                <a:ext uri="{FF2B5EF4-FFF2-40B4-BE49-F238E27FC236}">
                  <a16:creationId xmlns:a16="http://schemas.microsoft.com/office/drawing/2014/main" id="{4FF63F29-881D-4D8F-B6A4-C9FF896A7EBF}"/>
                </a:ext>
              </a:extLst>
            </p:cNvPr>
            <p:cNvSpPr/>
            <p:nvPr/>
          </p:nvSpPr>
          <p:spPr>
            <a:xfrm>
              <a:off x="8192702" y="1579372"/>
              <a:ext cx="2414911" cy="98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Support regional / local OTM teams for their ongoing strategy</a:t>
              </a:r>
            </a:p>
          </p:txBody>
        </p:sp>
        <p:sp>
          <p:nvSpPr>
            <p:cNvPr id="25" name="Oval 24">
              <a:extLst>
                <a:ext uri="{FF2B5EF4-FFF2-40B4-BE49-F238E27FC236}">
                  <a16:creationId xmlns:a16="http://schemas.microsoft.com/office/drawing/2014/main" id="{DCA15FD9-5F24-4A50-860D-A0DA348B9DA2}"/>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E16E3A95-D760-4D53-B8AD-B151D879D505}"/>
              </a:ext>
            </a:extLst>
          </p:cNvPr>
          <p:cNvGrpSpPr/>
          <p:nvPr/>
        </p:nvGrpSpPr>
        <p:grpSpPr>
          <a:xfrm>
            <a:off x="2739887" y="4172394"/>
            <a:ext cx="2491981" cy="684761"/>
            <a:chOff x="8192702" y="1579371"/>
            <a:chExt cx="3389699" cy="986676"/>
          </a:xfrm>
        </p:grpSpPr>
        <p:sp>
          <p:nvSpPr>
            <p:cNvPr id="27" name="ShapeNameChangedByPowerUser1">
              <a:extLst>
                <a:ext uri="{FF2B5EF4-FFF2-40B4-BE49-F238E27FC236}">
                  <a16:creationId xmlns:a16="http://schemas.microsoft.com/office/drawing/2014/main" id="{EEE2A8ED-05F2-48E6-B578-41B2BC1E1076}"/>
                </a:ext>
              </a:extLst>
            </p:cNvPr>
            <p:cNvSpPr>
              <a:spLocks noChangeAspect="1"/>
            </p:cNvSpPr>
            <p:nvPr/>
          </p:nvSpPr>
          <p:spPr>
            <a:xfrm>
              <a:off x="10607612" y="1579371"/>
              <a:ext cx="974789" cy="986675"/>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8" name="ShapeNameChangedByPowerUser2">
              <a:extLst>
                <a:ext uri="{FF2B5EF4-FFF2-40B4-BE49-F238E27FC236}">
                  <a16:creationId xmlns:a16="http://schemas.microsoft.com/office/drawing/2014/main" id="{CC8A5039-6F0B-43A8-B870-E373BC8F675D}"/>
                </a:ext>
              </a:extLst>
            </p:cNvPr>
            <p:cNvSpPr/>
            <p:nvPr/>
          </p:nvSpPr>
          <p:spPr>
            <a:xfrm>
              <a:off x="8192702" y="1579372"/>
              <a:ext cx="2646919" cy="98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Support local team strategies on continuous improvement opportunities</a:t>
              </a:r>
            </a:p>
          </p:txBody>
        </p:sp>
        <p:sp>
          <p:nvSpPr>
            <p:cNvPr id="29" name="Oval 28">
              <a:extLst>
                <a:ext uri="{FF2B5EF4-FFF2-40B4-BE49-F238E27FC236}">
                  <a16:creationId xmlns:a16="http://schemas.microsoft.com/office/drawing/2014/main" id="{6A6B60FE-13F1-4EE6-B178-C44930C5DBFA}"/>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sp>
        <p:nvSpPr>
          <p:cNvPr id="30" name="ShapeNameChangedByPowerUser1">
            <a:extLst>
              <a:ext uri="{FF2B5EF4-FFF2-40B4-BE49-F238E27FC236}">
                <a16:creationId xmlns:a16="http://schemas.microsoft.com/office/drawing/2014/main" id="{602579AF-34E9-46AB-ACB2-0CB246A3ECDA}"/>
              </a:ext>
            </a:extLst>
          </p:cNvPr>
          <p:cNvSpPr>
            <a:spLocks noChangeAspect="1"/>
          </p:cNvSpPr>
          <p:nvPr/>
        </p:nvSpPr>
        <p:spPr>
          <a:xfrm>
            <a:off x="494846" y="2579470"/>
            <a:ext cx="1440991" cy="13603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cxnSp>
        <p:nvCxnSpPr>
          <p:cNvPr id="31" name="Curved Connector 85">
            <a:extLst>
              <a:ext uri="{FF2B5EF4-FFF2-40B4-BE49-F238E27FC236}">
                <a16:creationId xmlns:a16="http://schemas.microsoft.com/office/drawing/2014/main" id="{F7534F1C-2650-4ABE-9128-96F1C6C34B96}"/>
              </a:ext>
            </a:extLst>
          </p:cNvPr>
          <p:cNvCxnSpPr>
            <a:cxnSpLocks/>
            <a:stCxn id="16" idx="1"/>
            <a:endCxn id="30" idx="6"/>
          </p:cNvCxnSpPr>
          <p:nvPr/>
        </p:nvCxnSpPr>
        <p:spPr>
          <a:xfrm rot="10800000" flipV="1">
            <a:off x="1935837" y="1997147"/>
            <a:ext cx="820925" cy="1262484"/>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urved Connector 86">
            <a:extLst>
              <a:ext uri="{FF2B5EF4-FFF2-40B4-BE49-F238E27FC236}">
                <a16:creationId xmlns:a16="http://schemas.microsoft.com/office/drawing/2014/main" id="{76A87B3E-D378-4EC1-893C-7FAFACCA93BD}"/>
              </a:ext>
            </a:extLst>
          </p:cNvPr>
          <p:cNvCxnSpPr>
            <a:cxnSpLocks/>
            <a:stCxn id="20" idx="1"/>
            <a:endCxn id="30" idx="6"/>
          </p:cNvCxnSpPr>
          <p:nvPr/>
        </p:nvCxnSpPr>
        <p:spPr>
          <a:xfrm rot="10800000">
            <a:off x="1935837" y="3259632"/>
            <a:ext cx="804050" cy="457286"/>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urved Connector 87">
            <a:extLst>
              <a:ext uri="{FF2B5EF4-FFF2-40B4-BE49-F238E27FC236}">
                <a16:creationId xmlns:a16="http://schemas.microsoft.com/office/drawing/2014/main" id="{F653F5BA-B071-4E25-A39C-6F51EA06CB4A}"/>
              </a:ext>
            </a:extLst>
          </p:cNvPr>
          <p:cNvCxnSpPr>
            <a:cxnSpLocks/>
            <a:stCxn id="24" idx="1"/>
            <a:endCxn id="30" idx="6"/>
          </p:cNvCxnSpPr>
          <p:nvPr/>
        </p:nvCxnSpPr>
        <p:spPr>
          <a:xfrm rot="10800000" flipV="1">
            <a:off x="1935837" y="2803668"/>
            <a:ext cx="820922" cy="455963"/>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urved Connector 88">
            <a:extLst>
              <a:ext uri="{FF2B5EF4-FFF2-40B4-BE49-F238E27FC236}">
                <a16:creationId xmlns:a16="http://schemas.microsoft.com/office/drawing/2014/main" id="{313D5EDC-99AA-46DC-B926-33F471A0F68D}"/>
              </a:ext>
            </a:extLst>
          </p:cNvPr>
          <p:cNvCxnSpPr>
            <a:cxnSpLocks/>
            <a:endCxn id="30" idx="6"/>
          </p:cNvCxnSpPr>
          <p:nvPr/>
        </p:nvCxnSpPr>
        <p:spPr>
          <a:xfrm rot="10800000">
            <a:off x="1935837" y="3259633"/>
            <a:ext cx="820922" cy="1286083"/>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5" name="Graphic 34" descr="User">
            <a:extLst>
              <a:ext uri="{FF2B5EF4-FFF2-40B4-BE49-F238E27FC236}">
                <a16:creationId xmlns:a16="http://schemas.microsoft.com/office/drawing/2014/main" id="{591AD98A-56DF-422B-8CBB-09A43963C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501" y="2591440"/>
            <a:ext cx="1275357" cy="1222217"/>
          </a:xfrm>
          <a:prstGeom prst="rect">
            <a:avLst/>
          </a:prstGeom>
        </p:spPr>
      </p:pic>
      <p:sp>
        <p:nvSpPr>
          <p:cNvPr id="39" name="ShapeNameChangedByPowerUser2">
            <a:extLst>
              <a:ext uri="{FF2B5EF4-FFF2-40B4-BE49-F238E27FC236}">
                <a16:creationId xmlns:a16="http://schemas.microsoft.com/office/drawing/2014/main" id="{C36E7014-74FA-482B-A131-C502F0780790}"/>
              </a:ext>
            </a:extLst>
          </p:cNvPr>
          <p:cNvSpPr/>
          <p:nvPr/>
        </p:nvSpPr>
        <p:spPr>
          <a:xfrm>
            <a:off x="327664" y="1808264"/>
            <a:ext cx="1775353" cy="684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Arial"/>
                <a:ea typeface="+mn-ea"/>
                <a:cs typeface="+mn-cs"/>
              </a:rPr>
              <a:t>Entity Stakeholders</a:t>
            </a:r>
          </a:p>
        </p:txBody>
      </p:sp>
      <p:sp>
        <p:nvSpPr>
          <p:cNvPr id="40" name="ShapeNameChangedByPowerUser2">
            <a:extLst>
              <a:ext uri="{FF2B5EF4-FFF2-40B4-BE49-F238E27FC236}">
                <a16:creationId xmlns:a16="http://schemas.microsoft.com/office/drawing/2014/main" id="{86B53A8F-984A-40DF-8503-46FCA314FEBE}"/>
              </a:ext>
            </a:extLst>
          </p:cNvPr>
          <p:cNvSpPr/>
          <p:nvPr/>
        </p:nvSpPr>
        <p:spPr>
          <a:xfrm>
            <a:off x="327663" y="4032144"/>
            <a:ext cx="1775353" cy="684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a:ea typeface="+mn-ea"/>
                <a:cs typeface="+mn-cs"/>
              </a:rPr>
              <a:t>Capacity Needed: 1% of time</a:t>
            </a:r>
          </a:p>
        </p:txBody>
      </p:sp>
      <p:sp>
        <p:nvSpPr>
          <p:cNvPr id="43" name="Rectangle 42">
            <a:extLst>
              <a:ext uri="{FF2B5EF4-FFF2-40B4-BE49-F238E27FC236}">
                <a16:creationId xmlns:a16="http://schemas.microsoft.com/office/drawing/2014/main" id="{8C55BB4A-3B4A-4137-A848-50B82192B3A0}"/>
              </a:ext>
            </a:extLst>
          </p:cNvPr>
          <p:cNvSpPr/>
          <p:nvPr/>
        </p:nvSpPr>
        <p:spPr>
          <a:xfrm>
            <a:off x="5361734" y="1680254"/>
            <a:ext cx="3454602" cy="532643"/>
          </a:xfrm>
          <a:prstGeom prst="rect">
            <a:avLst/>
          </a:prstGeom>
          <a:solidFill>
            <a:schemeClr val="accent2">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469"/>
                </a:solidFill>
                <a:effectLst/>
                <a:uLnTx/>
                <a:uFillTx/>
                <a:latin typeface="Arial"/>
                <a:ea typeface="+mn-ea"/>
                <a:cs typeface="+mn-cs"/>
              </a:rPr>
              <a:t>Appointed by the HRC as the </a:t>
            </a:r>
          </a:p>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469"/>
                </a:solidFill>
                <a:effectLst/>
                <a:uLnTx/>
                <a:uFillTx/>
                <a:latin typeface="Arial"/>
                <a:ea typeface="+mn-ea"/>
                <a:cs typeface="+mn-cs"/>
              </a:rPr>
              <a:t>main stakeholder for the entity</a:t>
            </a:r>
            <a:endParaRPr kumimoji="0" lang="en-US" sz="1800" b="0" i="0" u="none" strike="noStrike" kern="1200" cap="none" spc="0" normalizeH="0" baseline="0" noProof="0" dirty="0">
              <a:ln>
                <a:noFill/>
              </a:ln>
              <a:solidFill>
                <a:srgbClr val="626469"/>
              </a:solidFill>
              <a:effectLst/>
              <a:uLnTx/>
              <a:uFillTx/>
              <a:latin typeface="Arial"/>
              <a:ea typeface="+mn-ea"/>
              <a:cs typeface="+mn-cs"/>
            </a:endParaRPr>
          </a:p>
        </p:txBody>
      </p:sp>
      <p:pic>
        <p:nvPicPr>
          <p:cNvPr id="11" name="Graphic 10" descr="Globe outline">
            <a:extLst>
              <a:ext uri="{FF2B5EF4-FFF2-40B4-BE49-F238E27FC236}">
                <a16:creationId xmlns:a16="http://schemas.microsoft.com/office/drawing/2014/main" id="{D2C5481E-6040-4427-12B9-1ADA9E93213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7217" y="1792896"/>
            <a:ext cx="390121" cy="390121"/>
          </a:xfrm>
          <a:prstGeom prst="rect">
            <a:avLst/>
          </a:prstGeom>
        </p:spPr>
      </p:pic>
      <p:pic>
        <p:nvPicPr>
          <p:cNvPr id="13" name="Graphic 12" descr="Open hand outline">
            <a:extLst>
              <a:ext uri="{FF2B5EF4-FFF2-40B4-BE49-F238E27FC236}">
                <a16:creationId xmlns:a16="http://schemas.microsoft.com/office/drawing/2014/main" id="{2268C84B-9FCF-8444-580A-A3EF14284F34}"/>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5804" y="2608195"/>
            <a:ext cx="396268" cy="396268"/>
          </a:xfrm>
          <a:prstGeom prst="rect">
            <a:avLst/>
          </a:prstGeom>
        </p:spPr>
      </p:pic>
      <p:pic>
        <p:nvPicPr>
          <p:cNvPr id="46" name="Graphic 45" descr="Bullseye outline">
            <a:extLst>
              <a:ext uri="{FF2B5EF4-FFF2-40B4-BE49-F238E27FC236}">
                <a16:creationId xmlns:a16="http://schemas.microsoft.com/office/drawing/2014/main" id="{D0ED7FE3-D6F8-32FF-AEB6-8DB5A244273F}"/>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1501" y="3458070"/>
            <a:ext cx="524465" cy="524465"/>
          </a:xfrm>
          <a:prstGeom prst="rect">
            <a:avLst/>
          </a:prstGeom>
        </p:spPr>
      </p:pic>
      <p:pic>
        <p:nvPicPr>
          <p:cNvPr id="49" name="Graphic 48" descr="Continuous Improvement outline">
            <a:extLst>
              <a:ext uri="{FF2B5EF4-FFF2-40B4-BE49-F238E27FC236}">
                <a16:creationId xmlns:a16="http://schemas.microsoft.com/office/drawing/2014/main" id="{E9FBFD5E-7F23-7574-A928-114FF9E6E775}"/>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3010" y="4252542"/>
            <a:ext cx="541083" cy="541083"/>
          </a:xfrm>
          <a:prstGeom prst="rect">
            <a:avLst/>
          </a:prstGeom>
        </p:spPr>
      </p:pic>
    </p:spTree>
    <p:extLst>
      <p:ext uri="{BB962C8B-B14F-4D97-AF65-F5344CB8AC3E}">
        <p14:creationId xmlns:p14="http://schemas.microsoft.com/office/powerpoint/2010/main" val="346113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a:extLst>
              <a:ext uri="{FF2B5EF4-FFF2-40B4-BE49-F238E27FC236}">
                <a16:creationId xmlns:a16="http://schemas.microsoft.com/office/drawing/2014/main" id="{947C3EE6-BD54-4C29-A204-277EEAE1778D}"/>
              </a:ext>
            </a:extLst>
          </p:cNvPr>
          <p:cNvSpPr>
            <a:spLocks noGrp="1"/>
          </p:cNvSpPr>
          <p:nvPr>
            <p:ph sz="quarter" idx="32"/>
          </p:nvPr>
        </p:nvSpPr>
        <p:spPr>
          <a:xfrm>
            <a:off x="5492948" y="2343589"/>
            <a:ext cx="3466636" cy="2223035"/>
          </a:xfrm>
        </p:spPr>
        <p:txBody>
          <a:bodyPr/>
          <a:lstStyle/>
          <a:p>
            <a:pPr marL="301624" indent="-285750">
              <a:spcBef>
                <a:spcPts val="0"/>
              </a:spcBef>
              <a:buFont typeface="Wingdings" panose="05000000000000000000" pitchFamily="2" charset="2"/>
              <a:buChar char="ü"/>
            </a:pPr>
            <a:r>
              <a:rPr lang="en-US" sz="1200" dirty="0"/>
              <a:t>Be informed</a:t>
            </a:r>
          </a:p>
          <a:p>
            <a:pPr marL="301624" indent="-285750">
              <a:spcBef>
                <a:spcPts val="0"/>
              </a:spcBef>
              <a:buFont typeface="Wingdings" panose="05000000000000000000" pitchFamily="2" charset="2"/>
              <a:buChar char="ü"/>
            </a:pPr>
            <a:r>
              <a:rPr lang="en-US" sz="1200" dirty="0"/>
              <a:t>Become SME in this space</a:t>
            </a:r>
          </a:p>
          <a:p>
            <a:pPr marL="301624" indent="-285750">
              <a:spcBef>
                <a:spcPts val="0"/>
              </a:spcBef>
              <a:buFont typeface="Wingdings" panose="05000000000000000000" pitchFamily="2" charset="2"/>
              <a:buChar char="ü"/>
            </a:pPr>
            <a:r>
              <a:rPr lang="en-US" sz="1200" dirty="0"/>
              <a:t>Manage and organize regional support including change management and communication</a:t>
            </a:r>
          </a:p>
          <a:p>
            <a:pPr marL="301624" indent="-285750">
              <a:spcBef>
                <a:spcPts val="0"/>
              </a:spcBef>
              <a:buFont typeface="Wingdings" panose="05000000000000000000" pitchFamily="2" charset="2"/>
              <a:buChar char="ü"/>
            </a:pPr>
            <a:r>
              <a:rPr lang="en-US" sz="1200" dirty="0"/>
              <a:t>Champion OTM within region</a:t>
            </a:r>
          </a:p>
          <a:p>
            <a:pPr marL="301624" indent="-285750">
              <a:spcBef>
                <a:spcPts val="0"/>
              </a:spcBef>
              <a:buFont typeface="Wingdings" panose="05000000000000000000" pitchFamily="2" charset="2"/>
              <a:buChar char="ü"/>
            </a:pPr>
            <a:r>
              <a:rPr lang="en-US" sz="1200" dirty="0"/>
              <a:t>Drive all things OTM in their regional scope</a:t>
            </a:r>
          </a:p>
          <a:p>
            <a:pPr marL="301624" indent="-285750">
              <a:spcBef>
                <a:spcPts val="0"/>
              </a:spcBef>
              <a:buFont typeface="Wingdings" panose="05000000000000000000" pitchFamily="2" charset="2"/>
              <a:buChar char="ü"/>
            </a:pPr>
            <a:r>
              <a:rPr lang="en-US" sz="1200" dirty="0"/>
              <a:t>Act as the voice of the region</a:t>
            </a:r>
          </a:p>
          <a:p>
            <a:pPr marL="301624" indent="-285750">
              <a:spcBef>
                <a:spcPts val="0"/>
              </a:spcBef>
              <a:buFont typeface="Wingdings" panose="05000000000000000000" pitchFamily="2" charset="2"/>
              <a:buChar char="ü"/>
            </a:pPr>
            <a:r>
              <a:rPr lang="en-US" sz="1200" dirty="0"/>
              <a:t>Keep global support team and entity stakeholders informed</a:t>
            </a:r>
          </a:p>
        </p:txBody>
      </p:sp>
      <p:sp>
        <p:nvSpPr>
          <p:cNvPr id="2" name="Slide Number Placeholder 1">
            <a:extLst>
              <a:ext uri="{FF2B5EF4-FFF2-40B4-BE49-F238E27FC236}">
                <a16:creationId xmlns:a16="http://schemas.microsoft.com/office/drawing/2014/main" id="{E2B38126-22C2-4199-9676-4F222D427088}"/>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Footer Placeholder 2">
            <a:extLst>
              <a:ext uri="{FF2B5EF4-FFF2-40B4-BE49-F238E27FC236}">
                <a16:creationId xmlns:a16="http://schemas.microsoft.com/office/drawing/2014/main" id="{8D6F815F-69EE-45C0-8109-F2BDD9EBD70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45" name="Text Placeholder 44">
            <a:extLst>
              <a:ext uri="{FF2B5EF4-FFF2-40B4-BE49-F238E27FC236}">
                <a16:creationId xmlns:a16="http://schemas.microsoft.com/office/drawing/2014/main" id="{72B4D897-15B3-4CC9-AA8C-9815C510CFB7}"/>
              </a:ext>
            </a:extLst>
          </p:cNvPr>
          <p:cNvSpPr>
            <a:spLocks noGrp="1"/>
          </p:cNvSpPr>
          <p:nvPr>
            <p:ph type="body" sz="quarter" idx="33"/>
          </p:nvPr>
        </p:nvSpPr>
        <p:spPr>
          <a:xfrm>
            <a:off x="248444" y="153331"/>
            <a:ext cx="8647112" cy="369332"/>
          </a:xfrm>
        </p:spPr>
        <p:txBody>
          <a:bodyPr/>
          <a:lstStyle/>
          <a:p>
            <a:pPr algn="ctr">
              <a:spcBef>
                <a:spcPts val="0"/>
              </a:spcBef>
              <a:spcAft>
                <a:spcPts val="0"/>
              </a:spcAft>
            </a:pPr>
            <a:r>
              <a:rPr lang="en-US" dirty="0"/>
              <a:t>Define the Roles and Responsibilities and Time Commitment</a:t>
            </a:r>
          </a:p>
          <a:p>
            <a:pPr algn="ctr">
              <a:spcBef>
                <a:spcPts val="0"/>
              </a:spcBef>
              <a:spcAft>
                <a:spcPts val="0"/>
              </a:spcAft>
            </a:pPr>
            <a:r>
              <a:rPr lang="en-US" dirty="0"/>
              <a:t>of Members in the Change Network</a:t>
            </a:r>
          </a:p>
        </p:txBody>
      </p:sp>
      <p:grpSp>
        <p:nvGrpSpPr>
          <p:cNvPr id="14" name="Group 13">
            <a:extLst>
              <a:ext uri="{FF2B5EF4-FFF2-40B4-BE49-F238E27FC236}">
                <a16:creationId xmlns:a16="http://schemas.microsoft.com/office/drawing/2014/main" id="{39D15731-7884-4788-9BA6-3C0B61262B5C}"/>
              </a:ext>
            </a:extLst>
          </p:cNvPr>
          <p:cNvGrpSpPr/>
          <p:nvPr/>
        </p:nvGrpSpPr>
        <p:grpSpPr>
          <a:xfrm>
            <a:off x="2756761" y="1654767"/>
            <a:ext cx="2491981" cy="684761"/>
            <a:chOff x="8192702" y="1579371"/>
            <a:chExt cx="3389699" cy="986676"/>
          </a:xfrm>
        </p:grpSpPr>
        <p:sp>
          <p:nvSpPr>
            <p:cNvPr id="15" name="ShapeNameChangedByPowerUser1">
              <a:extLst>
                <a:ext uri="{FF2B5EF4-FFF2-40B4-BE49-F238E27FC236}">
                  <a16:creationId xmlns:a16="http://schemas.microsoft.com/office/drawing/2014/main" id="{2B3F1020-D8F3-4D29-90B7-083535A287F6}"/>
                </a:ext>
              </a:extLst>
            </p:cNvPr>
            <p:cNvSpPr>
              <a:spLocks noChangeAspect="1"/>
            </p:cNvSpPr>
            <p:nvPr/>
          </p:nvSpPr>
          <p:spPr>
            <a:xfrm>
              <a:off x="10607612" y="1579371"/>
              <a:ext cx="974789" cy="986675"/>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16" name="ShapeNameChangedByPowerUser2">
              <a:extLst>
                <a:ext uri="{FF2B5EF4-FFF2-40B4-BE49-F238E27FC236}">
                  <a16:creationId xmlns:a16="http://schemas.microsoft.com/office/drawing/2014/main" id="{5975B29B-761F-485D-A3BA-D64FAE62B322}"/>
                </a:ext>
              </a:extLst>
            </p:cNvPr>
            <p:cNvSpPr/>
            <p:nvPr/>
          </p:nvSpPr>
          <p:spPr>
            <a:xfrm>
              <a:off x="8192702" y="1579372"/>
              <a:ext cx="2414911" cy="98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Point of contact for Region teams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(Connection to global)</a:t>
              </a:r>
            </a:p>
          </p:txBody>
        </p:sp>
        <p:sp>
          <p:nvSpPr>
            <p:cNvPr id="17" name="Oval 16">
              <a:extLst>
                <a:ext uri="{FF2B5EF4-FFF2-40B4-BE49-F238E27FC236}">
                  <a16:creationId xmlns:a16="http://schemas.microsoft.com/office/drawing/2014/main" id="{B6C9032E-0BD6-409F-9D51-0006C9040438}"/>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7C6273A7-3DAC-4A23-AD65-C4652538BE95}"/>
              </a:ext>
            </a:extLst>
          </p:cNvPr>
          <p:cNvGrpSpPr/>
          <p:nvPr/>
        </p:nvGrpSpPr>
        <p:grpSpPr>
          <a:xfrm>
            <a:off x="2739887" y="3374537"/>
            <a:ext cx="2491981" cy="684761"/>
            <a:chOff x="8192702" y="1579371"/>
            <a:chExt cx="3389699" cy="986676"/>
          </a:xfrm>
        </p:grpSpPr>
        <p:sp>
          <p:nvSpPr>
            <p:cNvPr id="19" name="ShapeNameChangedByPowerUser1">
              <a:extLst>
                <a:ext uri="{FF2B5EF4-FFF2-40B4-BE49-F238E27FC236}">
                  <a16:creationId xmlns:a16="http://schemas.microsoft.com/office/drawing/2014/main" id="{61D7EA04-4CEB-4199-8756-CE6246A4E629}"/>
                </a:ext>
              </a:extLst>
            </p:cNvPr>
            <p:cNvSpPr>
              <a:spLocks noChangeAspect="1"/>
            </p:cNvSpPr>
            <p:nvPr/>
          </p:nvSpPr>
          <p:spPr>
            <a:xfrm>
              <a:off x="10607612" y="1579371"/>
              <a:ext cx="974789" cy="98667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0" name="ShapeNameChangedByPowerUser2">
              <a:extLst>
                <a:ext uri="{FF2B5EF4-FFF2-40B4-BE49-F238E27FC236}">
                  <a16:creationId xmlns:a16="http://schemas.microsoft.com/office/drawing/2014/main" id="{EB8C49D4-7F89-4E84-BFA2-64BE1E42FDCE}"/>
                </a:ext>
              </a:extLst>
            </p:cNvPr>
            <p:cNvSpPr/>
            <p:nvPr/>
          </p:nvSpPr>
          <p:spPr>
            <a:xfrm>
              <a:off x="8192702" y="1579372"/>
              <a:ext cx="2524451" cy="98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Identify regional success measurements aligned to overall strategy</a:t>
              </a:r>
            </a:p>
          </p:txBody>
        </p:sp>
        <p:sp>
          <p:nvSpPr>
            <p:cNvPr id="21" name="Oval 20">
              <a:extLst>
                <a:ext uri="{FF2B5EF4-FFF2-40B4-BE49-F238E27FC236}">
                  <a16:creationId xmlns:a16="http://schemas.microsoft.com/office/drawing/2014/main" id="{0B15F1BF-200E-418A-A0C5-29666698AA2F}"/>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DAEDEC8E-0E89-4A6D-BB45-E83689C7A1CF}"/>
              </a:ext>
            </a:extLst>
          </p:cNvPr>
          <p:cNvGrpSpPr/>
          <p:nvPr/>
        </p:nvGrpSpPr>
        <p:grpSpPr>
          <a:xfrm>
            <a:off x="2756759" y="2461288"/>
            <a:ext cx="2491981" cy="684761"/>
            <a:chOff x="8192702" y="1579371"/>
            <a:chExt cx="3389699" cy="986676"/>
          </a:xfrm>
        </p:grpSpPr>
        <p:sp>
          <p:nvSpPr>
            <p:cNvPr id="23" name="ShapeNameChangedByPowerUser1">
              <a:extLst>
                <a:ext uri="{FF2B5EF4-FFF2-40B4-BE49-F238E27FC236}">
                  <a16:creationId xmlns:a16="http://schemas.microsoft.com/office/drawing/2014/main" id="{559F7DCB-D1D0-4DFA-9FE2-796D21BE5155}"/>
                </a:ext>
              </a:extLst>
            </p:cNvPr>
            <p:cNvSpPr>
              <a:spLocks noChangeAspect="1"/>
            </p:cNvSpPr>
            <p:nvPr/>
          </p:nvSpPr>
          <p:spPr>
            <a:xfrm>
              <a:off x="10607612" y="1579371"/>
              <a:ext cx="974789" cy="986675"/>
            </a:xfrm>
            <a:prstGeom prst="flowChartDela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4" name="ShapeNameChangedByPowerUser2">
              <a:extLst>
                <a:ext uri="{FF2B5EF4-FFF2-40B4-BE49-F238E27FC236}">
                  <a16:creationId xmlns:a16="http://schemas.microsoft.com/office/drawing/2014/main" id="{4FF63F29-881D-4D8F-B6A4-C9FF896A7EBF}"/>
                </a:ext>
              </a:extLst>
            </p:cNvPr>
            <p:cNvSpPr/>
            <p:nvPr/>
          </p:nvSpPr>
          <p:spPr>
            <a:xfrm>
              <a:off x="8192702" y="1579372"/>
              <a:ext cx="2414911" cy="98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Build and execute ongoing local initiatives around OTM</a:t>
              </a:r>
            </a:p>
          </p:txBody>
        </p:sp>
        <p:sp>
          <p:nvSpPr>
            <p:cNvPr id="25" name="Oval 24">
              <a:extLst>
                <a:ext uri="{FF2B5EF4-FFF2-40B4-BE49-F238E27FC236}">
                  <a16:creationId xmlns:a16="http://schemas.microsoft.com/office/drawing/2014/main" id="{DCA15FD9-5F24-4A50-860D-A0DA348B9DA2}"/>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E16E3A95-D760-4D53-B8AD-B151D879D505}"/>
              </a:ext>
            </a:extLst>
          </p:cNvPr>
          <p:cNvGrpSpPr/>
          <p:nvPr/>
        </p:nvGrpSpPr>
        <p:grpSpPr>
          <a:xfrm>
            <a:off x="2739887" y="4172394"/>
            <a:ext cx="2491981" cy="684761"/>
            <a:chOff x="8192702" y="1579371"/>
            <a:chExt cx="3389699" cy="986676"/>
          </a:xfrm>
        </p:grpSpPr>
        <p:sp>
          <p:nvSpPr>
            <p:cNvPr id="27" name="ShapeNameChangedByPowerUser1">
              <a:extLst>
                <a:ext uri="{FF2B5EF4-FFF2-40B4-BE49-F238E27FC236}">
                  <a16:creationId xmlns:a16="http://schemas.microsoft.com/office/drawing/2014/main" id="{EEE2A8ED-05F2-48E6-B578-41B2BC1E1076}"/>
                </a:ext>
              </a:extLst>
            </p:cNvPr>
            <p:cNvSpPr>
              <a:spLocks noChangeAspect="1"/>
            </p:cNvSpPr>
            <p:nvPr/>
          </p:nvSpPr>
          <p:spPr>
            <a:xfrm>
              <a:off x="10607612" y="1579371"/>
              <a:ext cx="974789" cy="986675"/>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8" name="ShapeNameChangedByPowerUser2">
              <a:extLst>
                <a:ext uri="{FF2B5EF4-FFF2-40B4-BE49-F238E27FC236}">
                  <a16:creationId xmlns:a16="http://schemas.microsoft.com/office/drawing/2014/main" id="{CC8A5039-6F0B-43A8-B870-E373BC8F675D}"/>
                </a:ext>
              </a:extLst>
            </p:cNvPr>
            <p:cNvSpPr/>
            <p:nvPr/>
          </p:nvSpPr>
          <p:spPr>
            <a:xfrm>
              <a:off x="8192702" y="1579372"/>
              <a:ext cx="2646919" cy="98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Identify and share any continuous improvement opportunities</a:t>
              </a:r>
            </a:p>
          </p:txBody>
        </p:sp>
        <p:sp>
          <p:nvSpPr>
            <p:cNvPr id="29" name="Oval 28">
              <a:extLst>
                <a:ext uri="{FF2B5EF4-FFF2-40B4-BE49-F238E27FC236}">
                  <a16:creationId xmlns:a16="http://schemas.microsoft.com/office/drawing/2014/main" id="{6A6B60FE-13F1-4EE6-B178-C44930C5DBFA}"/>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sp>
        <p:nvSpPr>
          <p:cNvPr id="30" name="ShapeNameChangedByPowerUser1">
            <a:extLst>
              <a:ext uri="{FF2B5EF4-FFF2-40B4-BE49-F238E27FC236}">
                <a16:creationId xmlns:a16="http://schemas.microsoft.com/office/drawing/2014/main" id="{602579AF-34E9-46AB-ACB2-0CB246A3ECDA}"/>
              </a:ext>
            </a:extLst>
          </p:cNvPr>
          <p:cNvSpPr>
            <a:spLocks noChangeAspect="1"/>
          </p:cNvSpPr>
          <p:nvPr/>
        </p:nvSpPr>
        <p:spPr>
          <a:xfrm>
            <a:off x="494846" y="2579470"/>
            <a:ext cx="1440991" cy="13603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cxnSp>
        <p:nvCxnSpPr>
          <p:cNvPr id="31" name="Curved Connector 85">
            <a:extLst>
              <a:ext uri="{FF2B5EF4-FFF2-40B4-BE49-F238E27FC236}">
                <a16:creationId xmlns:a16="http://schemas.microsoft.com/office/drawing/2014/main" id="{F7534F1C-2650-4ABE-9128-96F1C6C34B96}"/>
              </a:ext>
            </a:extLst>
          </p:cNvPr>
          <p:cNvCxnSpPr>
            <a:cxnSpLocks/>
            <a:stCxn id="16" idx="1"/>
            <a:endCxn id="30" idx="6"/>
          </p:cNvCxnSpPr>
          <p:nvPr/>
        </p:nvCxnSpPr>
        <p:spPr>
          <a:xfrm rot="10800000" flipV="1">
            <a:off x="1935837" y="1997147"/>
            <a:ext cx="820925" cy="1262484"/>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urved Connector 86">
            <a:extLst>
              <a:ext uri="{FF2B5EF4-FFF2-40B4-BE49-F238E27FC236}">
                <a16:creationId xmlns:a16="http://schemas.microsoft.com/office/drawing/2014/main" id="{76A87B3E-D378-4EC1-893C-7FAFACCA93BD}"/>
              </a:ext>
            </a:extLst>
          </p:cNvPr>
          <p:cNvCxnSpPr>
            <a:cxnSpLocks/>
            <a:stCxn id="20" idx="1"/>
            <a:endCxn id="30" idx="6"/>
          </p:cNvCxnSpPr>
          <p:nvPr/>
        </p:nvCxnSpPr>
        <p:spPr>
          <a:xfrm rot="10800000">
            <a:off x="1935837" y="3259632"/>
            <a:ext cx="804050" cy="457286"/>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urved Connector 87">
            <a:extLst>
              <a:ext uri="{FF2B5EF4-FFF2-40B4-BE49-F238E27FC236}">
                <a16:creationId xmlns:a16="http://schemas.microsoft.com/office/drawing/2014/main" id="{F653F5BA-B071-4E25-A39C-6F51EA06CB4A}"/>
              </a:ext>
            </a:extLst>
          </p:cNvPr>
          <p:cNvCxnSpPr>
            <a:cxnSpLocks/>
            <a:stCxn id="24" idx="1"/>
            <a:endCxn id="30" idx="6"/>
          </p:cNvCxnSpPr>
          <p:nvPr/>
        </p:nvCxnSpPr>
        <p:spPr>
          <a:xfrm rot="10800000" flipV="1">
            <a:off x="1935837" y="2803668"/>
            <a:ext cx="820922" cy="455963"/>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urved Connector 88">
            <a:extLst>
              <a:ext uri="{FF2B5EF4-FFF2-40B4-BE49-F238E27FC236}">
                <a16:creationId xmlns:a16="http://schemas.microsoft.com/office/drawing/2014/main" id="{313D5EDC-99AA-46DC-B926-33F471A0F68D}"/>
              </a:ext>
            </a:extLst>
          </p:cNvPr>
          <p:cNvCxnSpPr>
            <a:cxnSpLocks/>
            <a:endCxn id="30" idx="6"/>
          </p:cNvCxnSpPr>
          <p:nvPr/>
        </p:nvCxnSpPr>
        <p:spPr>
          <a:xfrm rot="10800000">
            <a:off x="1935837" y="3259633"/>
            <a:ext cx="820922" cy="1286083"/>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5" name="Graphic 34" descr="User">
            <a:extLst>
              <a:ext uri="{FF2B5EF4-FFF2-40B4-BE49-F238E27FC236}">
                <a16:creationId xmlns:a16="http://schemas.microsoft.com/office/drawing/2014/main" id="{591AD98A-56DF-422B-8CBB-09A43963C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501" y="2591440"/>
            <a:ext cx="1275357" cy="1222217"/>
          </a:xfrm>
          <a:prstGeom prst="rect">
            <a:avLst/>
          </a:prstGeom>
        </p:spPr>
      </p:pic>
      <p:pic>
        <p:nvPicPr>
          <p:cNvPr id="36" name="Graphic 35" descr="Statistics">
            <a:extLst>
              <a:ext uri="{FF2B5EF4-FFF2-40B4-BE49-F238E27FC236}">
                <a16:creationId xmlns:a16="http://schemas.microsoft.com/office/drawing/2014/main" id="{AE3F4CFC-83E9-4170-9063-9EB214A6B82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85804" y="3538980"/>
            <a:ext cx="379067" cy="379067"/>
          </a:xfrm>
          <a:prstGeom prst="rect">
            <a:avLst/>
          </a:prstGeom>
        </p:spPr>
      </p:pic>
      <p:pic>
        <p:nvPicPr>
          <p:cNvPr id="38" name="Graphic 37" descr="Meeting">
            <a:extLst>
              <a:ext uri="{FF2B5EF4-FFF2-40B4-BE49-F238E27FC236}">
                <a16:creationId xmlns:a16="http://schemas.microsoft.com/office/drawing/2014/main" id="{EEAA957E-4608-4D19-AD24-FBE4CC8598E7}"/>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3369" y="1769844"/>
            <a:ext cx="381126" cy="381126"/>
          </a:xfrm>
          <a:prstGeom prst="rect">
            <a:avLst/>
          </a:prstGeom>
        </p:spPr>
      </p:pic>
      <p:sp>
        <p:nvSpPr>
          <p:cNvPr id="39" name="ShapeNameChangedByPowerUser2">
            <a:extLst>
              <a:ext uri="{FF2B5EF4-FFF2-40B4-BE49-F238E27FC236}">
                <a16:creationId xmlns:a16="http://schemas.microsoft.com/office/drawing/2014/main" id="{C36E7014-74FA-482B-A131-C502F0780790}"/>
              </a:ext>
            </a:extLst>
          </p:cNvPr>
          <p:cNvSpPr/>
          <p:nvPr/>
        </p:nvSpPr>
        <p:spPr>
          <a:xfrm>
            <a:off x="327664" y="1808264"/>
            <a:ext cx="1775353" cy="684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mn-cs"/>
              </a:rPr>
              <a:t>Regional Lead</a:t>
            </a:r>
          </a:p>
        </p:txBody>
      </p:sp>
      <p:sp>
        <p:nvSpPr>
          <p:cNvPr id="40" name="ShapeNameChangedByPowerUser2">
            <a:extLst>
              <a:ext uri="{FF2B5EF4-FFF2-40B4-BE49-F238E27FC236}">
                <a16:creationId xmlns:a16="http://schemas.microsoft.com/office/drawing/2014/main" id="{86B53A8F-984A-40DF-8503-46FCA314FEBE}"/>
              </a:ext>
            </a:extLst>
          </p:cNvPr>
          <p:cNvSpPr/>
          <p:nvPr/>
        </p:nvSpPr>
        <p:spPr>
          <a:xfrm>
            <a:off x="327663" y="4032144"/>
            <a:ext cx="1775353" cy="684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Capacity Needed: 5% of time</a:t>
            </a:r>
          </a:p>
        </p:txBody>
      </p:sp>
      <p:pic>
        <p:nvPicPr>
          <p:cNvPr id="41" name="Graphic 40" descr="Newspaper">
            <a:extLst>
              <a:ext uri="{FF2B5EF4-FFF2-40B4-BE49-F238E27FC236}">
                <a16:creationId xmlns:a16="http://schemas.microsoft.com/office/drawing/2014/main" id="{708F2C51-8087-440B-83D5-ACF73E96C9AD}"/>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657819" y="2576072"/>
            <a:ext cx="458879" cy="458879"/>
          </a:xfrm>
          <a:prstGeom prst="rect">
            <a:avLst/>
          </a:prstGeom>
        </p:spPr>
      </p:pic>
      <p:sp>
        <p:nvSpPr>
          <p:cNvPr id="43" name="Rectangle 42">
            <a:extLst>
              <a:ext uri="{FF2B5EF4-FFF2-40B4-BE49-F238E27FC236}">
                <a16:creationId xmlns:a16="http://schemas.microsoft.com/office/drawing/2014/main" id="{8C55BB4A-3B4A-4137-A848-50B82192B3A0}"/>
              </a:ext>
            </a:extLst>
          </p:cNvPr>
          <p:cNvSpPr/>
          <p:nvPr/>
        </p:nvSpPr>
        <p:spPr>
          <a:xfrm>
            <a:off x="5492948" y="1680254"/>
            <a:ext cx="3323388" cy="532643"/>
          </a:xfrm>
          <a:prstGeom prst="rect">
            <a:avLst/>
          </a:prstGeom>
          <a:solidFill>
            <a:schemeClr val="accent2">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469"/>
                </a:solidFill>
                <a:effectLst/>
                <a:uLnTx/>
                <a:uFillTx/>
                <a:latin typeface="Arial"/>
                <a:ea typeface="+mn-ea"/>
                <a:cs typeface="+mn-cs"/>
              </a:rPr>
              <a:t>Appointed by the HRC as the </a:t>
            </a:r>
          </a:p>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26469"/>
                </a:solidFill>
                <a:effectLst/>
                <a:uLnTx/>
                <a:uFillTx/>
                <a:latin typeface="Arial"/>
                <a:ea typeface="+mn-ea"/>
                <a:cs typeface="+mn-cs"/>
              </a:rPr>
              <a:t>main lead for the region</a:t>
            </a:r>
            <a:endParaRPr kumimoji="0" lang="en-US" sz="1800" b="0" i="0" u="none" strike="noStrike" kern="1200" cap="none" spc="0" normalizeH="0" baseline="0" noProof="0" dirty="0">
              <a:ln>
                <a:noFill/>
              </a:ln>
              <a:solidFill>
                <a:srgbClr val="626469"/>
              </a:solidFill>
              <a:effectLst/>
              <a:uLnTx/>
              <a:uFillTx/>
              <a:latin typeface="Arial"/>
              <a:ea typeface="+mn-ea"/>
              <a:cs typeface="+mn-cs"/>
            </a:endParaRPr>
          </a:p>
        </p:txBody>
      </p:sp>
      <p:pic>
        <p:nvPicPr>
          <p:cNvPr id="5" name="Graphic 4" descr="Continuous Improvement with solid fill">
            <a:extLst>
              <a:ext uri="{FF2B5EF4-FFF2-40B4-BE49-F238E27FC236}">
                <a16:creationId xmlns:a16="http://schemas.microsoft.com/office/drawing/2014/main" id="{7975B5CA-D825-6ED4-A145-BE47C304CC84}"/>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16807" y="4250529"/>
            <a:ext cx="503792" cy="503792"/>
          </a:xfrm>
          <a:prstGeom prst="rect">
            <a:avLst/>
          </a:prstGeom>
        </p:spPr>
      </p:pic>
    </p:spTree>
    <p:extLst>
      <p:ext uri="{BB962C8B-B14F-4D97-AF65-F5344CB8AC3E}">
        <p14:creationId xmlns:p14="http://schemas.microsoft.com/office/powerpoint/2010/main" val="296580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a:extLst>
              <a:ext uri="{FF2B5EF4-FFF2-40B4-BE49-F238E27FC236}">
                <a16:creationId xmlns:a16="http://schemas.microsoft.com/office/drawing/2014/main" id="{947C3EE6-BD54-4C29-A204-277EEAE1778D}"/>
              </a:ext>
            </a:extLst>
          </p:cNvPr>
          <p:cNvSpPr>
            <a:spLocks noGrp="1"/>
          </p:cNvSpPr>
          <p:nvPr>
            <p:ph sz="quarter" idx="32"/>
          </p:nvPr>
        </p:nvSpPr>
        <p:spPr>
          <a:xfrm>
            <a:off x="5492948" y="2343589"/>
            <a:ext cx="3466636" cy="2223035"/>
          </a:xfrm>
        </p:spPr>
        <p:txBody>
          <a:bodyPr/>
          <a:lstStyle/>
          <a:p>
            <a:pPr marL="187324" indent="-171450">
              <a:buFont typeface="Wingdings" panose="05000000000000000000" pitchFamily="2" charset="2"/>
              <a:buChar char="ü"/>
            </a:pPr>
            <a:r>
              <a:rPr lang="en-US" sz="1200" dirty="0">
                <a:solidFill>
                  <a:schemeClr val="accent1"/>
                </a:solidFill>
              </a:rPr>
              <a:t>OTM sourced volunteers at the local level that the regional leads leverage to spread the word about OTM as well as cascade communications and change management or conduct training.</a:t>
            </a:r>
          </a:p>
        </p:txBody>
      </p:sp>
      <p:sp>
        <p:nvSpPr>
          <p:cNvPr id="2" name="Slide Number Placeholder 1">
            <a:extLst>
              <a:ext uri="{FF2B5EF4-FFF2-40B4-BE49-F238E27FC236}">
                <a16:creationId xmlns:a16="http://schemas.microsoft.com/office/drawing/2014/main" id="{E2B38126-22C2-4199-9676-4F222D427088}"/>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3" name="Footer Placeholder 2">
            <a:extLst>
              <a:ext uri="{FF2B5EF4-FFF2-40B4-BE49-F238E27FC236}">
                <a16:creationId xmlns:a16="http://schemas.microsoft.com/office/drawing/2014/main" id="{8D6F815F-69EE-45C0-8109-F2BDD9EBD70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p>
        </p:txBody>
      </p:sp>
      <p:sp>
        <p:nvSpPr>
          <p:cNvPr id="45" name="Text Placeholder 44">
            <a:extLst>
              <a:ext uri="{FF2B5EF4-FFF2-40B4-BE49-F238E27FC236}">
                <a16:creationId xmlns:a16="http://schemas.microsoft.com/office/drawing/2014/main" id="{72B4D897-15B3-4CC9-AA8C-9815C510CFB7}"/>
              </a:ext>
            </a:extLst>
          </p:cNvPr>
          <p:cNvSpPr>
            <a:spLocks noGrp="1"/>
          </p:cNvSpPr>
          <p:nvPr>
            <p:ph type="body" sz="quarter" idx="33"/>
          </p:nvPr>
        </p:nvSpPr>
        <p:spPr>
          <a:xfrm>
            <a:off x="248444" y="153331"/>
            <a:ext cx="8647112" cy="369332"/>
          </a:xfrm>
        </p:spPr>
        <p:txBody>
          <a:bodyPr/>
          <a:lstStyle/>
          <a:p>
            <a:pPr algn="ctr">
              <a:spcBef>
                <a:spcPts val="0"/>
              </a:spcBef>
              <a:spcAft>
                <a:spcPts val="0"/>
              </a:spcAft>
            </a:pPr>
            <a:r>
              <a:rPr lang="en-US" dirty="0"/>
              <a:t>Define the Roles and Responsibilities and Time Commitment</a:t>
            </a:r>
          </a:p>
          <a:p>
            <a:pPr algn="ctr">
              <a:spcBef>
                <a:spcPts val="0"/>
              </a:spcBef>
              <a:spcAft>
                <a:spcPts val="0"/>
              </a:spcAft>
            </a:pPr>
            <a:r>
              <a:rPr lang="en-US" dirty="0"/>
              <a:t>of Members in the Change Network</a:t>
            </a:r>
          </a:p>
        </p:txBody>
      </p:sp>
      <p:grpSp>
        <p:nvGrpSpPr>
          <p:cNvPr id="14" name="Group 13">
            <a:extLst>
              <a:ext uri="{FF2B5EF4-FFF2-40B4-BE49-F238E27FC236}">
                <a16:creationId xmlns:a16="http://schemas.microsoft.com/office/drawing/2014/main" id="{39D15731-7884-4788-9BA6-3C0B61262B5C}"/>
              </a:ext>
            </a:extLst>
          </p:cNvPr>
          <p:cNvGrpSpPr/>
          <p:nvPr/>
        </p:nvGrpSpPr>
        <p:grpSpPr>
          <a:xfrm>
            <a:off x="2756761" y="1654767"/>
            <a:ext cx="2491981" cy="684761"/>
            <a:chOff x="8192702" y="1579371"/>
            <a:chExt cx="3389699" cy="986676"/>
          </a:xfrm>
        </p:grpSpPr>
        <p:sp>
          <p:nvSpPr>
            <p:cNvPr id="15" name="ShapeNameChangedByPowerUser1">
              <a:extLst>
                <a:ext uri="{FF2B5EF4-FFF2-40B4-BE49-F238E27FC236}">
                  <a16:creationId xmlns:a16="http://schemas.microsoft.com/office/drawing/2014/main" id="{2B3F1020-D8F3-4D29-90B7-083535A287F6}"/>
                </a:ext>
              </a:extLst>
            </p:cNvPr>
            <p:cNvSpPr>
              <a:spLocks noChangeAspect="1"/>
            </p:cNvSpPr>
            <p:nvPr/>
          </p:nvSpPr>
          <p:spPr>
            <a:xfrm>
              <a:off x="10607612" y="1579371"/>
              <a:ext cx="974789" cy="986675"/>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16" name="ShapeNameChangedByPowerUser2">
              <a:extLst>
                <a:ext uri="{FF2B5EF4-FFF2-40B4-BE49-F238E27FC236}">
                  <a16:creationId xmlns:a16="http://schemas.microsoft.com/office/drawing/2014/main" id="{5975B29B-761F-485D-A3BA-D64FAE62B322}"/>
                </a:ext>
              </a:extLst>
            </p:cNvPr>
            <p:cNvSpPr/>
            <p:nvPr/>
          </p:nvSpPr>
          <p:spPr>
            <a:xfrm>
              <a:off x="8192702" y="1579372"/>
              <a:ext cx="2414911" cy="98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Local point of contact supporting regional lead</a:t>
              </a:r>
            </a:p>
          </p:txBody>
        </p:sp>
        <p:sp>
          <p:nvSpPr>
            <p:cNvPr id="17" name="Oval 16">
              <a:extLst>
                <a:ext uri="{FF2B5EF4-FFF2-40B4-BE49-F238E27FC236}">
                  <a16:creationId xmlns:a16="http://schemas.microsoft.com/office/drawing/2014/main" id="{B6C9032E-0BD6-409F-9D51-0006C9040438}"/>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7C6273A7-3DAC-4A23-AD65-C4652538BE95}"/>
              </a:ext>
            </a:extLst>
          </p:cNvPr>
          <p:cNvGrpSpPr/>
          <p:nvPr/>
        </p:nvGrpSpPr>
        <p:grpSpPr>
          <a:xfrm>
            <a:off x="2739887" y="3374537"/>
            <a:ext cx="2491981" cy="684761"/>
            <a:chOff x="8192702" y="1579371"/>
            <a:chExt cx="3389699" cy="986676"/>
          </a:xfrm>
        </p:grpSpPr>
        <p:sp>
          <p:nvSpPr>
            <p:cNvPr id="19" name="ShapeNameChangedByPowerUser1">
              <a:extLst>
                <a:ext uri="{FF2B5EF4-FFF2-40B4-BE49-F238E27FC236}">
                  <a16:creationId xmlns:a16="http://schemas.microsoft.com/office/drawing/2014/main" id="{61D7EA04-4CEB-4199-8756-CE6246A4E629}"/>
                </a:ext>
              </a:extLst>
            </p:cNvPr>
            <p:cNvSpPr>
              <a:spLocks noChangeAspect="1"/>
            </p:cNvSpPr>
            <p:nvPr/>
          </p:nvSpPr>
          <p:spPr>
            <a:xfrm>
              <a:off x="10607612" y="1579371"/>
              <a:ext cx="974789" cy="98667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0" name="ShapeNameChangedByPowerUser2">
              <a:extLst>
                <a:ext uri="{FF2B5EF4-FFF2-40B4-BE49-F238E27FC236}">
                  <a16:creationId xmlns:a16="http://schemas.microsoft.com/office/drawing/2014/main" id="{EB8C49D4-7F89-4E84-BFA2-64BE1E42FDCE}"/>
                </a:ext>
              </a:extLst>
            </p:cNvPr>
            <p:cNvSpPr/>
            <p:nvPr/>
          </p:nvSpPr>
          <p:spPr>
            <a:xfrm>
              <a:off x="8192702" y="1579372"/>
              <a:ext cx="2414911" cy="98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Support local success against KPIs</a:t>
              </a:r>
            </a:p>
          </p:txBody>
        </p:sp>
        <p:sp>
          <p:nvSpPr>
            <p:cNvPr id="21" name="Oval 20">
              <a:extLst>
                <a:ext uri="{FF2B5EF4-FFF2-40B4-BE49-F238E27FC236}">
                  <a16:creationId xmlns:a16="http://schemas.microsoft.com/office/drawing/2014/main" id="{0B15F1BF-200E-418A-A0C5-29666698AA2F}"/>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DAEDEC8E-0E89-4A6D-BB45-E83689C7A1CF}"/>
              </a:ext>
            </a:extLst>
          </p:cNvPr>
          <p:cNvGrpSpPr/>
          <p:nvPr/>
        </p:nvGrpSpPr>
        <p:grpSpPr>
          <a:xfrm>
            <a:off x="2756759" y="2461288"/>
            <a:ext cx="2491981" cy="684761"/>
            <a:chOff x="8192702" y="1579371"/>
            <a:chExt cx="3389699" cy="986676"/>
          </a:xfrm>
        </p:grpSpPr>
        <p:sp>
          <p:nvSpPr>
            <p:cNvPr id="23" name="ShapeNameChangedByPowerUser1">
              <a:extLst>
                <a:ext uri="{FF2B5EF4-FFF2-40B4-BE49-F238E27FC236}">
                  <a16:creationId xmlns:a16="http://schemas.microsoft.com/office/drawing/2014/main" id="{559F7DCB-D1D0-4DFA-9FE2-796D21BE5155}"/>
                </a:ext>
              </a:extLst>
            </p:cNvPr>
            <p:cNvSpPr>
              <a:spLocks noChangeAspect="1"/>
            </p:cNvSpPr>
            <p:nvPr/>
          </p:nvSpPr>
          <p:spPr>
            <a:xfrm>
              <a:off x="10607612" y="1579371"/>
              <a:ext cx="974789" cy="986675"/>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4" name="ShapeNameChangedByPowerUser2">
              <a:extLst>
                <a:ext uri="{FF2B5EF4-FFF2-40B4-BE49-F238E27FC236}">
                  <a16:creationId xmlns:a16="http://schemas.microsoft.com/office/drawing/2014/main" id="{4FF63F29-881D-4D8F-B6A4-C9FF896A7EBF}"/>
                </a:ext>
              </a:extLst>
            </p:cNvPr>
            <p:cNvSpPr/>
            <p:nvPr/>
          </p:nvSpPr>
          <p:spPr>
            <a:xfrm>
              <a:off x="8192702" y="1579372"/>
              <a:ext cx="2414911" cy="98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Help execute local initiatives around OTM</a:t>
              </a:r>
            </a:p>
          </p:txBody>
        </p:sp>
        <p:sp>
          <p:nvSpPr>
            <p:cNvPr id="25" name="Oval 24">
              <a:extLst>
                <a:ext uri="{FF2B5EF4-FFF2-40B4-BE49-F238E27FC236}">
                  <a16:creationId xmlns:a16="http://schemas.microsoft.com/office/drawing/2014/main" id="{DCA15FD9-5F24-4A50-860D-A0DA348B9DA2}"/>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E16E3A95-D760-4D53-B8AD-B151D879D505}"/>
              </a:ext>
            </a:extLst>
          </p:cNvPr>
          <p:cNvGrpSpPr/>
          <p:nvPr/>
        </p:nvGrpSpPr>
        <p:grpSpPr>
          <a:xfrm>
            <a:off x="2739887" y="4172394"/>
            <a:ext cx="2491981" cy="684761"/>
            <a:chOff x="8192702" y="1579371"/>
            <a:chExt cx="3389699" cy="986676"/>
          </a:xfrm>
        </p:grpSpPr>
        <p:sp>
          <p:nvSpPr>
            <p:cNvPr id="27" name="ShapeNameChangedByPowerUser1">
              <a:extLst>
                <a:ext uri="{FF2B5EF4-FFF2-40B4-BE49-F238E27FC236}">
                  <a16:creationId xmlns:a16="http://schemas.microsoft.com/office/drawing/2014/main" id="{EEE2A8ED-05F2-48E6-B578-41B2BC1E1076}"/>
                </a:ext>
              </a:extLst>
            </p:cNvPr>
            <p:cNvSpPr>
              <a:spLocks noChangeAspect="1"/>
            </p:cNvSpPr>
            <p:nvPr/>
          </p:nvSpPr>
          <p:spPr>
            <a:xfrm>
              <a:off x="10607612" y="1579371"/>
              <a:ext cx="974789" cy="986675"/>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8" name="ShapeNameChangedByPowerUser2">
              <a:extLst>
                <a:ext uri="{FF2B5EF4-FFF2-40B4-BE49-F238E27FC236}">
                  <a16:creationId xmlns:a16="http://schemas.microsoft.com/office/drawing/2014/main" id="{CC8A5039-6F0B-43A8-B870-E373BC8F675D}"/>
                </a:ext>
              </a:extLst>
            </p:cNvPr>
            <p:cNvSpPr/>
            <p:nvPr/>
          </p:nvSpPr>
          <p:spPr>
            <a:xfrm>
              <a:off x="8192702" y="1579372"/>
              <a:ext cx="2646919" cy="98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Arial"/>
                </a:rPr>
                <a:t>Identify and share any continuous improvement </a:t>
              </a:r>
              <a:r>
                <a:rPr kumimoji="0" lang="en-US" sz="1200" b="0" i="0" u="none" strike="noStrike" kern="0" cap="none" spc="0" normalizeH="0" baseline="0" noProof="0" dirty="0">
                  <a:ln>
                    <a:noFill/>
                  </a:ln>
                  <a:solidFill>
                    <a:prstClr val="white"/>
                  </a:solidFill>
                  <a:effectLst/>
                  <a:uLnTx/>
                  <a:uFillTx/>
                  <a:latin typeface="Arial"/>
                  <a:ea typeface="+mn-ea"/>
                  <a:cs typeface="+mn-cs"/>
                </a:rPr>
                <a:t>opportunities</a:t>
              </a:r>
            </a:p>
          </p:txBody>
        </p:sp>
        <p:sp>
          <p:nvSpPr>
            <p:cNvPr id="29" name="Oval 28">
              <a:extLst>
                <a:ext uri="{FF2B5EF4-FFF2-40B4-BE49-F238E27FC236}">
                  <a16:creationId xmlns:a16="http://schemas.microsoft.com/office/drawing/2014/main" id="{6A6B60FE-13F1-4EE6-B178-C44930C5DBFA}"/>
                </a:ext>
              </a:extLst>
            </p:cNvPr>
            <p:cNvSpPr>
              <a:spLocks noChangeAspect="1"/>
            </p:cNvSpPr>
            <p:nvPr/>
          </p:nvSpPr>
          <p:spPr>
            <a:xfrm>
              <a:off x="10717154" y="1694856"/>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grpSp>
      <p:sp>
        <p:nvSpPr>
          <p:cNvPr id="30" name="ShapeNameChangedByPowerUser1">
            <a:extLst>
              <a:ext uri="{FF2B5EF4-FFF2-40B4-BE49-F238E27FC236}">
                <a16:creationId xmlns:a16="http://schemas.microsoft.com/office/drawing/2014/main" id="{602579AF-34E9-46AB-ACB2-0CB246A3ECDA}"/>
              </a:ext>
            </a:extLst>
          </p:cNvPr>
          <p:cNvSpPr>
            <a:spLocks noChangeAspect="1"/>
          </p:cNvSpPr>
          <p:nvPr/>
        </p:nvSpPr>
        <p:spPr>
          <a:xfrm>
            <a:off x="494846" y="2579470"/>
            <a:ext cx="1440991" cy="13603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cxnSp>
        <p:nvCxnSpPr>
          <p:cNvPr id="31" name="Curved Connector 85">
            <a:extLst>
              <a:ext uri="{FF2B5EF4-FFF2-40B4-BE49-F238E27FC236}">
                <a16:creationId xmlns:a16="http://schemas.microsoft.com/office/drawing/2014/main" id="{F7534F1C-2650-4ABE-9128-96F1C6C34B96}"/>
              </a:ext>
            </a:extLst>
          </p:cNvPr>
          <p:cNvCxnSpPr>
            <a:cxnSpLocks/>
            <a:stCxn id="16" idx="1"/>
            <a:endCxn id="30" idx="6"/>
          </p:cNvCxnSpPr>
          <p:nvPr/>
        </p:nvCxnSpPr>
        <p:spPr>
          <a:xfrm rot="10800000" flipV="1">
            <a:off x="1935837" y="1997147"/>
            <a:ext cx="820925" cy="1262484"/>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urved Connector 86">
            <a:extLst>
              <a:ext uri="{FF2B5EF4-FFF2-40B4-BE49-F238E27FC236}">
                <a16:creationId xmlns:a16="http://schemas.microsoft.com/office/drawing/2014/main" id="{76A87B3E-D378-4EC1-893C-7FAFACCA93BD}"/>
              </a:ext>
            </a:extLst>
          </p:cNvPr>
          <p:cNvCxnSpPr>
            <a:cxnSpLocks/>
            <a:stCxn id="20" idx="1"/>
            <a:endCxn id="30" idx="6"/>
          </p:cNvCxnSpPr>
          <p:nvPr/>
        </p:nvCxnSpPr>
        <p:spPr>
          <a:xfrm rot="10800000">
            <a:off x="1935837" y="3259632"/>
            <a:ext cx="804050" cy="457286"/>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urved Connector 87">
            <a:extLst>
              <a:ext uri="{FF2B5EF4-FFF2-40B4-BE49-F238E27FC236}">
                <a16:creationId xmlns:a16="http://schemas.microsoft.com/office/drawing/2014/main" id="{F653F5BA-B071-4E25-A39C-6F51EA06CB4A}"/>
              </a:ext>
            </a:extLst>
          </p:cNvPr>
          <p:cNvCxnSpPr>
            <a:cxnSpLocks/>
            <a:stCxn id="24" idx="1"/>
            <a:endCxn id="30" idx="6"/>
          </p:cNvCxnSpPr>
          <p:nvPr/>
        </p:nvCxnSpPr>
        <p:spPr>
          <a:xfrm rot="10800000" flipV="1">
            <a:off x="1935837" y="2803668"/>
            <a:ext cx="820922" cy="455963"/>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urved Connector 88">
            <a:extLst>
              <a:ext uri="{FF2B5EF4-FFF2-40B4-BE49-F238E27FC236}">
                <a16:creationId xmlns:a16="http://schemas.microsoft.com/office/drawing/2014/main" id="{313D5EDC-99AA-46DC-B926-33F471A0F68D}"/>
              </a:ext>
            </a:extLst>
          </p:cNvPr>
          <p:cNvCxnSpPr>
            <a:cxnSpLocks/>
            <a:endCxn id="30" idx="6"/>
          </p:cNvCxnSpPr>
          <p:nvPr/>
        </p:nvCxnSpPr>
        <p:spPr>
          <a:xfrm rot="10800000">
            <a:off x="1935837" y="3259633"/>
            <a:ext cx="820922" cy="1286083"/>
          </a:xfrm>
          <a:prstGeom prst="curved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5" name="Graphic 34" descr="User">
            <a:extLst>
              <a:ext uri="{FF2B5EF4-FFF2-40B4-BE49-F238E27FC236}">
                <a16:creationId xmlns:a16="http://schemas.microsoft.com/office/drawing/2014/main" id="{591AD98A-56DF-422B-8CBB-09A43963C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501" y="2591440"/>
            <a:ext cx="1275357" cy="1222217"/>
          </a:xfrm>
          <a:prstGeom prst="rect">
            <a:avLst/>
          </a:prstGeom>
        </p:spPr>
      </p:pic>
      <p:pic>
        <p:nvPicPr>
          <p:cNvPr id="36" name="Graphic 35" descr="Statistics">
            <a:extLst>
              <a:ext uri="{FF2B5EF4-FFF2-40B4-BE49-F238E27FC236}">
                <a16:creationId xmlns:a16="http://schemas.microsoft.com/office/drawing/2014/main" id="{AE3F4CFC-83E9-4170-9063-9EB214A6B82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0688" y="4315976"/>
            <a:ext cx="459476" cy="459476"/>
          </a:xfrm>
          <a:prstGeom prst="rect">
            <a:avLst/>
          </a:prstGeom>
        </p:spPr>
      </p:pic>
      <p:pic>
        <p:nvPicPr>
          <p:cNvPr id="37" name="Graphic 36" descr="Handshake">
            <a:extLst>
              <a:ext uri="{FF2B5EF4-FFF2-40B4-BE49-F238E27FC236}">
                <a16:creationId xmlns:a16="http://schemas.microsoft.com/office/drawing/2014/main" id="{D225E30A-F74D-4B31-939F-92733989B879}"/>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0688" y="1752507"/>
            <a:ext cx="459476" cy="459476"/>
          </a:xfrm>
          <a:prstGeom prst="rect">
            <a:avLst/>
          </a:prstGeom>
        </p:spPr>
      </p:pic>
      <p:pic>
        <p:nvPicPr>
          <p:cNvPr id="38" name="Graphic 37" descr="Meeting">
            <a:extLst>
              <a:ext uri="{FF2B5EF4-FFF2-40B4-BE49-F238E27FC236}">
                <a16:creationId xmlns:a16="http://schemas.microsoft.com/office/drawing/2014/main" id="{EEAA957E-4608-4D19-AD24-FBE4CC8598E7}"/>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3814" y="2568015"/>
            <a:ext cx="459476" cy="459476"/>
          </a:xfrm>
          <a:prstGeom prst="rect">
            <a:avLst/>
          </a:prstGeom>
        </p:spPr>
      </p:pic>
      <p:sp>
        <p:nvSpPr>
          <p:cNvPr id="39" name="ShapeNameChangedByPowerUser2">
            <a:extLst>
              <a:ext uri="{FF2B5EF4-FFF2-40B4-BE49-F238E27FC236}">
                <a16:creationId xmlns:a16="http://schemas.microsoft.com/office/drawing/2014/main" id="{C36E7014-74FA-482B-A131-C502F0780790}"/>
              </a:ext>
            </a:extLst>
          </p:cNvPr>
          <p:cNvSpPr/>
          <p:nvPr/>
        </p:nvSpPr>
        <p:spPr>
          <a:xfrm>
            <a:off x="327664" y="1808264"/>
            <a:ext cx="1775353" cy="684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mn-cs"/>
              </a:rPr>
              <a:t>Local Lead</a:t>
            </a:r>
          </a:p>
        </p:txBody>
      </p:sp>
      <p:sp>
        <p:nvSpPr>
          <p:cNvPr id="40" name="ShapeNameChangedByPowerUser2">
            <a:extLst>
              <a:ext uri="{FF2B5EF4-FFF2-40B4-BE49-F238E27FC236}">
                <a16:creationId xmlns:a16="http://schemas.microsoft.com/office/drawing/2014/main" id="{86B53A8F-984A-40DF-8503-46FCA314FEBE}"/>
              </a:ext>
            </a:extLst>
          </p:cNvPr>
          <p:cNvSpPr/>
          <p:nvPr/>
        </p:nvSpPr>
        <p:spPr>
          <a:xfrm>
            <a:off x="327663" y="4032144"/>
            <a:ext cx="1775353" cy="684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6675" tIns="28575" rIns="66675" bIns="28575"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Capacity Needed: </a:t>
            </a:r>
            <a:r>
              <a:rPr kumimoji="0" lang="en-US" sz="1200" b="0" i="0" u="none" strike="noStrike" kern="0" cap="none" spc="0" normalizeH="0" baseline="0" noProof="0" dirty="0">
                <a:ln>
                  <a:noFill/>
                </a:ln>
                <a:solidFill>
                  <a:prstClr val="white"/>
                </a:solidFill>
                <a:effectLst/>
                <a:uLnTx/>
                <a:uFillTx/>
                <a:latin typeface="Arial"/>
                <a:ea typeface="+mn-ea"/>
                <a:cs typeface="+mn-cs"/>
              </a:rPr>
              <a:t>Dependent 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ea typeface="+mn-ea"/>
                <a:cs typeface="+mn-cs"/>
              </a:rPr>
              <a:t>regional needs</a:t>
            </a:r>
            <a:endParaRPr kumimoji="0" lang="en-US" sz="1400" b="0" i="0" u="none" strike="noStrike" kern="0" cap="none" spc="0" normalizeH="0" baseline="0" noProof="0" dirty="0">
              <a:ln>
                <a:noFill/>
              </a:ln>
              <a:solidFill>
                <a:prstClr val="white"/>
              </a:solidFill>
              <a:effectLst/>
              <a:uLnTx/>
              <a:uFillTx/>
              <a:latin typeface="Arial"/>
              <a:ea typeface="+mn-ea"/>
              <a:cs typeface="+mn-cs"/>
            </a:endParaRPr>
          </a:p>
        </p:txBody>
      </p:sp>
      <p:pic>
        <p:nvPicPr>
          <p:cNvPr id="41" name="Graphic 40" descr="Newspaper">
            <a:extLst>
              <a:ext uri="{FF2B5EF4-FFF2-40B4-BE49-F238E27FC236}">
                <a16:creationId xmlns:a16="http://schemas.microsoft.com/office/drawing/2014/main" id="{708F2C51-8087-440B-83D5-ACF73E96C9AD}"/>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644944" y="3489534"/>
            <a:ext cx="489615" cy="489615"/>
          </a:xfrm>
          <a:prstGeom prst="rect">
            <a:avLst/>
          </a:prstGeom>
        </p:spPr>
      </p:pic>
      <p:sp>
        <p:nvSpPr>
          <p:cNvPr id="43" name="Rectangle 42">
            <a:extLst>
              <a:ext uri="{FF2B5EF4-FFF2-40B4-BE49-F238E27FC236}">
                <a16:creationId xmlns:a16="http://schemas.microsoft.com/office/drawing/2014/main" id="{8C55BB4A-3B4A-4137-A848-50B82192B3A0}"/>
              </a:ext>
            </a:extLst>
          </p:cNvPr>
          <p:cNvSpPr/>
          <p:nvPr/>
        </p:nvSpPr>
        <p:spPr>
          <a:xfrm>
            <a:off x="5492948" y="1680254"/>
            <a:ext cx="3323388" cy="532643"/>
          </a:xfrm>
          <a:prstGeom prst="rect">
            <a:avLst/>
          </a:prstGeom>
          <a:solidFill>
            <a:schemeClr val="accent2">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1"/>
                </a:solidFill>
              </a:rPr>
              <a:t>Appointed by the regional lead</a:t>
            </a:r>
          </a:p>
        </p:txBody>
      </p:sp>
    </p:spTree>
    <p:extLst>
      <p:ext uri="{BB962C8B-B14F-4D97-AF65-F5344CB8AC3E}">
        <p14:creationId xmlns:p14="http://schemas.microsoft.com/office/powerpoint/2010/main" val="256594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Checklist outline">
            <a:extLst>
              <a:ext uri="{FF2B5EF4-FFF2-40B4-BE49-F238E27FC236}">
                <a16:creationId xmlns:a16="http://schemas.microsoft.com/office/drawing/2014/main" id="{3F8ACB99-D139-1A8A-DF32-D258C52D5D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8179" y="1051184"/>
            <a:ext cx="3540018" cy="3540018"/>
          </a:xfrm>
          <a:prstGeom prst="rect">
            <a:avLst/>
          </a:prstGeom>
        </p:spPr>
      </p:pic>
      <p:sp>
        <p:nvSpPr>
          <p:cNvPr id="11" name="Content Placeholder 3">
            <a:extLst>
              <a:ext uri="{FF2B5EF4-FFF2-40B4-BE49-F238E27FC236}">
                <a16:creationId xmlns:a16="http://schemas.microsoft.com/office/drawing/2014/main" id="{31BCF150-0990-E08E-1319-77A51CF21DDC}"/>
              </a:ext>
            </a:extLst>
          </p:cNvPr>
          <p:cNvSpPr txBox="1">
            <a:spLocks/>
          </p:cNvSpPr>
          <p:nvPr/>
        </p:nvSpPr>
        <p:spPr>
          <a:xfrm>
            <a:off x="209790" y="1192745"/>
            <a:ext cx="8679570" cy="3563672"/>
          </a:xfrm>
          <a:prstGeom prst="rect">
            <a:avLst/>
          </a:prstGeom>
        </p:spPr>
        <p:txBody>
          <a:bodyPr vert="horz" wrap="square" lIns="0" tIns="0" rIns="0" bIns="0" rtlCol="0">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708012" lvl="2" indent="-342900">
              <a:spcBef>
                <a:spcPts val="600"/>
              </a:spcBef>
              <a:spcAft>
                <a:spcPts val="0"/>
              </a:spcAft>
              <a:buFont typeface="+mj-lt"/>
              <a:buAutoNum type="arabicPeriod"/>
            </a:pPr>
            <a:r>
              <a:rPr lang="en-US" sz="1600" kern="100" dirty="0">
                <a:latin typeface="+mn-lt"/>
                <a:ea typeface="Times New Roman" panose="02020603050405020304" pitchFamily="18" charset="0"/>
                <a:cs typeface="Times New Roman" panose="02020603050405020304" pitchFamily="18" charset="0"/>
              </a:rPr>
              <a:t>Create a sense of community </a:t>
            </a:r>
          </a:p>
          <a:p>
            <a:pPr marL="708012" lvl="2" indent="-342900">
              <a:spcBef>
                <a:spcPts val="600"/>
              </a:spcBef>
              <a:spcAft>
                <a:spcPts val="0"/>
              </a:spcAft>
              <a:buFont typeface="+mj-lt"/>
              <a:buAutoNum type="arabicPeriod"/>
            </a:pPr>
            <a:r>
              <a:rPr lang="en-US" sz="1600" kern="100" dirty="0">
                <a:latin typeface="+mn-lt"/>
                <a:ea typeface="Times New Roman" panose="02020603050405020304" pitchFamily="18" charset="0"/>
                <a:cs typeface="Times New Roman" panose="02020603050405020304" pitchFamily="18" charset="0"/>
              </a:rPr>
              <a:t>Encourage friendly competition</a:t>
            </a:r>
          </a:p>
          <a:p>
            <a:pPr marL="708012" lvl="2" indent="-342900">
              <a:spcBef>
                <a:spcPts val="600"/>
              </a:spcBef>
              <a:spcAft>
                <a:spcPts val="0"/>
              </a:spcAft>
              <a:buFont typeface="+mj-lt"/>
              <a:buAutoNum type="arabicPeriod"/>
            </a:pPr>
            <a:r>
              <a:rPr lang="en-US" sz="1600" kern="100" dirty="0">
                <a:latin typeface="+mn-lt"/>
                <a:ea typeface="Times New Roman" panose="02020603050405020304" pitchFamily="18" charset="0"/>
                <a:cs typeface="Times New Roman" panose="02020603050405020304" pitchFamily="18" charset="0"/>
              </a:rPr>
              <a:t>Formalize Champion onboarding</a:t>
            </a:r>
            <a:endParaRPr lang="en-US" sz="1600" kern="100" dirty="0">
              <a:latin typeface="+mn-lt"/>
              <a:ea typeface="Calibri" panose="020F0502020204030204" pitchFamily="34" charset="0"/>
              <a:cs typeface="Times New Roman" panose="02020603050405020304" pitchFamily="18" charset="0"/>
            </a:endParaRPr>
          </a:p>
          <a:p>
            <a:pPr marL="708012" lvl="2" indent="-342900">
              <a:spcBef>
                <a:spcPts val="600"/>
              </a:spcBef>
              <a:spcAft>
                <a:spcPts val="0"/>
              </a:spcAft>
              <a:buFont typeface="+mj-lt"/>
              <a:buAutoNum type="arabicPeriod"/>
            </a:pPr>
            <a:r>
              <a:rPr lang="en-US" sz="1600" kern="100" dirty="0">
                <a:latin typeface="+mn-lt"/>
                <a:ea typeface="Times New Roman" panose="02020603050405020304" pitchFamily="18" charset="0"/>
                <a:cs typeface="Times New Roman" panose="02020603050405020304" pitchFamily="18" charset="0"/>
              </a:rPr>
              <a:t>Encourage them to create a team to support them via a Project various roles</a:t>
            </a:r>
          </a:p>
          <a:p>
            <a:pPr marL="1065948" lvl="6" indent="-342900">
              <a:spcBef>
                <a:spcPts val="600"/>
              </a:spcBef>
              <a:spcAft>
                <a:spcPts val="0"/>
              </a:spcAft>
              <a:buFont typeface="Calibri" panose="020F0502020204030204" pitchFamily="34" charset="0"/>
              <a:buChar char="-"/>
            </a:pPr>
            <a:r>
              <a:rPr lang="en-US" sz="1200" kern="100" dirty="0">
                <a:latin typeface="+mn-lt"/>
                <a:ea typeface="Calibri" panose="020F0502020204030204" pitchFamily="34" charset="0"/>
                <a:cs typeface="Times New Roman" panose="02020603050405020304" pitchFamily="18" charset="0"/>
              </a:rPr>
              <a:t>Communications, Analytics, Training</a:t>
            </a:r>
          </a:p>
          <a:p>
            <a:pPr marL="708012" lvl="2" indent="-342900">
              <a:spcBef>
                <a:spcPts val="600"/>
              </a:spcBef>
              <a:spcAft>
                <a:spcPts val="0"/>
              </a:spcAft>
              <a:buFont typeface="+mj-lt"/>
              <a:buAutoNum type="arabicPeriod"/>
            </a:pPr>
            <a:r>
              <a:rPr lang="en-US" sz="1600" kern="100" dirty="0">
                <a:latin typeface="+mn-lt"/>
                <a:ea typeface="Times New Roman" panose="02020603050405020304" pitchFamily="18" charset="0"/>
                <a:cs typeface="Times New Roman" panose="02020603050405020304" pitchFamily="18" charset="0"/>
              </a:rPr>
              <a:t>Provide regular updates (we have a monthly meeting)</a:t>
            </a:r>
          </a:p>
          <a:p>
            <a:pPr marL="708012" lvl="2" indent="-342900">
              <a:spcBef>
                <a:spcPts val="600"/>
              </a:spcBef>
              <a:spcAft>
                <a:spcPts val="0"/>
              </a:spcAft>
              <a:buFont typeface="+mj-lt"/>
              <a:buAutoNum type="arabicPeriod"/>
            </a:pPr>
            <a:r>
              <a:rPr lang="en-US" sz="1600" kern="100" dirty="0">
                <a:latin typeface="+mn-lt"/>
                <a:ea typeface="Calibri" panose="020F0502020204030204" pitchFamily="34" charset="0"/>
                <a:cs typeface="Times New Roman" panose="02020603050405020304" pitchFamily="18" charset="0"/>
              </a:rPr>
              <a:t>Establish communication channels (we use Teams)</a:t>
            </a:r>
          </a:p>
          <a:p>
            <a:pPr marL="708012" lvl="2" indent="-342900">
              <a:spcBef>
                <a:spcPts val="600"/>
              </a:spcBef>
              <a:spcAft>
                <a:spcPts val="0"/>
              </a:spcAft>
              <a:buFont typeface="+mj-lt"/>
              <a:buAutoNum type="arabicPeriod"/>
            </a:pPr>
            <a:r>
              <a:rPr lang="en-US" sz="1600" kern="100" dirty="0">
                <a:latin typeface="+mn-lt"/>
                <a:cs typeface="Times New Roman" panose="02020603050405020304" pitchFamily="18" charset="0"/>
              </a:rPr>
              <a:t>Provide base content for them to localize as needed (FAQs, PPTs, how to videos)</a:t>
            </a:r>
          </a:p>
          <a:p>
            <a:pPr marL="708012" lvl="2" indent="-342900">
              <a:spcBef>
                <a:spcPts val="600"/>
              </a:spcBef>
              <a:spcAft>
                <a:spcPts val="0"/>
              </a:spcAft>
              <a:buFont typeface="+mj-lt"/>
              <a:buAutoNum type="arabicPeriod"/>
            </a:pPr>
            <a:r>
              <a:rPr lang="en-US" sz="1600" kern="100" dirty="0">
                <a:latin typeface="+mn-lt"/>
                <a:cs typeface="Times New Roman" panose="02020603050405020304" pitchFamily="18" charset="0"/>
              </a:rPr>
              <a:t>Store the content in a place that is easy to find / navigate (we use </a:t>
            </a:r>
            <a:r>
              <a:rPr lang="en-US" sz="1600" kern="100" dirty="0" err="1">
                <a:latin typeface="+mn-lt"/>
                <a:cs typeface="Times New Roman" panose="02020603050405020304" pitchFamily="18" charset="0"/>
              </a:rPr>
              <a:t>Sharepoint</a:t>
            </a:r>
            <a:r>
              <a:rPr lang="en-US" sz="1600" kern="100" dirty="0">
                <a:latin typeface="+mn-lt"/>
                <a:cs typeface="Times New Roman" panose="02020603050405020304" pitchFamily="18" charset="0"/>
              </a:rPr>
              <a:t>)</a:t>
            </a:r>
          </a:p>
          <a:p>
            <a:pPr marL="708012" lvl="2" indent="-342900">
              <a:spcBef>
                <a:spcPts val="600"/>
              </a:spcBef>
              <a:spcAft>
                <a:spcPts val="0"/>
              </a:spcAft>
              <a:buFont typeface="+mj-lt"/>
              <a:buAutoNum type="arabicPeriod"/>
            </a:pPr>
            <a:r>
              <a:rPr lang="en-US" sz="1600" kern="100" dirty="0">
                <a:latin typeface="+mn-lt"/>
                <a:cs typeface="Times New Roman" panose="02020603050405020304" pitchFamily="18" charset="0"/>
              </a:rPr>
              <a:t>Recognize their successes</a:t>
            </a:r>
          </a:p>
          <a:p>
            <a:pPr marL="708012" lvl="2" indent="-342900">
              <a:spcBef>
                <a:spcPts val="600"/>
              </a:spcBef>
              <a:spcAft>
                <a:spcPts val="0"/>
              </a:spcAft>
              <a:buFont typeface="+mj-lt"/>
              <a:buAutoNum type="arabicPeriod"/>
            </a:pPr>
            <a:r>
              <a:rPr lang="en-US" sz="1600" kern="100" dirty="0">
                <a:latin typeface="+mn-lt"/>
                <a:cs typeface="Times New Roman" panose="02020603050405020304" pitchFamily="18" charset="0"/>
              </a:rPr>
              <a:t>Give them visibility to data so they can draw their own insights</a:t>
            </a:r>
          </a:p>
        </p:txBody>
      </p:sp>
      <p:sp>
        <p:nvSpPr>
          <p:cNvPr id="2" name="Slide Number Placeholder 1">
            <a:extLst>
              <a:ext uri="{FF2B5EF4-FFF2-40B4-BE49-F238E27FC236}">
                <a16:creationId xmlns:a16="http://schemas.microsoft.com/office/drawing/2014/main" id="{DA3043BD-C069-F042-4EFD-DB2A9EFDFD27}"/>
              </a:ext>
            </a:extLst>
          </p:cNvPr>
          <p:cNvSpPr>
            <a:spLocks noGrp="1"/>
          </p:cNvSpPr>
          <p:nvPr>
            <p:ph type="sldNum" sz="quarter" idx="4"/>
          </p:nvPr>
        </p:nvSpPr>
        <p:spPr/>
        <p:txBody>
          <a:bodyPr/>
          <a:lstStyle/>
          <a:p>
            <a:r>
              <a:rPr lang="en-US"/>
              <a:t>Page </a:t>
            </a:r>
            <a:fld id="{5A9C12DC-491F-9444-86A2-13AC5C62A2FC}" type="slidenum">
              <a:rPr lang="en-US" smtClean="0"/>
              <a:pPr/>
              <a:t>13</a:t>
            </a:fld>
            <a:endParaRPr lang="en-US"/>
          </a:p>
        </p:txBody>
      </p:sp>
      <p:sp>
        <p:nvSpPr>
          <p:cNvPr id="3" name="Footer Placeholder 2">
            <a:extLst>
              <a:ext uri="{FF2B5EF4-FFF2-40B4-BE49-F238E27FC236}">
                <a16:creationId xmlns:a16="http://schemas.microsoft.com/office/drawing/2014/main" id="{71C004AB-ECAF-4629-20C3-3DA48AA1A560}"/>
              </a:ext>
            </a:extLst>
          </p:cNvPr>
          <p:cNvSpPr>
            <a:spLocks noGrp="1"/>
          </p:cNvSpPr>
          <p:nvPr>
            <p:ph type="ftr" sz="quarter" idx="3"/>
          </p:nvPr>
        </p:nvSpPr>
        <p:spPr/>
        <p:txBody>
          <a:bodyPr/>
          <a:lstStyle/>
          <a:p>
            <a:r>
              <a:rPr lang="en-US"/>
              <a:t>Confidential Property of Schneider Electric |</a:t>
            </a:r>
          </a:p>
        </p:txBody>
      </p:sp>
      <p:sp>
        <p:nvSpPr>
          <p:cNvPr id="5" name="Text Placeholder 4">
            <a:extLst>
              <a:ext uri="{FF2B5EF4-FFF2-40B4-BE49-F238E27FC236}">
                <a16:creationId xmlns:a16="http://schemas.microsoft.com/office/drawing/2014/main" id="{B44079C1-1546-6FA7-811D-3C0D880CAF51}"/>
              </a:ext>
            </a:extLst>
          </p:cNvPr>
          <p:cNvSpPr>
            <a:spLocks noGrp="1"/>
          </p:cNvSpPr>
          <p:nvPr>
            <p:ph type="body" sz="quarter" idx="32"/>
          </p:nvPr>
        </p:nvSpPr>
        <p:spPr>
          <a:xfrm>
            <a:off x="242248" y="95219"/>
            <a:ext cx="8647112" cy="369332"/>
          </a:xfrm>
        </p:spPr>
        <p:txBody>
          <a:bodyPr/>
          <a:lstStyle/>
          <a:p>
            <a:r>
              <a:rPr lang="en-US" dirty="0"/>
              <a:t>Managing your Internal Talent Marketplace</a:t>
            </a:r>
          </a:p>
        </p:txBody>
      </p:sp>
      <p:sp>
        <p:nvSpPr>
          <p:cNvPr id="8" name="Content Placeholder 7">
            <a:extLst>
              <a:ext uri="{FF2B5EF4-FFF2-40B4-BE49-F238E27FC236}">
                <a16:creationId xmlns:a16="http://schemas.microsoft.com/office/drawing/2014/main" id="{5B3EE184-7D8F-1A13-0592-490DAA3F014F}"/>
              </a:ext>
            </a:extLst>
          </p:cNvPr>
          <p:cNvSpPr>
            <a:spLocks noGrp="1"/>
          </p:cNvSpPr>
          <p:nvPr>
            <p:ph sz="quarter" idx="31"/>
          </p:nvPr>
        </p:nvSpPr>
        <p:spPr>
          <a:xfrm>
            <a:off x="242248" y="650629"/>
            <a:ext cx="8724580" cy="356038"/>
          </a:xfrm>
          <a:solidFill>
            <a:schemeClr val="tx2"/>
          </a:solidFill>
        </p:spPr>
        <p:txBody>
          <a:bodyPr anchor="ctr"/>
          <a:lstStyle/>
          <a:p>
            <a:pPr algn="ctr"/>
            <a:r>
              <a:rPr lang="en-US" sz="1800" b="1" dirty="0">
                <a:solidFill>
                  <a:schemeClr val="bg1"/>
                </a:solidFill>
              </a:rPr>
              <a:t>10 Tips for a Successful Change Network</a:t>
            </a:r>
          </a:p>
        </p:txBody>
      </p:sp>
    </p:spTree>
    <p:extLst>
      <p:ext uri="{BB962C8B-B14F-4D97-AF65-F5344CB8AC3E}">
        <p14:creationId xmlns:p14="http://schemas.microsoft.com/office/powerpoint/2010/main" val="12599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B0C0E2-420C-473F-B1DF-3314D6043853}"/>
              </a:ext>
            </a:extLst>
          </p:cNvPr>
          <p:cNvSpPr>
            <a:spLocks noGrp="1"/>
          </p:cNvSpPr>
          <p:nvPr>
            <p:ph type="body" sz="quarter" idx="32"/>
          </p:nvPr>
        </p:nvSpPr>
        <p:spPr>
          <a:xfrm>
            <a:off x="248444" y="652375"/>
            <a:ext cx="8647112" cy="369332"/>
          </a:xfrm>
        </p:spPr>
        <p:txBody>
          <a:bodyPr vert="horz" lIns="0" tIns="0" rIns="0" bIns="0" rtlCol="0" anchor="t">
            <a:noAutofit/>
          </a:bodyPr>
          <a:lstStyle/>
          <a:p>
            <a:pPr marL="358762" indent="-342888" algn="ctr"/>
            <a:r>
              <a:rPr lang="en-US" sz="1800" b="1" dirty="0">
                <a:solidFill>
                  <a:schemeClr val="accent1"/>
                </a:solidFill>
              </a:rPr>
              <a:t>Biggest Lessons Learned for Establishing your Change Network</a:t>
            </a:r>
          </a:p>
        </p:txBody>
      </p:sp>
      <p:grpSp>
        <p:nvGrpSpPr>
          <p:cNvPr id="22" name="Group 21">
            <a:extLst>
              <a:ext uri="{FF2B5EF4-FFF2-40B4-BE49-F238E27FC236}">
                <a16:creationId xmlns:a16="http://schemas.microsoft.com/office/drawing/2014/main" id="{1CC4DBCB-FE8C-CA5C-18E7-A609688106A6}"/>
              </a:ext>
            </a:extLst>
          </p:cNvPr>
          <p:cNvGrpSpPr/>
          <p:nvPr/>
        </p:nvGrpSpPr>
        <p:grpSpPr>
          <a:xfrm>
            <a:off x="1066828" y="3535013"/>
            <a:ext cx="7152746" cy="1141249"/>
            <a:chOff x="1059144" y="3934588"/>
            <a:chExt cx="7152746" cy="613616"/>
          </a:xfrm>
        </p:grpSpPr>
        <p:sp>
          <p:nvSpPr>
            <p:cNvPr id="17" name="Oval 16">
              <a:extLst>
                <a:ext uri="{FF2B5EF4-FFF2-40B4-BE49-F238E27FC236}">
                  <a16:creationId xmlns:a16="http://schemas.microsoft.com/office/drawing/2014/main" id="{3733D5ED-AB4C-4C4C-8233-B139C8DE0504}"/>
                </a:ext>
              </a:extLst>
            </p:cNvPr>
            <p:cNvSpPr/>
            <p:nvPr/>
          </p:nvSpPr>
          <p:spPr>
            <a:xfrm>
              <a:off x="7597924" y="3934588"/>
              <a:ext cx="613966" cy="61313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4" rtl="0" eaLnBrk="1" fontAlgn="auto" latinLnBrk="0" hangingPunct="1">
                <a:lnSpc>
                  <a:spcPct val="100000"/>
                </a:lnSpc>
                <a:spcBef>
                  <a:spcPts val="0"/>
                </a:spcBef>
                <a:spcAft>
                  <a:spcPts val="600"/>
                </a:spcAft>
                <a:buClrTx/>
                <a:buSzTx/>
                <a:buFontTx/>
                <a:buNone/>
                <a:tabLst/>
                <a:defRPr/>
              </a:pPr>
              <a:endParaRPr kumimoji="0" lang="en-US" sz="800" b="1"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42103E0-0E53-469C-A066-61048A0E68ED}"/>
                </a:ext>
              </a:extLst>
            </p:cNvPr>
            <p:cNvSpPr/>
            <p:nvPr/>
          </p:nvSpPr>
          <p:spPr>
            <a:xfrm>
              <a:off x="1348221" y="3934588"/>
              <a:ext cx="6606227" cy="6131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marL="0" marR="0" lvl="0" indent="0" algn="ctr" defTabSz="4571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2960A3FB-D74E-4DA2-85EF-AFAB36856426}"/>
                </a:ext>
              </a:extLst>
            </p:cNvPr>
            <p:cNvSpPr/>
            <p:nvPr/>
          </p:nvSpPr>
          <p:spPr>
            <a:xfrm>
              <a:off x="1059144" y="3934588"/>
              <a:ext cx="613966" cy="61313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4" rtl="0" eaLnBrk="1" fontAlgn="auto" latinLnBrk="0" hangingPunct="1">
                <a:lnSpc>
                  <a:spcPct val="100000"/>
                </a:lnSpc>
                <a:spcBef>
                  <a:spcPts val="0"/>
                </a:spcBef>
                <a:spcAft>
                  <a:spcPts val="600"/>
                </a:spcAft>
                <a:buClrTx/>
                <a:buSzTx/>
                <a:buFontTx/>
                <a:buNone/>
                <a:tabLst/>
                <a:defRPr/>
              </a:pPr>
              <a:endParaRPr kumimoji="0" lang="en-US" sz="800" b="1" i="0" u="none" strike="noStrike" kern="1200" cap="none" spc="0" normalizeH="0" baseline="0" noProof="0">
                <a:ln>
                  <a:noFill/>
                </a:ln>
                <a:solidFill>
                  <a:srgbClr val="FFFFFF"/>
                </a:solidFill>
                <a:effectLst/>
                <a:uLnTx/>
                <a:uFillTx/>
                <a:latin typeface="Arial"/>
                <a:ea typeface="+mn-ea"/>
                <a:cs typeface="+mn-cs"/>
              </a:endParaRPr>
            </a:p>
          </p:txBody>
        </p:sp>
        <p:sp>
          <p:nvSpPr>
            <p:cNvPr id="19" name="Content Placeholder 1">
              <a:extLst>
                <a:ext uri="{FF2B5EF4-FFF2-40B4-BE49-F238E27FC236}">
                  <a16:creationId xmlns:a16="http://schemas.microsoft.com/office/drawing/2014/main" id="{9A8C39FD-7C14-4E4D-82A8-6458E7611F68}"/>
                </a:ext>
              </a:extLst>
            </p:cNvPr>
            <p:cNvSpPr txBox="1">
              <a:spLocks/>
            </p:cNvSpPr>
            <p:nvPr/>
          </p:nvSpPr>
          <p:spPr>
            <a:xfrm>
              <a:off x="1252498" y="4038754"/>
              <a:ext cx="6816989" cy="509450"/>
            </a:xfrm>
            <a:prstGeom prst="rect">
              <a:avLst/>
            </a:prstGeom>
          </p:spPr>
          <p:txBody>
            <a:bodyPr vert="horz" wrap="square" lIns="0" tIns="0" rIns="0" bIns="0" rtlCol="0" anchor="ctr">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solidFill>
                    <a:schemeClr val="bg1"/>
                  </a:solidFill>
                </a:rPr>
                <a:t>Remember…</a:t>
              </a:r>
            </a:p>
            <a:p>
              <a:pPr algn="ctr"/>
              <a:r>
                <a:rPr lang="en-US" sz="20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It is not their daily job but instead a development opportunity</a:t>
              </a:r>
              <a:endParaRPr lang="en-US" sz="1800" b="1" dirty="0">
                <a:solidFill>
                  <a:schemeClr val="bg1"/>
                </a:solidFill>
              </a:endParaRPr>
            </a:p>
            <a:p>
              <a:pPr algn="ctr"/>
              <a:endParaRPr lang="en-US" sz="2000" b="1" dirty="0">
                <a:solidFill>
                  <a:schemeClr val="bg1"/>
                </a:solidFill>
              </a:endParaRPr>
            </a:p>
          </p:txBody>
        </p:sp>
      </p:grpSp>
      <p:sp>
        <p:nvSpPr>
          <p:cNvPr id="2" name="Footer Placeholder 5">
            <a:extLst>
              <a:ext uri="{FF2B5EF4-FFF2-40B4-BE49-F238E27FC236}">
                <a16:creationId xmlns:a16="http://schemas.microsoft.com/office/drawing/2014/main" id="{9960F963-2702-4F32-B1C0-A511BB565311}"/>
              </a:ext>
            </a:extLst>
          </p:cNvPr>
          <p:cNvSpPr>
            <a:spLocks noGrp="1"/>
          </p:cNvSpPr>
          <p:nvPr>
            <p:ph type="ftr" sz="quarter" idx="3"/>
          </p:nvPr>
        </p:nvSpPr>
        <p:spPr>
          <a:xfrm>
            <a:off x="252413" y="4854260"/>
            <a:ext cx="1690687"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 2021 Schneider Electric. All Rights Reserved  I </a:t>
            </a:r>
          </a:p>
        </p:txBody>
      </p:sp>
      <p:sp>
        <p:nvSpPr>
          <p:cNvPr id="3" name="Slide Number Placeholder 2">
            <a:extLst>
              <a:ext uri="{FF2B5EF4-FFF2-40B4-BE49-F238E27FC236}">
                <a16:creationId xmlns:a16="http://schemas.microsoft.com/office/drawing/2014/main" id="{6B771204-DC57-4656-AE82-010AA648ED5F}"/>
              </a:ext>
            </a:extLst>
          </p:cNvPr>
          <p:cNvSpPr>
            <a:spLocks noGrp="1"/>
          </p:cNvSpPr>
          <p:nvPr>
            <p:ph type="sldNum" sz="quarter" idx="4"/>
          </p:nvPr>
        </p:nvSpPr>
        <p:spPr>
          <a:xfrm>
            <a:off x="1943100" y="4854259"/>
            <a:ext cx="52569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24" name="Title 2">
            <a:extLst>
              <a:ext uri="{FF2B5EF4-FFF2-40B4-BE49-F238E27FC236}">
                <a16:creationId xmlns:a16="http://schemas.microsoft.com/office/drawing/2014/main" id="{DC827B84-1BD6-483E-BD8A-05474F5EE8DC}"/>
              </a:ext>
            </a:extLst>
          </p:cNvPr>
          <p:cNvSpPr txBox="1">
            <a:spLocks/>
          </p:cNvSpPr>
          <p:nvPr/>
        </p:nvSpPr>
        <p:spPr>
          <a:xfrm>
            <a:off x="-22465" y="2024667"/>
            <a:ext cx="2604299"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spcBef>
                <a:spcPts val="600"/>
              </a:spcBef>
              <a:spcAft>
                <a:spcPts val="0"/>
              </a:spcAft>
            </a:pPr>
            <a:r>
              <a:rPr lang="en-US" sz="1600" b="1" dirty="0">
                <a:solidFill>
                  <a:schemeClr val="tx2"/>
                </a:solidFill>
              </a:rPr>
              <a:t>Seek sponsorship from leaders to name champions </a:t>
            </a:r>
            <a:r>
              <a:rPr lang="en-US" sz="1600" b="1" dirty="0"/>
              <a:t>champions</a:t>
            </a:r>
          </a:p>
        </p:txBody>
      </p:sp>
      <p:sp>
        <p:nvSpPr>
          <p:cNvPr id="25" name="Title 2">
            <a:extLst>
              <a:ext uri="{FF2B5EF4-FFF2-40B4-BE49-F238E27FC236}">
                <a16:creationId xmlns:a16="http://schemas.microsoft.com/office/drawing/2014/main" id="{28DD3654-C2C1-400A-B124-2483488F7D05}"/>
              </a:ext>
            </a:extLst>
          </p:cNvPr>
          <p:cNvSpPr txBox="1">
            <a:spLocks/>
          </p:cNvSpPr>
          <p:nvPr/>
        </p:nvSpPr>
        <p:spPr>
          <a:xfrm>
            <a:off x="4401485" y="2023771"/>
            <a:ext cx="2453525"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algn="ctr">
              <a:spcBef>
                <a:spcPts val="600"/>
              </a:spcBef>
              <a:spcAft>
                <a:spcPts val="0"/>
              </a:spcAft>
            </a:pPr>
            <a:r>
              <a:rPr lang="en-US" sz="1600" b="1" dirty="0">
                <a:solidFill>
                  <a:schemeClr val="tx2"/>
                </a:solidFill>
              </a:rPr>
              <a:t>Give them the chance to share best practices</a:t>
            </a:r>
          </a:p>
        </p:txBody>
      </p:sp>
      <p:sp>
        <p:nvSpPr>
          <p:cNvPr id="26" name="Title 2">
            <a:extLst>
              <a:ext uri="{FF2B5EF4-FFF2-40B4-BE49-F238E27FC236}">
                <a16:creationId xmlns:a16="http://schemas.microsoft.com/office/drawing/2014/main" id="{534AA02F-B390-4260-A3CE-6044DD63D871}"/>
              </a:ext>
            </a:extLst>
          </p:cNvPr>
          <p:cNvSpPr txBox="1">
            <a:spLocks/>
          </p:cNvSpPr>
          <p:nvPr/>
        </p:nvSpPr>
        <p:spPr>
          <a:xfrm>
            <a:off x="6556826" y="2023771"/>
            <a:ext cx="2587174"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spcBef>
                <a:spcPts val="600"/>
              </a:spcBef>
              <a:spcAft>
                <a:spcPts val="0"/>
              </a:spcAft>
            </a:pPr>
            <a:r>
              <a:rPr lang="en-US" sz="1600" b="1" dirty="0">
                <a:solidFill>
                  <a:schemeClr val="tx2"/>
                </a:solidFill>
              </a:rPr>
              <a:t>Be willing to support their campaigns</a:t>
            </a:r>
          </a:p>
        </p:txBody>
      </p:sp>
      <p:sp>
        <p:nvSpPr>
          <p:cNvPr id="4" name="Text Placeholder 4">
            <a:extLst>
              <a:ext uri="{FF2B5EF4-FFF2-40B4-BE49-F238E27FC236}">
                <a16:creationId xmlns:a16="http://schemas.microsoft.com/office/drawing/2014/main" id="{D5AEEBBE-B203-89F1-BDFC-E5CEF46EF5B2}"/>
              </a:ext>
            </a:extLst>
          </p:cNvPr>
          <p:cNvSpPr txBox="1">
            <a:spLocks/>
          </p:cNvSpPr>
          <p:nvPr/>
        </p:nvSpPr>
        <p:spPr>
          <a:xfrm>
            <a:off x="345120" y="105045"/>
            <a:ext cx="8647112" cy="369332"/>
          </a:xfrm>
          <a:prstGeom prst="rect">
            <a:avLst/>
          </a:prstGeom>
        </p:spPr>
        <p:txBody>
          <a:bodyPr vert="horz" lIns="0" tIns="0" rIns="0" bIns="0" rtlCol="0">
            <a:noAutofit/>
          </a:bodyPr>
          <a:lstStyle>
            <a:lvl1pPr marL="173032" indent="-157158" algn="l" defTabSz="457184" rtl="0" eaLnBrk="1" latinLnBrk="0" hangingPunct="1">
              <a:spcBef>
                <a:spcPts val="500"/>
              </a:spcBef>
              <a:spcAft>
                <a:spcPts val="500"/>
              </a:spcAft>
              <a:buClr>
                <a:schemeClr val="bg2"/>
              </a:buClr>
              <a:buFontTx/>
              <a:buNone/>
              <a:defRPr sz="2400" kern="1200">
                <a:solidFill>
                  <a:schemeClr val="tx2"/>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Managing your Internal Talent Marketplace</a:t>
            </a:r>
          </a:p>
        </p:txBody>
      </p:sp>
      <p:sp>
        <p:nvSpPr>
          <p:cNvPr id="8" name="Title 2">
            <a:extLst>
              <a:ext uri="{FF2B5EF4-FFF2-40B4-BE49-F238E27FC236}">
                <a16:creationId xmlns:a16="http://schemas.microsoft.com/office/drawing/2014/main" id="{BA3FC024-15EE-DFEE-E927-D8C89301A494}"/>
              </a:ext>
            </a:extLst>
          </p:cNvPr>
          <p:cNvSpPr txBox="1">
            <a:spLocks/>
          </p:cNvSpPr>
          <p:nvPr/>
        </p:nvSpPr>
        <p:spPr>
          <a:xfrm>
            <a:off x="2231245" y="2024666"/>
            <a:ext cx="2537358"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algn="ctr">
              <a:spcBef>
                <a:spcPts val="600"/>
              </a:spcBef>
              <a:spcAft>
                <a:spcPts val="0"/>
              </a:spcAft>
            </a:pPr>
            <a:r>
              <a:rPr lang="en-US" sz="1600" b="1" dirty="0">
                <a:solidFill>
                  <a:schemeClr val="tx2"/>
                </a:solidFill>
              </a:rPr>
              <a:t>Set realistic expectations</a:t>
            </a:r>
          </a:p>
        </p:txBody>
      </p:sp>
      <p:pic>
        <p:nvPicPr>
          <p:cNvPr id="7" name="Graphic 6" descr="Crown outline">
            <a:extLst>
              <a:ext uri="{FF2B5EF4-FFF2-40B4-BE49-F238E27FC236}">
                <a16:creationId xmlns:a16="http://schemas.microsoft.com/office/drawing/2014/main" id="{BB92E547-14EE-0049-977E-70834652B11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312" y="1215443"/>
            <a:ext cx="723740" cy="723740"/>
          </a:xfrm>
          <a:prstGeom prst="rect">
            <a:avLst/>
          </a:prstGeom>
        </p:spPr>
      </p:pic>
      <p:pic>
        <p:nvPicPr>
          <p:cNvPr id="12" name="Graphic 11" descr="Rollercoaster Up outline">
            <a:extLst>
              <a:ext uri="{FF2B5EF4-FFF2-40B4-BE49-F238E27FC236}">
                <a16:creationId xmlns:a16="http://schemas.microsoft.com/office/drawing/2014/main" id="{5C5620A9-FC22-7C75-6FBF-71B502B23B78}"/>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14421" y="1269295"/>
            <a:ext cx="754476" cy="754476"/>
          </a:xfrm>
          <a:prstGeom prst="rect">
            <a:avLst/>
          </a:prstGeom>
        </p:spPr>
      </p:pic>
      <p:pic>
        <p:nvPicPr>
          <p:cNvPr id="15" name="Graphic 14" descr="Share outline">
            <a:extLst>
              <a:ext uri="{FF2B5EF4-FFF2-40B4-BE49-F238E27FC236}">
                <a16:creationId xmlns:a16="http://schemas.microsoft.com/office/drawing/2014/main" id="{675DBFC5-32E5-92ED-FFD3-A69F451B0B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4579" y="1195684"/>
            <a:ext cx="914400" cy="914400"/>
          </a:xfrm>
          <a:prstGeom prst="rect">
            <a:avLst/>
          </a:prstGeom>
        </p:spPr>
      </p:pic>
      <p:pic>
        <p:nvPicPr>
          <p:cNvPr id="23" name="Graphic 22" descr="Cheers outline">
            <a:extLst>
              <a:ext uri="{FF2B5EF4-FFF2-40B4-BE49-F238E27FC236}">
                <a16:creationId xmlns:a16="http://schemas.microsoft.com/office/drawing/2014/main" id="{AEB46E54-2D08-B287-6F34-2BFBCBDEC356}"/>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7598" y="1269295"/>
            <a:ext cx="762782" cy="762782"/>
          </a:xfrm>
          <a:prstGeom prst="rect">
            <a:avLst/>
          </a:prstGeom>
        </p:spPr>
      </p:pic>
    </p:spTree>
    <p:extLst>
      <p:ext uri="{BB962C8B-B14F-4D97-AF65-F5344CB8AC3E}">
        <p14:creationId xmlns:p14="http://schemas.microsoft.com/office/powerpoint/2010/main" val="158091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634C562-3FA8-D0A2-FCB4-0E51BF81B8FF}"/>
              </a:ext>
            </a:extLst>
          </p:cNvPr>
          <p:cNvSpPr>
            <a:spLocks noGrp="1"/>
          </p:cNvSpPr>
          <p:nvPr>
            <p:ph sz="quarter" idx="31"/>
          </p:nvPr>
        </p:nvSpPr>
        <p:spPr>
          <a:xfrm>
            <a:off x="486140" y="1282424"/>
            <a:ext cx="8171720" cy="435228"/>
          </a:xfrm>
          <a:solidFill>
            <a:schemeClr val="tx2"/>
          </a:solidFill>
        </p:spPr>
        <p:txBody>
          <a:bodyPr anchor="ctr"/>
          <a:lstStyle/>
          <a:p>
            <a:pPr algn="ctr"/>
            <a:r>
              <a:rPr lang="en-US" sz="1800" b="1" dirty="0">
                <a:solidFill>
                  <a:schemeClr val="bg1"/>
                </a:solidFill>
              </a:rPr>
              <a:t>Impact we have seen since launching a change network in Q4 2021</a:t>
            </a:r>
          </a:p>
        </p:txBody>
      </p:sp>
      <p:sp>
        <p:nvSpPr>
          <p:cNvPr id="16" name="Explosion: 8 Points 15">
            <a:extLst>
              <a:ext uri="{FF2B5EF4-FFF2-40B4-BE49-F238E27FC236}">
                <a16:creationId xmlns:a16="http://schemas.microsoft.com/office/drawing/2014/main" id="{C38665A0-AE31-8DD8-F9F0-41EB03829D24}"/>
              </a:ext>
            </a:extLst>
          </p:cNvPr>
          <p:cNvSpPr/>
          <p:nvPr/>
        </p:nvSpPr>
        <p:spPr>
          <a:xfrm rot="21039708">
            <a:off x="5232828" y="1717652"/>
            <a:ext cx="3196558" cy="3077185"/>
          </a:xfrm>
          <a:prstGeom prst="irregularSeal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3043BD-C069-F042-4EFD-DB2A9EFDFD27}"/>
              </a:ext>
            </a:extLst>
          </p:cNvPr>
          <p:cNvSpPr>
            <a:spLocks noGrp="1"/>
          </p:cNvSpPr>
          <p:nvPr>
            <p:ph type="sldNum" sz="quarter" idx="4"/>
          </p:nvPr>
        </p:nvSpPr>
        <p:spPr/>
        <p:txBody>
          <a:bodyPr/>
          <a:lstStyle/>
          <a:p>
            <a:r>
              <a:rPr lang="en-US"/>
              <a:t>Page </a:t>
            </a:r>
            <a:fld id="{5A9C12DC-491F-9444-86A2-13AC5C62A2FC}" type="slidenum">
              <a:rPr lang="en-US" smtClean="0"/>
              <a:pPr/>
              <a:t>15</a:t>
            </a:fld>
            <a:endParaRPr lang="en-US"/>
          </a:p>
        </p:txBody>
      </p:sp>
      <p:sp>
        <p:nvSpPr>
          <p:cNvPr id="3" name="Footer Placeholder 2">
            <a:extLst>
              <a:ext uri="{FF2B5EF4-FFF2-40B4-BE49-F238E27FC236}">
                <a16:creationId xmlns:a16="http://schemas.microsoft.com/office/drawing/2014/main" id="{71C004AB-ECAF-4629-20C3-3DA48AA1A560}"/>
              </a:ext>
            </a:extLst>
          </p:cNvPr>
          <p:cNvSpPr>
            <a:spLocks noGrp="1"/>
          </p:cNvSpPr>
          <p:nvPr>
            <p:ph type="ftr" sz="quarter" idx="3"/>
          </p:nvPr>
        </p:nvSpPr>
        <p:spPr/>
        <p:txBody>
          <a:bodyPr/>
          <a:lstStyle/>
          <a:p>
            <a:r>
              <a:rPr lang="en-US"/>
              <a:t>Confidential Property of Schneider Electric |</a:t>
            </a:r>
          </a:p>
        </p:txBody>
      </p:sp>
      <p:sp>
        <p:nvSpPr>
          <p:cNvPr id="5" name="Text Placeholder 4">
            <a:extLst>
              <a:ext uri="{FF2B5EF4-FFF2-40B4-BE49-F238E27FC236}">
                <a16:creationId xmlns:a16="http://schemas.microsoft.com/office/drawing/2014/main" id="{B44079C1-1546-6FA7-811D-3C0D880CAF51}"/>
              </a:ext>
            </a:extLst>
          </p:cNvPr>
          <p:cNvSpPr>
            <a:spLocks noGrp="1"/>
          </p:cNvSpPr>
          <p:nvPr>
            <p:ph type="body" sz="quarter" idx="32"/>
          </p:nvPr>
        </p:nvSpPr>
        <p:spPr/>
        <p:txBody>
          <a:bodyPr/>
          <a:lstStyle/>
          <a:p>
            <a:r>
              <a:rPr lang="en-US" dirty="0"/>
              <a:t>Managing your Internal Talent Marketplace</a:t>
            </a:r>
          </a:p>
        </p:txBody>
      </p:sp>
      <p:sp>
        <p:nvSpPr>
          <p:cNvPr id="7" name="Text Placeholder 5">
            <a:extLst>
              <a:ext uri="{FF2B5EF4-FFF2-40B4-BE49-F238E27FC236}">
                <a16:creationId xmlns:a16="http://schemas.microsoft.com/office/drawing/2014/main" id="{F392A496-8385-27F2-3BDC-440EC88D7AF3}"/>
              </a:ext>
            </a:extLst>
          </p:cNvPr>
          <p:cNvSpPr>
            <a:spLocks noGrp="1"/>
          </p:cNvSpPr>
          <p:nvPr>
            <p:ph type="body" sz="quarter" idx="33"/>
          </p:nvPr>
        </p:nvSpPr>
        <p:spPr>
          <a:xfrm>
            <a:off x="252413" y="683366"/>
            <a:ext cx="8647112" cy="253916"/>
          </a:xfrm>
        </p:spPr>
        <p:txBody>
          <a:bodyPr/>
          <a:lstStyle/>
          <a:p>
            <a:r>
              <a:rPr lang="en-US" b="1" dirty="0"/>
              <a:t>Establishing your Change Network</a:t>
            </a:r>
          </a:p>
        </p:txBody>
      </p:sp>
      <p:sp>
        <p:nvSpPr>
          <p:cNvPr id="4" name="TextBox 3">
            <a:extLst>
              <a:ext uri="{FF2B5EF4-FFF2-40B4-BE49-F238E27FC236}">
                <a16:creationId xmlns:a16="http://schemas.microsoft.com/office/drawing/2014/main" id="{EE39EB77-B2BE-06A4-6CD6-CD030B90B566}"/>
              </a:ext>
            </a:extLst>
          </p:cNvPr>
          <p:cNvSpPr txBox="1"/>
          <p:nvPr/>
        </p:nvSpPr>
        <p:spPr>
          <a:xfrm>
            <a:off x="891809" y="2020926"/>
            <a:ext cx="1171288" cy="461665"/>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DCD58"/>
                </a:solidFill>
                <a:effectLst/>
                <a:uLnTx/>
                <a:uFillTx/>
                <a:latin typeface="Arial"/>
                <a:ea typeface="+mn-ea"/>
                <a:cs typeface="+mn-cs"/>
              </a:rPr>
              <a:t>+  40%</a:t>
            </a:r>
            <a:endParaRPr kumimoji="0" lang="en-US" sz="3600" b="0" i="0" u="none" strike="noStrike" kern="1200" cap="none" spc="0" normalizeH="0" baseline="0" noProof="0" dirty="0">
              <a:ln>
                <a:noFill/>
              </a:ln>
              <a:solidFill>
                <a:srgbClr val="3DCD58"/>
              </a:solidFill>
              <a:effectLst/>
              <a:uLnTx/>
              <a:uFillTx/>
              <a:latin typeface="Arial"/>
              <a:ea typeface="+mn-ea"/>
              <a:cs typeface="+mn-cs"/>
            </a:endParaRPr>
          </a:p>
        </p:txBody>
      </p:sp>
      <p:sp>
        <p:nvSpPr>
          <p:cNvPr id="6" name="Title 1">
            <a:extLst>
              <a:ext uri="{FF2B5EF4-FFF2-40B4-BE49-F238E27FC236}">
                <a16:creationId xmlns:a16="http://schemas.microsoft.com/office/drawing/2014/main" id="{11AAA1CC-7A8B-3724-2E10-5A0D31D4B14C}"/>
              </a:ext>
            </a:extLst>
          </p:cNvPr>
          <p:cNvSpPr txBox="1">
            <a:spLocks/>
          </p:cNvSpPr>
          <p:nvPr/>
        </p:nvSpPr>
        <p:spPr>
          <a:xfrm>
            <a:off x="2010736" y="2100815"/>
            <a:ext cx="3689230" cy="1232702"/>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Arial"/>
                <a:ea typeface="+mj-ea"/>
                <a:cs typeface="Arial"/>
              </a:rPr>
              <a:t>42k new </a:t>
            </a:r>
            <a:r>
              <a:rPr kumimoji="0" lang="en-US" sz="1400" b="1" i="0" u="none" strike="noStrike" kern="1200" cap="none" spc="0" normalizeH="0" baseline="0" noProof="0" dirty="0">
                <a:ln>
                  <a:noFill/>
                </a:ln>
                <a:solidFill>
                  <a:schemeClr val="accent1"/>
                </a:solidFill>
                <a:effectLst/>
                <a:uLnTx/>
                <a:uFillTx/>
                <a:latin typeface="Arial"/>
                <a:ea typeface="+mj-ea"/>
                <a:cs typeface="Arial"/>
              </a:rPr>
              <a:t>Registrations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400" b="1" dirty="0">
              <a:solidFill>
                <a:schemeClr val="accent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Arial"/>
                <a:ea typeface="+mj-ea"/>
                <a:cs typeface="Arial"/>
              </a:rPr>
              <a:t>3.4k new </a:t>
            </a:r>
            <a:r>
              <a:rPr kumimoji="0" lang="en-US" sz="1400" b="1" i="0" u="none" strike="noStrike" kern="1200" cap="none" spc="0" normalizeH="0" baseline="0" noProof="0" dirty="0">
                <a:ln>
                  <a:noFill/>
                </a:ln>
                <a:solidFill>
                  <a:schemeClr val="accent1"/>
                </a:solidFill>
                <a:effectLst/>
                <a:uLnTx/>
                <a:uFillTx/>
                <a:latin typeface="Arial"/>
                <a:ea typeface="+mj-ea"/>
                <a:cs typeface="Arial"/>
              </a:rPr>
              <a:t>Project Roles created</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400" b="1" dirty="0">
              <a:solidFill>
                <a:schemeClr val="accent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Arial"/>
                <a:ea typeface="+mj-ea"/>
                <a:cs typeface="Arial"/>
              </a:rPr>
              <a:t>6.9 new </a:t>
            </a:r>
            <a:r>
              <a:rPr kumimoji="0" lang="en-US" sz="1400" b="1" i="0" u="none" strike="noStrike" kern="1200" cap="none" spc="0" normalizeH="0" baseline="0" noProof="0" dirty="0">
                <a:ln>
                  <a:noFill/>
                </a:ln>
                <a:solidFill>
                  <a:schemeClr val="accent1"/>
                </a:solidFill>
                <a:effectLst/>
                <a:uLnTx/>
                <a:uFillTx/>
                <a:latin typeface="Arial"/>
                <a:ea typeface="+mj-ea"/>
                <a:cs typeface="Arial"/>
              </a:rPr>
              <a:t>Project </a:t>
            </a:r>
            <a:r>
              <a:rPr lang="en-US" sz="1400" b="1" dirty="0">
                <a:solidFill>
                  <a:schemeClr val="accent1"/>
                </a:solidFill>
              </a:rPr>
              <a:t>R</a:t>
            </a:r>
            <a:r>
              <a:rPr kumimoji="0" lang="en-US" sz="1400" b="1" i="0" u="none" strike="noStrike" kern="1200" cap="none" spc="0" normalizeH="0" baseline="0" noProof="0" dirty="0">
                <a:ln>
                  <a:noFill/>
                </a:ln>
                <a:solidFill>
                  <a:schemeClr val="accent1"/>
                </a:solidFill>
                <a:effectLst/>
                <a:uLnTx/>
                <a:uFillTx/>
                <a:latin typeface="Arial"/>
                <a:ea typeface="+mj-ea"/>
                <a:cs typeface="Arial"/>
              </a:rPr>
              <a:t>ole assignments </a:t>
            </a:r>
          </a:p>
        </p:txBody>
      </p:sp>
      <p:sp>
        <p:nvSpPr>
          <p:cNvPr id="11" name="Title 1">
            <a:extLst>
              <a:ext uri="{FF2B5EF4-FFF2-40B4-BE49-F238E27FC236}">
                <a16:creationId xmlns:a16="http://schemas.microsoft.com/office/drawing/2014/main" id="{1F423A28-6523-54D4-13F6-67B0D9C6C4F6}"/>
              </a:ext>
            </a:extLst>
          </p:cNvPr>
          <p:cNvSpPr txBox="1">
            <a:spLocks/>
          </p:cNvSpPr>
          <p:nvPr/>
        </p:nvSpPr>
        <p:spPr>
          <a:xfrm>
            <a:off x="2010736" y="3500948"/>
            <a:ext cx="3689230" cy="1109472"/>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Arial"/>
                <a:ea typeface="+mj-ea"/>
                <a:cs typeface="Arial"/>
              </a:rPr>
              <a:t>1.8 new </a:t>
            </a:r>
            <a:r>
              <a:rPr kumimoji="0" lang="en-US" sz="1400" b="1" i="0" u="none" strike="noStrike" kern="1200" cap="none" spc="0" normalizeH="0" baseline="0" noProof="0" dirty="0">
                <a:ln>
                  <a:noFill/>
                </a:ln>
                <a:solidFill>
                  <a:schemeClr val="accent1"/>
                </a:solidFill>
                <a:effectLst/>
                <a:uLnTx/>
                <a:uFillTx/>
                <a:latin typeface="Arial"/>
                <a:ea typeface="+mj-ea"/>
                <a:cs typeface="Arial"/>
              </a:rPr>
              <a:t>Position assignments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400" b="1" dirty="0">
              <a:solidFill>
                <a:schemeClr val="accent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chemeClr val="accent1"/>
              </a:solidFill>
              <a:effectLst/>
              <a:uLnTx/>
              <a:uFillTx/>
              <a:latin typeface="Arial"/>
              <a:ea typeface="+mj-ea"/>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1400" dirty="0">
                <a:solidFill>
                  <a:schemeClr val="accent1"/>
                </a:solidFill>
              </a:rPr>
              <a:t>12.5 new </a:t>
            </a:r>
            <a:r>
              <a:rPr lang="en-US" sz="1400" b="1" dirty="0">
                <a:solidFill>
                  <a:schemeClr val="accent1"/>
                </a:solidFill>
              </a:rPr>
              <a:t>Mentorship assignments</a:t>
            </a:r>
            <a:endParaRPr kumimoji="0" lang="en-US" sz="1400" b="1" i="0" u="none" strike="noStrike" kern="1200" cap="none" spc="0" normalizeH="0" baseline="0" noProof="0" dirty="0">
              <a:ln>
                <a:noFill/>
              </a:ln>
              <a:solidFill>
                <a:schemeClr val="accent1"/>
              </a:solidFill>
              <a:effectLst/>
              <a:uLnTx/>
              <a:uFillTx/>
              <a:latin typeface="Arial"/>
              <a:ea typeface="+mj-ea"/>
              <a:cs typeface="Arial"/>
            </a:endParaRPr>
          </a:p>
        </p:txBody>
      </p:sp>
      <p:sp>
        <p:nvSpPr>
          <p:cNvPr id="12" name="TextBox 11">
            <a:extLst>
              <a:ext uri="{FF2B5EF4-FFF2-40B4-BE49-F238E27FC236}">
                <a16:creationId xmlns:a16="http://schemas.microsoft.com/office/drawing/2014/main" id="{5CDD3691-0ED2-8BD8-C15A-3D757E49F1FC}"/>
              </a:ext>
            </a:extLst>
          </p:cNvPr>
          <p:cNvSpPr txBox="1"/>
          <p:nvPr/>
        </p:nvSpPr>
        <p:spPr>
          <a:xfrm>
            <a:off x="891808" y="3419835"/>
            <a:ext cx="1336562" cy="461665"/>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DCD58"/>
                </a:solidFill>
                <a:effectLst/>
                <a:uLnTx/>
                <a:uFillTx/>
                <a:latin typeface="Arial"/>
                <a:ea typeface="+mn-ea"/>
                <a:cs typeface="+mn-cs"/>
              </a:rPr>
              <a:t>+ 136%</a:t>
            </a:r>
            <a:endParaRPr kumimoji="0" lang="en-US" sz="3600" b="0" i="0" u="none" strike="noStrike" kern="1200" cap="none" spc="0" normalizeH="0" baseline="0" noProof="0" dirty="0">
              <a:ln>
                <a:noFill/>
              </a:ln>
              <a:solidFill>
                <a:srgbClr val="3DCD58"/>
              </a:solidFill>
              <a:effectLst/>
              <a:uLnTx/>
              <a:uFillTx/>
              <a:latin typeface="Arial"/>
              <a:ea typeface="+mn-ea"/>
              <a:cs typeface="+mn-cs"/>
            </a:endParaRPr>
          </a:p>
        </p:txBody>
      </p:sp>
      <p:sp>
        <p:nvSpPr>
          <p:cNvPr id="13" name="TextBox 12">
            <a:extLst>
              <a:ext uri="{FF2B5EF4-FFF2-40B4-BE49-F238E27FC236}">
                <a16:creationId xmlns:a16="http://schemas.microsoft.com/office/drawing/2014/main" id="{85D00DD4-47F5-C964-7B10-41F19B0E6860}"/>
              </a:ext>
            </a:extLst>
          </p:cNvPr>
          <p:cNvSpPr txBox="1"/>
          <p:nvPr/>
        </p:nvSpPr>
        <p:spPr>
          <a:xfrm>
            <a:off x="891808" y="4066254"/>
            <a:ext cx="1321193" cy="461665"/>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DCD58"/>
                </a:solidFill>
                <a:effectLst/>
                <a:uLnTx/>
                <a:uFillTx/>
                <a:latin typeface="Arial"/>
                <a:ea typeface="+mn-ea"/>
                <a:cs typeface="+mn-cs"/>
              </a:rPr>
              <a:t>+  51%</a:t>
            </a:r>
            <a:endParaRPr kumimoji="0" lang="en-US" sz="3600" b="0" i="0" u="none" strike="noStrike" kern="1200" cap="none" spc="0" normalizeH="0" baseline="0" noProof="0" dirty="0">
              <a:ln>
                <a:noFill/>
              </a:ln>
              <a:solidFill>
                <a:srgbClr val="3DCD58"/>
              </a:solidFill>
              <a:effectLst/>
              <a:uLnTx/>
              <a:uFillTx/>
              <a:latin typeface="Arial"/>
              <a:ea typeface="+mn-ea"/>
              <a:cs typeface="+mn-cs"/>
            </a:endParaRPr>
          </a:p>
        </p:txBody>
      </p:sp>
      <p:sp>
        <p:nvSpPr>
          <p:cNvPr id="14" name="Title 1">
            <a:extLst>
              <a:ext uri="{FF2B5EF4-FFF2-40B4-BE49-F238E27FC236}">
                <a16:creationId xmlns:a16="http://schemas.microsoft.com/office/drawing/2014/main" id="{CF63EBFF-D1C8-B22C-12B7-645035F598FF}"/>
              </a:ext>
            </a:extLst>
          </p:cNvPr>
          <p:cNvSpPr txBox="1">
            <a:spLocks/>
          </p:cNvSpPr>
          <p:nvPr/>
        </p:nvSpPr>
        <p:spPr>
          <a:xfrm>
            <a:off x="5677020" y="3162441"/>
            <a:ext cx="2283745" cy="332882"/>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1600" b="1" dirty="0">
                <a:solidFill>
                  <a:schemeClr val="bg1"/>
                </a:solidFill>
              </a:rPr>
              <a:t>Total Talent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1600" b="1" dirty="0">
                <a:solidFill>
                  <a:schemeClr val="bg1"/>
                </a:solidFill>
              </a:rPr>
              <a:t>Impacted!</a:t>
            </a:r>
            <a:endParaRPr kumimoji="0" lang="en-US" sz="1600" b="1" i="0" u="none" strike="noStrike" kern="1200" cap="none" spc="0" normalizeH="0" baseline="0" noProof="0" dirty="0">
              <a:ln>
                <a:noFill/>
              </a:ln>
              <a:solidFill>
                <a:schemeClr val="bg1"/>
              </a:solidFill>
              <a:effectLst/>
              <a:uLnTx/>
              <a:uFillTx/>
              <a:latin typeface="Arial"/>
              <a:ea typeface="+mj-ea"/>
              <a:cs typeface="Arial"/>
            </a:endParaRPr>
          </a:p>
        </p:txBody>
      </p:sp>
      <p:sp>
        <p:nvSpPr>
          <p:cNvPr id="15" name="TextBox 14">
            <a:extLst>
              <a:ext uri="{FF2B5EF4-FFF2-40B4-BE49-F238E27FC236}">
                <a16:creationId xmlns:a16="http://schemas.microsoft.com/office/drawing/2014/main" id="{74EB42B0-54C2-969E-DB28-11646B1D7CB2}"/>
              </a:ext>
            </a:extLst>
          </p:cNvPr>
          <p:cNvSpPr txBox="1"/>
          <p:nvPr/>
        </p:nvSpPr>
        <p:spPr>
          <a:xfrm>
            <a:off x="6086445" y="2640733"/>
            <a:ext cx="1820425" cy="584775"/>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a:ea typeface="+mn-ea"/>
                <a:cs typeface="+mn-cs"/>
              </a:rPr>
              <a:t>+ 58%</a:t>
            </a:r>
            <a:endParaRPr kumimoji="0" lang="en-US" sz="4400" b="1"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33456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08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4C157BD-4929-CA3D-C46D-2918C831ECA4}"/>
              </a:ext>
            </a:extLst>
          </p:cNvPr>
          <p:cNvSpPr txBox="1"/>
          <p:nvPr/>
        </p:nvSpPr>
        <p:spPr>
          <a:xfrm>
            <a:off x="0" y="195157"/>
            <a:ext cx="9144000" cy="646331"/>
          </a:xfrm>
          <a:prstGeom prst="rect">
            <a:avLst/>
          </a:prstGeom>
          <a:solidFill>
            <a:schemeClr val="tx2"/>
          </a:solidFill>
        </p:spPr>
        <p:txBody>
          <a:bodyPr wrap="square" rtlCol="0" anchor="ctr">
            <a:spAutoFit/>
          </a:bodyPr>
          <a:lstStyle/>
          <a:p>
            <a:pPr marL="0" marR="0" lvl="0" indent="0" algn="ctr" defTabSz="45717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Arial"/>
              </a:rPr>
              <a:t>Who is Schneider Electric?</a:t>
            </a:r>
          </a:p>
          <a:p>
            <a:pPr marL="0" marR="0" lvl="0" indent="0" algn="ctr" defTabSz="457172"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Arial"/>
              <a:ea typeface="+mn-ea"/>
              <a:cs typeface="Arial"/>
            </a:endParaRPr>
          </a:p>
        </p:txBody>
      </p:sp>
      <p:sp>
        <p:nvSpPr>
          <p:cNvPr id="3" name="TextBox 2">
            <a:extLst>
              <a:ext uri="{FF2B5EF4-FFF2-40B4-BE49-F238E27FC236}">
                <a16:creationId xmlns:a16="http://schemas.microsoft.com/office/drawing/2014/main" id="{7AF7DE3D-1537-F3B4-09D2-8906B1ACDB9C}"/>
              </a:ext>
            </a:extLst>
          </p:cNvPr>
          <p:cNvSpPr txBox="1"/>
          <p:nvPr/>
        </p:nvSpPr>
        <p:spPr>
          <a:xfrm>
            <a:off x="1208314" y="2180285"/>
            <a:ext cx="6727372" cy="1200329"/>
          </a:xfrm>
          <a:prstGeom prst="rect">
            <a:avLst/>
          </a:prstGeom>
          <a:noFill/>
        </p:spPr>
        <p:txBody>
          <a:bodyPr wrap="square">
            <a:spAutoFit/>
          </a:bodyPr>
          <a:lstStyle/>
          <a:p>
            <a:pPr algn="ctr"/>
            <a:r>
              <a:rPr lang="en-US" b="0" i="0" dirty="0">
                <a:solidFill>
                  <a:schemeClr val="tx2"/>
                </a:solidFill>
                <a:effectLst/>
              </a:rPr>
              <a:t>Our purpose is to empower all to make the most of our energy and resources, bridging progress and sustainability for all. </a:t>
            </a:r>
          </a:p>
          <a:p>
            <a:pPr algn="ctr"/>
            <a:endParaRPr lang="en-US" dirty="0">
              <a:solidFill>
                <a:srgbClr val="000000"/>
              </a:solidFill>
            </a:endParaRPr>
          </a:p>
          <a:p>
            <a:pPr algn="ctr"/>
            <a:r>
              <a:rPr lang="en-US" b="0" i="0" dirty="0">
                <a:solidFill>
                  <a:schemeClr val="accent1"/>
                </a:solidFill>
                <a:effectLst/>
              </a:rPr>
              <a:t>We call this Life Is On.​</a:t>
            </a:r>
            <a:endParaRPr lang="en-US" dirty="0">
              <a:solidFill>
                <a:schemeClr val="accent1"/>
              </a:solidFill>
            </a:endParaRPr>
          </a:p>
        </p:txBody>
      </p:sp>
      <p:pic>
        <p:nvPicPr>
          <p:cNvPr id="7" name="Picture 6">
            <a:extLst>
              <a:ext uri="{FF2B5EF4-FFF2-40B4-BE49-F238E27FC236}">
                <a16:creationId xmlns:a16="http://schemas.microsoft.com/office/drawing/2014/main" id="{D5D2C33C-3093-00FD-C098-6B1CD8F5FC68}"/>
              </a:ext>
            </a:extLst>
          </p:cNvPr>
          <p:cNvPicPr>
            <a:picLocks noChangeAspect="1"/>
          </p:cNvPicPr>
          <p:nvPr/>
        </p:nvPicPr>
        <p:blipFill>
          <a:blip r:embed="rId3"/>
          <a:stretch>
            <a:fillRect/>
          </a:stretch>
        </p:blipFill>
        <p:spPr>
          <a:xfrm>
            <a:off x="1045055" y="3154346"/>
            <a:ext cx="1231963" cy="1466925"/>
          </a:xfrm>
          <a:prstGeom prst="rect">
            <a:avLst/>
          </a:prstGeom>
        </p:spPr>
      </p:pic>
      <p:pic>
        <p:nvPicPr>
          <p:cNvPr id="11" name="Picture 10">
            <a:extLst>
              <a:ext uri="{FF2B5EF4-FFF2-40B4-BE49-F238E27FC236}">
                <a16:creationId xmlns:a16="http://schemas.microsoft.com/office/drawing/2014/main" id="{6DE21A76-A3B5-7E7A-C974-10AFAB36B9CB}"/>
              </a:ext>
            </a:extLst>
          </p:cNvPr>
          <p:cNvPicPr>
            <a:picLocks noChangeAspect="1"/>
          </p:cNvPicPr>
          <p:nvPr/>
        </p:nvPicPr>
        <p:blipFill>
          <a:blip r:embed="rId4"/>
          <a:stretch>
            <a:fillRect/>
          </a:stretch>
        </p:blipFill>
        <p:spPr>
          <a:xfrm>
            <a:off x="7022275" y="3167768"/>
            <a:ext cx="1765391" cy="1352620"/>
          </a:xfrm>
          <a:prstGeom prst="rect">
            <a:avLst/>
          </a:prstGeom>
        </p:spPr>
      </p:pic>
      <p:graphicFrame>
        <p:nvGraphicFramePr>
          <p:cNvPr id="12" name="Table 11">
            <a:extLst>
              <a:ext uri="{FF2B5EF4-FFF2-40B4-BE49-F238E27FC236}">
                <a16:creationId xmlns:a16="http://schemas.microsoft.com/office/drawing/2014/main" id="{013226C4-01CE-795F-7C37-3BDFDDCD79B6}"/>
              </a:ext>
            </a:extLst>
          </p:cNvPr>
          <p:cNvGraphicFramePr>
            <a:graphicFrameLocks noGrp="1"/>
          </p:cNvGraphicFramePr>
          <p:nvPr>
            <p:extLst>
              <p:ext uri="{D42A27DB-BD31-4B8C-83A1-F6EECF244321}">
                <p14:modId xmlns:p14="http://schemas.microsoft.com/office/powerpoint/2010/main" val="1387433957"/>
              </p:ext>
            </p:extLst>
          </p:nvPr>
        </p:nvGraphicFramePr>
        <p:xfrm>
          <a:off x="2667000" y="4093452"/>
          <a:ext cx="3810000" cy="375920"/>
        </p:xfrm>
        <a:graphic>
          <a:graphicData uri="http://schemas.openxmlformats.org/drawingml/2006/table">
            <a:tbl>
              <a:tblPr/>
              <a:tblGrid>
                <a:gridCol w="3810000">
                  <a:extLst>
                    <a:ext uri="{9D8B030D-6E8A-4147-A177-3AD203B41FA5}">
                      <a16:colId xmlns:a16="http://schemas.microsoft.com/office/drawing/2014/main" val="1346698980"/>
                    </a:ext>
                  </a:extLst>
                </a:gridCol>
              </a:tblGrid>
              <a:tr h="0">
                <a:tc>
                  <a:txBody>
                    <a:bodyPr/>
                    <a:lstStyle/>
                    <a:p>
                      <a:endParaRPr lang="en-US" dirty="0"/>
                    </a:p>
                  </a:txBody>
                  <a:tcPr marL="0" marR="38100" marT="76200" marB="25400">
                    <a:lnL>
                      <a:noFill/>
                    </a:lnL>
                    <a:lnR>
                      <a:noFill/>
                    </a:lnR>
                    <a:lnT>
                      <a:noFill/>
                    </a:lnT>
                    <a:lnB>
                      <a:noFill/>
                    </a:lnB>
                    <a:solidFill>
                      <a:srgbClr val="FFFFFF"/>
                    </a:solidFill>
                  </a:tcPr>
                </a:tc>
                <a:extLst>
                  <a:ext uri="{0D108BD9-81ED-4DB2-BD59-A6C34878D82A}">
                    <a16:rowId xmlns:a16="http://schemas.microsoft.com/office/drawing/2014/main" val="2090927909"/>
                  </a:ext>
                </a:extLst>
              </a:tr>
            </a:tbl>
          </a:graphicData>
        </a:graphic>
      </p:graphicFrame>
      <p:sp>
        <p:nvSpPr>
          <p:cNvPr id="21" name="TextBox 20">
            <a:extLst>
              <a:ext uri="{FF2B5EF4-FFF2-40B4-BE49-F238E27FC236}">
                <a16:creationId xmlns:a16="http://schemas.microsoft.com/office/drawing/2014/main" id="{7593F720-5696-D8C3-DFDE-9F0291AD2494}"/>
              </a:ext>
            </a:extLst>
          </p:cNvPr>
          <p:cNvSpPr txBox="1"/>
          <p:nvPr/>
        </p:nvSpPr>
        <p:spPr>
          <a:xfrm>
            <a:off x="238648" y="975973"/>
            <a:ext cx="8666704" cy="923330"/>
          </a:xfrm>
          <a:prstGeom prst="rect">
            <a:avLst/>
          </a:prstGeom>
          <a:noFill/>
        </p:spPr>
        <p:txBody>
          <a:bodyPr wrap="square">
            <a:spAutoFit/>
          </a:bodyPr>
          <a:lstStyle/>
          <a:p>
            <a:pPr algn="ctr"/>
            <a:r>
              <a:rPr lang="en-US" i="0" dirty="0">
                <a:solidFill>
                  <a:schemeClr val="tx2"/>
                </a:solidFill>
                <a:effectLst/>
              </a:rPr>
              <a:t>We are leading the digital transformation of energy management and automation.</a:t>
            </a:r>
          </a:p>
          <a:p>
            <a:pPr algn="ctr"/>
            <a:endParaRPr lang="en-US" dirty="0">
              <a:solidFill>
                <a:schemeClr val="tx2"/>
              </a:solidFill>
            </a:endParaRPr>
          </a:p>
          <a:p>
            <a:pPr algn="ctr"/>
            <a:r>
              <a:rPr lang="en-US" dirty="0">
                <a:solidFill>
                  <a:schemeClr val="accent1"/>
                </a:solidFill>
              </a:rPr>
              <a:t>We have operations in more than 100 countries</a:t>
            </a:r>
          </a:p>
        </p:txBody>
      </p:sp>
      <p:pic>
        <p:nvPicPr>
          <p:cNvPr id="23" name="Picture 22">
            <a:extLst>
              <a:ext uri="{FF2B5EF4-FFF2-40B4-BE49-F238E27FC236}">
                <a16:creationId xmlns:a16="http://schemas.microsoft.com/office/drawing/2014/main" id="{8E0A265C-3B51-1DAC-820A-C785C99DA94F}"/>
              </a:ext>
            </a:extLst>
          </p:cNvPr>
          <p:cNvPicPr>
            <a:picLocks noChangeAspect="1"/>
          </p:cNvPicPr>
          <p:nvPr/>
        </p:nvPicPr>
        <p:blipFill>
          <a:blip r:embed="rId5"/>
          <a:stretch>
            <a:fillRect/>
          </a:stretch>
        </p:blipFill>
        <p:spPr>
          <a:xfrm>
            <a:off x="3237079" y="3661596"/>
            <a:ext cx="2825135" cy="867024"/>
          </a:xfrm>
          <a:prstGeom prst="rect">
            <a:avLst/>
          </a:prstGeom>
        </p:spPr>
      </p:pic>
      <p:sp>
        <p:nvSpPr>
          <p:cNvPr id="2" name="TextBox 1">
            <a:extLst>
              <a:ext uri="{FF2B5EF4-FFF2-40B4-BE49-F238E27FC236}">
                <a16:creationId xmlns:a16="http://schemas.microsoft.com/office/drawing/2014/main" id="{DD8D550A-EE05-152E-795B-58C8ACCD0480}"/>
              </a:ext>
            </a:extLst>
          </p:cNvPr>
          <p:cNvSpPr txBox="1"/>
          <p:nvPr/>
        </p:nvSpPr>
        <p:spPr>
          <a:xfrm>
            <a:off x="7084192" y="4752139"/>
            <a:ext cx="1702988" cy="276999"/>
          </a:xfrm>
          <a:prstGeom prst="rect">
            <a:avLst/>
          </a:prstGeom>
          <a:noFill/>
        </p:spPr>
        <p:txBody>
          <a:bodyPr wrap="square" rtlCol="0">
            <a:spAutoFit/>
          </a:bodyPr>
          <a:lstStyle/>
          <a:p>
            <a:r>
              <a:rPr lang="en-US" sz="600" dirty="0"/>
              <a:t>NOTE: We only target 100k connected employees with our talent marketplace </a:t>
            </a:r>
          </a:p>
        </p:txBody>
      </p:sp>
    </p:spTree>
    <p:extLst>
      <p:ext uri="{BB962C8B-B14F-4D97-AF65-F5344CB8AC3E}">
        <p14:creationId xmlns:p14="http://schemas.microsoft.com/office/powerpoint/2010/main" val="139909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FC0CA29A-C9B7-4A3C-BFF9-BEBF402CAA61}"/>
              </a:ext>
            </a:extLst>
          </p:cNvPr>
          <p:cNvSpPr txBox="1">
            <a:spLocks/>
          </p:cNvSpPr>
          <p:nvPr/>
        </p:nvSpPr>
        <p:spPr>
          <a:xfrm>
            <a:off x="1747891" y="4857155"/>
            <a:ext cx="525690" cy="92333"/>
          </a:xfrm>
          <a:prstGeom prst="rect">
            <a:avLst/>
          </a:prstGeom>
        </p:spPr>
        <p:txBody>
          <a:bodyPr vert="horz" lIns="0" tIns="0" rIns="0" bIns="0" rtlCol="0" anchor="ctr">
            <a:spAutoFit/>
          </a:bodyPr>
          <a:lstStyle>
            <a:defPPr>
              <a:defRPr lang="en-US"/>
            </a:defPPr>
            <a:lvl1pPr marL="0" algn="l" defTabSz="457184" rtl="0" eaLnBrk="1" latinLnBrk="0" hangingPunct="1">
              <a:defRPr sz="600" kern="1200">
                <a:solidFill>
                  <a:schemeClr val="bg2"/>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3DCD58"/>
                </a:solidFill>
                <a:effectLst/>
                <a:uLnTx/>
                <a:uFillTx/>
                <a:latin typeface="Arial"/>
                <a:ea typeface="+mn-ea"/>
                <a:cs typeface="Arial"/>
                <a:sym typeface="Arial"/>
              </a:rPr>
              <a:t>Page </a:t>
            </a:r>
            <a:fld id="{5A9C12DC-491F-9444-86A2-13AC5C62A2FC}" type="slidenum">
              <a:rPr kumimoji="0" lang="en-US" sz="600" b="0" i="0" u="none" strike="noStrike" kern="0" cap="none" spc="0" normalizeH="0" baseline="0" noProof="0" smtClean="0">
                <a:ln>
                  <a:noFill/>
                </a:ln>
                <a:solidFill>
                  <a:srgbClr val="3DCD58"/>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600" b="0" i="0" u="none" strike="noStrike" kern="0" cap="none" spc="0" normalizeH="0" baseline="0" noProof="0">
              <a:ln>
                <a:noFill/>
              </a:ln>
              <a:solidFill>
                <a:srgbClr val="3DCD58"/>
              </a:solidFill>
              <a:effectLst/>
              <a:uLnTx/>
              <a:uFillTx/>
              <a:latin typeface="Arial"/>
              <a:ea typeface="+mn-ea"/>
              <a:cs typeface="Arial"/>
              <a:sym typeface="Arial"/>
            </a:endParaRPr>
          </a:p>
        </p:txBody>
      </p:sp>
      <p:sp>
        <p:nvSpPr>
          <p:cNvPr id="73" name="Footer Placeholder 2">
            <a:extLst>
              <a:ext uri="{FF2B5EF4-FFF2-40B4-BE49-F238E27FC236}">
                <a16:creationId xmlns:a16="http://schemas.microsoft.com/office/drawing/2014/main" id="{68607B45-83FB-4A79-915C-F5D86B356352}"/>
              </a:ext>
            </a:extLst>
          </p:cNvPr>
          <p:cNvSpPr txBox="1">
            <a:spLocks/>
          </p:cNvSpPr>
          <p:nvPr/>
        </p:nvSpPr>
        <p:spPr>
          <a:xfrm>
            <a:off x="252413" y="4857155"/>
            <a:ext cx="1509767" cy="92333"/>
          </a:xfrm>
          <a:prstGeom prst="rect">
            <a:avLst/>
          </a:prstGeom>
        </p:spPr>
        <p:txBody>
          <a:bodyPr vert="horz" wrap="square" lIns="0" tIns="0" rIns="0" bIns="0" rtlCol="0" anchor="ctr">
            <a:spAutoFit/>
          </a:bodyPr>
          <a:lstStyle>
            <a:defPPr>
              <a:defRPr lang="en-US"/>
            </a:defPPr>
            <a:lvl1pPr marL="0" algn="l" defTabSz="457184" rtl="0" eaLnBrk="1" latinLnBrk="0" hangingPunct="1">
              <a:defRPr sz="600" kern="1200">
                <a:solidFill>
                  <a:schemeClr val="accent1"/>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626469"/>
                </a:solidFill>
                <a:effectLst/>
                <a:uLnTx/>
                <a:uFillTx/>
                <a:latin typeface="Arial"/>
                <a:ea typeface="+mn-ea"/>
                <a:cs typeface="Arial"/>
                <a:sym typeface="Arial"/>
              </a:rPr>
              <a:t>Confidential Property of Schneider Electric |</a:t>
            </a:r>
          </a:p>
        </p:txBody>
      </p:sp>
      <p:sp>
        <p:nvSpPr>
          <p:cNvPr id="51" name="TextBox 50">
            <a:extLst>
              <a:ext uri="{FF2B5EF4-FFF2-40B4-BE49-F238E27FC236}">
                <a16:creationId xmlns:a16="http://schemas.microsoft.com/office/drawing/2014/main" id="{D7382CB5-0C4B-43DE-B2BA-BD1B88A496BB}"/>
              </a:ext>
            </a:extLst>
          </p:cNvPr>
          <p:cNvSpPr txBox="1"/>
          <p:nvPr/>
        </p:nvSpPr>
        <p:spPr>
          <a:xfrm rot="16200000">
            <a:off x="-2383173" y="2371695"/>
            <a:ext cx="5143500" cy="400110"/>
          </a:xfrm>
          <a:prstGeom prst="rect">
            <a:avLst/>
          </a:prstGeom>
          <a:solidFill>
            <a:srgbClr val="3DCD58"/>
          </a:solidFill>
        </p:spPr>
        <p:txBody>
          <a:bodyPr wrap="square" rtlCol="0">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2000" b="1" i="0" u="none" strike="noStrike" kern="120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4" name="Title 1">
            <a:extLst>
              <a:ext uri="{FF2B5EF4-FFF2-40B4-BE49-F238E27FC236}">
                <a16:creationId xmlns:a16="http://schemas.microsoft.com/office/drawing/2014/main" id="{8DEE5C7C-B4A0-4F87-8CEB-E7A18880029B}"/>
              </a:ext>
            </a:extLst>
          </p:cNvPr>
          <p:cNvSpPr>
            <a:spLocks noGrp="1"/>
          </p:cNvSpPr>
          <p:nvPr>
            <p:ph type="title"/>
          </p:nvPr>
        </p:nvSpPr>
        <p:spPr>
          <a:xfrm>
            <a:off x="2693242" y="-62387"/>
            <a:ext cx="5645281" cy="363727"/>
          </a:xfrm>
        </p:spPr>
        <p:txBody>
          <a:bodyPr/>
          <a:lstStyle/>
          <a:p>
            <a:pPr marL="358140" indent="-342265" algn="l" defTabSz="457184">
              <a:buClr>
                <a:schemeClr val="bg2"/>
              </a:buClr>
              <a:buSzPts val="2000"/>
            </a:pPr>
            <a:r>
              <a:rPr lang="en-IN" sz="2000" dirty="0">
                <a:solidFill>
                  <a:schemeClr val="tx2"/>
                </a:solidFill>
                <a:latin typeface="+mn-lt"/>
                <a:ea typeface="+mn-ea"/>
                <a:cs typeface="+mn-cs"/>
              </a:rPr>
              <a:t>Our Talent Marketplace Journey</a:t>
            </a:r>
            <a:endParaRPr lang="en-US" sz="2000" dirty="0">
              <a:solidFill>
                <a:schemeClr val="tx2"/>
              </a:solidFill>
              <a:latin typeface="+mn-lt"/>
              <a:ea typeface="+mn-ea"/>
              <a:cs typeface="+mn-cs"/>
              <a:sym typeface="Arial"/>
            </a:endParaRPr>
          </a:p>
        </p:txBody>
      </p:sp>
      <p:grpSp>
        <p:nvGrpSpPr>
          <p:cNvPr id="4" name="Group 3">
            <a:extLst>
              <a:ext uri="{FF2B5EF4-FFF2-40B4-BE49-F238E27FC236}">
                <a16:creationId xmlns:a16="http://schemas.microsoft.com/office/drawing/2014/main" id="{13A363E8-72A5-4B2D-B066-A4FDEACE2D93}"/>
              </a:ext>
            </a:extLst>
          </p:cNvPr>
          <p:cNvGrpSpPr/>
          <p:nvPr/>
        </p:nvGrpSpPr>
        <p:grpSpPr>
          <a:xfrm>
            <a:off x="306200" y="1077453"/>
            <a:ext cx="8420725" cy="3393583"/>
            <a:chOff x="287434" y="529981"/>
            <a:chExt cx="8420725" cy="3393583"/>
          </a:xfrm>
        </p:grpSpPr>
        <p:grpSp>
          <p:nvGrpSpPr>
            <p:cNvPr id="24" name="Group 23">
              <a:extLst>
                <a:ext uri="{FF2B5EF4-FFF2-40B4-BE49-F238E27FC236}">
                  <a16:creationId xmlns:a16="http://schemas.microsoft.com/office/drawing/2014/main" id="{D164D30C-7DA7-4F7B-8768-612524008BA4}"/>
                </a:ext>
              </a:extLst>
            </p:cNvPr>
            <p:cNvGrpSpPr/>
            <p:nvPr/>
          </p:nvGrpSpPr>
          <p:grpSpPr>
            <a:xfrm>
              <a:off x="287434" y="529981"/>
              <a:ext cx="8420725" cy="3393583"/>
              <a:chOff x="-30049" y="580918"/>
              <a:chExt cx="8726416" cy="3393583"/>
            </a:xfrm>
          </p:grpSpPr>
          <p:grpSp>
            <p:nvGrpSpPr>
              <p:cNvPr id="15" name="Group 14">
                <a:extLst>
                  <a:ext uri="{FF2B5EF4-FFF2-40B4-BE49-F238E27FC236}">
                    <a16:creationId xmlns:a16="http://schemas.microsoft.com/office/drawing/2014/main" id="{7EA6A34A-89C0-4BBF-ABCB-7B544D96594A}"/>
                  </a:ext>
                </a:extLst>
              </p:cNvPr>
              <p:cNvGrpSpPr/>
              <p:nvPr/>
            </p:nvGrpSpPr>
            <p:grpSpPr>
              <a:xfrm>
                <a:off x="-30049" y="580918"/>
                <a:ext cx="8726416" cy="3393583"/>
                <a:chOff x="252413" y="920056"/>
                <a:chExt cx="8726416" cy="3393583"/>
              </a:xfrm>
            </p:grpSpPr>
            <p:grpSp>
              <p:nvGrpSpPr>
                <p:cNvPr id="14" name="Group 13">
                  <a:extLst>
                    <a:ext uri="{FF2B5EF4-FFF2-40B4-BE49-F238E27FC236}">
                      <a16:creationId xmlns:a16="http://schemas.microsoft.com/office/drawing/2014/main" id="{13870282-C821-40FE-AE5F-B97A741D9E52}"/>
                    </a:ext>
                  </a:extLst>
                </p:cNvPr>
                <p:cNvGrpSpPr/>
                <p:nvPr/>
              </p:nvGrpSpPr>
              <p:grpSpPr>
                <a:xfrm>
                  <a:off x="252413" y="920056"/>
                  <a:ext cx="8726416" cy="3393583"/>
                  <a:chOff x="403208" y="927504"/>
                  <a:chExt cx="8726416" cy="3393583"/>
                </a:xfrm>
              </p:grpSpPr>
              <p:cxnSp>
                <p:nvCxnSpPr>
                  <p:cNvPr id="120" name="Straight Connector 119">
                    <a:extLst>
                      <a:ext uri="{FF2B5EF4-FFF2-40B4-BE49-F238E27FC236}">
                        <a16:creationId xmlns:a16="http://schemas.microsoft.com/office/drawing/2014/main" id="{EF75EED7-8CD5-4FDD-A569-AC3567F2A7C7}"/>
                      </a:ext>
                    </a:extLst>
                  </p:cNvPr>
                  <p:cNvCxnSpPr>
                    <a:cxnSpLocks/>
                    <a:stCxn id="116" idx="2"/>
                  </p:cNvCxnSpPr>
                  <p:nvPr/>
                </p:nvCxnSpPr>
                <p:spPr>
                  <a:xfrm>
                    <a:off x="3883509" y="1186279"/>
                    <a:ext cx="18717" cy="2788011"/>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17713DC-D349-4FCF-B637-9D85D628FC80}"/>
                      </a:ext>
                    </a:extLst>
                  </p:cNvPr>
                  <p:cNvCxnSpPr>
                    <a:cxnSpLocks/>
                    <a:stCxn id="84" idx="2"/>
                    <a:endCxn id="17" idx="0"/>
                  </p:cNvCxnSpPr>
                  <p:nvPr/>
                </p:nvCxnSpPr>
                <p:spPr>
                  <a:xfrm>
                    <a:off x="8159850" y="1691068"/>
                    <a:ext cx="54515" cy="2307146"/>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5DD61BA-3E03-4ECF-A690-E5AD6F9AB80D}"/>
                      </a:ext>
                    </a:extLst>
                  </p:cNvPr>
                  <p:cNvCxnSpPr>
                    <a:cxnSpLocks/>
                    <a:stCxn id="87" idx="2"/>
                  </p:cNvCxnSpPr>
                  <p:nvPr/>
                </p:nvCxnSpPr>
                <p:spPr>
                  <a:xfrm>
                    <a:off x="5538124" y="1223513"/>
                    <a:ext cx="15759" cy="2767108"/>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9C54B5-6FD2-4DA4-A0A9-A62CD5873DF5}"/>
                      </a:ext>
                    </a:extLst>
                  </p:cNvPr>
                  <p:cNvCxnSpPr>
                    <a:cxnSpLocks/>
                  </p:cNvCxnSpPr>
                  <p:nvPr/>
                </p:nvCxnSpPr>
                <p:spPr>
                  <a:xfrm>
                    <a:off x="6382164" y="1453589"/>
                    <a:ext cx="0" cy="2517440"/>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7943DD5-F945-43A9-9D63-8BF1A68C40E6}"/>
                      </a:ext>
                    </a:extLst>
                  </p:cNvPr>
                  <p:cNvCxnSpPr>
                    <a:cxnSpLocks/>
                  </p:cNvCxnSpPr>
                  <p:nvPr/>
                </p:nvCxnSpPr>
                <p:spPr>
                  <a:xfrm>
                    <a:off x="2001719" y="1173725"/>
                    <a:ext cx="0" cy="2787439"/>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75FBDFDD-075F-45F3-9199-5850B071CA66}"/>
                      </a:ext>
                    </a:extLst>
                  </p:cNvPr>
                  <p:cNvSpPr/>
                  <p:nvPr/>
                </p:nvSpPr>
                <p:spPr>
                  <a:xfrm>
                    <a:off x="543445" y="3998900"/>
                    <a:ext cx="2823731" cy="322187"/>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Positions, Mentors, Projects </a:t>
                    </a:r>
                    <a:r>
                      <a:rPr kumimoji="0" lang="en-US" sz="800" b="1" i="0" u="none" strike="noStrike" kern="1200" cap="none" spc="0" normalizeH="0" baseline="0" noProof="0" err="1">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Opps</a:t>
                    </a:r>
                    <a:endParaRPr kumimoji="0" lang="en-US" sz="800" b="1"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p:txBody>
              </p:sp>
              <p:grpSp>
                <p:nvGrpSpPr>
                  <p:cNvPr id="9" name="Group 8">
                    <a:extLst>
                      <a:ext uri="{FF2B5EF4-FFF2-40B4-BE49-F238E27FC236}">
                        <a16:creationId xmlns:a16="http://schemas.microsoft.com/office/drawing/2014/main" id="{C8763C8A-6DFE-4F9A-A26D-81D4073799F6}"/>
                      </a:ext>
                    </a:extLst>
                  </p:cNvPr>
                  <p:cNvGrpSpPr/>
                  <p:nvPr/>
                </p:nvGrpSpPr>
                <p:grpSpPr>
                  <a:xfrm>
                    <a:off x="481194" y="1430235"/>
                    <a:ext cx="1107669" cy="774056"/>
                    <a:chOff x="481194" y="1430235"/>
                    <a:chExt cx="1107669" cy="774056"/>
                  </a:xfrm>
                </p:grpSpPr>
                <p:sp>
                  <p:nvSpPr>
                    <p:cNvPr id="38" name="Rectangle 37">
                      <a:extLst>
                        <a:ext uri="{FF2B5EF4-FFF2-40B4-BE49-F238E27FC236}">
                          <a16:creationId xmlns:a16="http://schemas.microsoft.com/office/drawing/2014/main" id="{47C0DDAF-BBC2-4341-924E-2A8ACF5EE0FF}"/>
                        </a:ext>
                      </a:extLst>
                    </p:cNvPr>
                    <p:cNvSpPr/>
                    <p:nvPr/>
                  </p:nvSpPr>
                  <p:spPr>
                    <a:xfrm>
                      <a:off x="590547" y="1834959"/>
                      <a:ext cx="941570" cy="369332"/>
                    </a:xfrm>
                    <a:prstGeom prst="rect">
                      <a:avLst/>
                    </a:prstGeom>
                    <a:solidFill>
                      <a:schemeClr val="accent2">
                        <a:lumMod val="20000"/>
                        <a:lumOff val="80000"/>
                      </a:schemeClr>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Global HR Community</a:t>
                      </a:r>
                      <a:endParaRPr kumimoji="0" lang="en-US" sz="900" b="0"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sp>
                  <p:nvSpPr>
                    <p:cNvPr id="83" name="Rectangle 82">
                      <a:extLst>
                        <a:ext uri="{FF2B5EF4-FFF2-40B4-BE49-F238E27FC236}">
                          <a16:creationId xmlns:a16="http://schemas.microsoft.com/office/drawing/2014/main" id="{890D80FB-011C-4E66-9F45-BE382988DFEB}"/>
                        </a:ext>
                      </a:extLst>
                    </p:cNvPr>
                    <p:cNvSpPr/>
                    <p:nvPr/>
                  </p:nvSpPr>
                  <p:spPr>
                    <a:xfrm>
                      <a:off x="481194" y="1430235"/>
                      <a:ext cx="1107669" cy="246221"/>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2019 – Q1 2020</a:t>
                      </a:r>
                    </a:p>
                  </p:txBody>
                </p:sp>
              </p:grpSp>
              <p:cxnSp>
                <p:nvCxnSpPr>
                  <p:cNvPr id="67" name="Straight Connector 66">
                    <a:extLst>
                      <a:ext uri="{FF2B5EF4-FFF2-40B4-BE49-F238E27FC236}">
                        <a16:creationId xmlns:a16="http://schemas.microsoft.com/office/drawing/2014/main" id="{73845BA6-8513-4B58-803D-BDF05F4D4AA3}"/>
                      </a:ext>
                    </a:extLst>
                  </p:cNvPr>
                  <p:cNvCxnSpPr>
                    <a:cxnSpLocks/>
                  </p:cNvCxnSpPr>
                  <p:nvPr/>
                </p:nvCxnSpPr>
                <p:spPr>
                  <a:xfrm flipH="1">
                    <a:off x="403208" y="3956408"/>
                    <a:ext cx="8726416" cy="0"/>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1B44C37-64BE-40E2-A538-80384DF52741}"/>
                      </a:ext>
                    </a:extLst>
                  </p:cNvPr>
                  <p:cNvGrpSpPr/>
                  <p:nvPr/>
                </p:nvGrpSpPr>
                <p:grpSpPr>
                  <a:xfrm>
                    <a:off x="684063" y="2564223"/>
                    <a:ext cx="777566" cy="310734"/>
                    <a:chOff x="684063" y="2564223"/>
                    <a:chExt cx="777566" cy="310734"/>
                  </a:xfrm>
                </p:grpSpPr>
                <p:pic>
                  <p:nvPicPr>
                    <p:cNvPr id="2052" name="Picture 4" descr="Image result for uk flag">
                      <a:extLst>
                        <a:ext uri="{FF2B5EF4-FFF2-40B4-BE49-F238E27FC236}">
                          <a16:creationId xmlns:a16="http://schemas.microsoft.com/office/drawing/2014/main" id="{5F26AD50-177C-4CD8-B576-3F7D8FCB4CEC}"/>
                        </a:ext>
                      </a:extLst>
                    </p:cNvPr>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3146" y="2564223"/>
                      <a:ext cx="338483" cy="1760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23A9B4E-CE9E-4DCF-8F06-2D551C8F9E5E}"/>
                        </a:ext>
                      </a:extLst>
                    </p:cNvPr>
                    <p:cNvPicPr>
                      <a:picLocks/>
                    </p:cNvPicPr>
                    <p:nvPr/>
                  </p:nvPicPr>
                  <p:blipFill>
                    <a:blip r:embed="rId4"/>
                    <a:stretch>
                      <a:fillRect/>
                    </a:stretch>
                  </p:blipFill>
                  <p:spPr>
                    <a:xfrm>
                      <a:off x="684063" y="2698935"/>
                      <a:ext cx="338483" cy="176022"/>
                    </a:xfrm>
                    <a:prstGeom prst="rect">
                      <a:avLst/>
                    </a:prstGeom>
                    <a:ln>
                      <a:solidFill>
                        <a:schemeClr val="tx1"/>
                      </a:solidFill>
                    </a:ln>
                  </p:spPr>
                </p:pic>
              </p:grpSp>
              <p:grpSp>
                <p:nvGrpSpPr>
                  <p:cNvPr id="11" name="Group 10">
                    <a:extLst>
                      <a:ext uri="{FF2B5EF4-FFF2-40B4-BE49-F238E27FC236}">
                        <a16:creationId xmlns:a16="http://schemas.microsoft.com/office/drawing/2014/main" id="{06041EDF-F236-4A94-9BBB-2C3C40776027}"/>
                      </a:ext>
                    </a:extLst>
                  </p:cNvPr>
                  <p:cNvGrpSpPr/>
                  <p:nvPr/>
                </p:nvGrpSpPr>
                <p:grpSpPr>
                  <a:xfrm>
                    <a:off x="820162" y="927504"/>
                    <a:ext cx="1613599" cy="2390249"/>
                    <a:chOff x="820162" y="927504"/>
                    <a:chExt cx="1613599" cy="2390249"/>
                  </a:xfrm>
                </p:grpSpPr>
                <p:pic>
                  <p:nvPicPr>
                    <p:cNvPr id="2056" name="Picture 8" descr="Image result for singapore flag">
                      <a:extLst>
                        <a:ext uri="{FF2B5EF4-FFF2-40B4-BE49-F238E27FC236}">
                          <a16:creationId xmlns:a16="http://schemas.microsoft.com/office/drawing/2014/main" id="{11BAE161-DCD6-4642-B4DA-2E5A77230E33}"/>
                        </a:ext>
                      </a:extLst>
                    </p:cNvPr>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0162" y="3141731"/>
                      <a:ext cx="338483" cy="1760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1" name="Rectangle 110">
                      <a:extLst>
                        <a:ext uri="{FF2B5EF4-FFF2-40B4-BE49-F238E27FC236}">
                          <a16:creationId xmlns:a16="http://schemas.microsoft.com/office/drawing/2014/main" id="{C252EFCC-7379-41F9-9D8E-5533774C457C}"/>
                        </a:ext>
                      </a:extLst>
                    </p:cNvPr>
                    <p:cNvSpPr/>
                    <p:nvPr/>
                  </p:nvSpPr>
                  <p:spPr>
                    <a:xfrm>
                      <a:off x="1582931" y="927504"/>
                      <a:ext cx="850830" cy="246221"/>
                    </a:xfrm>
                    <a:prstGeom prst="rect">
                      <a:avLst/>
                    </a:prstGeom>
                    <a:solidFill>
                      <a:schemeClr val="tx2"/>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May 2020 </a:t>
                      </a:r>
                    </a:p>
                  </p:txBody>
                </p:sp>
              </p:grpSp>
              <p:grpSp>
                <p:nvGrpSpPr>
                  <p:cNvPr id="12" name="Group 11">
                    <a:extLst>
                      <a:ext uri="{FF2B5EF4-FFF2-40B4-BE49-F238E27FC236}">
                        <a16:creationId xmlns:a16="http://schemas.microsoft.com/office/drawing/2014/main" id="{6AC4A3F3-899D-4B58-BF09-83C5A7B76A1A}"/>
                      </a:ext>
                    </a:extLst>
                  </p:cNvPr>
                  <p:cNvGrpSpPr/>
                  <p:nvPr/>
                </p:nvGrpSpPr>
                <p:grpSpPr>
                  <a:xfrm>
                    <a:off x="825873" y="940058"/>
                    <a:ext cx="3483459" cy="1555642"/>
                    <a:chOff x="825873" y="940058"/>
                    <a:chExt cx="3483459" cy="1555642"/>
                  </a:xfrm>
                </p:grpSpPr>
                <p:pic>
                  <p:nvPicPr>
                    <p:cNvPr id="2058" name="Picture 10" descr="Image result for US flag">
                      <a:extLst>
                        <a:ext uri="{FF2B5EF4-FFF2-40B4-BE49-F238E27FC236}">
                          <a16:creationId xmlns:a16="http://schemas.microsoft.com/office/drawing/2014/main" id="{1AF3D540-34C3-43EB-ABD5-944BF778BA8F}"/>
                        </a:ext>
                      </a:extLst>
                    </p:cNvPr>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25873" y="2319678"/>
                      <a:ext cx="338483" cy="1760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6" name="Rectangle 115">
                      <a:extLst>
                        <a:ext uri="{FF2B5EF4-FFF2-40B4-BE49-F238E27FC236}">
                          <a16:creationId xmlns:a16="http://schemas.microsoft.com/office/drawing/2014/main" id="{62C43A0F-4367-49E6-9357-B46CE949B9C1}"/>
                        </a:ext>
                      </a:extLst>
                    </p:cNvPr>
                    <p:cNvSpPr/>
                    <p:nvPr/>
                  </p:nvSpPr>
                  <p:spPr>
                    <a:xfrm>
                      <a:off x="3457680" y="940058"/>
                      <a:ext cx="851652" cy="246221"/>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1000" b="1" dirty="0">
                          <a:solidFill>
                            <a:prstClr val="black">
                              <a:lumMod val="65000"/>
                              <a:lumOff val="35000"/>
                            </a:prstClr>
                          </a:solidFill>
                          <a:latin typeface="Calibri" panose="020F0502020204030204" pitchFamily="34" charset="0"/>
                          <a:cs typeface="Calibri" panose="020F0502020204030204" pitchFamily="34" charset="0"/>
                        </a:rPr>
                        <a:t>June 2021</a:t>
                      </a:r>
                      <a:endParaRPr kumimoji="0" lang="en-IN"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grpSp>
              <p:sp>
                <p:nvSpPr>
                  <p:cNvPr id="91" name="Rectangle 90">
                    <a:extLst>
                      <a:ext uri="{FF2B5EF4-FFF2-40B4-BE49-F238E27FC236}">
                        <a16:creationId xmlns:a16="http://schemas.microsoft.com/office/drawing/2014/main" id="{6604E304-7FEB-4FA4-82D9-8A3FCB42145D}"/>
                      </a:ext>
                    </a:extLst>
                  </p:cNvPr>
                  <p:cNvSpPr/>
                  <p:nvPr/>
                </p:nvSpPr>
                <p:spPr>
                  <a:xfrm>
                    <a:off x="5208128" y="3367757"/>
                    <a:ext cx="671493" cy="420358"/>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Succession Sourcing</a:t>
                    </a:r>
                  </a:p>
                </p:txBody>
              </p:sp>
              <p:sp>
                <p:nvSpPr>
                  <p:cNvPr id="87" name="Rectangle 86">
                    <a:extLst>
                      <a:ext uri="{FF2B5EF4-FFF2-40B4-BE49-F238E27FC236}">
                        <a16:creationId xmlns:a16="http://schemas.microsoft.com/office/drawing/2014/main" id="{F2383100-2A7B-4719-96B5-DB610E7D36B3}"/>
                      </a:ext>
                    </a:extLst>
                  </p:cNvPr>
                  <p:cNvSpPr/>
                  <p:nvPr/>
                </p:nvSpPr>
                <p:spPr>
                  <a:xfrm>
                    <a:off x="5138771" y="977292"/>
                    <a:ext cx="798704" cy="246221"/>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1000" b="1" dirty="0">
                        <a:solidFill>
                          <a:prstClr val="black">
                            <a:lumMod val="65000"/>
                            <a:lumOff val="35000"/>
                          </a:prstClr>
                        </a:solidFill>
                        <a:latin typeface="Calibri" panose="020F0502020204030204" pitchFamily="34" charset="0"/>
                        <a:cs typeface="Calibri" panose="020F0502020204030204" pitchFamily="34" charset="0"/>
                      </a:rPr>
                      <a:t>Q1  </a:t>
                    </a:r>
                    <a:r>
                      <a:rPr kumimoji="0" lang="en-IN"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2022</a:t>
                    </a:r>
                  </a:p>
                </p:txBody>
              </p:sp>
              <p:sp>
                <p:nvSpPr>
                  <p:cNvPr id="79" name="Rectangle 78">
                    <a:extLst>
                      <a:ext uri="{FF2B5EF4-FFF2-40B4-BE49-F238E27FC236}">
                        <a16:creationId xmlns:a16="http://schemas.microsoft.com/office/drawing/2014/main" id="{92DAB2B0-B670-4F68-95E3-2C585E185BDA}"/>
                      </a:ext>
                    </a:extLst>
                  </p:cNvPr>
                  <p:cNvSpPr/>
                  <p:nvPr/>
                </p:nvSpPr>
                <p:spPr>
                  <a:xfrm>
                    <a:off x="520744" y="3360072"/>
                    <a:ext cx="977822" cy="420361"/>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Global Dept and Country based pilots</a:t>
                    </a:r>
                    <a:endParaRPr kumimoji="0" lang="en-IN" sz="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93" name="Rectangle 92">
                    <a:extLst>
                      <a:ext uri="{FF2B5EF4-FFF2-40B4-BE49-F238E27FC236}">
                        <a16:creationId xmlns:a16="http://schemas.microsoft.com/office/drawing/2014/main" id="{1BE328A2-94FD-428F-9440-0C2A2F3AA364}"/>
                      </a:ext>
                    </a:extLst>
                  </p:cNvPr>
                  <p:cNvSpPr/>
                  <p:nvPr/>
                </p:nvSpPr>
                <p:spPr>
                  <a:xfrm>
                    <a:off x="1531461" y="3359875"/>
                    <a:ext cx="970067" cy="420361"/>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schemeClr val="tx2"/>
                        </a:solidFill>
                        <a:latin typeface="Calibri" panose="020F0502020204030204" pitchFamily="34" charset="0"/>
                        <a:cs typeface="Calibri" panose="020F0502020204030204" pitchFamily="34" charset="0"/>
                      </a:rPr>
                      <a:t>Global Launch after Covid forced remote working</a:t>
                    </a:r>
                    <a:endParaRPr kumimoji="0" lang="en-IN" sz="800"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45A1170C-DA65-4291-9226-73ACE0E8843F}"/>
                      </a:ext>
                    </a:extLst>
                  </p:cNvPr>
                  <p:cNvGrpSpPr/>
                  <p:nvPr/>
                </p:nvGrpSpPr>
                <p:grpSpPr>
                  <a:xfrm>
                    <a:off x="1736078" y="1422095"/>
                    <a:ext cx="5091069" cy="1285666"/>
                    <a:chOff x="1678928" y="1422095"/>
                    <a:chExt cx="5091069" cy="1285666"/>
                  </a:xfrm>
                </p:grpSpPr>
                <p:sp>
                  <p:nvSpPr>
                    <p:cNvPr id="124" name="Rectangle 123">
                      <a:extLst>
                        <a:ext uri="{FF2B5EF4-FFF2-40B4-BE49-F238E27FC236}">
                          <a16:creationId xmlns:a16="http://schemas.microsoft.com/office/drawing/2014/main" id="{ECC8A07F-6C07-412A-9E54-B0A5DD2E29E8}"/>
                        </a:ext>
                      </a:extLst>
                    </p:cNvPr>
                    <p:cNvSpPr/>
                    <p:nvPr/>
                  </p:nvSpPr>
                  <p:spPr>
                    <a:xfrm>
                      <a:off x="5904283" y="1422095"/>
                      <a:ext cx="865714" cy="255146"/>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Q2 2022</a:t>
                      </a:r>
                    </a:p>
                  </p:txBody>
                </p:sp>
                <p:pic>
                  <p:nvPicPr>
                    <p:cNvPr id="8" name="Graphic 7" descr="Globe">
                      <a:extLst>
                        <a:ext uri="{FF2B5EF4-FFF2-40B4-BE49-F238E27FC236}">
                          <a16:creationId xmlns:a16="http://schemas.microsoft.com/office/drawing/2014/main" id="{2FCEEA4C-FA0C-45AA-B175-FED7A19315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8928" y="2135840"/>
                      <a:ext cx="571921" cy="571921"/>
                    </a:xfrm>
                    <a:prstGeom prst="rect">
                      <a:avLst/>
                    </a:prstGeom>
                  </p:spPr>
                </p:pic>
              </p:grpSp>
              <p:sp>
                <p:nvSpPr>
                  <p:cNvPr id="72" name="Rectangle 71">
                    <a:extLst>
                      <a:ext uri="{FF2B5EF4-FFF2-40B4-BE49-F238E27FC236}">
                        <a16:creationId xmlns:a16="http://schemas.microsoft.com/office/drawing/2014/main" id="{DCA7C07C-F58F-455F-8F5D-6A7F0A2566A0}"/>
                      </a:ext>
                    </a:extLst>
                  </p:cNvPr>
                  <p:cNvSpPr/>
                  <p:nvPr/>
                </p:nvSpPr>
                <p:spPr>
                  <a:xfrm>
                    <a:off x="3505954" y="3360072"/>
                    <a:ext cx="780824" cy="420361"/>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Career Paths (longer term)</a:t>
                    </a:r>
                    <a:endParaRPr kumimoji="0" lang="en-IN" sz="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grpSp>
            <p:sp>
              <p:nvSpPr>
                <p:cNvPr id="84" name="Rectangle 83">
                  <a:extLst>
                    <a:ext uri="{FF2B5EF4-FFF2-40B4-BE49-F238E27FC236}">
                      <a16:creationId xmlns:a16="http://schemas.microsoft.com/office/drawing/2014/main" id="{DFC1B22D-0B23-47F3-8996-9875813DB5E7}"/>
                    </a:ext>
                  </a:extLst>
                </p:cNvPr>
                <p:cNvSpPr/>
                <p:nvPr/>
              </p:nvSpPr>
              <p:spPr>
                <a:xfrm>
                  <a:off x="7586120" y="1437399"/>
                  <a:ext cx="845871" cy="246221"/>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H1 2023</a:t>
                  </a:r>
                </a:p>
              </p:txBody>
            </p:sp>
            <p:sp>
              <p:nvSpPr>
                <p:cNvPr id="86" name="Rectangle 85">
                  <a:extLst>
                    <a:ext uri="{FF2B5EF4-FFF2-40B4-BE49-F238E27FC236}">
                      <a16:creationId xmlns:a16="http://schemas.microsoft.com/office/drawing/2014/main" id="{CEA7D26D-2268-48E3-AFA4-8984BB3506EF}"/>
                    </a:ext>
                  </a:extLst>
                </p:cNvPr>
                <p:cNvSpPr/>
                <p:nvPr/>
              </p:nvSpPr>
              <p:spPr>
                <a:xfrm>
                  <a:off x="5857682" y="3360308"/>
                  <a:ext cx="817353" cy="420360"/>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Career Tracks (shorter term)</a:t>
                  </a:r>
                </a:p>
              </p:txBody>
            </p:sp>
            <p:sp>
              <p:nvSpPr>
                <p:cNvPr id="89" name="Rectangle 88">
                  <a:extLst>
                    <a:ext uri="{FF2B5EF4-FFF2-40B4-BE49-F238E27FC236}">
                      <a16:creationId xmlns:a16="http://schemas.microsoft.com/office/drawing/2014/main" id="{577B383A-1637-4E86-9504-38AFE32657BE}"/>
                    </a:ext>
                  </a:extLst>
                </p:cNvPr>
                <p:cNvSpPr/>
                <p:nvPr/>
              </p:nvSpPr>
              <p:spPr>
                <a:xfrm>
                  <a:off x="7562328" y="3345164"/>
                  <a:ext cx="896132" cy="420357"/>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Employee Skills Proficiency &amp;</a:t>
                  </a:r>
                </a:p>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Profile visibility</a:t>
                  </a:r>
                </a:p>
              </p:txBody>
            </p:sp>
          </p:grpSp>
          <p:sp>
            <p:nvSpPr>
              <p:cNvPr id="101" name="Rectangle: Rounded Corners 100">
                <a:extLst>
                  <a:ext uri="{FF2B5EF4-FFF2-40B4-BE49-F238E27FC236}">
                    <a16:creationId xmlns:a16="http://schemas.microsoft.com/office/drawing/2014/main" id="{3074B7BD-3E6F-4508-80EF-49EC1CD4DEC3}"/>
                  </a:ext>
                </a:extLst>
              </p:cNvPr>
              <p:cNvSpPr/>
              <p:nvPr/>
            </p:nvSpPr>
            <p:spPr>
              <a:xfrm>
                <a:off x="3024425" y="3651628"/>
                <a:ext cx="3405208" cy="322186"/>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US" sz="800" b="1">
                    <a:solidFill>
                      <a:schemeClr val="tx1">
                        <a:lumMod val="75000"/>
                        <a:lumOff val="25000"/>
                      </a:schemeClr>
                    </a:solidFill>
                    <a:latin typeface="Calibri" panose="020F0502020204030204" pitchFamily="34" charset="0"/>
                    <a:cs typeface="Calibri" panose="020F0502020204030204" pitchFamily="34" charset="0"/>
                  </a:rPr>
                  <a:t>Adoption, Career Planning &amp; Succession Sourcing</a:t>
                </a:r>
              </a:p>
            </p:txBody>
          </p:sp>
        </p:grpSp>
        <p:pic>
          <p:nvPicPr>
            <p:cNvPr id="48" name="Picture 12" descr="Image result for france flag">
              <a:extLst>
                <a:ext uri="{FF2B5EF4-FFF2-40B4-BE49-F238E27FC236}">
                  <a16:creationId xmlns:a16="http://schemas.microsoft.com/office/drawing/2014/main" id="{32AC9687-D862-41E6-9965-F2250E2A5AC8}"/>
                </a:ext>
              </a:extLst>
            </p:cNvPr>
            <p:cNvPicPr>
              <a:picLocks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76267" y="2536644"/>
              <a:ext cx="302591" cy="169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cxnSp>
        <p:nvCxnSpPr>
          <p:cNvPr id="50" name="Straight Connector 49">
            <a:extLst>
              <a:ext uri="{FF2B5EF4-FFF2-40B4-BE49-F238E27FC236}">
                <a16:creationId xmlns:a16="http://schemas.microsoft.com/office/drawing/2014/main" id="{B012F86A-E3F6-4912-9A39-ACBFFC624754}"/>
              </a:ext>
            </a:extLst>
          </p:cNvPr>
          <p:cNvCxnSpPr>
            <a:cxnSpLocks/>
          </p:cNvCxnSpPr>
          <p:nvPr/>
        </p:nvCxnSpPr>
        <p:spPr>
          <a:xfrm>
            <a:off x="1001606" y="1779646"/>
            <a:ext cx="0" cy="2382663"/>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F619522-C20D-47FF-9C5D-2BA8F2A7EFD4}"/>
              </a:ext>
            </a:extLst>
          </p:cNvPr>
          <p:cNvSpPr/>
          <p:nvPr/>
        </p:nvSpPr>
        <p:spPr>
          <a:xfrm>
            <a:off x="2243699" y="1567197"/>
            <a:ext cx="821026" cy="400110"/>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1000" b="1" dirty="0">
                <a:solidFill>
                  <a:prstClr val="black">
                    <a:lumMod val="65000"/>
                    <a:lumOff val="35000"/>
                  </a:prstClr>
                </a:solidFill>
                <a:latin typeface="Calibri" panose="020F0502020204030204" pitchFamily="34" charset="0"/>
                <a:cs typeface="Calibri" panose="020F0502020204030204" pitchFamily="34" charset="0"/>
              </a:rPr>
              <a:t>H2 2020 / H1 2021</a:t>
            </a:r>
            <a:endParaRPr kumimoji="0" lang="en-IN"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cxnSp>
        <p:nvCxnSpPr>
          <p:cNvPr id="53" name="Straight Connector 52">
            <a:extLst>
              <a:ext uri="{FF2B5EF4-FFF2-40B4-BE49-F238E27FC236}">
                <a16:creationId xmlns:a16="http://schemas.microsoft.com/office/drawing/2014/main" id="{C08E8712-5C91-42A5-92B6-B0D1D37B8C4A}"/>
              </a:ext>
            </a:extLst>
          </p:cNvPr>
          <p:cNvCxnSpPr>
            <a:cxnSpLocks/>
          </p:cNvCxnSpPr>
          <p:nvPr/>
        </p:nvCxnSpPr>
        <p:spPr>
          <a:xfrm>
            <a:off x="2738744" y="1825097"/>
            <a:ext cx="0" cy="2517440"/>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C6B1570-D826-49D3-952B-F268DC6FFAC1}"/>
              </a:ext>
            </a:extLst>
          </p:cNvPr>
          <p:cNvSpPr/>
          <p:nvPr/>
        </p:nvSpPr>
        <p:spPr>
          <a:xfrm>
            <a:off x="2353055" y="3508113"/>
            <a:ext cx="813285" cy="420361"/>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Training &amp; Change Management</a:t>
            </a:r>
            <a:endParaRPr kumimoji="0" lang="en-IN" sz="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cxnSp>
        <p:nvCxnSpPr>
          <p:cNvPr id="57" name="Straight Connector 56">
            <a:extLst>
              <a:ext uri="{FF2B5EF4-FFF2-40B4-BE49-F238E27FC236}">
                <a16:creationId xmlns:a16="http://schemas.microsoft.com/office/drawing/2014/main" id="{547CC464-5284-4EC7-896E-D1D862E691D9}"/>
              </a:ext>
            </a:extLst>
          </p:cNvPr>
          <p:cNvCxnSpPr>
            <a:cxnSpLocks/>
          </p:cNvCxnSpPr>
          <p:nvPr/>
        </p:nvCxnSpPr>
        <p:spPr>
          <a:xfrm>
            <a:off x="4514914" y="1562884"/>
            <a:ext cx="0" cy="2560314"/>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A86A6F68-2E39-4CC5-8D3B-A09C7BF0AF06}"/>
              </a:ext>
            </a:extLst>
          </p:cNvPr>
          <p:cNvSpPr/>
          <p:nvPr/>
        </p:nvSpPr>
        <p:spPr>
          <a:xfrm>
            <a:off x="4081323" y="3508113"/>
            <a:ext cx="800160" cy="420359"/>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Acceleration on adoption / usage</a:t>
            </a:r>
          </a:p>
        </p:txBody>
      </p:sp>
      <p:sp>
        <p:nvSpPr>
          <p:cNvPr id="59" name="Rectangle 58">
            <a:extLst>
              <a:ext uri="{FF2B5EF4-FFF2-40B4-BE49-F238E27FC236}">
                <a16:creationId xmlns:a16="http://schemas.microsoft.com/office/drawing/2014/main" id="{D0596DD4-E36C-4EB9-9FD3-7C7DFE14316D}"/>
              </a:ext>
            </a:extLst>
          </p:cNvPr>
          <p:cNvSpPr/>
          <p:nvPr/>
        </p:nvSpPr>
        <p:spPr>
          <a:xfrm>
            <a:off x="4120445" y="1565430"/>
            <a:ext cx="828702" cy="246221"/>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1000" b="1">
                <a:solidFill>
                  <a:prstClr val="black">
                    <a:lumMod val="65000"/>
                    <a:lumOff val="35000"/>
                  </a:prstClr>
                </a:solidFill>
                <a:latin typeface="Calibri" panose="020F0502020204030204" pitchFamily="34" charset="0"/>
                <a:cs typeface="Calibri" panose="020F0502020204030204" pitchFamily="34" charset="0"/>
              </a:rPr>
              <a:t>H2 2</a:t>
            </a:r>
            <a:r>
              <a:rPr kumimoji="0" lang="en-IN" sz="10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021</a:t>
            </a:r>
          </a:p>
        </p:txBody>
      </p:sp>
      <p:sp>
        <p:nvSpPr>
          <p:cNvPr id="60" name="Rectangle: Rounded Corners 59">
            <a:extLst>
              <a:ext uri="{FF2B5EF4-FFF2-40B4-BE49-F238E27FC236}">
                <a16:creationId xmlns:a16="http://schemas.microsoft.com/office/drawing/2014/main" id="{FABB63B2-F71D-4FB8-9422-4D13CEE534FC}"/>
              </a:ext>
            </a:extLst>
          </p:cNvPr>
          <p:cNvSpPr/>
          <p:nvPr/>
        </p:nvSpPr>
        <p:spPr>
          <a:xfrm>
            <a:off x="8338523" y="4149378"/>
            <a:ext cx="751401" cy="304978"/>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US" sz="800" b="1" dirty="0">
                <a:solidFill>
                  <a:schemeClr val="tx1">
                    <a:lumMod val="75000"/>
                    <a:lumOff val="25000"/>
                  </a:schemeClr>
                </a:solidFill>
                <a:latin typeface="Calibri" panose="020F0502020204030204" pitchFamily="34" charset="0"/>
                <a:cs typeface="Calibri" panose="020F0502020204030204" pitchFamily="34" charset="0"/>
              </a:rPr>
              <a:t>Learning</a:t>
            </a:r>
          </a:p>
        </p:txBody>
      </p:sp>
      <p:pic>
        <p:nvPicPr>
          <p:cNvPr id="21" name="Graphic 20" descr="Run with solid fill">
            <a:extLst>
              <a:ext uri="{FF2B5EF4-FFF2-40B4-BE49-F238E27FC236}">
                <a16:creationId xmlns:a16="http://schemas.microsoft.com/office/drawing/2014/main" id="{200650CF-73FB-4741-A748-D230B3A9E2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65197" y="2230117"/>
            <a:ext cx="630182" cy="630182"/>
          </a:xfrm>
          <a:prstGeom prst="rect">
            <a:avLst/>
          </a:prstGeom>
        </p:spPr>
      </p:pic>
      <p:pic>
        <p:nvPicPr>
          <p:cNvPr id="23" name="Graphic 22" descr="End with solid fill">
            <a:extLst>
              <a:ext uri="{FF2B5EF4-FFF2-40B4-BE49-F238E27FC236}">
                <a16:creationId xmlns:a16="http://schemas.microsoft.com/office/drawing/2014/main" id="{2095F3E4-8FAE-49CC-B48A-02B3EA0E9F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29810" y="2271120"/>
            <a:ext cx="508713" cy="508713"/>
          </a:xfrm>
          <a:prstGeom prst="rect">
            <a:avLst/>
          </a:prstGeom>
        </p:spPr>
      </p:pic>
      <p:pic>
        <p:nvPicPr>
          <p:cNvPr id="26" name="Graphic 25" descr="Train Tracks with solid fill">
            <a:extLst>
              <a:ext uri="{FF2B5EF4-FFF2-40B4-BE49-F238E27FC236}">
                <a16:creationId xmlns:a16="http://schemas.microsoft.com/office/drawing/2014/main" id="{A4679AD3-9C30-4789-AA41-7050DC9AAA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69950" y="2217820"/>
            <a:ext cx="671309" cy="671309"/>
          </a:xfrm>
          <a:prstGeom prst="rect">
            <a:avLst/>
          </a:prstGeom>
        </p:spPr>
      </p:pic>
      <p:pic>
        <p:nvPicPr>
          <p:cNvPr id="28" name="Graphic 27" descr="Remote learning science with solid fill">
            <a:extLst>
              <a:ext uri="{FF2B5EF4-FFF2-40B4-BE49-F238E27FC236}">
                <a16:creationId xmlns:a16="http://schemas.microsoft.com/office/drawing/2014/main" id="{94CF0BC3-4D46-4236-8860-D5F285AF86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315698" y="2149342"/>
            <a:ext cx="675588" cy="675588"/>
          </a:xfrm>
          <a:prstGeom prst="rect">
            <a:avLst/>
          </a:prstGeom>
        </p:spPr>
      </p:pic>
      <p:pic>
        <p:nvPicPr>
          <p:cNvPr id="30" name="Graphic 29" descr="Classroom with solid fill">
            <a:extLst>
              <a:ext uri="{FF2B5EF4-FFF2-40B4-BE49-F238E27FC236}">
                <a16:creationId xmlns:a16="http://schemas.microsoft.com/office/drawing/2014/main" id="{407668D8-5042-4101-8731-1E173A378DC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409273" y="2241700"/>
            <a:ext cx="665227" cy="665227"/>
          </a:xfrm>
          <a:prstGeom prst="rect">
            <a:avLst/>
          </a:prstGeom>
        </p:spPr>
      </p:pic>
      <p:pic>
        <p:nvPicPr>
          <p:cNvPr id="61" name="Graphic 60">
            <a:extLst>
              <a:ext uri="{FF2B5EF4-FFF2-40B4-BE49-F238E27FC236}">
                <a16:creationId xmlns:a16="http://schemas.microsoft.com/office/drawing/2014/main" id="{EB8F595E-0EC7-425F-9CBE-1F267B6CD06A}"/>
              </a:ext>
            </a:extLst>
          </p:cNvPr>
          <p:cNvPicPr>
            <a:picLocks noChangeAspect="1"/>
          </p:cNvPicPr>
          <p:nvPr/>
        </p:nvPicPr>
        <p:blipFill>
          <a:blip r:embed="rId20" cstate="email">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92899" y="2248559"/>
            <a:ext cx="579255" cy="579255"/>
          </a:xfrm>
          <a:prstGeom prst="rect">
            <a:avLst/>
          </a:prstGeom>
        </p:spPr>
      </p:pic>
      <p:pic>
        <p:nvPicPr>
          <p:cNvPr id="13" name="Picture 12">
            <a:extLst>
              <a:ext uri="{FF2B5EF4-FFF2-40B4-BE49-F238E27FC236}">
                <a16:creationId xmlns:a16="http://schemas.microsoft.com/office/drawing/2014/main" id="{7E24D288-A617-43B8-9FBA-571B710B9952}"/>
              </a:ext>
            </a:extLst>
          </p:cNvPr>
          <p:cNvPicPr>
            <a:picLocks noChangeAspect="1"/>
          </p:cNvPicPr>
          <p:nvPr/>
        </p:nvPicPr>
        <p:blipFill>
          <a:blip r:embed="rId22"/>
          <a:stretch>
            <a:fillRect/>
          </a:stretch>
        </p:blipFill>
        <p:spPr>
          <a:xfrm>
            <a:off x="2715815" y="406971"/>
            <a:ext cx="3841840" cy="601947"/>
          </a:xfrm>
          <a:prstGeom prst="rect">
            <a:avLst/>
          </a:prstGeom>
        </p:spPr>
      </p:pic>
      <p:sp>
        <p:nvSpPr>
          <p:cNvPr id="17" name="Rectangle: Rounded Corners 16">
            <a:extLst>
              <a:ext uri="{FF2B5EF4-FFF2-40B4-BE49-F238E27FC236}">
                <a16:creationId xmlns:a16="http://schemas.microsoft.com/office/drawing/2014/main" id="{AF4595B5-0856-1615-E994-4824ADC01599}"/>
              </a:ext>
            </a:extLst>
          </p:cNvPr>
          <p:cNvSpPr/>
          <p:nvPr/>
        </p:nvSpPr>
        <p:spPr>
          <a:xfrm>
            <a:off x="7468027" y="4148163"/>
            <a:ext cx="751401" cy="316261"/>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US" sz="800" b="1" dirty="0">
                <a:solidFill>
                  <a:schemeClr val="tx1">
                    <a:lumMod val="75000"/>
                    <a:lumOff val="25000"/>
                  </a:schemeClr>
                </a:solidFill>
                <a:latin typeface="Calibri" panose="020F0502020204030204" pitchFamily="34" charset="0"/>
                <a:cs typeface="Calibri" panose="020F0502020204030204" pitchFamily="34" charset="0"/>
              </a:rPr>
              <a:t>Skills</a:t>
            </a:r>
          </a:p>
        </p:txBody>
      </p:sp>
      <p:cxnSp>
        <p:nvCxnSpPr>
          <p:cNvPr id="19" name="Straight Connector 18">
            <a:extLst>
              <a:ext uri="{FF2B5EF4-FFF2-40B4-BE49-F238E27FC236}">
                <a16:creationId xmlns:a16="http://schemas.microsoft.com/office/drawing/2014/main" id="{EDE0E2A9-2CC0-3852-5AE4-6BB340DB87F5}"/>
              </a:ext>
            </a:extLst>
          </p:cNvPr>
          <p:cNvCxnSpPr>
            <a:cxnSpLocks/>
          </p:cNvCxnSpPr>
          <p:nvPr/>
        </p:nvCxnSpPr>
        <p:spPr>
          <a:xfrm>
            <a:off x="8637641" y="1283969"/>
            <a:ext cx="24712" cy="2757137"/>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8DA3227-0EBD-E6AB-E3E0-E324BFB9A9DD}"/>
              </a:ext>
            </a:extLst>
          </p:cNvPr>
          <p:cNvSpPr/>
          <p:nvPr/>
        </p:nvSpPr>
        <p:spPr>
          <a:xfrm>
            <a:off x="8286146" y="3502560"/>
            <a:ext cx="864740" cy="420357"/>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Learning Opportunities</a:t>
            </a:r>
          </a:p>
        </p:txBody>
      </p:sp>
      <p:sp>
        <p:nvSpPr>
          <p:cNvPr id="22" name="Rectangle 21">
            <a:extLst>
              <a:ext uri="{FF2B5EF4-FFF2-40B4-BE49-F238E27FC236}">
                <a16:creationId xmlns:a16="http://schemas.microsoft.com/office/drawing/2014/main" id="{BE644060-39B2-2A9F-65DE-AA8ABEDF4E78}"/>
              </a:ext>
            </a:extLst>
          </p:cNvPr>
          <p:cNvSpPr/>
          <p:nvPr/>
        </p:nvSpPr>
        <p:spPr>
          <a:xfrm>
            <a:off x="8188759" y="1149880"/>
            <a:ext cx="835388" cy="255146"/>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H1 2024</a:t>
            </a:r>
          </a:p>
        </p:txBody>
      </p:sp>
      <p:sp>
        <p:nvSpPr>
          <p:cNvPr id="2060" name="Rectangle: Rounded Corners 2059">
            <a:extLst>
              <a:ext uri="{FF2B5EF4-FFF2-40B4-BE49-F238E27FC236}">
                <a16:creationId xmlns:a16="http://schemas.microsoft.com/office/drawing/2014/main" id="{ABAAE968-7D57-037F-FD7B-0A7279255A58}"/>
              </a:ext>
            </a:extLst>
          </p:cNvPr>
          <p:cNvSpPr/>
          <p:nvPr/>
        </p:nvSpPr>
        <p:spPr>
          <a:xfrm>
            <a:off x="6628111" y="4155687"/>
            <a:ext cx="751401" cy="314662"/>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US" sz="800" b="1" dirty="0">
                <a:solidFill>
                  <a:schemeClr val="tx1">
                    <a:lumMod val="75000"/>
                    <a:lumOff val="25000"/>
                  </a:schemeClr>
                </a:solidFill>
                <a:latin typeface="Calibri" panose="020F0502020204030204" pitchFamily="34" charset="0"/>
                <a:cs typeface="Calibri" panose="020F0502020204030204" pitchFamily="34" charset="0"/>
              </a:rPr>
              <a:t>Data</a:t>
            </a:r>
          </a:p>
        </p:txBody>
      </p:sp>
      <p:cxnSp>
        <p:nvCxnSpPr>
          <p:cNvPr id="2061" name="Straight Connector 2060">
            <a:extLst>
              <a:ext uri="{FF2B5EF4-FFF2-40B4-BE49-F238E27FC236}">
                <a16:creationId xmlns:a16="http://schemas.microsoft.com/office/drawing/2014/main" id="{C17C5460-EE70-CDE4-311C-4308A3195401}"/>
              </a:ext>
            </a:extLst>
          </p:cNvPr>
          <p:cNvCxnSpPr>
            <a:cxnSpLocks/>
          </p:cNvCxnSpPr>
          <p:nvPr/>
        </p:nvCxnSpPr>
        <p:spPr>
          <a:xfrm>
            <a:off x="6925891" y="1409432"/>
            <a:ext cx="24712" cy="2757137"/>
          </a:xfrm>
          <a:prstGeom prst="line">
            <a:avLst/>
          </a:prstGeom>
          <a:solidFill>
            <a:schemeClr val="bg1">
              <a:lumMod val="85000"/>
            </a:schemeClr>
          </a:solidFill>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062" name="Rectangle 2061">
            <a:extLst>
              <a:ext uri="{FF2B5EF4-FFF2-40B4-BE49-F238E27FC236}">
                <a16:creationId xmlns:a16="http://schemas.microsoft.com/office/drawing/2014/main" id="{801EE4C8-FAF9-8396-50EA-E29FB1F9C255}"/>
              </a:ext>
            </a:extLst>
          </p:cNvPr>
          <p:cNvSpPr/>
          <p:nvPr/>
        </p:nvSpPr>
        <p:spPr>
          <a:xfrm>
            <a:off x="6524869" y="1163211"/>
            <a:ext cx="790075" cy="246221"/>
          </a:xfrm>
          <a:prstGeom prst="rect">
            <a:avLst/>
          </a:prstGeom>
          <a:solidFill>
            <a:schemeClr val="bg1"/>
          </a:solidFill>
          <a:ln>
            <a:solidFill>
              <a:schemeClr val="bg1">
                <a:lumMod val="85000"/>
              </a:schemeClr>
            </a:solidFill>
          </a:ln>
        </p:spPr>
        <p:txBody>
          <a:bodyPr wrap="square">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H2 2022</a:t>
            </a:r>
          </a:p>
        </p:txBody>
      </p:sp>
      <p:sp>
        <p:nvSpPr>
          <p:cNvPr id="2063" name="Rectangle 2062">
            <a:extLst>
              <a:ext uri="{FF2B5EF4-FFF2-40B4-BE49-F238E27FC236}">
                <a16:creationId xmlns:a16="http://schemas.microsoft.com/office/drawing/2014/main" id="{70F76F24-EA16-F6B1-26E0-52E1E2EFA5B7}"/>
              </a:ext>
            </a:extLst>
          </p:cNvPr>
          <p:cNvSpPr/>
          <p:nvPr/>
        </p:nvSpPr>
        <p:spPr>
          <a:xfrm>
            <a:off x="6591105" y="3524333"/>
            <a:ext cx="677292" cy="420357"/>
          </a:xfrm>
          <a:prstGeom prst="rect">
            <a:avLst/>
          </a:prstGeom>
          <a:solidFill>
            <a:schemeClr val="bg1"/>
          </a:solidFill>
          <a:ln>
            <a:solidFill>
              <a:schemeClr val="bg1">
                <a:lumMod val="85000"/>
              </a:schemeClr>
            </a:solidFill>
          </a:ln>
        </p:spPr>
        <p:txBody>
          <a:bodyPr wrap="square" anchor="ctr">
            <a:no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lang="en-IN" sz="800" dirty="0">
                <a:solidFill>
                  <a:prstClr val="black">
                    <a:lumMod val="65000"/>
                    <a:lumOff val="35000"/>
                  </a:prstClr>
                </a:solidFill>
                <a:latin typeface="Calibri" panose="020F0502020204030204" pitchFamily="34" charset="0"/>
                <a:cs typeface="Calibri" panose="020F0502020204030204" pitchFamily="34" charset="0"/>
              </a:rPr>
              <a:t>Access to Data </a:t>
            </a:r>
          </a:p>
        </p:txBody>
      </p:sp>
      <p:pic>
        <p:nvPicPr>
          <p:cNvPr id="2068" name="Graphic 2067" descr="Bar chart with solid fill">
            <a:extLst>
              <a:ext uri="{FF2B5EF4-FFF2-40B4-BE49-F238E27FC236}">
                <a16:creationId xmlns:a16="http://schemas.microsoft.com/office/drawing/2014/main" id="{A218D3AA-733B-6F90-B2EA-BED888537B2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640579" y="2150522"/>
            <a:ext cx="677292" cy="677292"/>
          </a:xfrm>
          <a:prstGeom prst="rect">
            <a:avLst/>
          </a:prstGeom>
        </p:spPr>
      </p:pic>
      <p:pic>
        <p:nvPicPr>
          <p:cNvPr id="2070" name="Graphic 2069" descr="Alterations &amp; Tailoring with solid fill">
            <a:extLst>
              <a:ext uri="{FF2B5EF4-FFF2-40B4-BE49-F238E27FC236}">
                <a16:creationId xmlns:a16="http://schemas.microsoft.com/office/drawing/2014/main" id="{22A5DCD0-84D6-1CE1-84A1-8330C0D71F8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486989" y="2149342"/>
            <a:ext cx="640570" cy="640570"/>
          </a:xfrm>
          <a:prstGeom prst="rect">
            <a:avLst/>
          </a:prstGeom>
        </p:spPr>
      </p:pic>
      <p:sp>
        <p:nvSpPr>
          <p:cNvPr id="5" name="TextBox 4">
            <a:extLst>
              <a:ext uri="{FF2B5EF4-FFF2-40B4-BE49-F238E27FC236}">
                <a16:creationId xmlns:a16="http://schemas.microsoft.com/office/drawing/2014/main" id="{5038B027-35D2-8B6B-B25C-55194C0F866B}"/>
              </a:ext>
            </a:extLst>
          </p:cNvPr>
          <p:cNvSpPr txBox="1"/>
          <p:nvPr/>
        </p:nvSpPr>
        <p:spPr>
          <a:xfrm>
            <a:off x="1747891" y="4590555"/>
            <a:ext cx="5638274" cy="253916"/>
          </a:xfrm>
          <a:prstGeom prst="rect">
            <a:avLst/>
          </a:prstGeom>
          <a:noFill/>
        </p:spPr>
        <p:txBody>
          <a:bodyPr wrap="square" rtlCol="0">
            <a:spAutoFit/>
          </a:bodyPr>
          <a:lstStyle/>
          <a:p>
            <a:r>
              <a:rPr lang="en-US" sz="1050" dirty="0">
                <a:solidFill>
                  <a:schemeClr val="accent1"/>
                </a:solidFill>
              </a:rPr>
              <a:t>Platform available in English, French, Spanish, Chinese, Portuguese, German, Russian</a:t>
            </a:r>
          </a:p>
        </p:txBody>
      </p:sp>
    </p:spTree>
    <p:extLst>
      <p:ext uri="{BB962C8B-B14F-4D97-AF65-F5344CB8AC3E}">
        <p14:creationId xmlns:p14="http://schemas.microsoft.com/office/powerpoint/2010/main" val="26354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56AFC78E-3B27-43D3-9C5B-D06F0C91B41F}"/>
              </a:ext>
            </a:extLst>
          </p:cNvPr>
          <p:cNvSpPr>
            <a:spLocks noGrp="1"/>
          </p:cNvSpPr>
          <p:nvPr>
            <p:ph type="body" sz="quarter" idx="33"/>
          </p:nvPr>
        </p:nvSpPr>
        <p:spPr>
          <a:xfrm>
            <a:off x="967519" y="908862"/>
            <a:ext cx="4069983" cy="249247"/>
          </a:xfrm>
        </p:spPr>
        <p:txBody>
          <a:bodyPr/>
          <a:lstStyle/>
          <a:p>
            <a:pPr algn="ctr"/>
            <a:r>
              <a:rPr lang="en-US" sz="2000" b="1" dirty="0"/>
              <a:t>Global adoption and Usage</a:t>
            </a:r>
          </a:p>
        </p:txBody>
      </p:sp>
      <p:grpSp>
        <p:nvGrpSpPr>
          <p:cNvPr id="8" name="Group 7">
            <a:extLst>
              <a:ext uri="{FF2B5EF4-FFF2-40B4-BE49-F238E27FC236}">
                <a16:creationId xmlns:a16="http://schemas.microsoft.com/office/drawing/2014/main" id="{B97B8F7B-383F-4CBA-9A23-C8DD2635F649}"/>
              </a:ext>
            </a:extLst>
          </p:cNvPr>
          <p:cNvGrpSpPr/>
          <p:nvPr/>
        </p:nvGrpSpPr>
        <p:grpSpPr>
          <a:xfrm>
            <a:off x="318253" y="1672068"/>
            <a:ext cx="3674990" cy="1561970"/>
            <a:chOff x="210269" y="1606585"/>
            <a:chExt cx="3340590" cy="1184326"/>
          </a:xfrm>
        </p:grpSpPr>
        <p:sp>
          <p:nvSpPr>
            <p:cNvPr id="9" name="Rectangle 8">
              <a:extLst>
                <a:ext uri="{FF2B5EF4-FFF2-40B4-BE49-F238E27FC236}">
                  <a16:creationId xmlns:a16="http://schemas.microsoft.com/office/drawing/2014/main" id="{FB0BF083-19D5-4B1F-8768-BBDADB400A65}"/>
                </a:ext>
              </a:extLst>
            </p:cNvPr>
            <p:cNvSpPr/>
            <p:nvPr/>
          </p:nvSpPr>
          <p:spPr>
            <a:xfrm>
              <a:off x="212181" y="1606585"/>
              <a:ext cx="2601846" cy="1184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87B10E8B-1908-449D-9788-6DF96B716E37}"/>
                </a:ext>
              </a:extLst>
            </p:cNvPr>
            <p:cNvSpPr txBox="1"/>
            <p:nvPr/>
          </p:nvSpPr>
          <p:spPr>
            <a:xfrm>
              <a:off x="252415" y="1618292"/>
              <a:ext cx="3298444" cy="233364"/>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a:rPr>
                <a:t>Adoption</a:t>
              </a:r>
            </a:p>
          </p:txBody>
        </p:sp>
        <p:cxnSp>
          <p:nvCxnSpPr>
            <p:cNvPr id="16" name="Straight Arrow Connector 15">
              <a:extLst>
                <a:ext uri="{FF2B5EF4-FFF2-40B4-BE49-F238E27FC236}">
                  <a16:creationId xmlns:a16="http://schemas.microsoft.com/office/drawing/2014/main" id="{1E770ECF-D8E9-4D46-A8C8-A6A35EB45582}"/>
                </a:ext>
              </a:extLst>
            </p:cNvPr>
            <p:cNvCxnSpPr>
              <a:cxnSpLocks/>
            </p:cNvCxnSpPr>
            <p:nvPr/>
          </p:nvCxnSpPr>
          <p:spPr>
            <a:xfrm flipV="1">
              <a:off x="210269" y="1892272"/>
              <a:ext cx="2675821" cy="1"/>
            </a:xfrm>
            <a:prstGeom prst="straightConnector1">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9A41788-E9AF-4508-8BB0-7B02C096B1F5}"/>
                </a:ext>
              </a:extLst>
            </p:cNvPr>
            <p:cNvSpPr txBox="1"/>
            <p:nvPr/>
          </p:nvSpPr>
          <p:spPr>
            <a:xfrm>
              <a:off x="331054" y="2003901"/>
              <a:ext cx="1089350" cy="583410"/>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Arial"/>
                  <a:ea typeface="+mn-ea"/>
                  <a:cs typeface="+mn-cs"/>
                </a:rPr>
                <a:t>90</a:t>
              </a:r>
              <a:r>
                <a:rPr kumimoji="0" lang="en-US" sz="3200" b="1" i="0" u="none" strike="noStrike" kern="1200" cap="none" spc="0" normalizeH="0" baseline="0" noProof="0" dirty="0">
                  <a:ln>
                    <a:noFill/>
                  </a:ln>
                  <a:solidFill>
                    <a:schemeClr val="bg1"/>
                  </a:solidFill>
                  <a:effectLst/>
                  <a:uLnTx/>
                  <a:uFillTx/>
                  <a:latin typeface="Arial"/>
                  <a:ea typeface="+mn-ea"/>
                  <a:cs typeface="+mn-cs"/>
                </a:rPr>
                <a:t>%</a:t>
              </a:r>
              <a:endParaRPr kumimoji="0" lang="en-US" sz="4400" b="1" i="0" u="none" strike="noStrike" kern="1200" cap="none" spc="0" normalizeH="0" baseline="0" noProof="0" dirty="0">
                <a:ln>
                  <a:noFill/>
                </a:ln>
                <a:solidFill>
                  <a:schemeClr val="bg1"/>
                </a:solidFill>
                <a:effectLst/>
                <a:uLnTx/>
                <a:uFillTx/>
                <a:latin typeface="Arial"/>
                <a:ea typeface="+mn-ea"/>
                <a:cs typeface="+mn-cs"/>
              </a:endParaRPr>
            </a:p>
          </p:txBody>
        </p:sp>
        <p:sp>
          <p:nvSpPr>
            <p:cNvPr id="23" name="Title 1">
              <a:extLst>
                <a:ext uri="{FF2B5EF4-FFF2-40B4-BE49-F238E27FC236}">
                  <a16:creationId xmlns:a16="http://schemas.microsoft.com/office/drawing/2014/main" id="{3B167B3E-953C-473D-998C-9F6D276688FA}"/>
                </a:ext>
              </a:extLst>
            </p:cNvPr>
            <p:cNvSpPr txBox="1">
              <a:spLocks/>
            </p:cNvSpPr>
            <p:nvPr/>
          </p:nvSpPr>
          <p:spPr>
            <a:xfrm>
              <a:off x="1466838" y="1978432"/>
              <a:ext cx="1254979" cy="662307"/>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j-ea"/>
                  <a:cs typeface="Arial"/>
                </a:rPr>
                <a:t>of connected employees registered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a:ea typeface="+mj-ea"/>
                  <a:cs typeface="Arial"/>
                </a:rPr>
                <a:t>(</a:t>
              </a:r>
              <a:r>
                <a:rPr kumimoji="0" lang="en-US" sz="1400" b="0" i="0" u="none" strike="noStrike" kern="1200" cap="none" spc="0" normalizeH="0" baseline="0" noProof="0" dirty="0">
                  <a:ln>
                    <a:noFill/>
                  </a:ln>
                  <a:solidFill>
                    <a:schemeClr val="bg1"/>
                  </a:solidFill>
                  <a:effectLst/>
                  <a:uLnTx/>
                  <a:uFillTx/>
                  <a:latin typeface="Arial"/>
                  <a:ea typeface="+mn-ea"/>
                  <a:cs typeface="+mn-cs"/>
                </a:rPr>
                <a:t>~ </a:t>
              </a:r>
              <a:r>
                <a:rPr kumimoji="0" lang="en-US" sz="1800" b="0" i="0" u="none" strike="noStrike" kern="1200" cap="none" spc="0" normalizeH="0" baseline="0" noProof="0" dirty="0">
                  <a:ln>
                    <a:noFill/>
                  </a:ln>
                  <a:solidFill>
                    <a:schemeClr val="bg1"/>
                  </a:solidFill>
                  <a:effectLst/>
                  <a:uLnTx/>
                  <a:uFillTx/>
                  <a:latin typeface="Arial"/>
                  <a:ea typeface="+mj-ea"/>
                  <a:cs typeface="Arial"/>
                </a:rPr>
                <a:t>93k)</a:t>
              </a:r>
              <a:endParaRPr kumimoji="0" lang="en-US" sz="1200" b="0" i="0" u="none" strike="noStrike" kern="1200" cap="none" spc="0" normalizeH="0" baseline="0" noProof="0" dirty="0">
                <a:ln>
                  <a:noFill/>
                </a:ln>
                <a:solidFill>
                  <a:schemeClr val="bg1"/>
                </a:solidFill>
                <a:effectLst/>
                <a:uLnTx/>
                <a:uFillTx/>
                <a:latin typeface="Arial"/>
                <a:ea typeface="+mj-ea"/>
                <a:cs typeface="Arial"/>
              </a:endParaRPr>
            </a:p>
          </p:txBody>
        </p:sp>
      </p:grpSp>
      <p:sp>
        <p:nvSpPr>
          <p:cNvPr id="2" name="TextBox 1">
            <a:extLst>
              <a:ext uri="{FF2B5EF4-FFF2-40B4-BE49-F238E27FC236}">
                <a16:creationId xmlns:a16="http://schemas.microsoft.com/office/drawing/2014/main" id="{BEFE75C4-7D4C-4066-99C6-07EA7AA23BD2}"/>
              </a:ext>
            </a:extLst>
          </p:cNvPr>
          <p:cNvSpPr txBox="1"/>
          <p:nvPr/>
        </p:nvSpPr>
        <p:spPr>
          <a:xfrm>
            <a:off x="7406434" y="79481"/>
            <a:ext cx="1623820" cy="261610"/>
          </a:xfrm>
          <a:prstGeom prst="rect">
            <a:avLst/>
          </a:prstGeom>
          <a:noFill/>
        </p:spPr>
        <p:txBody>
          <a:bodyPr wrap="square" rtlCol="0">
            <a:spAutoFit/>
          </a:bodyPr>
          <a:lstStyle/>
          <a:p>
            <a:r>
              <a:rPr lang="en-US" sz="1100" dirty="0">
                <a:solidFill>
                  <a:schemeClr val="accent1"/>
                </a:solidFill>
              </a:rPr>
              <a:t>End of March 2024</a:t>
            </a:r>
          </a:p>
        </p:txBody>
      </p:sp>
      <p:grpSp>
        <p:nvGrpSpPr>
          <p:cNvPr id="11" name="Group 10">
            <a:extLst>
              <a:ext uri="{FF2B5EF4-FFF2-40B4-BE49-F238E27FC236}">
                <a16:creationId xmlns:a16="http://schemas.microsoft.com/office/drawing/2014/main" id="{701D0A5F-07B6-F3E6-83FB-7505E192DCDF}"/>
              </a:ext>
            </a:extLst>
          </p:cNvPr>
          <p:cNvGrpSpPr/>
          <p:nvPr/>
        </p:nvGrpSpPr>
        <p:grpSpPr>
          <a:xfrm>
            <a:off x="3184755" y="1676802"/>
            <a:ext cx="5930035" cy="3091716"/>
            <a:chOff x="3184755" y="1584594"/>
            <a:chExt cx="5930035" cy="3091716"/>
          </a:xfrm>
        </p:grpSpPr>
        <p:sp>
          <p:nvSpPr>
            <p:cNvPr id="20" name="TextBox 19">
              <a:extLst>
                <a:ext uri="{FF2B5EF4-FFF2-40B4-BE49-F238E27FC236}">
                  <a16:creationId xmlns:a16="http://schemas.microsoft.com/office/drawing/2014/main" id="{16E33CAB-8F1C-497A-80E9-83859A1DA549}"/>
                </a:ext>
              </a:extLst>
            </p:cNvPr>
            <p:cNvSpPr txBox="1"/>
            <p:nvPr/>
          </p:nvSpPr>
          <p:spPr>
            <a:xfrm>
              <a:off x="3444860" y="1584594"/>
              <a:ext cx="3298444" cy="307777"/>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DCD58"/>
                  </a:solidFill>
                  <a:effectLst/>
                  <a:uLnTx/>
                  <a:uFillTx/>
                  <a:latin typeface="Arial"/>
                  <a:ea typeface="+mn-ea"/>
                  <a:cs typeface="+mn-cs"/>
                </a:rPr>
                <a:t>Lifetime Usage</a:t>
              </a:r>
            </a:p>
          </p:txBody>
        </p:sp>
        <p:sp>
          <p:nvSpPr>
            <p:cNvPr id="26" name="TextBox 25">
              <a:extLst>
                <a:ext uri="{FF2B5EF4-FFF2-40B4-BE49-F238E27FC236}">
                  <a16:creationId xmlns:a16="http://schemas.microsoft.com/office/drawing/2014/main" id="{48AA7CA0-AB87-48AE-8FE3-3F0916B7C4C2}"/>
                </a:ext>
              </a:extLst>
            </p:cNvPr>
            <p:cNvSpPr txBox="1"/>
            <p:nvPr/>
          </p:nvSpPr>
          <p:spPr>
            <a:xfrm>
              <a:off x="3752299" y="2808722"/>
              <a:ext cx="1171288" cy="400110"/>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CD58"/>
                  </a:solidFill>
                  <a:effectLst/>
                  <a:uLnTx/>
                  <a:uFillTx/>
                  <a:latin typeface="Arial"/>
                  <a:ea typeface="+mn-ea"/>
                  <a:cs typeface="+mn-cs"/>
                </a:rPr>
                <a:t>~11k</a:t>
              </a:r>
              <a:endParaRPr kumimoji="0" lang="en-US" sz="3200" b="0" i="0" u="none" strike="noStrike" kern="1200" cap="none" spc="0" normalizeH="0" baseline="0" noProof="0" dirty="0">
                <a:ln>
                  <a:noFill/>
                </a:ln>
                <a:solidFill>
                  <a:srgbClr val="3DCD58"/>
                </a:solidFill>
                <a:effectLst/>
                <a:uLnTx/>
                <a:uFillTx/>
                <a:latin typeface="Arial"/>
                <a:ea typeface="+mn-ea"/>
                <a:cs typeface="+mn-cs"/>
              </a:endParaRPr>
            </a:p>
          </p:txBody>
        </p:sp>
        <p:sp>
          <p:nvSpPr>
            <p:cNvPr id="27" name="Title 1">
              <a:extLst>
                <a:ext uri="{FF2B5EF4-FFF2-40B4-BE49-F238E27FC236}">
                  <a16:creationId xmlns:a16="http://schemas.microsoft.com/office/drawing/2014/main" id="{4320ABAB-A71E-40D3-80F4-4E489C8400EF}"/>
                </a:ext>
              </a:extLst>
            </p:cNvPr>
            <p:cNvSpPr txBox="1">
              <a:spLocks/>
            </p:cNvSpPr>
            <p:nvPr/>
          </p:nvSpPr>
          <p:spPr>
            <a:xfrm>
              <a:off x="4522228" y="2816550"/>
              <a:ext cx="1047172" cy="688613"/>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626469"/>
                  </a:solidFill>
                  <a:effectLst/>
                  <a:uLnTx/>
                  <a:uFillTx/>
                  <a:latin typeface="Arial"/>
                  <a:ea typeface="+mj-ea"/>
                  <a:cs typeface="Arial"/>
                </a:rPr>
                <a:t>Assigned to part-time project roles</a:t>
              </a:r>
              <a:endParaRPr kumimoji="0" lang="en-US" sz="900" b="0" i="0" u="none" strike="noStrike" kern="1200" cap="none" spc="0" normalizeH="0" baseline="0" noProof="0" dirty="0">
                <a:ln>
                  <a:noFill/>
                </a:ln>
                <a:solidFill>
                  <a:srgbClr val="626469"/>
                </a:solidFill>
                <a:effectLst/>
                <a:uLnTx/>
                <a:uFillTx/>
                <a:latin typeface="Arial"/>
                <a:ea typeface="+mj-ea"/>
                <a:cs typeface="Arial"/>
              </a:endParaRPr>
            </a:p>
          </p:txBody>
        </p:sp>
        <p:sp>
          <p:nvSpPr>
            <p:cNvPr id="28" name="TextBox 27">
              <a:extLst>
                <a:ext uri="{FF2B5EF4-FFF2-40B4-BE49-F238E27FC236}">
                  <a16:creationId xmlns:a16="http://schemas.microsoft.com/office/drawing/2014/main" id="{B18990DD-7494-491E-939F-8B4B776457B2}"/>
                </a:ext>
              </a:extLst>
            </p:cNvPr>
            <p:cNvSpPr txBox="1"/>
            <p:nvPr/>
          </p:nvSpPr>
          <p:spPr>
            <a:xfrm>
              <a:off x="3763754" y="3515670"/>
              <a:ext cx="1090362" cy="400110"/>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CD58"/>
                  </a:solidFill>
                  <a:effectLst/>
                  <a:uLnTx/>
                  <a:uFillTx/>
                  <a:latin typeface="Arial"/>
                  <a:ea typeface="+mn-ea"/>
                  <a:cs typeface="+mn-cs"/>
                </a:rPr>
                <a:t>~3k</a:t>
              </a:r>
            </a:p>
          </p:txBody>
        </p:sp>
        <p:sp>
          <p:nvSpPr>
            <p:cNvPr id="29" name="Title 1">
              <a:extLst>
                <a:ext uri="{FF2B5EF4-FFF2-40B4-BE49-F238E27FC236}">
                  <a16:creationId xmlns:a16="http://schemas.microsoft.com/office/drawing/2014/main" id="{C62C5C94-68A8-4EB0-A92B-1451DB26CACC}"/>
                </a:ext>
              </a:extLst>
            </p:cNvPr>
            <p:cNvSpPr txBox="1">
              <a:spLocks/>
            </p:cNvSpPr>
            <p:nvPr/>
          </p:nvSpPr>
          <p:spPr>
            <a:xfrm>
              <a:off x="4510230" y="3534064"/>
              <a:ext cx="1054545" cy="559152"/>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a:ln>
                    <a:noFill/>
                  </a:ln>
                  <a:solidFill>
                    <a:srgbClr val="626469"/>
                  </a:solidFill>
                  <a:effectLst/>
                  <a:uLnTx/>
                  <a:uFillTx/>
                  <a:latin typeface="Arial"/>
                  <a:ea typeface="+mj-ea"/>
                  <a:cs typeface="Arial"/>
                </a:rPr>
                <a:t>Offered full-time positions</a:t>
              </a:r>
            </a:p>
          </p:txBody>
        </p:sp>
        <p:sp>
          <p:nvSpPr>
            <p:cNvPr id="34" name="TextBox 33">
              <a:extLst>
                <a:ext uri="{FF2B5EF4-FFF2-40B4-BE49-F238E27FC236}">
                  <a16:creationId xmlns:a16="http://schemas.microsoft.com/office/drawing/2014/main" id="{672E2A33-B81C-4FB4-8663-740A7511DFC9}"/>
                </a:ext>
              </a:extLst>
            </p:cNvPr>
            <p:cNvSpPr txBox="1"/>
            <p:nvPr/>
          </p:nvSpPr>
          <p:spPr>
            <a:xfrm>
              <a:off x="3444860" y="2171620"/>
              <a:ext cx="1171288" cy="523220"/>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DCD58"/>
                  </a:solidFill>
                  <a:effectLst/>
                  <a:uLnTx/>
                  <a:uFillTx/>
                  <a:latin typeface="Arial"/>
                  <a:ea typeface="+mn-ea"/>
                  <a:cs typeface="+mn-cs"/>
                </a:rPr>
                <a:t>~ 35k</a:t>
              </a:r>
            </a:p>
          </p:txBody>
        </p:sp>
        <p:sp>
          <p:nvSpPr>
            <p:cNvPr id="35" name="Title 1">
              <a:extLst>
                <a:ext uri="{FF2B5EF4-FFF2-40B4-BE49-F238E27FC236}">
                  <a16:creationId xmlns:a16="http://schemas.microsoft.com/office/drawing/2014/main" id="{F12E7867-708A-4D24-90F3-C9237227D09F}"/>
                </a:ext>
              </a:extLst>
            </p:cNvPr>
            <p:cNvSpPr txBox="1">
              <a:spLocks/>
            </p:cNvSpPr>
            <p:nvPr/>
          </p:nvSpPr>
          <p:spPr>
            <a:xfrm>
              <a:off x="4461463" y="2273885"/>
              <a:ext cx="2087178" cy="335821"/>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a:ea typeface="+mj-ea"/>
                  <a:cs typeface="Arial"/>
                </a:rPr>
                <a:t>Total talent impacted</a:t>
              </a:r>
            </a:p>
          </p:txBody>
        </p:sp>
        <p:cxnSp>
          <p:nvCxnSpPr>
            <p:cNvPr id="48" name="Straight Arrow Connector 47">
              <a:extLst>
                <a:ext uri="{FF2B5EF4-FFF2-40B4-BE49-F238E27FC236}">
                  <a16:creationId xmlns:a16="http://schemas.microsoft.com/office/drawing/2014/main" id="{3593F4E8-D7CE-4859-8743-88671CF86216}"/>
                </a:ext>
              </a:extLst>
            </p:cNvPr>
            <p:cNvCxnSpPr>
              <a:cxnSpLocks/>
            </p:cNvCxnSpPr>
            <p:nvPr/>
          </p:nvCxnSpPr>
          <p:spPr>
            <a:xfrm flipV="1">
              <a:off x="3184755" y="1949990"/>
              <a:ext cx="5845499" cy="6655"/>
            </a:xfrm>
            <a:prstGeom prst="straightConnector1">
              <a:avLst/>
            </a:prstGeom>
            <a:ln w="127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53FED71-09D7-4879-A039-1EB4F0C99CDE}"/>
                </a:ext>
              </a:extLst>
            </p:cNvPr>
            <p:cNvSpPr txBox="1"/>
            <p:nvPr/>
          </p:nvSpPr>
          <p:spPr>
            <a:xfrm>
              <a:off x="6186493" y="2864581"/>
              <a:ext cx="1171288" cy="461665"/>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CD58"/>
                  </a:solidFill>
                  <a:effectLst/>
                  <a:uLnTx/>
                  <a:uFillTx/>
                  <a:latin typeface="Arial"/>
                  <a:ea typeface="+mn-ea"/>
                  <a:cs typeface="+mn-cs"/>
                </a:rPr>
                <a:t>&gt;23k</a:t>
              </a:r>
              <a:endParaRPr kumimoji="0" lang="en-US" sz="3600" b="1" i="0" u="none" strike="noStrike" kern="1200" cap="none" spc="0" normalizeH="0" baseline="0" noProof="0" dirty="0">
                <a:ln>
                  <a:noFill/>
                </a:ln>
                <a:solidFill>
                  <a:srgbClr val="3DCD58"/>
                </a:solidFill>
                <a:effectLst/>
                <a:uLnTx/>
                <a:uFillTx/>
                <a:latin typeface="Arial"/>
                <a:ea typeface="+mn-ea"/>
                <a:cs typeface="+mn-cs"/>
              </a:endParaRPr>
            </a:p>
          </p:txBody>
        </p:sp>
        <p:sp>
          <p:nvSpPr>
            <p:cNvPr id="47" name="Title 1">
              <a:extLst>
                <a:ext uri="{FF2B5EF4-FFF2-40B4-BE49-F238E27FC236}">
                  <a16:creationId xmlns:a16="http://schemas.microsoft.com/office/drawing/2014/main" id="{D09C3C42-DB2E-4084-927A-6E2E85E930A5}"/>
                </a:ext>
              </a:extLst>
            </p:cNvPr>
            <p:cNvSpPr txBox="1">
              <a:spLocks/>
            </p:cNvSpPr>
            <p:nvPr/>
          </p:nvSpPr>
          <p:spPr>
            <a:xfrm>
              <a:off x="7089374" y="2937322"/>
              <a:ext cx="2025416" cy="406218"/>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a:ea typeface="+mj-ea"/>
                  <a:cs typeface="Arial"/>
                </a:rPr>
                <a:t>Visitors per month</a:t>
              </a:r>
            </a:p>
          </p:txBody>
        </p:sp>
        <p:sp>
          <p:nvSpPr>
            <p:cNvPr id="52" name="TextBox 51">
              <a:extLst>
                <a:ext uri="{FF2B5EF4-FFF2-40B4-BE49-F238E27FC236}">
                  <a16:creationId xmlns:a16="http://schemas.microsoft.com/office/drawing/2014/main" id="{1581EEAD-2F25-4C03-84AB-89812056856C}"/>
                </a:ext>
              </a:extLst>
            </p:cNvPr>
            <p:cNvSpPr txBox="1"/>
            <p:nvPr/>
          </p:nvSpPr>
          <p:spPr>
            <a:xfrm>
              <a:off x="3697819" y="4214645"/>
              <a:ext cx="1017327" cy="400110"/>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CD58"/>
                  </a:solidFill>
                  <a:effectLst/>
                  <a:uLnTx/>
                  <a:uFillTx/>
                  <a:latin typeface="Arial"/>
                  <a:ea typeface="+mn-ea"/>
                  <a:cs typeface="+mn-cs"/>
                </a:rPr>
                <a:t>~21k</a:t>
              </a:r>
            </a:p>
          </p:txBody>
        </p:sp>
        <p:sp>
          <p:nvSpPr>
            <p:cNvPr id="53" name="Title 1">
              <a:extLst>
                <a:ext uri="{FF2B5EF4-FFF2-40B4-BE49-F238E27FC236}">
                  <a16:creationId xmlns:a16="http://schemas.microsoft.com/office/drawing/2014/main" id="{621675A1-9477-4F9F-B467-CFA3550F5B81}"/>
                </a:ext>
              </a:extLst>
            </p:cNvPr>
            <p:cNvSpPr txBox="1">
              <a:spLocks/>
            </p:cNvSpPr>
            <p:nvPr/>
          </p:nvSpPr>
          <p:spPr>
            <a:xfrm>
              <a:off x="4535095" y="4153090"/>
              <a:ext cx="1133588" cy="523220"/>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626469"/>
                  </a:solidFill>
                  <a:effectLst/>
                  <a:uLnTx/>
                  <a:uFillTx/>
                  <a:latin typeface="Arial"/>
                  <a:ea typeface="+mj-ea"/>
                  <a:cs typeface="Arial"/>
                </a:rPr>
                <a:t>Assigned to mentorship relationships</a:t>
              </a:r>
            </a:p>
          </p:txBody>
        </p:sp>
        <p:sp>
          <p:nvSpPr>
            <p:cNvPr id="54" name="TextBox 53">
              <a:extLst>
                <a:ext uri="{FF2B5EF4-FFF2-40B4-BE49-F238E27FC236}">
                  <a16:creationId xmlns:a16="http://schemas.microsoft.com/office/drawing/2014/main" id="{8C0A7411-8262-404B-A68B-D60A09E0F121}"/>
                </a:ext>
              </a:extLst>
            </p:cNvPr>
            <p:cNvSpPr txBox="1"/>
            <p:nvPr/>
          </p:nvSpPr>
          <p:spPr>
            <a:xfrm>
              <a:off x="6000664" y="3767053"/>
              <a:ext cx="1238041" cy="461665"/>
            </a:xfrm>
            <a:prstGeom prst="rect">
              <a:avLst/>
            </a:prstGeom>
            <a:noFill/>
          </p:spPr>
          <p:txBody>
            <a:bodyPr wrap="square" lIns="91440" tIns="45720" rIns="91440" bIns="45720" rtlCol="0" anchor="t">
              <a:spAutoFit/>
            </a:bodyPr>
            <a:lstStyle/>
            <a:p>
              <a:pPr marL="0" marR="0" lvl="0" indent="0" algn="l" defTabSz="45718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CD58"/>
                  </a:solidFill>
                  <a:effectLst/>
                  <a:uLnTx/>
                  <a:uFillTx/>
                  <a:latin typeface="Arial"/>
                  <a:ea typeface="+mn-ea"/>
                  <a:cs typeface="+mn-cs"/>
                </a:rPr>
                <a:t>~ </a:t>
              </a:r>
              <a:r>
                <a:rPr lang="en-US" sz="2400" b="1" dirty="0">
                  <a:solidFill>
                    <a:srgbClr val="3DCD58"/>
                  </a:solidFill>
                  <a:latin typeface="Arial"/>
                </a:rPr>
                <a:t>730k</a:t>
              </a:r>
            </a:p>
          </p:txBody>
        </p:sp>
        <p:sp>
          <p:nvSpPr>
            <p:cNvPr id="55" name="Title 1">
              <a:extLst>
                <a:ext uri="{FF2B5EF4-FFF2-40B4-BE49-F238E27FC236}">
                  <a16:creationId xmlns:a16="http://schemas.microsoft.com/office/drawing/2014/main" id="{41316DD2-BF2A-46BC-97FA-57D3334C55FB}"/>
                </a:ext>
              </a:extLst>
            </p:cNvPr>
            <p:cNvSpPr txBox="1">
              <a:spLocks/>
            </p:cNvSpPr>
            <p:nvPr/>
          </p:nvSpPr>
          <p:spPr>
            <a:xfrm>
              <a:off x="7089374" y="3733145"/>
              <a:ext cx="1859552" cy="523220"/>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626469"/>
                  </a:solidFill>
                  <a:effectLst/>
                  <a:uLnTx/>
                  <a:uFillTx/>
                  <a:latin typeface="Arial"/>
                  <a:ea typeface="+mj-ea"/>
                  <a:cs typeface="Arial"/>
                </a:rPr>
                <a:t>Unlocked hours by existing resources</a:t>
              </a:r>
            </a:p>
          </p:txBody>
        </p:sp>
      </p:grpSp>
      <p:sp>
        <p:nvSpPr>
          <p:cNvPr id="12" name="Rectangle 11">
            <a:extLst>
              <a:ext uri="{FF2B5EF4-FFF2-40B4-BE49-F238E27FC236}">
                <a16:creationId xmlns:a16="http://schemas.microsoft.com/office/drawing/2014/main" id="{449A7683-B67F-E44C-3A67-4627F49132E6}"/>
              </a:ext>
            </a:extLst>
          </p:cNvPr>
          <p:cNvSpPr/>
          <p:nvPr/>
        </p:nvSpPr>
        <p:spPr>
          <a:xfrm>
            <a:off x="337539" y="3247252"/>
            <a:ext cx="2843394" cy="1655159"/>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BBCCE39-DBCF-3DB7-7976-625ADFE81449}"/>
              </a:ext>
            </a:extLst>
          </p:cNvPr>
          <p:cNvSpPr txBox="1"/>
          <p:nvPr/>
        </p:nvSpPr>
        <p:spPr>
          <a:xfrm>
            <a:off x="408132" y="3463627"/>
            <a:ext cx="2853798" cy="1354217"/>
          </a:xfrm>
          <a:prstGeom prst="rect">
            <a:avLst/>
          </a:prstGeom>
          <a:noFill/>
        </p:spPr>
        <p:txBody>
          <a:bodyPr wrap="square" rtlCol="0">
            <a:spAutoFit/>
          </a:bodyPr>
          <a:lstStyle/>
          <a:p>
            <a:r>
              <a:rPr lang="en-US" dirty="0">
                <a:solidFill>
                  <a:schemeClr val="tx2"/>
                </a:solidFill>
              </a:rPr>
              <a:t>57%   </a:t>
            </a:r>
            <a:r>
              <a:rPr lang="en-US" sz="1400" dirty="0">
                <a:solidFill>
                  <a:schemeClr val="tx2"/>
                </a:solidFill>
              </a:rPr>
              <a:t>Robust Profiles</a:t>
            </a:r>
          </a:p>
          <a:p>
            <a:r>
              <a:rPr lang="en-US" sz="1400" dirty="0">
                <a:solidFill>
                  <a:schemeClr val="tx2"/>
                </a:solidFill>
              </a:rPr>
              <a:t>              (72% for “onboarded”)</a:t>
            </a:r>
            <a:endParaRPr lang="en-US" dirty="0">
              <a:solidFill>
                <a:schemeClr val="tx2"/>
              </a:solidFill>
            </a:endParaRPr>
          </a:p>
          <a:p>
            <a:endParaRPr lang="en-US" dirty="0">
              <a:solidFill>
                <a:schemeClr val="tx2"/>
              </a:solidFill>
            </a:endParaRPr>
          </a:p>
          <a:p>
            <a:r>
              <a:rPr lang="en-US" dirty="0">
                <a:solidFill>
                  <a:schemeClr val="tx2"/>
                </a:solidFill>
              </a:rPr>
              <a:t>47%   </a:t>
            </a:r>
            <a:r>
              <a:rPr lang="en-US" sz="1400" dirty="0">
                <a:solidFill>
                  <a:schemeClr val="tx2"/>
                </a:solidFill>
              </a:rPr>
              <a:t>My Development </a:t>
            </a:r>
          </a:p>
          <a:p>
            <a:r>
              <a:rPr lang="en-US" sz="1400" dirty="0">
                <a:solidFill>
                  <a:schemeClr val="tx2"/>
                </a:solidFill>
              </a:rPr>
              <a:t>             Completions</a:t>
            </a:r>
            <a:endParaRPr lang="en-US" dirty="0">
              <a:solidFill>
                <a:schemeClr val="tx2"/>
              </a:solidFill>
            </a:endParaRPr>
          </a:p>
        </p:txBody>
      </p:sp>
      <p:sp>
        <p:nvSpPr>
          <p:cNvPr id="18" name="Text Placeholder 17">
            <a:extLst>
              <a:ext uri="{FF2B5EF4-FFF2-40B4-BE49-F238E27FC236}">
                <a16:creationId xmlns:a16="http://schemas.microsoft.com/office/drawing/2014/main" id="{3D8A0DE0-7278-20A9-E1F4-40E1CC9E97B2}"/>
              </a:ext>
            </a:extLst>
          </p:cNvPr>
          <p:cNvSpPr>
            <a:spLocks noGrp="1"/>
          </p:cNvSpPr>
          <p:nvPr>
            <p:ph type="body" sz="quarter" idx="32"/>
          </p:nvPr>
        </p:nvSpPr>
        <p:spPr>
          <a:xfrm>
            <a:off x="113746" y="60656"/>
            <a:ext cx="8647112" cy="369332"/>
          </a:xfrm>
        </p:spPr>
        <p:txBody>
          <a:bodyPr/>
          <a:lstStyle/>
          <a:p>
            <a:r>
              <a:rPr lang="en-US" dirty="0"/>
              <a:t>Managing your Internal Talent Marketplace</a:t>
            </a:r>
          </a:p>
        </p:txBody>
      </p:sp>
      <p:pic>
        <p:nvPicPr>
          <p:cNvPr id="7" name="Picture 6">
            <a:extLst>
              <a:ext uri="{FF2B5EF4-FFF2-40B4-BE49-F238E27FC236}">
                <a16:creationId xmlns:a16="http://schemas.microsoft.com/office/drawing/2014/main" id="{63091790-65BC-56EB-E6B6-78B249206ED6}"/>
              </a:ext>
            </a:extLst>
          </p:cNvPr>
          <p:cNvPicPr>
            <a:picLocks noChangeAspect="1"/>
          </p:cNvPicPr>
          <p:nvPr/>
        </p:nvPicPr>
        <p:blipFill>
          <a:blip r:embed="rId3"/>
          <a:stretch>
            <a:fillRect/>
          </a:stretch>
        </p:blipFill>
        <p:spPr>
          <a:xfrm>
            <a:off x="6984787" y="4471902"/>
            <a:ext cx="2159213" cy="552478"/>
          </a:xfrm>
          <a:prstGeom prst="rect">
            <a:avLst/>
          </a:prstGeom>
        </p:spPr>
      </p:pic>
      <p:pic>
        <p:nvPicPr>
          <p:cNvPr id="6" name="Picture 5">
            <a:extLst>
              <a:ext uri="{FF2B5EF4-FFF2-40B4-BE49-F238E27FC236}">
                <a16:creationId xmlns:a16="http://schemas.microsoft.com/office/drawing/2014/main" id="{9F896548-F9AA-924A-7D7C-676150E2CF0B}"/>
              </a:ext>
            </a:extLst>
          </p:cNvPr>
          <p:cNvPicPr>
            <a:picLocks noChangeAspect="1"/>
          </p:cNvPicPr>
          <p:nvPr/>
        </p:nvPicPr>
        <p:blipFill>
          <a:blip r:embed="rId4"/>
          <a:stretch>
            <a:fillRect/>
          </a:stretch>
        </p:blipFill>
        <p:spPr>
          <a:xfrm>
            <a:off x="5003915" y="767119"/>
            <a:ext cx="2877015" cy="658795"/>
          </a:xfrm>
          <a:prstGeom prst="rect">
            <a:avLst/>
          </a:prstGeom>
          <a:noFill/>
          <a:ln w="44450">
            <a:solidFill>
              <a:schemeClr val="tx2"/>
            </a:solidFill>
          </a:ln>
        </p:spPr>
      </p:pic>
    </p:spTree>
    <p:extLst>
      <p:ext uri="{BB962C8B-B14F-4D97-AF65-F5344CB8AC3E}">
        <p14:creationId xmlns:p14="http://schemas.microsoft.com/office/powerpoint/2010/main" val="358288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17CD672B-470C-815A-CFFF-DB6A80801427}"/>
              </a:ext>
            </a:extLst>
          </p:cNvPr>
          <p:cNvPicPr>
            <a:picLocks noChangeAspect="1"/>
          </p:cNvPicPr>
          <p:nvPr/>
        </p:nvPicPr>
        <p:blipFill>
          <a:blip r:embed="rId3"/>
          <a:stretch>
            <a:fillRect/>
          </a:stretch>
        </p:blipFill>
        <p:spPr>
          <a:xfrm>
            <a:off x="6984787" y="4571794"/>
            <a:ext cx="2159213" cy="552478"/>
          </a:xfrm>
          <a:prstGeom prst="rect">
            <a:avLst/>
          </a:prstGeom>
        </p:spPr>
      </p:pic>
      <p:pic>
        <p:nvPicPr>
          <p:cNvPr id="43" name="Picture 4" descr="Heartbeat Icon PowerPoint Template Icon">
            <a:extLst>
              <a:ext uri="{FF2B5EF4-FFF2-40B4-BE49-F238E27FC236}">
                <a16:creationId xmlns:a16="http://schemas.microsoft.com/office/drawing/2014/main" id="{A7D282B0-8B33-8518-6F2A-82AEC5E2E754}"/>
              </a:ext>
            </a:extLst>
          </p:cNvPr>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8138" y="1655867"/>
            <a:ext cx="1604264" cy="1203199"/>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8FC6B6DC-1C41-EF99-3B82-92172A0A8DBF}"/>
              </a:ext>
            </a:extLst>
          </p:cNvPr>
          <p:cNvSpPr/>
          <p:nvPr/>
        </p:nvSpPr>
        <p:spPr>
          <a:xfrm rot="10800000">
            <a:off x="5204042" y="1793568"/>
            <a:ext cx="202728" cy="21052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8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8" name="Arrow: Down 7">
            <a:extLst>
              <a:ext uri="{FF2B5EF4-FFF2-40B4-BE49-F238E27FC236}">
                <a16:creationId xmlns:a16="http://schemas.microsoft.com/office/drawing/2014/main" id="{E05DD83A-13B9-6D51-FDD6-E9543F2E5826}"/>
              </a:ext>
            </a:extLst>
          </p:cNvPr>
          <p:cNvSpPr/>
          <p:nvPr/>
        </p:nvSpPr>
        <p:spPr>
          <a:xfrm>
            <a:off x="5204042" y="1504690"/>
            <a:ext cx="202728" cy="21052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8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86ABABE5-FD6E-FD65-E5D6-EE93A4171725}"/>
              </a:ext>
            </a:extLst>
          </p:cNvPr>
          <p:cNvSpPr/>
          <p:nvPr/>
        </p:nvSpPr>
        <p:spPr>
          <a:xfrm rot="10800000">
            <a:off x="5204042" y="2118817"/>
            <a:ext cx="202728" cy="21052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8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6CDC8330-9F5D-3565-C086-0EE426B20389}"/>
              </a:ext>
            </a:extLst>
          </p:cNvPr>
          <p:cNvGrpSpPr/>
          <p:nvPr/>
        </p:nvGrpSpPr>
        <p:grpSpPr>
          <a:xfrm>
            <a:off x="1957857" y="983772"/>
            <a:ext cx="6188779" cy="461665"/>
            <a:chOff x="2324119" y="3447892"/>
            <a:chExt cx="5279047" cy="461665"/>
          </a:xfrm>
        </p:grpSpPr>
        <p:sp>
          <p:nvSpPr>
            <p:cNvPr id="14" name="TextBox 13">
              <a:extLst>
                <a:ext uri="{FF2B5EF4-FFF2-40B4-BE49-F238E27FC236}">
                  <a16:creationId xmlns:a16="http://schemas.microsoft.com/office/drawing/2014/main" id="{9BAD190C-D821-4CF5-BF0D-4E258D1A7201}"/>
                </a:ext>
              </a:extLst>
            </p:cNvPr>
            <p:cNvSpPr txBox="1"/>
            <p:nvPr/>
          </p:nvSpPr>
          <p:spPr>
            <a:xfrm>
              <a:off x="2324119" y="3513534"/>
              <a:ext cx="2371334" cy="377026"/>
            </a:xfrm>
            <a:prstGeom prst="rect">
              <a:avLst/>
            </a:prstGeom>
            <a:noFill/>
          </p:spPr>
          <p:txBody>
            <a:bodyPr wrap="square" lIns="68580" tIns="34290" rIns="68580" bIns="34290" anchor="t">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47F00"/>
                  </a:solidFill>
                  <a:effectLst/>
                  <a:uLnTx/>
                  <a:uFillTx/>
                  <a:latin typeface="Calibri"/>
                  <a:ea typeface="+mn-ea"/>
                  <a:cs typeface="Calibri"/>
                </a:rPr>
                <a:t>Supporting Always</a:t>
              </a:r>
              <a:endParaRPr kumimoji="0" lang="en-US" sz="2000" b="1" i="0" u="none" strike="noStrike" kern="1200" cap="none" spc="0" normalizeH="0" baseline="0" noProof="0">
                <a:ln>
                  <a:noFill/>
                </a:ln>
                <a:solidFill>
                  <a:srgbClr val="E47F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F608CCE9-6FB7-B601-3698-6F4FD608381E}"/>
                </a:ext>
              </a:extLst>
            </p:cNvPr>
            <p:cNvSpPr txBox="1"/>
            <p:nvPr/>
          </p:nvSpPr>
          <p:spPr>
            <a:xfrm>
              <a:off x="4484095" y="3502137"/>
              <a:ext cx="3119071" cy="400110"/>
            </a:xfrm>
            <a:prstGeom prst="rect">
              <a:avLst/>
            </a:prstGeom>
            <a:noFill/>
          </p:spPr>
          <p:txBody>
            <a:bodyPr wrap="square">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47F00"/>
                  </a:solidFill>
                  <a:effectLst/>
                  <a:uLnTx/>
                  <a:uFillTx/>
                  <a:latin typeface="Calibri" panose="020F0502020204030204" pitchFamily="34" charset="0"/>
                  <a:ea typeface="Times New Roman" panose="02020603050405020304" pitchFamily="18" charset="0"/>
                  <a:cs typeface="+mn-cs"/>
                </a:rPr>
                <a:t>Career Development</a:t>
              </a:r>
              <a:endParaRPr kumimoji="0" lang="en-US" sz="2000" b="1" i="0" u="none" strike="noStrike" kern="1200" cap="none" spc="0" normalizeH="0" baseline="0" noProof="0">
                <a:ln>
                  <a:noFill/>
                </a:ln>
                <a:solidFill>
                  <a:srgbClr val="E47F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DF876459-A918-8817-509F-128C5BF1B837}"/>
                </a:ext>
              </a:extLst>
            </p:cNvPr>
            <p:cNvSpPr txBox="1"/>
            <p:nvPr/>
          </p:nvSpPr>
          <p:spPr>
            <a:xfrm>
              <a:off x="4039527" y="3447892"/>
              <a:ext cx="620484" cy="461665"/>
            </a:xfrm>
            <a:prstGeom prst="rect">
              <a:avLst/>
            </a:prstGeom>
            <a:noFill/>
          </p:spPr>
          <p:txBody>
            <a:bodyPr wrap="square" rtlCol="0">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DCD58"/>
                  </a:solidFill>
                  <a:effectLst/>
                  <a:uLnTx/>
                  <a:uFillTx/>
                  <a:latin typeface="Arial"/>
                  <a:ea typeface="+mn-ea"/>
                  <a:cs typeface="+mn-cs"/>
                </a:rPr>
                <a:t>ON</a:t>
              </a:r>
            </a:p>
          </p:txBody>
        </p:sp>
      </p:grpSp>
      <p:sp>
        <p:nvSpPr>
          <p:cNvPr id="24" name="TextBox 23">
            <a:extLst>
              <a:ext uri="{FF2B5EF4-FFF2-40B4-BE49-F238E27FC236}">
                <a16:creationId xmlns:a16="http://schemas.microsoft.com/office/drawing/2014/main" id="{F4C157BD-4929-CA3D-C46D-2918C831ECA4}"/>
              </a:ext>
            </a:extLst>
          </p:cNvPr>
          <p:cNvSpPr txBox="1"/>
          <p:nvPr/>
        </p:nvSpPr>
        <p:spPr>
          <a:xfrm>
            <a:off x="0" y="102825"/>
            <a:ext cx="9144000" cy="830997"/>
          </a:xfrm>
          <a:prstGeom prst="rect">
            <a:avLst/>
          </a:prstGeom>
          <a:solidFill>
            <a:schemeClr val="tx2"/>
          </a:solidFill>
        </p:spPr>
        <p:txBody>
          <a:bodyPr wrap="square" rtlCol="0">
            <a:spAutoFit/>
          </a:bodyPr>
          <a:lstStyle/>
          <a:p>
            <a:pPr marL="0" marR="0" lvl="0" indent="0" algn="ctr" defTabSz="45717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a:ea typeface="+mn-ea"/>
                <a:cs typeface="Arial"/>
              </a:rPr>
              <a:t>The Monthly “Heartbeat” of OTM Usage</a:t>
            </a:r>
          </a:p>
          <a:p>
            <a:pPr marL="0" marR="0" lvl="0" indent="0" algn="ctr" defTabSz="457172"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mn-ea"/>
              <a:cs typeface="Arial"/>
            </a:endParaRPr>
          </a:p>
        </p:txBody>
      </p:sp>
      <p:sp>
        <p:nvSpPr>
          <p:cNvPr id="16" name="TextBox 15">
            <a:extLst>
              <a:ext uri="{FF2B5EF4-FFF2-40B4-BE49-F238E27FC236}">
                <a16:creationId xmlns:a16="http://schemas.microsoft.com/office/drawing/2014/main" id="{1F36D65F-ABC3-EBC1-FA6A-3EBC10A93FD3}"/>
              </a:ext>
            </a:extLst>
          </p:cNvPr>
          <p:cNvSpPr txBox="1"/>
          <p:nvPr/>
        </p:nvSpPr>
        <p:spPr>
          <a:xfrm>
            <a:off x="86495" y="2049894"/>
            <a:ext cx="1065332" cy="400110"/>
          </a:xfrm>
          <a:prstGeom prst="rect">
            <a:avLst/>
          </a:prstGeom>
          <a:noFill/>
        </p:spPr>
        <p:txBody>
          <a:bodyPr wrap="square" rtlCol="0">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DCD58"/>
                </a:solidFill>
                <a:effectLst/>
                <a:uLnTx/>
                <a:uFillTx/>
                <a:latin typeface="Arial"/>
                <a:ea typeface="+mn-ea"/>
                <a:cs typeface="+mn-cs"/>
              </a:rPr>
              <a:t>Visits</a:t>
            </a:r>
          </a:p>
        </p:txBody>
      </p:sp>
      <p:sp>
        <p:nvSpPr>
          <p:cNvPr id="15" name="Freeform: Shape 14">
            <a:extLst>
              <a:ext uri="{FF2B5EF4-FFF2-40B4-BE49-F238E27FC236}">
                <a16:creationId xmlns:a16="http://schemas.microsoft.com/office/drawing/2014/main" id="{EAFAD6E3-3DD5-B65B-13BF-E27E3F12DEA5}"/>
              </a:ext>
            </a:extLst>
          </p:cNvPr>
          <p:cNvSpPr/>
          <p:nvPr/>
        </p:nvSpPr>
        <p:spPr>
          <a:xfrm rot="10800000">
            <a:off x="0" y="661516"/>
            <a:ext cx="9442966" cy="480008"/>
          </a:xfrm>
          <a:custGeom>
            <a:avLst/>
            <a:gdLst>
              <a:gd name="connsiteX0" fmla="*/ 0 w 8213271"/>
              <a:gd name="connsiteY0" fmla="*/ 1363435 h 2596243"/>
              <a:gd name="connsiteX1" fmla="*/ 0 w 8213271"/>
              <a:gd name="connsiteY1" fmla="*/ 1363435 h 2596243"/>
              <a:gd name="connsiteX2" fmla="*/ 261257 w 8213271"/>
              <a:gd name="connsiteY2" fmla="*/ 1387928 h 2596243"/>
              <a:gd name="connsiteX3" fmla="*/ 416378 w 8213271"/>
              <a:gd name="connsiteY3" fmla="*/ 1404257 h 2596243"/>
              <a:gd name="connsiteX4" fmla="*/ 620486 w 8213271"/>
              <a:gd name="connsiteY4" fmla="*/ 1396093 h 2596243"/>
              <a:gd name="connsiteX5" fmla="*/ 661307 w 8213271"/>
              <a:gd name="connsiteY5" fmla="*/ 1387928 h 2596243"/>
              <a:gd name="connsiteX6" fmla="*/ 685800 w 8213271"/>
              <a:gd name="connsiteY6" fmla="*/ 1363435 h 2596243"/>
              <a:gd name="connsiteX7" fmla="*/ 824593 w 8213271"/>
              <a:gd name="connsiteY7" fmla="*/ 1820635 h 2596243"/>
              <a:gd name="connsiteX8" fmla="*/ 922564 w 8213271"/>
              <a:gd name="connsiteY8" fmla="*/ 318407 h 2596243"/>
              <a:gd name="connsiteX9" fmla="*/ 1102178 w 8213271"/>
              <a:gd name="connsiteY9" fmla="*/ 2392135 h 2596243"/>
              <a:gd name="connsiteX10" fmla="*/ 1216478 w 8213271"/>
              <a:gd name="connsiteY10" fmla="*/ 1020535 h 2596243"/>
              <a:gd name="connsiteX11" fmla="*/ 1322614 w 8213271"/>
              <a:gd name="connsiteY11" fmla="*/ 1543050 h 2596243"/>
              <a:gd name="connsiteX12" fmla="*/ 1338943 w 8213271"/>
              <a:gd name="connsiteY12" fmla="*/ 1208314 h 2596243"/>
              <a:gd name="connsiteX13" fmla="*/ 1396093 w 8213271"/>
              <a:gd name="connsiteY13" fmla="*/ 1526721 h 2596243"/>
              <a:gd name="connsiteX14" fmla="*/ 1436914 w 8213271"/>
              <a:gd name="connsiteY14" fmla="*/ 1371600 h 2596243"/>
              <a:gd name="connsiteX15" fmla="*/ 2310493 w 8213271"/>
              <a:gd name="connsiteY15" fmla="*/ 1371600 h 2596243"/>
              <a:gd name="connsiteX16" fmla="*/ 2408464 w 8213271"/>
              <a:gd name="connsiteY16" fmla="*/ 832757 h 2596243"/>
              <a:gd name="connsiteX17" fmla="*/ 2547257 w 8213271"/>
              <a:gd name="connsiteY17" fmla="*/ 2179864 h 2596243"/>
              <a:gd name="connsiteX18" fmla="*/ 2669721 w 8213271"/>
              <a:gd name="connsiteY18" fmla="*/ 0 h 2596243"/>
              <a:gd name="connsiteX19" fmla="*/ 2841171 w 8213271"/>
              <a:gd name="connsiteY19" fmla="*/ 1779814 h 2596243"/>
              <a:gd name="connsiteX20" fmla="*/ 2922814 w 8213271"/>
              <a:gd name="connsiteY20" fmla="*/ 971550 h 2596243"/>
              <a:gd name="connsiteX21" fmla="*/ 3012621 w 8213271"/>
              <a:gd name="connsiteY21" fmla="*/ 1379764 h 2596243"/>
              <a:gd name="connsiteX22" fmla="*/ 3886200 w 8213271"/>
              <a:gd name="connsiteY22" fmla="*/ 1387928 h 2596243"/>
              <a:gd name="connsiteX23" fmla="*/ 3943350 w 8213271"/>
              <a:gd name="connsiteY23" fmla="*/ 1730828 h 2596243"/>
              <a:gd name="connsiteX24" fmla="*/ 4008664 w 8213271"/>
              <a:gd name="connsiteY24" fmla="*/ 889907 h 2596243"/>
              <a:gd name="connsiteX25" fmla="*/ 4106636 w 8213271"/>
              <a:gd name="connsiteY25" fmla="*/ 1869621 h 2596243"/>
              <a:gd name="connsiteX26" fmla="*/ 4147457 w 8213271"/>
              <a:gd name="connsiteY26" fmla="*/ 465364 h 2596243"/>
              <a:gd name="connsiteX27" fmla="*/ 4261757 w 8213271"/>
              <a:gd name="connsiteY27" fmla="*/ 2090057 h 2596243"/>
              <a:gd name="connsiteX28" fmla="*/ 4318907 w 8213271"/>
              <a:gd name="connsiteY28" fmla="*/ 1077685 h 2596243"/>
              <a:gd name="connsiteX29" fmla="*/ 4384221 w 8213271"/>
              <a:gd name="connsiteY29" fmla="*/ 1396093 h 2596243"/>
              <a:gd name="connsiteX30" fmla="*/ 5412921 w 8213271"/>
              <a:gd name="connsiteY30" fmla="*/ 1379764 h 2596243"/>
              <a:gd name="connsiteX31" fmla="*/ 5519057 w 8213271"/>
              <a:gd name="connsiteY31" fmla="*/ 1053193 h 2596243"/>
              <a:gd name="connsiteX32" fmla="*/ 5723164 w 8213271"/>
              <a:gd name="connsiteY32" fmla="*/ 1779814 h 2596243"/>
              <a:gd name="connsiteX33" fmla="*/ 5902778 w 8213271"/>
              <a:gd name="connsiteY33" fmla="*/ 73478 h 2596243"/>
              <a:gd name="connsiteX34" fmla="*/ 6098721 w 8213271"/>
              <a:gd name="connsiteY34" fmla="*/ 2596243 h 2596243"/>
              <a:gd name="connsiteX35" fmla="*/ 6270171 w 8213271"/>
              <a:gd name="connsiteY35" fmla="*/ 759278 h 2596243"/>
              <a:gd name="connsiteX36" fmla="*/ 6433457 w 8213271"/>
              <a:gd name="connsiteY36" fmla="*/ 1836964 h 2596243"/>
              <a:gd name="connsiteX37" fmla="*/ 6498771 w 8213271"/>
              <a:gd name="connsiteY37" fmla="*/ 1371600 h 2596243"/>
              <a:gd name="connsiteX38" fmla="*/ 7511143 w 8213271"/>
              <a:gd name="connsiteY38" fmla="*/ 1396093 h 2596243"/>
              <a:gd name="connsiteX39" fmla="*/ 7535636 w 8213271"/>
              <a:gd name="connsiteY39" fmla="*/ 1649185 h 2596243"/>
              <a:gd name="connsiteX40" fmla="*/ 7584621 w 8213271"/>
              <a:gd name="connsiteY40" fmla="*/ 1779814 h 2596243"/>
              <a:gd name="connsiteX41" fmla="*/ 7600950 w 8213271"/>
              <a:gd name="connsiteY41" fmla="*/ 1820635 h 2596243"/>
              <a:gd name="connsiteX42" fmla="*/ 7609114 w 8213271"/>
              <a:gd name="connsiteY42" fmla="*/ 1845128 h 2596243"/>
              <a:gd name="connsiteX43" fmla="*/ 7625443 w 8213271"/>
              <a:gd name="connsiteY43" fmla="*/ 1861457 h 2596243"/>
              <a:gd name="connsiteX44" fmla="*/ 7715250 w 8213271"/>
              <a:gd name="connsiteY44" fmla="*/ 677635 h 2596243"/>
              <a:gd name="connsiteX45" fmla="*/ 7837714 w 8213271"/>
              <a:gd name="connsiteY45" fmla="*/ 2114550 h 2596243"/>
              <a:gd name="connsiteX46" fmla="*/ 7919357 w 8213271"/>
              <a:gd name="connsiteY46" fmla="*/ 465364 h 2596243"/>
              <a:gd name="connsiteX47" fmla="*/ 8058150 w 8213271"/>
              <a:gd name="connsiteY47" fmla="*/ 1690007 h 2596243"/>
              <a:gd name="connsiteX48" fmla="*/ 8131628 w 8213271"/>
              <a:gd name="connsiteY48" fmla="*/ 1110343 h 2596243"/>
              <a:gd name="connsiteX49" fmla="*/ 8213271 w 8213271"/>
              <a:gd name="connsiteY49" fmla="*/ 1387928 h 2596243"/>
              <a:gd name="connsiteX0" fmla="*/ 885263 w 9098534"/>
              <a:gd name="connsiteY0" fmla="*/ 1363435 h 2596243"/>
              <a:gd name="connsiteX1" fmla="*/ 0 w 9098534"/>
              <a:gd name="connsiteY1" fmla="*/ 1363435 h 2596243"/>
              <a:gd name="connsiteX2" fmla="*/ 1146520 w 9098534"/>
              <a:gd name="connsiteY2" fmla="*/ 1387928 h 2596243"/>
              <a:gd name="connsiteX3" fmla="*/ 1301641 w 9098534"/>
              <a:gd name="connsiteY3" fmla="*/ 1404257 h 2596243"/>
              <a:gd name="connsiteX4" fmla="*/ 1505749 w 9098534"/>
              <a:gd name="connsiteY4" fmla="*/ 1396093 h 2596243"/>
              <a:gd name="connsiteX5" fmla="*/ 1546570 w 9098534"/>
              <a:gd name="connsiteY5" fmla="*/ 1387928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396406 w 9098534"/>
              <a:gd name="connsiteY38" fmla="*/ 1396093 h 2596243"/>
              <a:gd name="connsiteX39" fmla="*/ 8420899 w 9098534"/>
              <a:gd name="connsiteY39" fmla="*/ 1649185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46520 w 9098534"/>
              <a:gd name="connsiteY2" fmla="*/ 1387928 h 2596243"/>
              <a:gd name="connsiteX3" fmla="*/ 1301641 w 9098534"/>
              <a:gd name="connsiteY3" fmla="*/ 1404257 h 2596243"/>
              <a:gd name="connsiteX4" fmla="*/ 1505749 w 9098534"/>
              <a:gd name="connsiteY4" fmla="*/ 1396093 h 2596243"/>
              <a:gd name="connsiteX5" fmla="*/ 1546570 w 9098534"/>
              <a:gd name="connsiteY5" fmla="*/ 1387928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396406 w 9098534"/>
              <a:gd name="connsiteY38" fmla="*/ 1396093 h 2596243"/>
              <a:gd name="connsiteX39" fmla="*/ 8420899 w 9098534"/>
              <a:gd name="connsiteY39" fmla="*/ 1649185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01641 w 9098534"/>
              <a:gd name="connsiteY3" fmla="*/ 1404257 h 2596243"/>
              <a:gd name="connsiteX4" fmla="*/ 1505749 w 9098534"/>
              <a:gd name="connsiteY4" fmla="*/ 1396093 h 2596243"/>
              <a:gd name="connsiteX5" fmla="*/ 1546570 w 9098534"/>
              <a:gd name="connsiteY5" fmla="*/ 1387928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396406 w 9098534"/>
              <a:gd name="connsiteY38" fmla="*/ 1396093 h 2596243"/>
              <a:gd name="connsiteX39" fmla="*/ 8420899 w 9098534"/>
              <a:gd name="connsiteY39" fmla="*/ 1649185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505749 w 9098534"/>
              <a:gd name="connsiteY4" fmla="*/ 1396093 h 2596243"/>
              <a:gd name="connsiteX5" fmla="*/ 1546570 w 9098534"/>
              <a:gd name="connsiteY5" fmla="*/ 1387928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396406 w 9098534"/>
              <a:gd name="connsiteY38" fmla="*/ 1396093 h 2596243"/>
              <a:gd name="connsiteX39" fmla="*/ 8420899 w 9098534"/>
              <a:gd name="connsiteY39" fmla="*/ 1649185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87928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396406 w 9098534"/>
              <a:gd name="connsiteY38" fmla="*/ 1396093 h 2596243"/>
              <a:gd name="connsiteX39" fmla="*/ 8420899 w 9098534"/>
              <a:gd name="connsiteY39" fmla="*/ 1649185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396406 w 9098534"/>
              <a:gd name="connsiteY38" fmla="*/ 1396093 h 2596243"/>
              <a:gd name="connsiteX39" fmla="*/ 8420899 w 9098534"/>
              <a:gd name="connsiteY39" fmla="*/ 1649185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20899 w 9098534"/>
              <a:gd name="connsiteY39" fmla="*/ 1649185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510706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69884 w 9098534"/>
              <a:gd name="connsiteY40" fmla="*/ 1779814 h 2596243"/>
              <a:gd name="connsiteX41" fmla="*/ 8486213 w 9098534"/>
              <a:gd name="connsiteY41" fmla="*/ 1820635 h 2596243"/>
              <a:gd name="connsiteX42" fmla="*/ 8494377 w 9098534"/>
              <a:gd name="connsiteY42" fmla="*/ 1845128 h 2596243"/>
              <a:gd name="connsiteX43" fmla="*/ 848775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69884 w 9098534"/>
              <a:gd name="connsiteY40" fmla="*/ 1779814 h 2596243"/>
              <a:gd name="connsiteX41" fmla="*/ 8474738 w 9098534"/>
              <a:gd name="connsiteY41" fmla="*/ 1830160 h 2596243"/>
              <a:gd name="connsiteX42" fmla="*/ 8494377 w 9098534"/>
              <a:gd name="connsiteY42" fmla="*/ 1845128 h 2596243"/>
              <a:gd name="connsiteX43" fmla="*/ 848775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54583 w 9098534"/>
              <a:gd name="connsiteY40" fmla="*/ 1782989 h 2596243"/>
              <a:gd name="connsiteX41" fmla="*/ 8474738 w 9098534"/>
              <a:gd name="connsiteY41" fmla="*/ 1830160 h 2596243"/>
              <a:gd name="connsiteX42" fmla="*/ 8494377 w 9098534"/>
              <a:gd name="connsiteY42" fmla="*/ 1845128 h 2596243"/>
              <a:gd name="connsiteX43" fmla="*/ 848775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54583 w 9098534"/>
              <a:gd name="connsiteY40" fmla="*/ 1782989 h 2596243"/>
              <a:gd name="connsiteX41" fmla="*/ 8474738 w 9098534"/>
              <a:gd name="connsiteY41" fmla="*/ 1830160 h 2596243"/>
              <a:gd name="connsiteX42" fmla="*/ 8494377 w 9098534"/>
              <a:gd name="connsiteY42" fmla="*/ 1845128 h 2596243"/>
              <a:gd name="connsiteX43" fmla="*/ 846480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54583 w 9098534"/>
              <a:gd name="connsiteY40" fmla="*/ 1782989 h 2596243"/>
              <a:gd name="connsiteX41" fmla="*/ 8474738 w 9098534"/>
              <a:gd name="connsiteY41" fmla="*/ 1830160 h 2596243"/>
              <a:gd name="connsiteX42" fmla="*/ 8459950 w 9098534"/>
              <a:gd name="connsiteY42" fmla="*/ 1841953 h 2596243"/>
              <a:gd name="connsiteX43" fmla="*/ 846480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54583 w 9098534"/>
              <a:gd name="connsiteY40" fmla="*/ 1782989 h 2596243"/>
              <a:gd name="connsiteX41" fmla="*/ 8455612 w 9098534"/>
              <a:gd name="connsiteY41" fmla="*/ 1823810 h 2596243"/>
              <a:gd name="connsiteX42" fmla="*/ 8459950 w 9098534"/>
              <a:gd name="connsiteY42" fmla="*/ 1841953 h 2596243"/>
              <a:gd name="connsiteX43" fmla="*/ 846480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54583 w 9098534"/>
              <a:gd name="connsiteY40" fmla="*/ 1782989 h 2596243"/>
              <a:gd name="connsiteX41" fmla="*/ 8455612 w 9098534"/>
              <a:gd name="connsiteY41" fmla="*/ 1823810 h 2596243"/>
              <a:gd name="connsiteX42" fmla="*/ 8459950 w 9098534"/>
              <a:gd name="connsiteY42" fmla="*/ 1841953 h 2596243"/>
              <a:gd name="connsiteX43" fmla="*/ 846480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098534"/>
              <a:gd name="connsiteY0" fmla="*/ 1363435 h 2596243"/>
              <a:gd name="connsiteX1" fmla="*/ 0 w 9098534"/>
              <a:gd name="connsiteY1" fmla="*/ 1363435 h 2596243"/>
              <a:gd name="connsiteX2" fmla="*/ 1154170 w 9098534"/>
              <a:gd name="connsiteY2" fmla="*/ 1365703 h 2596243"/>
              <a:gd name="connsiteX3" fmla="*/ 1324592 w 9098534"/>
              <a:gd name="connsiteY3" fmla="*/ 1366157 h 2596243"/>
              <a:gd name="connsiteX4" fmla="*/ 1494274 w 9098534"/>
              <a:gd name="connsiteY4" fmla="*/ 1367518 h 2596243"/>
              <a:gd name="connsiteX5" fmla="*/ 1546570 w 9098534"/>
              <a:gd name="connsiteY5" fmla="*/ 1372053 h 2596243"/>
              <a:gd name="connsiteX6" fmla="*/ 1571063 w 9098534"/>
              <a:gd name="connsiteY6" fmla="*/ 1363435 h 2596243"/>
              <a:gd name="connsiteX7" fmla="*/ 1709856 w 9098534"/>
              <a:gd name="connsiteY7" fmla="*/ 1820635 h 2596243"/>
              <a:gd name="connsiteX8" fmla="*/ 1807827 w 9098534"/>
              <a:gd name="connsiteY8" fmla="*/ 318407 h 2596243"/>
              <a:gd name="connsiteX9" fmla="*/ 1987441 w 9098534"/>
              <a:gd name="connsiteY9" fmla="*/ 2392135 h 2596243"/>
              <a:gd name="connsiteX10" fmla="*/ 2101741 w 9098534"/>
              <a:gd name="connsiteY10" fmla="*/ 1020535 h 2596243"/>
              <a:gd name="connsiteX11" fmla="*/ 2207877 w 9098534"/>
              <a:gd name="connsiteY11" fmla="*/ 1543050 h 2596243"/>
              <a:gd name="connsiteX12" fmla="*/ 2224206 w 9098534"/>
              <a:gd name="connsiteY12" fmla="*/ 1208314 h 2596243"/>
              <a:gd name="connsiteX13" fmla="*/ 2281356 w 9098534"/>
              <a:gd name="connsiteY13" fmla="*/ 1526721 h 2596243"/>
              <a:gd name="connsiteX14" fmla="*/ 2322177 w 9098534"/>
              <a:gd name="connsiteY14" fmla="*/ 1371600 h 2596243"/>
              <a:gd name="connsiteX15" fmla="*/ 3195756 w 9098534"/>
              <a:gd name="connsiteY15" fmla="*/ 1371600 h 2596243"/>
              <a:gd name="connsiteX16" fmla="*/ 3293727 w 9098534"/>
              <a:gd name="connsiteY16" fmla="*/ 832757 h 2596243"/>
              <a:gd name="connsiteX17" fmla="*/ 3432520 w 9098534"/>
              <a:gd name="connsiteY17" fmla="*/ 2179864 h 2596243"/>
              <a:gd name="connsiteX18" fmla="*/ 3554984 w 9098534"/>
              <a:gd name="connsiteY18" fmla="*/ 0 h 2596243"/>
              <a:gd name="connsiteX19" fmla="*/ 3726434 w 9098534"/>
              <a:gd name="connsiteY19" fmla="*/ 1779814 h 2596243"/>
              <a:gd name="connsiteX20" fmla="*/ 3808077 w 9098534"/>
              <a:gd name="connsiteY20" fmla="*/ 971550 h 2596243"/>
              <a:gd name="connsiteX21" fmla="*/ 3897884 w 9098534"/>
              <a:gd name="connsiteY21" fmla="*/ 1379764 h 2596243"/>
              <a:gd name="connsiteX22" fmla="*/ 4771463 w 9098534"/>
              <a:gd name="connsiteY22" fmla="*/ 1387928 h 2596243"/>
              <a:gd name="connsiteX23" fmla="*/ 4828613 w 9098534"/>
              <a:gd name="connsiteY23" fmla="*/ 1730828 h 2596243"/>
              <a:gd name="connsiteX24" fmla="*/ 4893927 w 9098534"/>
              <a:gd name="connsiteY24" fmla="*/ 889907 h 2596243"/>
              <a:gd name="connsiteX25" fmla="*/ 4991899 w 9098534"/>
              <a:gd name="connsiteY25" fmla="*/ 1869621 h 2596243"/>
              <a:gd name="connsiteX26" fmla="*/ 5032720 w 9098534"/>
              <a:gd name="connsiteY26" fmla="*/ 465364 h 2596243"/>
              <a:gd name="connsiteX27" fmla="*/ 5147020 w 9098534"/>
              <a:gd name="connsiteY27" fmla="*/ 2090057 h 2596243"/>
              <a:gd name="connsiteX28" fmla="*/ 5204170 w 9098534"/>
              <a:gd name="connsiteY28" fmla="*/ 1077685 h 2596243"/>
              <a:gd name="connsiteX29" fmla="*/ 5269484 w 9098534"/>
              <a:gd name="connsiteY29" fmla="*/ 1396093 h 2596243"/>
              <a:gd name="connsiteX30" fmla="*/ 6298184 w 9098534"/>
              <a:gd name="connsiteY30" fmla="*/ 1379764 h 2596243"/>
              <a:gd name="connsiteX31" fmla="*/ 6404320 w 9098534"/>
              <a:gd name="connsiteY31" fmla="*/ 1053193 h 2596243"/>
              <a:gd name="connsiteX32" fmla="*/ 6608427 w 9098534"/>
              <a:gd name="connsiteY32" fmla="*/ 1779814 h 2596243"/>
              <a:gd name="connsiteX33" fmla="*/ 6788041 w 9098534"/>
              <a:gd name="connsiteY33" fmla="*/ 73478 h 2596243"/>
              <a:gd name="connsiteX34" fmla="*/ 6983984 w 9098534"/>
              <a:gd name="connsiteY34" fmla="*/ 2596243 h 2596243"/>
              <a:gd name="connsiteX35" fmla="*/ 7155434 w 9098534"/>
              <a:gd name="connsiteY35" fmla="*/ 759278 h 2596243"/>
              <a:gd name="connsiteX36" fmla="*/ 7318720 w 9098534"/>
              <a:gd name="connsiteY36" fmla="*/ 1836964 h 2596243"/>
              <a:gd name="connsiteX37" fmla="*/ 7384034 w 9098534"/>
              <a:gd name="connsiteY37" fmla="*/ 1371600 h 2596243"/>
              <a:gd name="connsiteX38" fmla="*/ 8400231 w 9098534"/>
              <a:gd name="connsiteY38" fmla="*/ 1380218 h 2596243"/>
              <a:gd name="connsiteX39" fmla="*/ 8440026 w 9098534"/>
              <a:gd name="connsiteY39" fmla="*/ 1639660 h 2596243"/>
              <a:gd name="connsiteX40" fmla="*/ 8454583 w 9098534"/>
              <a:gd name="connsiteY40" fmla="*/ 1782989 h 2596243"/>
              <a:gd name="connsiteX41" fmla="*/ 8455612 w 9098534"/>
              <a:gd name="connsiteY41" fmla="*/ 1823810 h 2596243"/>
              <a:gd name="connsiteX42" fmla="*/ 8459950 w 9098534"/>
              <a:gd name="connsiteY42" fmla="*/ 1841953 h 2596243"/>
              <a:gd name="connsiteX43" fmla="*/ 8464805 w 9098534"/>
              <a:gd name="connsiteY43" fmla="*/ 1861457 h 2596243"/>
              <a:gd name="connsiteX44" fmla="*/ 8600513 w 9098534"/>
              <a:gd name="connsiteY44" fmla="*/ 677635 h 2596243"/>
              <a:gd name="connsiteX45" fmla="*/ 8722977 w 9098534"/>
              <a:gd name="connsiteY45" fmla="*/ 2114550 h 2596243"/>
              <a:gd name="connsiteX46" fmla="*/ 8804620 w 9098534"/>
              <a:gd name="connsiteY46" fmla="*/ 465364 h 2596243"/>
              <a:gd name="connsiteX47" fmla="*/ 8943413 w 9098534"/>
              <a:gd name="connsiteY47" fmla="*/ 1690007 h 2596243"/>
              <a:gd name="connsiteX48" fmla="*/ 9016891 w 9098534"/>
              <a:gd name="connsiteY48" fmla="*/ 1110343 h 2596243"/>
              <a:gd name="connsiteX49" fmla="*/ 9098534 w 9098534"/>
              <a:gd name="connsiteY49" fmla="*/ 1387928 h 2596243"/>
              <a:gd name="connsiteX0" fmla="*/ 885263 w 9102359"/>
              <a:gd name="connsiteY0" fmla="*/ 1363435 h 2596243"/>
              <a:gd name="connsiteX1" fmla="*/ 0 w 9102359"/>
              <a:gd name="connsiteY1" fmla="*/ 1363435 h 2596243"/>
              <a:gd name="connsiteX2" fmla="*/ 1154170 w 9102359"/>
              <a:gd name="connsiteY2" fmla="*/ 1365703 h 2596243"/>
              <a:gd name="connsiteX3" fmla="*/ 1324592 w 9102359"/>
              <a:gd name="connsiteY3" fmla="*/ 1366157 h 2596243"/>
              <a:gd name="connsiteX4" fmla="*/ 1494274 w 9102359"/>
              <a:gd name="connsiteY4" fmla="*/ 1367518 h 2596243"/>
              <a:gd name="connsiteX5" fmla="*/ 1546570 w 9102359"/>
              <a:gd name="connsiteY5" fmla="*/ 1372053 h 2596243"/>
              <a:gd name="connsiteX6" fmla="*/ 1571063 w 9102359"/>
              <a:gd name="connsiteY6" fmla="*/ 1363435 h 2596243"/>
              <a:gd name="connsiteX7" fmla="*/ 1709856 w 9102359"/>
              <a:gd name="connsiteY7" fmla="*/ 1820635 h 2596243"/>
              <a:gd name="connsiteX8" fmla="*/ 1807827 w 9102359"/>
              <a:gd name="connsiteY8" fmla="*/ 318407 h 2596243"/>
              <a:gd name="connsiteX9" fmla="*/ 1987441 w 9102359"/>
              <a:gd name="connsiteY9" fmla="*/ 2392135 h 2596243"/>
              <a:gd name="connsiteX10" fmla="*/ 2101741 w 9102359"/>
              <a:gd name="connsiteY10" fmla="*/ 1020535 h 2596243"/>
              <a:gd name="connsiteX11" fmla="*/ 2207877 w 9102359"/>
              <a:gd name="connsiteY11" fmla="*/ 1543050 h 2596243"/>
              <a:gd name="connsiteX12" fmla="*/ 2224206 w 9102359"/>
              <a:gd name="connsiteY12" fmla="*/ 1208314 h 2596243"/>
              <a:gd name="connsiteX13" fmla="*/ 2281356 w 9102359"/>
              <a:gd name="connsiteY13" fmla="*/ 1526721 h 2596243"/>
              <a:gd name="connsiteX14" fmla="*/ 2322177 w 9102359"/>
              <a:gd name="connsiteY14" fmla="*/ 1371600 h 2596243"/>
              <a:gd name="connsiteX15" fmla="*/ 3195756 w 9102359"/>
              <a:gd name="connsiteY15" fmla="*/ 1371600 h 2596243"/>
              <a:gd name="connsiteX16" fmla="*/ 3293727 w 9102359"/>
              <a:gd name="connsiteY16" fmla="*/ 832757 h 2596243"/>
              <a:gd name="connsiteX17" fmla="*/ 3432520 w 9102359"/>
              <a:gd name="connsiteY17" fmla="*/ 2179864 h 2596243"/>
              <a:gd name="connsiteX18" fmla="*/ 3554984 w 9102359"/>
              <a:gd name="connsiteY18" fmla="*/ 0 h 2596243"/>
              <a:gd name="connsiteX19" fmla="*/ 3726434 w 9102359"/>
              <a:gd name="connsiteY19" fmla="*/ 1779814 h 2596243"/>
              <a:gd name="connsiteX20" fmla="*/ 3808077 w 9102359"/>
              <a:gd name="connsiteY20" fmla="*/ 971550 h 2596243"/>
              <a:gd name="connsiteX21" fmla="*/ 3897884 w 9102359"/>
              <a:gd name="connsiteY21" fmla="*/ 1379764 h 2596243"/>
              <a:gd name="connsiteX22" fmla="*/ 4771463 w 9102359"/>
              <a:gd name="connsiteY22" fmla="*/ 1387928 h 2596243"/>
              <a:gd name="connsiteX23" fmla="*/ 4828613 w 9102359"/>
              <a:gd name="connsiteY23" fmla="*/ 1730828 h 2596243"/>
              <a:gd name="connsiteX24" fmla="*/ 4893927 w 9102359"/>
              <a:gd name="connsiteY24" fmla="*/ 889907 h 2596243"/>
              <a:gd name="connsiteX25" fmla="*/ 4991899 w 9102359"/>
              <a:gd name="connsiteY25" fmla="*/ 1869621 h 2596243"/>
              <a:gd name="connsiteX26" fmla="*/ 5032720 w 9102359"/>
              <a:gd name="connsiteY26" fmla="*/ 465364 h 2596243"/>
              <a:gd name="connsiteX27" fmla="*/ 5147020 w 9102359"/>
              <a:gd name="connsiteY27" fmla="*/ 2090057 h 2596243"/>
              <a:gd name="connsiteX28" fmla="*/ 5204170 w 9102359"/>
              <a:gd name="connsiteY28" fmla="*/ 1077685 h 2596243"/>
              <a:gd name="connsiteX29" fmla="*/ 5269484 w 9102359"/>
              <a:gd name="connsiteY29" fmla="*/ 1396093 h 2596243"/>
              <a:gd name="connsiteX30" fmla="*/ 6298184 w 9102359"/>
              <a:gd name="connsiteY30" fmla="*/ 1379764 h 2596243"/>
              <a:gd name="connsiteX31" fmla="*/ 6404320 w 9102359"/>
              <a:gd name="connsiteY31" fmla="*/ 1053193 h 2596243"/>
              <a:gd name="connsiteX32" fmla="*/ 6608427 w 9102359"/>
              <a:gd name="connsiteY32" fmla="*/ 1779814 h 2596243"/>
              <a:gd name="connsiteX33" fmla="*/ 6788041 w 9102359"/>
              <a:gd name="connsiteY33" fmla="*/ 73478 h 2596243"/>
              <a:gd name="connsiteX34" fmla="*/ 6983984 w 9102359"/>
              <a:gd name="connsiteY34" fmla="*/ 2596243 h 2596243"/>
              <a:gd name="connsiteX35" fmla="*/ 7155434 w 9102359"/>
              <a:gd name="connsiteY35" fmla="*/ 759278 h 2596243"/>
              <a:gd name="connsiteX36" fmla="*/ 7318720 w 9102359"/>
              <a:gd name="connsiteY36" fmla="*/ 1836964 h 2596243"/>
              <a:gd name="connsiteX37" fmla="*/ 7384034 w 9102359"/>
              <a:gd name="connsiteY37" fmla="*/ 1371600 h 2596243"/>
              <a:gd name="connsiteX38" fmla="*/ 8400231 w 9102359"/>
              <a:gd name="connsiteY38" fmla="*/ 1380218 h 2596243"/>
              <a:gd name="connsiteX39" fmla="*/ 8440026 w 9102359"/>
              <a:gd name="connsiteY39" fmla="*/ 1639660 h 2596243"/>
              <a:gd name="connsiteX40" fmla="*/ 8454583 w 9102359"/>
              <a:gd name="connsiteY40" fmla="*/ 1782989 h 2596243"/>
              <a:gd name="connsiteX41" fmla="*/ 8455612 w 9102359"/>
              <a:gd name="connsiteY41" fmla="*/ 1823810 h 2596243"/>
              <a:gd name="connsiteX42" fmla="*/ 8459950 w 9102359"/>
              <a:gd name="connsiteY42" fmla="*/ 1841953 h 2596243"/>
              <a:gd name="connsiteX43" fmla="*/ 8464805 w 9102359"/>
              <a:gd name="connsiteY43" fmla="*/ 1861457 h 2596243"/>
              <a:gd name="connsiteX44" fmla="*/ 8600513 w 9102359"/>
              <a:gd name="connsiteY44" fmla="*/ 677635 h 2596243"/>
              <a:gd name="connsiteX45" fmla="*/ 8722977 w 9102359"/>
              <a:gd name="connsiteY45" fmla="*/ 2114550 h 2596243"/>
              <a:gd name="connsiteX46" fmla="*/ 8804620 w 9102359"/>
              <a:gd name="connsiteY46" fmla="*/ 465364 h 2596243"/>
              <a:gd name="connsiteX47" fmla="*/ 8943413 w 9102359"/>
              <a:gd name="connsiteY47" fmla="*/ 1690007 h 2596243"/>
              <a:gd name="connsiteX48" fmla="*/ 9016891 w 9102359"/>
              <a:gd name="connsiteY48" fmla="*/ 1110343 h 2596243"/>
              <a:gd name="connsiteX49" fmla="*/ 9102359 w 9102359"/>
              <a:gd name="connsiteY49" fmla="*/ 1387928 h 2596243"/>
              <a:gd name="connsiteX0" fmla="*/ 885263 w 9105905"/>
              <a:gd name="connsiteY0" fmla="*/ 1363435 h 2596243"/>
              <a:gd name="connsiteX1" fmla="*/ 0 w 9105905"/>
              <a:gd name="connsiteY1" fmla="*/ 1363435 h 2596243"/>
              <a:gd name="connsiteX2" fmla="*/ 1154170 w 9105905"/>
              <a:gd name="connsiteY2" fmla="*/ 1365703 h 2596243"/>
              <a:gd name="connsiteX3" fmla="*/ 1324592 w 9105905"/>
              <a:gd name="connsiteY3" fmla="*/ 1366157 h 2596243"/>
              <a:gd name="connsiteX4" fmla="*/ 1494274 w 9105905"/>
              <a:gd name="connsiteY4" fmla="*/ 1367518 h 2596243"/>
              <a:gd name="connsiteX5" fmla="*/ 1546570 w 9105905"/>
              <a:gd name="connsiteY5" fmla="*/ 1372053 h 2596243"/>
              <a:gd name="connsiteX6" fmla="*/ 1571063 w 9105905"/>
              <a:gd name="connsiteY6" fmla="*/ 1363435 h 2596243"/>
              <a:gd name="connsiteX7" fmla="*/ 1709856 w 9105905"/>
              <a:gd name="connsiteY7" fmla="*/ 1820635 h 2596243"/>
              <a:gd name="connsiteX8" fmla="*/ 1807827 w 9105905"/>
              <a:gd name="connsiteY8" fmla="*/ 318407 h 2596243"/>
              <a:gd name="connsiteX9" fmla="*/ 1987441 w 9105905"/>
              <a:gd name="connsiteY9" fmla="*/ 2392135 h 2596243"/>
              <a:gd name="connsiteX10" fmla="*/ 2101741 w 9105905"/>
              <a:gd name="connsiteY10" fmla="*/ 1020535 h 2596243"/>
              <a:gd name="connsiteX11" fmla="*/ 2207877 w 9105905"/>
              <a:gd name="connsiteY11" fmla="*/ 1543050 h 2596243"/>
              <a:gd name="connsiteX12" fmla="*/ 2224206 w 9105905"/>
              <a:gd name="connsiteY12" fmla="*/ 1208314 h 2596243"/>
              <a:gd name="connsiteX13" fmla="*/ 2281356 w 9105905"/>
              <a:gd name="connsiteY13" fmla="*/ 1526721 h 2596243"/>
              <a:gd name="connsiteX14" fmla="*/ 2322177 w 9105905"/>
              <a:gd name="connsiteY14" fmla="*/ 1371600 h 2596243"/>
              <a:gd name="connsiteX15" fmla="*/ 3195756 w 9105905"/>
              <a:gd name="connsiteY15" fmla="*/ 1371600 h 2596243"/>
              <a:gd name="connsiteX16" fmla="*/ 3293727 w 9105905"/>
              <a:gd name="connsiteY16" fmla="*/ 832757 h 2596243"/>
              <a:gd name="connsiteX17" fmla="*/ 3432520 w 9105905"/>
              <a:gd name="connsiteY17" fmla="*/ 2179864 h 2596243"/>
              <a:gd name="connsiteX18" fmla="*/ 3554984 w 9105905"/>
              <a:gd name="connsiteY18" fmla="*/ 0 h 2596243"/>
              <a:gd name="connsiteX19" fmla="*/ 3726434 w 9105905"/>
              <a:gd name="connsiteY19" fmla="*/ 1779814 h 2596243"/>
              <a:gd name="connsiteX20" fmla="*/ 3808077 w 9105905"/>
              <a:gd name="connsiteY20" fmla="*/ 971550 h 2596243"/>
              <a:gd name="connsiteX21" fmla="*/ 3897884 w 9105905"/>
              <a:gd name="connsiteY21" fmla="*/ 1379764 h 2596243"/>
              <a:gd name="connsiteX22" fmla="*/ 4771463 w 9105905"/>
              <a:gd name="connsiteY22" fmla="*/ 1387928 h 2596243"/>
              <a:gd name="connsiteX23" fmla="*/ 4828613 w 9105905"/>
              <a:gd name="connsiteY23" fmla="*/ 1730828 h 2596243"/>
              <a:gd name="connsiteX24" fmla="*/ 4893927 w 9105905"/>
              <a:gd name="connsiteY24" fmla="*/ 889907 h 2596243"/>
              <a:gd name="connsiteX25" fmla="*/ 4991899 w 9105905"/>
              <a:gd name="connsiteY25" fmla="*/ 1869621 h 2596243"/>
              <a:gd name="connsiteX26" fmla="*/ 5032720 w 9105905"/>
              <a:gd name="connsiteY26" fmla="*/ 465364 h 2596243"/>
              <a:gd name="connsiteX27" fmla="*/ 5147020 w 9105905"/>
              <a:gd name="connsiteY27" fmla="*/ 2090057 h 2596243"/>
              <a:gd name="connsiteX28" fmla="*/ 5204170 w 9105905"/>
              <a:gd name="connsiteY28" fmla="*/ 1077685 h 2596243"/>
              <a:gd name="connsiteX29" fmla="*/ 5269484 w 9105905"/>
              <a:gd name="connsiteY29" fmla="*/ 1396093 h 2596243"/>
              <a:gd name="connsiteX30" fmla="*/ 6298184 w 9105905"/>
              <a:gd name="connsiteY30" fmla="*/ 1379764 h 2596243"/>
              <a:gd name="connsiteX31" fmla="*/ 6404320 w 9105905"/>
              <a:gd name="connsiteY31" fmla="*/ 1053193 h 2596243"/>
              <a:gd name="connsiteX32" fmla="*/ 6608427 w 9105905"/>
              <a:gd name="connsiteY32" fmla="*/ 1779814 h 2596243"/>
              <a:gd name="connsiteX33" fmla="*/ 6788041 w 9105905"/>
              <a:gd name="connsiteY33" fmla="*/ 73478 h 2596243"/>
              <a:gd name="connsiteX34" fmla="*/ 6983984 w 9105905"/>
              <a:gd name="connsiteY34" fmla="*/ 2596243 h 2596243"/>
              <a:gd name="connsiteX35" fmla="*/ 7155434 w 9105905"/>
              <a:gd name="connsiteY35" fmla="*/ 759278 h 2596243"/>
              <a:gd name="connsiteX36" fmla="*/ 7318720 w 9105905"/>
              <a:gd name="connsiteY36" fmla="*/ 1836964 h 2596243"/>
              <a:gd name="connsiteX37" fmla="*/ 7384034 w 9105905"/>
              <a:gd name="connsiteY37" fmla="*/ 1371600 h 2596243"/>
              <a:gd name="connsiteX38" fmla="*/ 8400231 w 9105905"/>
              <a:gd name="connsiteY38" fmla="*/ 1380218 h 2596243"/>
              <a:gd name="connsiteX39" fmla="*/ 8440026 w 9105905"/>
              <a:gd name="connsiteY39" fmla="*/ 1639660 h 2596243"/>
              <a:gd name="connsiteX40" fmla="*/ 8454583 w 9105905"/>
              <a:gd name="connsiteY40" fmla="*/ 1782989 h 2596243"/>
              <a:gd name="connsiteX41" fmla="*/ 8455612 w 9105905"/>
              <a:gd name="connsiteY41" fmla="*/ 1823810 h 2596243"/>
              <a:gd name="connsiteX42" fmla="*/ 8459950 w 9105905"/>
              <a:gd name="connsiteY42" fmla="*/ 1841953 h 2596243"/>
              <a:gd name="connsiteX43" fmla="*/ 8464805 w 9105905"/>
              <a:gd name="connsiteY43" fmla="*/ 1861457 h 2596243"/>
              <a:gd name="connsiteX44" fmla="*/ 8600513 w 9105905"/>
              <a:gd name="connsiteY44" fmla="*/ 677635 h 2596243"/>
              <a:gd name="connsiteX45" fmla="*/ 8722977 w 9105905"/>
              <a:gd name="connsiteY45" fmla="*/ 2114550 h 2596243"/>
              <a:gd name="connsiteX46" fmla="*/ 8804620 w 9105905"/>
              <a:gd name="connsiteY46" fmla="*/ 465364 h 2596243"/>
              <a:gd name="connsiteX47" fmla="*/ 8943413 w 9105905"/>
              <a:gd name="connsiteY47" fmla="*/ 1690007 h 2596243"/>
              <a:gd name="connsiteX48" fmla="*/ 9016891 w 9105905"/>
              <a:gd name="connsiteY48" fmla="*/ 1110343 h 2596243"/>
              <a:gd name="connsiteX49" fmla="*/ 9102359 w 9105905"/>
              <a:gd name="connsiteY49" fmla="*/ 1387928 h 2596243"/>
              <a:gd name="connsiteX50" fmla="*/ 9089320 w 9105905"/>
              <a:gd name="connsiteY50" fmla="*/ 1386114 h 2596243"/>
              <a:gd name="connsiteX0" fmla="*/ 885263 w 11376796"/>
              <a:gd name="connsiteY0" fmla="*/ 1363435 h 2596243"/>
              <a:gd name="connsiteX1" fmla="*/ 0 w 11376796"/>
              <a:gd name="connsiteY1" fmla="*/ 1363435 h 2596243"/>
              <a:gd name="connsiteX2" fmla="*/ 1154170 w 11376796"/>
              <a:gd name="connsiteY2" fmla="*/ 1365703 h 2596243"/>
              <a:gd name="connsiteX3" fmla="*/ 1324592 w 11376796"/>
              <a:gd name="connsiteY3" fmla="*/ 1366157 h 2596243"/>
              <a:gd name="connsiteX4" fmla="*/ 1494274 w 11376796"/>
              <a:gd name="connsiteY4" fmla="*/ 1367518 h 2596243"/>
              <a:gd name="connsiteX5" fmla="*/ 1546570 w 11376796"/>
              <a:gd name="connsiteY5" fmla="*/ 1372053 h 2596243"/>
              <a:gd name="connsiteX6" fmla="*/ 1571063 w 11376796"/>
              <a:gd name="connsiteY6" fmla="*/ 1363435 h 2596243"/>
              <a:gd name="connsiteX7" fmla="*/ 1709856 w 11376796"/>
              <a:gd name="connsiteY7" fmla="*/ 1820635 h 2596243"/>
              <a:gd name="connsiteX8" fmla="*/ 1807827 w 11376796"/>
              <a:gd name="connsiteY8" fmla="*/ 318407 h 2596243"/>
              <a:gd name="connsiteX9" fmla="*/ 1987441 w 11376796"/>
              <a:gd name="connsiteY9" fmla="*/ 2392135 h 2596243"/>
              <a:gd name="connsiteX10" fmla="*/ 2101741 w 11376796"/>
              <a:gd name="connsiteY10" fmla="*/ 1020535 h 2596243"/>
              <a:gd name="connsiteX11" fmla="*/ 2207877 w 11376796"/>
              <a:gd name="connsiteY11" fmla="*/ 1543050 h 2596243"/>
              <a:gd name="connsiteX12" fmla="*/ 2224206 w 11376796"/>
              <a:gd name="connsiteY12" fmla="*/ 1208314 h 2596243"/>
              <a:gd name="connsiteX13" fmla="*/ 2281356 w 11376796"/>
              <a:gd name="connsiteY13" fmla="*/ 1526721 h 2596243"/>
              <a:gd name="connsiteX14" fmla="*/ 2322177 w 11376796"/>
              <a:gd name="connsiteY14" fmla="*/ 1371600 h 2596243"/>
              <a:gd name="connsiteX15" fmla="*/ 3195756 w 11376796"/>
              <a:gd name="connsiteY15" fmla="*/ 1371600 h 2596243"/>
              <a:gd name="connsiteX16" fmla="*/ 3293727 w 11376796"/>
              <a:gd name="connsiteY16" fmla="*/ 832757 h 2596243"/>
              <a:gd name="connsiteX17" fmla="*/ 3432520 w 11376796"/>
              <a:gd name="connsiteY17" fmla="*/ 2179864 h 2596243"/>
              <a:gd name="connsiteX18" fmla="*/ 3554984 w 11376796"/>
              <a:gd name="connsiteY18" fmla="*/ 0 h 2596243"/>
              <a:gd name="connsiteX19" fmla="*/ 3726434 w 11376796"/>
              <a:gd name="connsiteY19" fmla="*/ 1779814 h 2596243"/>
              <a:gd name="connsiteX20" fmla="*/ 3808077 w 11376796"/>
              <a:gd name="connsiteY20" fmla="*/ 971550 h 2596243"/>
              <a:gd name="connsiteX21" fmla="*/ 3897884 w 11376796"/>
              <a:gd name="connsiteY21" fmla="*/ 1379764 h 2596243"/>
              <a:gd name="connsiteX22" fmla="*/ 4771463 w 11376796"/>
              <a:gd name="connsiteY22" fmla="*/ 1387928 h 2596243"/>
              <a:gd name="connsiteX23" fmla="*/ 4828613 w 11376796"/>
              <a:gd name="connsiteY23" fmla="*/ 1730828 h 2596243"/>
              <a:gd name="connsiteX24" fmla="*/ 4893927 w 11376796"/>
              <a:gd name="connsiteY24" fmla="*/ 889907 h 2596243"/>
              <a:gd name="connsiteX25" fmla="*/ 4991899 w 11376796"/>
              <a:gd name="connsiteY25" fmla="*/ 1869621 h 2596243"/>
              <a:gd name="connsiteX26" fmla="*/ 5032720 w 11376796"/>
              <a:gd name="connsiteY26" fmla="*/ 465364 h 2596243"/>
              <a:gd name="connsiteX27" fmla="*/ 5147020 w 11376796"/>
              <a:gd name="connsiteY27" fmla="*/ 2090057 h 2596243"/>
              <a:gd name="connsiteX28" fmla="*/ 5204170 w 11376796"/>
              <a:gd name="connsiteY28" fmla="*/ 1077685 h 2596243"/>
              <a:gd name="connsiteX29" fmla="*/ 5269484 w 11376796"/>
              <a:gd name="connsiteY29" fmla="*/ 1396093 h 2596243"/>
              <a:gd name="connsiteX30" fmla="*/ 6298184 w 11376796"/>
              <a:gd name="connsiteY30" fmla="*/ 1379764 h 2596243"/>
              <a:gd name="connsiteX31" fmla="*/ 6404320 w 11376796"/>
              <a:gd name="connsiteY31" fmla="*/ 1053193 h 2596243"/>
              <a:gd name="connsiteX32" fmla="*/ 6608427 w 11376796"/>
              <a:gd name="connsiteY32" fmla="*/ 1779814 h 2596243"/>
              <a:gd name="connsiteX33" fmla="*/ 6788041 w 11376796"/>
              <a:gd name="connsiteY33" fmla="*/ 73478 h 2596243"/>
              <a:gd name="connsiteX34" fmla="*/ 6983984 w 11376796"/>
              <a:gd name="connsiteY34" fmla="*/ 2596243 h 2596243"/>
              <a:gd name="connsiteX35" fmla="*/ 7155434 w 11376796"/>
              <a:gd name="connsiteY35" fmla="*/ 759278 h 2596243"/>
              <a:gd name="connsiteX36" fmla="*/ 7318720 w 11376796"/>
              <a:gd name="connsiteY36" fmla="*/ 1836964 h 2596243"/>
              <a:gd name="connsiteX37" fmla="*/ 7384034 w 11376796"/>
              <a:gd name="connsiteY37" fmla="*/ 1371600 h 2596243"/>
              <a:gd name="connsiteX38" fmla="*/ 8400231 w 11376796"/>
              <a:gd name="connsiteY38" fmla="*/ 1380218 h 2596243"/>
              <a:gd name="connsiteX39" fmla="*/ 8440026 w 11376796"/>
              <a:gd name="connsiteY39" fmla="*/ 1639660 h 2596243"/>
              <a:gd name="connsiteX40" fmla="*/ 8454583 w 11376796"/>
              <a:gd name="connsiteY40" fmla="*/ 1782989 h 2596243"/>
              <a:gd name="connsiteX41" fmla="*/ 8455612 w 11376796"/>
              <a:gd name="connsiteY41" fmla="*/ 1823810 h 2596243"/>
              <a:gd name="connsiteX42" fmla="*/ 8459950 w 11376796"/>
              <a:gd name="connsiteY42" fmla="*/ 1841953 h 2596243"/>
              <a:gd name="connsiteX43" fmla="*/ 8464805 w 11376796"/>
              <a:gd name="connsiteY43" fmla="*/ 1861457 h 2596243"/>
              <a:gd name="connsiteX44" fmla="*/ 8600513 w 11376796"/>
              <a:gd name="connsiteY44" fmla="*/ 677635 h 2596243"/>
              <a:gd name="connsiteX45" fmla="*/ 8722977 w 11376796"/>
              <a:gd name="connsiteY45" fmla="*/ 2114550 h 2596243"/>
              <a:gd name="connsiteX46" fmla="*/ 8804620 w 11376796"/>
              <a:gd name="connsiteY46" fmla="*/ 465364 h 2596243"/>
              <a:gd name="connsiteX47" fmla="*/ 8943413 w 11376796"/>
              <a:gd name="connsiteY47" fmla="*/ 1690007 h 2596243"/>
              <a:gd name="connsiteX48" fmla="*/ 9016891 w 11376796"/>
              <a:gd name="connsiteY48" fmla="*/ 1110343 h 2596243"/>
              <a:gd name="connsiteX49" fmla="*/ 9102359 w 11376796"/>
              <a:gd name="connsiteY49" fmla="*/ 1387928 h 2596243"/>
              <a:gd name="connsiteX50" fmla="*/ 11376795 w 11376796"/>
              <a:gd name="connsiteY50"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102359 w 11376795"/>
              <a:gd name="connsiteY49" fmla="*/ 1387928 h 2596243"/>
              <a:gd name="connsiteX50" fmla="*/ 9204075 w 11376795"/>
              <a:gd name="connsiteY50" fmla="*/ 1389289 h 2596243"/>
              <a:gd name="connsiteX51" fmla="*/ 11376795 w 11376795"/>
              <a:gd name="connsiteY51"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102359 w 11376795"/>
              <a:gd name="connsiteY49" fmla="*/ 1387928 h 2596243"/>
              <a:gd name="connsiteX50" fmla="*/ 9177298 w 11376795"/>
              <a:gd name="connsiteY50" fmla="*/ 1395639 h 2596243"/>
              <a:gd name="connsiteX51" fmla="*/ 9204075 w 11376795"/>
              <a:gd name="connsiteY51" fmla="*/ 1389289 h 2596243"/>
              <a:gd name="connsiteX52" fmla="*/ 11376795 w 11376795"/>
              <a:gd name="connsiteY52"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102359 w 11376795"/>
              <a:gd name="connsiteY49" fmla="*/ 1387928 h 2596243"/>
              <a:gd name="connsiteX50" fmla="*/ 9177298 w 11376795"/>
              <a:gd name="connsiteY50" fmla="*/ 1395639 h 2596243"/>
              <a:gd name="connsiteX51" fmla="*/ 9150522 w 11376795"/>
              <a:gd name="connsiteY51" fmla="*/ 1386114 h 2596243"/>
              <a:gd name="connsiteX52" fmla="*/ 9204075 w 11376795"/>
              <a:gd name="connsiteY52" fmla="*/ 1389289 h 2596243"/>
              <a:gd name="connsiteX53" fmla="*/ 11376795 w 11376795"/>
              <a:gd name="connsiteY53"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090883 w 11376795"/>
              <a:gd name="connsiteY49" fmla="*/ 1384753 h 2596243"/>
              <a:gd name="connsiteX50" fmla="*/ 9177298 w 11376795"/>
              <a:gd name="connsiteY50" fmla="*/ 1395639 h 2596243"/>
              <a:gd name="connsiteX51" fmla="*/ 9150522 w 11376795"/>
              <a:gd name="connsiteY51" fmla="*/ 1386114 h 2596243"/>
              <a:gd name="connsiteX52" fmla="*/ 9204075 w 11376795"/>
              <a:gd name="connsiteY52" fmla="*/ 1389289 h 2596243"/>
              <a:gd name="connsiteX53" fmla="*/ 11376795 w 11376795"/>
              <a:gd name="connsiteY53"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090883 w 11376795"/>
              <a:gd name="connsiteY49" fmla="*/ 1384753 h 2596243"/>
              <a:gd name="connsiteX50" fmla="*/ 9177298 w 11376795"/>
              <a:gd name="connsiteY50" fmla="*/ 1395639 h 2596243"/>
              <a:gd name="connsiteX51" fmla="*/ 9223201 w 11376795"/>
              <a:gd name="connsiteY51" fmla="*/ 1392464 h 2596243"/>
              <a:gd name="connsiteX52" fmla="*/ 9204075 w 11376795"/>
              <a:gd name="connsiteY52" fmla="*/ 1389289 h 2596243"/>
              <a:gd name="connsiteX53" fmla="*/ 11376795 w 11376795"/>
              <a:gd name="connsiteY53"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090883 w 11376795"/>
              <a:gd name="connsiteY49" fmla="*/ 1384753 h 2596243"/>
              <a:gd name="connsiteX50" fmla="*/ 9177298 w 11376795"/>
              <a:gd name="connsiteY50" fmla="*/ 1395639 h 2596243"/>
              <a:gd name="connsiteX51" fmla="*/ 9468014 w 11376795"/>
              <a:gd name="connsiteY51" fmla="*/ 1382939 h 2596243"/>
              <a:gd name="connsiteX52" fmla="*/ 9204075 w 11376795"/>
              <a:gd name="connsiteY52" fmla="*/ 1389289 h 2596243"/>
              <a:gd name="connsiteX53" fmla="*/ 11376795 w 11376795"/>
              <a:gd name="connsiteY53"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090883 w 11376795"/>
              <a:gd name="connsiteY49" fmla="*/ 1384753 h 2596243"/>
              <a:gd name="connsiteX50" fmla="*/ 9177298 w 11376795"/>
              <a:gd name="connsiteY50" fmla="*/ 1395639 h 2596243"/>
              <a:gd name="connsiteX51" fmla="*/ 9204075 w 11376795"/>
              <a:gd name="connsiteY51" fmla="*/ 1389289 h 2596243"/>
              <a:gd name="connsiteX52" fmla="*/ 11376795 w 11376795"/>
              <a:gd name="connsiteY52" fmla="*/ 1389289 h 2596243"/>
              <a:gd name="connsiteX0" fmla="*/ 885263 w 11376795"/>
              <a:gd name="connsiteY0" fmla="*/ 1363435 h 2596243"/>
              <a:gd name="connsiteX1" fmla="*/ 0 w 11376795"/>
              <a:gd name="connsiteY1" fmla="*/ 1363435 h 2596243"/>
              <a:gd name="connsiteX2" fmla="*/ 1154170 w 11376795"/>
              <a:gd name="connsiteY2" fmla="*/ 1365703 h 2596243"/>
              <a:gd name="connsiteX3" fmla="*/ 1324592 w 11376795"/>
              <a:gd name="connsiteY3" fmla="*/ 1366157 h 2596243"/>
              <a:gd name="connsiteX4" fmla="*/ 1494274 w 11376795"/>
              <a:gd name="connsiteY4" fmla="*/ 1367518 h 2596243"/>
              <a:gd name="connsiteX5" fmla="*/ 1546570 w 11376795"/>
              <a:gd name="connsiteY5" fmla="*/ 1372053 h 2596243"/>
              <a:gd name="connsiteX6" fmla="*/ 1571063 w 11376795"/>
              <a:gd name="connsiteY6" fmla="*/ 1363435 h 2596243"/>
              <a:gd name="connsiteX7" fmla="*/ 1709856 w 11376795"/>
              <a:gd name="connsiteY7" fmla="*/ 1820635 h 2596243"/>
              <a:gd name="connsiteX8" fmla="*/ 1807827 w 11376795"/>
              <a:gd name="connsiteY8" fmla="*/ 318407 h 2596243"/>
              <a:gd name="connsiteX9" fmla="*/ 1987441 w 11376795"/>
              <a:gd name="connsiteY9" fmla="*/ 2392135 h 2596243"/>
              <a:gd name="connsiteX10" fmla="*/ 2101741 w 11376795"/>
              <a:gd name="connsiteY10" fmla="*/ 1020535 h 2596243"/>
              <a:gd name="connsiteX11" fmla="*/ 2207877 w 11376795"/>
              <a:gd name="connsiteY11" fmla="*/ 1543050 h 2596243"/>
              <a:gd name="connsiteX12" fmla="*/ 2224206 w 11376795"/>
              <a:gd name="connsiteY12" fmla="*/ 1208314 h 2596243"/>
              <a:gd name="connsiteX13" fmla="*/ 2281356 w 11376795"/>
              <a:gd name="connsiteY13" fmla="*/ 1526721 h 2596243"/>
              <a:gd name="connsiteX14" fmla="*/ 2322177 w 11376795"/>
              <a:gd name="connsiteY14" fmla="*/ 1371600 h 2596243"/>
              <a:gd name="connsiteX15" fmla="*/ 3195756 w 11376795"/>
              <a:gd name="connsiteY15" fmla="*/ 1371600 h 2596243"/>
              <a:gd name="connsiteX16" fmla="*/ 3293727 w 11376795"/>
              <a:gd name="connsiteY16" fmla="*/ 832757 h 2596243"/>
              <a:gd name="connsiteX17" fmla="*/ 3432520 w 11376795"/>
              <a:gd name="connsiteY17" fmla="*/ 2179864 h 2596243"/>
              <a:gd name="connsiteX18" fmla="*/ 3554984 w 11376795"/>
              <a:gd name="connsiteY18" fmla="*/ 0 h 2596243"/>
              <a:gd name="connsiteX19" fmla="*/ 3726434 w 11376795"/>
              <a:gd name="connsiteY19" fmla="*/ 1779814 h 2596243"/>
              <a:gd name="connsiteX20" fmla="*/ 3808077 w 11376795"/>
              <a:gd name="connsiteY20" fmla="*/ 971550 h 2596243"/>
              <a:gd name="connsiteX21" fmla="*/ 3897884 w 11376795"/>
              <a:gd name="connsiteY21" fmla="*/ 1379764 h 2596243"/>
              <a:gd name="connsiteX22" fmla="*/ 4771463 w 11376795"/>
              <a:gd name="connsiteY22" fmla="*/ 1387928 h 2596243"/>
              <a:gd name="connsiteX23" fmla="*/ 4828613 w 11376795"/>
              <a:gd name="connsiteY23" fmla="*/ 1730828 h 2596243"/>
              <a:gd name="connsiteX24" fmla="*/ 4893927 w 11376795"/>
              <a:gd name="connsiteY24" fmla="*/ 889907 h 2596243"/>
              <a:gd name="connsiteX25" fmla="*/ 4991899 w 11376795"/>
              <a:gd name="connsiteY25" fmla="*/ 1869621 h 2596243"/>
              <a:gd name="connsiteX26" fmla="*/ 5032720 w 11376795"/>
              <a:gd name="connsiteY26" fmla="*/ 465364 h 2596243"/>
              <a:gd name="connsiteX27" fmla="*/ 5147020 w 11376795"/>
              <a:gd name="connsiteY27" fmla="*/ 2090057 h 2596243"/>
              <a:gd name="connsiteX28" fmla="*/ 5204170 w 11376795"/>
              <a:gd name="connsiteY28" fmla="*/ 1077685 h 2596243"/>
              <a:gd name="connsiteX29" fmla="*/ 5269484 w 11376795"/>
              <a:gd name="connsiteY29" fmla="*/ 1396093 h 2596243"/>
              <a:gd name="connsiteX30" fmla="*/ 6298184 w 11376795"/>
              <a:gd name="connsiteY30" fmla="*/ 1379764 h 2596243"/>
              <a:gd name="connsiteX31" fmla="*/ 6404320 w 11376795"/>
              <a:gd name="connsiteY31" fmla="*/ 1053193 h 2596243"/>
              <a:gd name="connsiteX32" fmla="*/ 6608427 w 11376795"/>
              <a:gd name="connsiteY32" fmla="*/ 1779814 h 2596243"/>
              <a:gd name="connsiteX33" fmla="*/ 6788041 w 11376795"/>
              <a:gd name="connsiteY33" fmla="*/ 73478 h 2596243"/>
              <a:gd name="connsiteX34" fmla="*/ 6983984 w 11376795"/>
              <a:gd name="connsiteY34" fmla="*/ 2596243 h 2596243"/>
              <a:gd name="connsiteX35" fmla="*/ 7155434 w 11376795"/>
              <a:gd name="connsiteY35" fmla="*/ 759278 h 2596243"/>
              <a:gd name="connsiteX36" fmla="*/ 7318720 w 11376795"/>
              <a:gd name="connsiteY36" fmla="*/ 1836964 h 2596243"/>
              <a:gd name="connsiteX37" fmla="*/ 7384034 w 11376795"/>
              <a:gd name="connsiteY37" fmla="*/ 1371600 h 2596243"/>
              <a:gd name="connsiteX38" fmla="*/ 8400231 w 11376795"/>
              <a:gd name="connsiteY38" fmla="*/ 1380218 h 2596243"/>
              <a:gd name="connsiteX39" fmla="*/ 8440026 w 11376795"/>
              <a:gd name="connsiteY39" fmla="*/ 1639660 h 2596243"/>
              <a:gd name="connsiteX40" fmla="*/ 8454583 w 11376795"/>
              <a:gd name="connsiteY40" fmla="*/ 1782989 h 2596243"/>
              <a:gd name="connsiteX41" fmla="*/ 8455612 w 11376795"/>
              <a:gd name="connsiteY41" fmla="*/ 1823810 h 2596243"/>
              <a:gd name="connsiteX42" fmla="*/ 8459950 w 11376795"/>
              <a:gd name="connsiteY42" fmla="*/ 1841953 h 2596243"/>
              <a:gd name="connsiteX43" fmla="*/ 8464805 w 11376795"/>
              <a:gd name="connsiteY43" fmla="*/ 1861457 h 2596243"/>
              <a:gd name="connsiteX44" fmla="*/ 8600513 w 11376795"/>
              <a:gd name="connsiteY44" fmla="*/ 677635 h 2596243"/>
              <a:gd name="connsiteX45" fmla="*/ 8722977 w 11376795"/>
              <a:gd name="connsiteY45" fmla="*/ 2114550 h 2596243"/>
              <a:gd name="connsiteX46" fmla="*/ 8804620 w 11376795"/>
              <a:gd name="connsiteY46" fmla="*/ 465364 h 2596243"/>
              <a:gd name="connsiteX47" fmla="*/ 8943413 w 11376795"/>
              <a:gd name="connsiteY47" fmla="*/ 1690007 h 2596243"/>
              <a:gd name="connsiteX48" fmla="*/ 9016891 w 11376795"/>
              <a:gd name="connsiteY48" fmla="*/ 1110343 h 2596243"/>
              <a:gd name="connsiteX49" fmla="*/ 9090883 w 11376795"/>
              <a:gd name="connsiteY49" fmla="*/ 1384753 h 2596243"/>
              <a:gd name="connsiteX50" fmla="*/ 9177298 w 11376795"/>
              <a:gd name="connsiteY50" fmla="*/ 1395639 h 2596243"/>
              <a:gd name="connsiteX51" fmla="*/ 11376795 w 11376795"/>
              <a:gd name="connsiteY51" fmla="*/ 1389289 h 2596243"/>
              <a:gd name="connsiteX0" fmla="*/ 885263 w 11376795"/>
              <a:gd name="connsiteY0" fmla="*/ 1853837 h 3086645"/>
              <a:gd name="connsiteX1" fmla="*/ 0 w 11376795"/>
              <a:gd name="connsiteY1" fmla="*/ 1853837 h 3086645"/>
              <a:gd name="connsiteX2" fmla="*/ 1154170 w 11376795"/>
              <a:gd name="connsiteY2" fmla="*/ 1856105 h 3086645"/>
              <a:gd name="connsiteX3" fmla="*/ 1324592 w 11376795"/>
              <a:gd name="connsiteY3" fmla="*/ 1856559 h 3086645"/>
              <a:gd name="connsiteX4" fmla="*/ 1494274 w 11376795"/>
              <a:gd name="connsiteY4" fmla="*/ 1857920 h 3086645"/>
              <a:gd name="connsiteX5" fmla="*/ 1546570 w 11376795"/>
              <a:gd name="connsiteY5" fmla="*/ 1862455 h 3086645"/>
              <a:gd name="connsiteX6" fmla="*/ 1571063 w 11376795"/>
              <a:gd name="connsiteY6" fmla="*/ 1853837 h 3086645"/>
              <a:gd name="connsiteX7" fmla="*/ 1709856 w 11376795"/>
              <a:gd name="connsiteY7" fmla="*/ 2311037 h 3086645"/>
              <a:gd name="connsiteX8" fmla="*/ 1807827 w 11376795"/>
              <a:gd name="connsiteY8" fmla="*/ 808809 h 3086645"/>
              <a:gd name="connsiteX9" fmla="*/ 1987441 w 11376795"/>
              <a:gd name="connsiteY9" fmla="*/ 2882537 h 3086645"/>
              <a:gd name="connsiteX10" fmla="*/ 2101741 w 11376795"/>
              <a:gd name="connsiteY10" fmla="*/ 1510937 h 3086645"/>
              <a:gd name="connsiteX11" fmla="*/ 2207877 w 11376795"/>
              <a:gd name="connsiteY11" fmla="*/ 2033452 h 3086645"/>
              <a:gd name="connsiteX12" fmla="*/ 2224206 w 11376795"/>
              <a:gd name="connsiteY12" fmla="*/ 1698716 h 3086645"/>
              <a:gd name="connsiteX13" fmla="*/ 2281356 w 11376795"/>
              <a:gd name="connsiteY13" fmla="*/ 2017123 h 3086645"/>
              <a:gd name="connsiteX14" fmla="*/ 2322177 w 11376795"/>
              <a:gd name="connsiteY14" fmla="*/ 1862002 h 3086645"/>
              <a:gd name="connsiteX15" fmla="*/ 3195756 w 11376795"/>
              <a:gd name="connsiteY15" fmla="*/ 1862002 h 3086645"/>
              <a:gd name="connsiteX16" fmla="*/ 3293727 w 11376795"/>
              <a:gd name="connsiteY16" fmla="*/ 1323159 h 3086645"/>
              <a:gd name="connsiteX17" fmla="*/ 3432520 w 11376795"/>
              <a:gd name="connsiteY17" fmla="*/ 2670266 h 3086645"/>
              <a:gd name="connsiteX18" fmla="*/ 3554984 w 11376795"/>
              <a:gd name="connsiteY18" fmla="*/ 490402 h 3086645"/>
              <a:gd name="connsiteX19" fmla="*/ 3726434 w 11376795"/>
              <a:gd name="connsiteY19" fmla="*/ 2270216 h 3086645"/>
              <a:gd name="connsiteX20" fmla="*/ 3808077 w 11376795"/>
              <a:gd name="connsiteY20" fmla="*/ 1461952 h 3086645"/>
              <a:gd name="connsiteX21" fmla="*/ 3897884 w 11376795"/>
              <a:gd name="connsiteY21" fmla="*/ 1870166 h 3086645"/>
              <a:gd name="connsiteX22" fmla="*/ 4771463 w 11376795"/>
              <a:gd name="connsiteY22" fmla="*/ 1878330 h 3086645"/>
              <a:gd name="connsiteX23" fmla="*/ 4828613 w 11376795"/>
              <a:gd name="connsiteY23" fmla="*/ 2221230 h 3086645"/>
              <a:gd name="connsiteX24" fmla="*/ 4893927 w 11376795"/>
              <a:gd name="connsiteY24" fmla="*/ 1380309 h 3086645"/>
              <a:gd name="connsiteX25" fmla="*/ 4991899 w 11376795"/>
              <a:gd name="connsiteY25" fmla="*/ 2360023 h 3086645"/>
              <a:gd name="connsiteX26" fmla="*/ 5032720 w 11376795"/>
              <a:gd name="connsiteY26" fmla="*/ 955766 h 3086645"/>
              <a:gd name="connsiteX27" fmla="*/ 5147020 w 11376795"/>
              <a:gd name="connsiteY27" fmla="*/ 2580459 h 3086645"/>
              <a:gd name="connsiteX28" fmla="*/ 5204170 w 11376795"/>
              <a:gd name="connsiteY28" fmla="*/ 1568087 h 3086645"/>
              <a:gd name="connsiteX29" fmla="*/ 5269484 w 11376795"/>
              <a:gd name="connsiteY29" fmla="*/ 1886495 h 3086645"/>
              <a:gd name="connsiteX30" fmla="*/ 6298184 w 11376795"/>
              <a:gd name="connsiteY30" fmla="*/ 1870166 h 3086645"/>
              <a:gd name="connsiteX31" fmla="*/ 6404320 w 11376795"/>
              <a:gd name="connsiteY31" fmla="*/ 1543595 h 3086645"/>
              <a:gd name="connsiteX32" fmla="*/ 6608427 w 11376795"/>
              <a:gd name="connsiteY32" fmla="*/ 2270216 h 3086645"/>
              <a:gd name="connsiteX33" fmla="*/ 6806402 w 11376795"/>
              <a:gd name="connsiteY33" fmla="*/ 0 h 3086645"/>
              <a:gd name="connsiteX34" fmla="*/ 6983984 w 11376795"/>
              <a:gd name="connsiteY34" fmla="*/ 3086645 h 3086645"/>
              <a:gd name="connsiteX35" fmla="*/ 7155434 w 11376795"/>
              <a:gd name="connsiteY35" fmla="*/ 1249680 h 3086645"/>
              <a:gd name="connsiteX36" fmla="*/ 7318720 w 11376795"/>
              <a:gd name="connsiteY36" fmla="*/ 2327366 h 3086645"/>
              <a:gd name="connsiteX37" fmla="*/ 7384034 w 11376795"/>
              <a:gd name="connsiteY37" fmla="*/ 1862002 h 3086645"/>
              <a:gd name="connsiteX38" fmla="*/ 8400231 w 11376795"/>
              <a:gd name="connsiteY38" fmla="*/ 1870620 h 3086645"/>
              <a:gd name="connsiteX39" fmla="*/ 8440026 w 11376795"/>
              <a:gd name="connsiteY39" fmla="*/ 2130062 h 3086645"/>
              <a:gd name="connsiteX40" fmla="*/ 8454583 w 11376795"/>
              <a:gd name="connsiteY40" fmla="*/ 2273391 h 3086645"/>
              <a:gd name="connsiteX41" fmla="*/ 8455612 w 11376795"/>
              <a:gd name="connsiteY41" fmla="*/ 2314212 h 3086645"/>
              <a:gd name="connsiteX42" fmla="*/ 8459950 w 11376795"/>
              <a:gd name="connsiteY42" fmla="*/ 2332355 h 3086645"/>
              <a:gd name="connsiteX43" fmla="*/ 8464805 w 11376795"/>
              <a:gd name="connsiteY43" fmla="*/ 2351859 h 3086645"/>
              <a:gd name="connsiteX44" fmla="*/ 8600513 w 11376795"/>
              <a:gd name="connsiteY44" fmla="*/ 1168037 h 3086645"/>
              <a:gd name="connsiteX45" fmla="*/ 8722977 w 11376795"/>
              <a:gd name="connsiteY45" fmla="*/ 2604952 h 3086645"/>
              <a:gd name="connsiteX46" fmla="*/ 8804620 w 11376795"/>
              <a:gd name="connsiteY46" fmla="*/ 955766 h 3086645"/>
              <a:gd name="connsiteX47" fmla="*/ 8943413 w 11376795"/>
              <a:gd name="connsiteY47" fmla="*/ 2180409 h 3086645"/>
              <a:gd name="connsiteX48" fmla="*/ 9016891 w 11376795"/>
              <a:gd name="connsiteY48" fmla="*/ 1600745 h 3086645"/>
              <a:gd name="connsiteX49" fmla="*/ 9090883 w 11376795"/>
              <a:gd name="connsiteY49" fmla="*/ 1875155 h 3086645"/>
              <a:gd name="connsiteX50" fmla="*/ 9177298 w 11376795"/>
              <a:gd name="connsiteY50" fmla="*/ 1886041 h 3086645"/>
              <a:gd name="connsiteX51" fmla="*/ 11376795 w 11376795"/>
              <a:gd name="connsiteY51" fmla="*/ 1879691 h 3086645"/>
              <a:gd name="connsiteX0" fmla="*/ 885263 w 11376795"/>
              <a:gd name="connsiteY0" fmla="*/ 1853837 h 3086645"/>
              <a:gd name="connsiteX1" fmla="*/ 0 w 11376795"/>
              <a:gd name="connsiteY1" fmla="*/ 1853837 h 3086645"/>
              <a:gd name="connsiteX2" fmla="*/ 1154170 w 11376795"/>
              <a:gd name="connsiteY2" fmla="*/ 1856105 h 3086645"/>
              <a:gd name="connsiteX3" fmla="*/ 1324592 w 11376795"/>
              <a:gd name="connsiteY3" fmla="*/ 1856559 h 3086645"/>
              <a:gd name="connsiteX4" fmla="*/ 1494274 w 11376795"/>
              <a:gd name="connsiteY4" fmla="*/ 1857920 h 3086645"/>
              <a:gd name="connsiteX5" fmla="*/ 1546570 w 11376795"/>
              <a:gd name="connsiteY5" fmla="*/ 1862455 h 3086645"/>
              <a:gd name="connsiteX6" fmla="*/ 1571063 w 11376795"/>
              <a:gd name="connsiteY6" fmla="*/ 1853837 h 3086645"/>
              <a:gd name="connsiteX7" fmla="*/ 1709856 w 11376795"/>
              <a:gd name="connsiteY7" fmla="*/ 2311037 h 3086645"/>
              <a:gd name="connsiteX8" fmla="*/ 1807827 w 11376795"/>
              <a:gd name="connsiteY8" fmla="*/ 808809 h 3086645"/>
              <a:gd name="connsiteX9" fmla="*/ 1987441 w 11376795"/>
              <a:gd name="connsiteY9" fmla="*/ 2882537 h 3086645"/>
              <a:gd name="connsiteX10" fmla="*/ 2101741 w 11376795"/>
              <a:gd name="connsiteY10" fmla="*/ 1510937 h 3086645"/>
              <a:gd name="connsiteX11" fmla="*/ 2207877 w 11376795"/>
              <a:gd name="connsiteY11" fmla="*/ 2033452 h 3086645"/>
              <a:gd name="connsiteX12" fmla="*/ 2224206 w 11376795"/>
              <a:gd name="connsiteY12" fmla="*/ 1698716 h 3086645"/>
              <a:gd name="connsiteX13" fmla="*/ 2281356 w 11376795"/>
              <a:gd name="connsiteY13" fmla="*/ 2017123 h 3086645"/>
              <a:gd name="connsiteX14" fmla="*/ 2322177 w 11376795"/>
              <a:gd name="connsiteY14" fmla="*/ 1862002 h 3086645"/>
              <a:gd name="connsiteX15" fmla="*/ 3195756 w 11376795"/>
              <a:gd name="connsiteY15" fmla="*/ 1862002 h 3086645"/>
              <a:gd name="connsiteX16" fmla="*/ 3293727 w 11376795"/>
              <a:gd name="connsiteY16" fmla="*/ 1323159 h 3086645"/>
              <a:gd name="connsiteX17" fmla="*/ 3432520 w 11376795"/>
              <a:gd name="connsiteY17" fmla="*/ 2670266 h 3086645"/>
              <a:gd name="connsiteX18" fmla="*/ 3554984 w 11376795"/>
              <a:gd name="connsiteY18" fmla="*/ 490402 h 3086645"/>
              <a:gd name="connsiteX19" fmla="*/ 3726434 w 11376795"/>
              <a:gd name="connsiteY19" fmla="*/ 2270216 h 3086645"/>
              <a:gd name="connsiteX20" fmla="*/ 3808077 w 11376795"/>
              <a:gd name="connsiteY20" fmla="*/ 1461952 h 3086645"/>
              <a:gd name="connsiteX21" fmla="*/ 3897884 w 11376795"/>
              <a:gd name="connsiteY21" fmla="*/ 1870166 h 3086645"/>
              <a:gd name="connsiteX22" fmla="*/ 4771463 w 11376795"/>
              <a:gd name="connsiteY22" fmla="*/ 1878330 h 3086645"/>
              <a:gd name="connsiteX23" fmla="*/ 4828613 w 11376795"/>
              <a:gd name="connsiteY23" fmla="*/ 2221230 h 3086645"/>
              <a:gd name="connsiteX24" fmla="*/ 4893927 w 11376795"/>
              <a:gd name="connsiteY24" fmla="*/ 1380309 h 3086645"/>
              <a:gd name="connsiteX25" fmla="*/ 4991899 w 11376795"/>
              <a:gd name="connsiteY25" fmla="*/ 2360023 h 3086645"/>
              <a:gd name="connsiteX26" fmla="*/ 5032720 w 11376795"/>
              <a:gd name="connsiteY26" fmla="*/ 955766 h 3086645"/>
              <a:gd name="connsiteX27" fmla="*/ 5147020 w 11376795"/>
              <a:gd name="connsiteY27" fmla="*/ 2580459 h 3086645"/>
              <a:gd name="connsiteX28" fmla="*/ 5204170 w 11376795"/>
              <a:gd name="connsiteY28" fmla="*/ 1568087 h 3086645"/>
              <a:gd name="connsiteX29" fmla="*/ 5269484 w 11376795"/>
              <a:gd name="connsiteY29" fmla="*/ 1886495 h 3086645"/>
              <a:gd name="connsiteX30" fmla="*/ 6298184 w 11376795"/>
              <a:gd name="connsiteY30" fmla="*/ 1870166 h 3086645"/>
              <a:gd name="connsiteX31" fmla="*/ 6404320 w 11376795"/>
              <a:gd name="connsiteY31" fmla="*/ 1543595 h 3086645"/>
              <a:gd name="connsiteX32" fmla="*/ 6608427 w 11376795"/>
              <a:gd name="connsiteY32" fmla="*/ 2270216 h 3086645"/>
              <a:gd name="connsiteX33" fmla="*/ 6806402 w 11376795"/>
              <a:gd name="connsiteY33" fmla="*/ 0 h 3086645"/>
              <a:gd name="connsiteX34" fmla="*/ 6983984 w 11376795"/>
              <a:gd name="connsiteY34" fmla="*/ 3086645 h 3086645"/>
              <a:gd name="connsiteX35" fmla="*/ 7155434 w 11376795"/>
              <a:gd name="connsiteY35" fmla="*/ 1249680 h 3086645"/>
              <a:gd name="connsiteX36" fmla="*/ 7318720 w 11376795"/>
              <a:gd name="connsiteY36" fmla="*/ 2327366 h 3086645"/>
              <a:gd name="connsiteX37" fmla="*/ 7384034 w 11376795"/>
              <a:gd name="connsiteY37" fmla="*/ 1862002 h 3086645"/>
              <a:gd name="connsiteX38" fmla="*/ 8400231 w 11376795"/>
              <a:gd name="connsiteY38" fmla="*/ 1870620 h 3086645"/>
              <a:gd name="connsiteX39" fmla="*/ 8440026 w 11376795"/>
              <a:gd name="connsiteY39" fmla="*/ 2130062 h 3086645"/>
              <a:gd name="connsiteX40" fmla="*/ 8454583 w 11376795"/>
              <a:gd name="connsiteY40" fmla="*/ 2273391 h 3086645"/>
              <a:gd name="connsiteX41" fmla="*/ 8455612 w 11376795"/>
              <a:gd name="connsiteY41" fmla="*/ 2314212 h 3086645"/>
              <a:gd name="connsiteX42" fmla="*/ 8459950 w 11376795"/>
              <a:gd name="connsiteY42" fmla="*/ 2332355 h 3086645"/>
              <a:gd name="connsiteX43" fmla="*/ 8464805 w 11376795"/>
              <a:gd name="connsiteY43" fmla="*/ 2351859 h 3086645"/>
              <a:gd name="connsiteX44" fmla="*/ 8600513 w 11376795"/>
              <a:gd name="connsiteY44" fmla="*/ 1168037 h 3086645"/>
              <a:gd name="connsiteX45" fmla="*/ 8750519 w 11376795"/>
              <a:gd name="connsiteY45" fmla="*/ 2818312 h 3086645"/>
              <a:gd name="connsiteX46" fmla="*/ 8804620 w 11376795"/>
              <a:gd name="connsiteY46" fmla="*/ 955766 h 3086645"/>
              <a:gd name="connsiteX47" fmla="*/ 8943413 w 11376795"/>
              <a:gd name="connsiteY47" fmla="*/ 2180409 h 3086645"/>
              <a:gd name="connsiteX48" fmla="*/ 9016891 w 11376795"/>
              <a:gd name="connsiteY48" fmla="*/ 1600745 h 3086645"/>
              <a:gd name="connsiteX49" fmla="*/ 9090883 w 11376795"/>
              <a:gd name="connsiteY49" fmla="*/ 1875155 h 3086645"/>
              <a:gd name="connsiteX50" fmla="*/ 9177298 w 11376795"/>
              <a:gd name="connsiteY50" fmla="*/ 1886041 h 3086645"/>
              <a:gd name="connsiteX51" fmla="*/ 11376795 w 11376795"/>
              <a:gd name="connsiteY51" fmla="*/ 1879691 h 3086645"/>
              <a:gd name="connsiteX0" fmla="*/ 885263 w 11376795"/>
              <a:gd name="connsiteY0" fmla="*/ 1867988 h 3100796"/>
              <a:gd name="connsiteX1" fmla="*/ 0 w 11376795"/>
              <a:gd name="connsiteY1" fmla="*/ 1867988 h 3100796"/>
              <a:gd name="connsiteX2" fmla="*/ 1154170 w 11376795"/>
              <a:gd name="connsiteY2" fmla="*/ 1870256 h 3100796"/>
              <a:gd name="connsiteX3" fmla="*/ 1324592 w 11376795"/>
              <a:gd name="connsiteY3" fmla="*/ 1870710 h 3100796"/>
              <a:gd name="connsiteX4" fmla="*/ 1494274 w 11376795"/>
              <a:gd name="connsiteY4" fmla="*/ 1872071 h 3100796"/>
              <a:gd name="connsiteX5" fmla="*/ 1546570 w 11376795"/>
              <a:gd name="connsiteY5" fmla="*/ 1876606 h 3100796"/>
              <a:gd name="connsiteX6" fmla="*/ 1571063 w 11376795"/>
              <a:gd name="connsiteY6" fmla="*/ 1867988 h 3100796"/>
              <a:gd name="connsiteX7" fmla="*/ 1709856 w 11376795"/>
              <a:gd name="connsiteY7" fmla="*/ 2325188 h 3100796"/>
              <a:gd name="connsiteX8" fmla="*/ 1798646 w 11376795"/>
              <a:gd name="connsiteY8" fmla="*/ 0 h 3100796"/>
              <a:gd name="connsiteX9" fmla="*/ 1987441 w 11376795"/>
              <a:gd name="connsiteY9" fmla="*/ 2896688 h 3100796"/>
              <a:gd name="connsiteX10" fmla="*/ 2101741 w 11376795"/>
              <a:gd name="connsiteY10" fmla="*/ 1525088 h 3100796"/>
              <a:gd name="connsiteX11" fmla="*/ 2207877 w 11376795"/>
              <a:gd name="connsiteY11" fmla="*/ 2047603 h 3100796"/>
              <a:gd name="connsiteX12" fmla="*/ 2224206 w 11376795"/>
              <a:gd name="connsiteY12" fmla="*/ 1712867 h 3100796"/>
              <a:gd name="connsiteX13" fmla="*/ 2281356 w 11376795"/>
              <a:gd name="connsiteY13" fmla="*/ 2031274 h 3100796"/>
              <a:gd name="connsiteX14" fmla="*/ 2322177 w 11376795"/>
              <a:gd name="connsiteY14" fmla="*/ 1876153 h 3100796"/>
              <a:gd name="connsiteX15" fmla="*/ 3195756 w 11376795"/>
              <a:gd name="connsiteY15" fmla="*/ 1876153 h 3100796"/>
              <a:gd name="connsiteX16" fmla="*/ 3293727 w 11376795"/>
              <a:gd name="connsiteY16" fmla="*/ 1337310 h 3100796"/>
              <a:gd name="connsiteX17" fmla="*/ 3432520 w 11376795"/>
              <a:gd name="connsiteY17" fmla="*/ 2684417 h 3100796"/>
              <a:gd name="connsiteX18" fmla="*/ 3554984 w 11376795"/>
              <a:gd name="connsiteY18" fmla="*/ 504553 h 3100796"/>
              <a:gd name="connsiteX19" fmla="*/ 3726434 w 11376795"/>
              <a:gd name="connsiteY19" fmla="*/ 2284367 h 3100796"/>
              <a:gd name="connsiteX20" fmla="*/ 3808077 w 11376795"/>
              <a:gd name="connsiteY20" fmla="*/ 1476103 h 3100796"/>
              <a:gd name="connsiteX21" fmla="*/ 3897884 w 11376795"/>
              <a:gd name="connsiteY21" fmla="*/ 1884317 h 3100796"/>
              <a:gd name="connsiteX22" fmla="*/ 4771463 w 11376795"/>
              <a:gd name="connsiteY22" fmla="*/ 1892481 h 3100796"/>
              <a:gd name="connsiteX23" fmla="*/ 4828613 w 11376795"/>
              <a:gd name="connsiteY23" fmla="*/ 2235381 h 3100796"/>
              <a:gd name="connsiteX24" fmla="*/ 4893927 w 11376795"/>
              <a:gd name="connsiteY24" fmla="*/ 1394460 h 3100796"/>
              <a:gd name="connsiteX25" fmla="*/ 4991899 w 11376795"/>
              <a:gd name="connsiteY25" fmla="*/ 2374174 h 3100796"/>
              <a:gd name="connsiteX26" fmla="*/ 5032720 w 11376795"/>
              <a:gd name="connsiteY26" fmla="*/ 969917 h 3100796"/>
              <a:gd name="connsiteX27" fmla="*/ 5147020 w 11376795"/>
              <a:gd name="connsiteY27" fmla="*/ 2594610 h 3100796"/>
              <a:gd name="connsiteX28" fmla="*/ 5204170 w 11376795"/>
              <a:gd name="connsiteY28" fmla="*/ 1582238 h 3100796"/>
              <a:gd name="connsiteX29" fmla="*/ 5269484 w 11376795"/>
              <a:gd name="connsiteY29" fmla="*/ 1900646 h 3100796"/>
              <a:gd name="connsiteX30" fmla="*/ 6298184 w 11376795"/>
              <a:gd name="connsiteY30" fmla="*/ 1884317 h 3100796"/>
              <a:gd name="connsiteX31" fmla="*/ 6404320 w 11376795"/>
              <a:gd name="connsiteY31" fmla="*/ 1557746 h 3100796"/>
              <a:gd name="connsiteX32" fmla="*/ 6608427 w 11376795"/>
              <a:gd name="connsiteY32" fmla="*/ 2284367 h 3100796"/>
              <a:gd name="connsiteX33" fmla="*/ 6806402 w 11376795"/>
              <a:gd name="connsiteY33" fmla="*/ 14151 h 3100796"/>
              <a:gd name="connsiteX34" fmla="*/ 6983984 w 11376795"/>
              <a:gd name="connsiteY34" fmla="*/ 3100796 h 3100796"/>
              <a:gd name="connsiteX35" fmla="*/ 7155434 w 11376795"/>
              <a:gd name="connsiteY35" fmla="*/ 1263831 h 3100796"/>
              <a:gd name="connsiteX36" fmla="*/ 7318720 w 11376795"/>
              <a:gd name="connsiteY36" fmla="*/ 2341517 h 3100796"/>
              <a:gd name="connsiteX37" fmla="*/ 7384034 w 11376795"/>
              <a:gd name="connsiteY37" fmla="*/ 1876153 h 3100796"/>
              <a:gd name="connsiteX38" fmla="*/ 8400231 w 11376795"/>
              <a:gd name="connsiteY38" fmla="*/ 1884771 h 3100796"/>
              <a:gd name="connsiteX39" fmla="*/ 8440026 w 11376795"/>
              <a:gd name="connsiteY39" fmla="*/ 2144213 h 3100796"/>
              <a:gd name="connsiteX40" fmla="*/ 8454583 w 11376795"/>
              <a:gd name="connsiteY40" fmla="*/ 2287542 h 3100796"/>
              <a:gd name="connsiteX41" fmla="*/ 8455612 w 11376795"/>
              <a:gd name="connsiteY41" fmla="*/ 2328363 h 3100796"/>
              <a:gd name="connsiteX42" fmla="*/ 8459950 w 11376795"/>
              <a:gd name="connsiteY42" fmla="*/ 2346506 h 3100796"/>
              <a:gd name="connsiteX43" fmla="*/ 8464805 w 11376795"/>
              <a:gd name="connsiteY43" fmla="*/ 2366010 h 3100796"/>
              <a:gd name="connsiteX44" fmla="*/ 8600513 w 11376795"/>
              <a:gd name="connsiteY44" fmla="*/ 1182188 h 3100796"/>
              <a:gd name="connsiteX45" fmla="*/ 8750519 w 11376795"/>
              <a:gd name="connsiteY45" fmla="*/ 2832463 h 3100796"/>
              <a:gd name="connsiteX46" fmla="*/ 8804620 w 11376795"/>
              <a:gd name="connsiteY46" fmla="*/ 969917 h 3100796"/>
              <a:gd name="connsiteX47" fmla="*/ 8943413 w 11376795"/>
              <a:gd name="connsiteY47" fmla="*/ 2194560 h 3100796"/>
              <a:gd name="connsiteX48" fmla="*/ 9016891 w 11376795"/>
              <a:gd name="connsiteY48" fmla="*/ 1614896 h 3100796"/>
              <a:gd name="connsiteX49" fmla="*/ 9090883 w 11376795"/>
              <a:gd name="connsiteY49" fmla="*/ 1889306 h 3100796"/>
              <a:gd name="connsiteX50" fmla="*/ 9177298 w 11376795"/>
              <a:gd name="connsiteY50" fmla="*/ 1900192 h 3100796"/>
              <a:gd name="connsiteX51" fmla="*/ 11376795 w 11376795"/>
              <a:gd name="connsiteY51" fmla="*/ 1893842 h 3100796"/>
              <a:gd name="connsiteX0" fmla="*/ 885263 w 11376795"/>
              <a:gd name="connsiteY0" fmla="*/ 1867988 h 3294017"/>
              <a:gd name="connsiteX1" fmla="*/ 0 w 11376795"/>
              <a:gd name="connsiteY1" fmla="*/ 1867988 h 3294017"/>
              <a:gd name="connsiteX2" fmla="*/ 1154170 w 11376795"/>
              <a:gd name="connsiteY2" fmla="*/ 1870256 h 3294017"/>
              <a:gd name="connsiteX3" fmla="*/ 1324592 w 11376795"/>
              <a:gd name="connsiteY3" fmla="*/ 1870710 h 3294017"/>
              <a:gd name="connsiteX4" fmla="*/ 1494274 w 11376795"/>
              <a:gd name="connsiteY4" fmla="*/ 1872071 h 3294017"/>
              <a:gd name="connsiteX5" fmla="*/ 1546570 w 11376795"/>
              <a:gd name="connsiteY5" fmla="*/ 1876606 h 3294017"/>
              <a:gd name="connsiteX6" fmla="*/ 1571063 w 11376795"/>
              <a:gd name="connsiteY6" fmla="*/ 1867988 h 3294017"/>
              <a:gd name="connsiteX7" fmla="*/ 1709856 w 11376795"/>
              <a:gd name="connsiteY7" fmla="*/ 2325188 h 3294017"/>
              <a:gd name="connsiteX8" fmla="*/ 1798646 w 11376795"/>
              <a:gd name="connsiteY8" fmla="*/ 0 h 3294017"/>
              <a:gd name="connsiteX9" fmla="*/ 1987441 w 11376795"/>
              <a:gd name="connsiteY9" fmla="*/ 2896688 h 3294017"/>
              <a:gd name="connsiteX10" fmla="*/ 2101741 w 11376795"/>
              <a:gd name="connsiteY10" fmla="*/ 1525088 h 3294017"/>
              <a:gd name="connsiteX11" fmla="*/ 2207877 w 11376795"/>
              <a:gd name="connsiteY11" fmla="*/ 2047603 h 3294017"/>
              <a:gd name="connsiteX12" fmla="*/ 2224206 w 11376795"/>
              <a:gd name="connsiteY12" fmla="*/ 1712867 h 3294017"/>
              <a:gd name="connsiteX13" fmla="*/ 2281356 w 11376795"/>
              <a:gd name="connsiteY13" fmla="*/ 2031274 h 3294017"/>
              <a:gd name="connsiteX14" fmla="*/ 2322177 w 11376795"/>
              <a:gd name="connsiteY14" fmla="*/ 1876153 h 3294017"/>
              <a:gd name="connsiteX15" fmla="*/ 3195756 w 11376795"/>
              <a:gd name="connsiteY15" fmla="*/ 1876153 h 3294017"/>
              <a:gd name="connsiteX16" fmla="*/ 3293727 w 11376795"/>
              <a:gd name="connsiteY16" fmla="*/ 1337310 h 3294017"/>
              <a:gd name="connsiteX17" fmla="*/ 3414159 w 11376795"/>
              <a:gd name="connsiteY17" fmla="*/ 3294017 h 3294017"/>
              <a:gd name="connsiteX18" fmla="*/ 3554984 w 11376795"/>
              <a:gd name="connsiteY18" fmla="*/ 504553 h 3294017"/>
              <a:gd name="connsiteX19" fmla="*/ 3726434 w 11376795"/>
              <a:gd name="connsiteY19" fmla="*/ 2284367 h 3294017"/>
              <a:gd name="connsiteX20" fmla="*/ 3808077 w 11376795"/>
              <a:gd name="connsiteY20" fmla="*/ 1476103 h 3294017"/>
              <a:gd name="connsiteX21" fmla="*/ 3897884 w 11376795"/>
              <a:gd name="connsiteY21" fmla="*/ 1884317 h 3294017"/>
              <a:gd name="connsiteX22" fmla="*/ 4771463 w 11376795"/>
              <a:gd name="connsiteY22" fmla="*/ 1892481 h 3294017"/>
              <a:gd name="connsiteX23" fmla="*/ 4828613 w 11376795"/>
              <a:gd name="connsiteY23" fmla="*/ 2235381 h 3294017"/>
              <a:gd name="connsiteX24" fmla="*/ 4893927 w 11376795"/>
              <a:gd name="connsiteY24" fmla="*/ 1394460 h 3294017"/>
              <a:gd name="connsiteX25" fmla="*/ 4991899 w 11376795"/>
              <a:gd name="connsiteY25" fmla="*/ 2374174 h 3294017"/>
              <a:gd name="connsiteX26" fmla="*/ 5032720 w 11376795"/>
              <a:gd name="connsiteY26" fmla="*/ 969917 h 3294017"/>
              <a:gd name="connsiteX27" fmla="*/ 5147020 w 11376795"/>
              <a:gd name="connsiteY27" fmla="*/ 2594610 h 3294017"/>
              <a:gd name="connsiteX28" fmla="*/ 5204170 w 11376795"/>
              <a:gd name="connsiteY28" fmla="*/ 1582238 h 3294017"/>
              <a:gd name="connsiteX29" fmla="*/ 5269484 w 11376795"/>
              <a:gd name="connsiteY29" fmla="*/ 1900646 h 3294017"/>
              <a:gd name="connsiteX30" fmla="*/ 6298184 w 11376795"/>
              <a:gd name="connsiteY30" fmla="*/ 1884317 h 3294017"/>
              <a:gd name="connsiteX31" fmla="*/ 6404320 w 11376795"/>
              <a:gd name="connsiteY31" fmla="*/ 1557746 h 3294017"/>
              <a:gd name="connsiteX32" fmla="*/ 6608427 w 11376795"/>
              <a:gd name="connsiteY32" fmla="*/ 2284367 h 3294017"/>
              <a:gd name="connsiteX33" fmla="*/ 6806402 w 11376795"/>
              <a:gd name="connsiteY33" fmla="*/ 14151 h 3294017"/>
              <a:gd name="connsiteX34" fmla="*/ 6983984 w 11376795"/>
              <a:gd name="connsiteY34" fmla="*/ 3100796 h 3294017"/>
              <a:gd name="connsiteX35" fmla="*/ 7155434 w 11376795"/>
              <a:gd name="connsiteY35" fmla="*/ 1263831 h 3294017"/>
              <a:gd name="connsiteX36" fmla="*/ 7318720 w 11376795"/>
              <a:gd name="connsiteY36" fmla="*/ 2341517 h 3294017"/>
              <a:gd name="connsiteX37" fmla="*/ 7384034 w 11376795"/>
              <a:gd name="connsiteY37" fmla="*/ 1876153 h 3294017"/>
              <a:gd name="connsiteX38" fmla="*/ 8400231 w 11376795"/>
              <a:gd name="connsiteY38" fmla="*/ 1884771 h 3294017"/>
              <a:gd name="connsiteX39" fmla="*/ 8440026 w 11376795"/>
              <a:gd name="connsiteY39" fmla="*/ 2144213 h 3294017"/>
              <a:gd name="connsiteX40" fmla="*/ 8454583 w 11376795"/>
              <a:gd name="connsiteY40" fmla="*/ 2287542 h 3294017"/>
              <a:gd name="connsiteX41" fmla="*/ 8455612 w 11376795"/>
              <a:gd name="connsiteY41" fmla="*/ 2328363 h 3294017"/>
              <a:gd name="connsiteX42" fmla="*/ 8459950 w 11376795"/>
              <a:gd name="connsiteY42" fmla="*/ 2346506 h 3294017"/>
              <a:gd name="connsiteX43" fmla="*/ 8464805 w 11376795"/>
              <a:gd name="connsiteY43" fmla="*/ 2366010 h 3294017"/>
              <a:gd name="connsiteX44" fmla="*/ 8600513 w 11376795"/>
              <a:gd name="connsiteY44" fmla="*/ 1182188 h 3294017"/>
              <a:gd name="connsiteX45" fmla="*/ 8750519 w 11376795"/>
              <a:gd name="connsiteY45" fmla="*/ 2832463 h 3294017"/>
              <a:gd name="connsiteX46" fmla="*/ 8804620 w 11376795"/>
              <a:gd name="connsiteY46" fmla="*/ 969917 h 3294017"/>
              <a:gd name="connsiteX47" fmla="*/ 8943413 w 11376795"/>
              <a:gd name="connsiteY47" fmla="*/ 2194560 h 3294017"/>
              <a:gd name="connsiteX48" fmla="*/ 9016891 w 11376795"/>
              <a:gd name="connsiteY48" fmla="*/ 1614896 h 3294017"/>
              <a:gd name="connsiteX49" fmla="*/ 9090883 w 11376795"/>
              <a:gd name="connsiteY49" fmla="*/ 1889306 h 3294017"/>
              <a:gd name="connsiteX50" fmla="*/ 9177298 w 11376795"/>
              <a:gd name="connsiteY50" fmla="*/ 1900192 h 3294017"/>
              <a:gd name="connsiteX51" fmla="*/ 11376795 w 11376795"/>
              <a:gd name="connsiteY51" fmla="*/ 1893842 h 3294017"/>
              <a:gd name="connsiteX0" fmla="*/ 885263 w 11376795"/>
              <a:gd name="connsiteY0" fmla="*/ 1867988 h 3294017"/>
              <a:gd name="connsiteX1" fmla="*/ 0 w 11376795"/>
              <a:gd name="connsiteY1" fmla="*/ 1867988 h 3294017"/>
              <a:gd name="connsiteX2" fmla="*/ 1154170 w 11376795"/>
              <a:gd name="connsiteY2" fmla="*/ 1870256 h 3294017"/>
              <a:gd name="connsiteX3" fmla="*/ 1324592 w 11376795"/>
              <a:gd name="connsiteY3" fmla="*/ 1870710 h 3294017"/>
              <a:gd name="connsiteX4" fmla="*/ 1494274 w 11376795"/>
              <a:gd name="connsiteY4" fmla="*/ 1872071 h 3294017"/>
              <a:gd name="connsiteX5" fmla="*/ 1546570 w 11376795"/>
              <a:gd name="connsiteY5" fmla="*/ 1876606 h 3294017"/>
              <a:gd name="connsiteX6" fmla="*/ 1571063 w 11376795"/>
              <a:gd name="connsiteY6" fmla="*/ 1867988 h 3294017"/>
              <a:gd name="connsiteX7" fmla="*/ 1709856 w 11376795"/>
              <a:gd name="connsiteY7" fmla="*/ 2325188 h 3294017"/>
              <a:gd name="connsiteX8" fmla="*/ 1798646 w 11376795"/>
              <a:gd name="connsiteY8" fmla="*/ 0 h 3294017"/>
              <a:gd name="connsiteX9" fmla="*/ 1987441 w 11376795"/>
              <a:gd name="connsiteY9" fmla="*/ 2896688 h 3294017"/>
              <a:gd name="connsiteX10" fmla="*/ 2101741 w 11376795"/>
              <a:gd name="connsiteY10" fmla="*/ 1525088 h 3294017"/>
              <a:gd name="connsiteX11" fmla="*/ 2207877 w 11376795"/>
              <a:gd name="connsiteY11" fmla="*/ 2047603 h 3294017"/>
              <a:gd name="connsiteX12" fmla="*/ 2224206 w 11376795"/>
              <a:gd name="connsiteY12" fmla="*/ 1712867 h 3294017"/>
              <a:gd name="connsiteX13" fmla="*/ 2281356 w 11376795"/>
              <a:gd name="connsiteY13" fmla="*/ 2031274 h 3294017"/>
              <a:gd name="connsiteX14" fmla="*/ 2322177 w 11376795"/>
              <a:gd name="connsiteY14" fmla="*/ 1876153 h 3294017"/>
              <a:gd name="connsiteX15" fmla="*/ 3195756 w 11376795"/>
              <a:gd name="connsiteY15" fmla="*/ 1876153 h 3294017"/>
              <a:gd name="connsiteX16" fmla="*/ 3293727 w 11376795"/>
              <a:gd name="connsiteY16" fmla="*/ 1337310 h 3294017"/>
              <a:gd name="connsiteX17" fmla="*/ 3414159 w 11376795"/>
              <a:gd name="connsiteY17" fmla="*/ 3294017 h 3294017"/>
              <a:gd name="connsiteX18" fmla="*/ 3545804 w 11376795"/>
              <a:gd name="connsiteY18" fmla="*/ 763633 h 3294017"/>
              <a:gd name="connsiteX19" fmla="*/ 3726434 w 11376795"/>
              <a:gd name="connsiteY19" fmla="*/ 2284367 h 3294017"/>
              <a:gd name="connsiteX20" fmla="*/ 3808077 w 11376795"/>
              <a:gd name="connsiteY20" fmla="*/ 1476103 h 3294017"/>
              <a:gd name="connsiteX21" fmla="*/ 3897884 w 11376795"/>
              <a:gd name="connsiteY21" fmla="*/ 1884317 h 3294017"/>
              <a:gd name="connsiteX22" fmla="*/ 4771463 w 11376795"/>
              <a:gd name="connsiteY22" fmla="*/ 1892481 h 3294017"/>
              <a:gd name="connsiteX23" fmla="*/ 4828613 w 11376795"/>
              <a:gd name="connsiteY23" fmla="*/ 2235381 h 3294017"/>
              <a:gd name="connsiteX24" fmla="*/ 4893927 w 11376795"/>
              <a:gd name="connsiteY24" fmla="*/ 1394460 h 3294017"/>
              <a:gd name="connsiteX25" fmla="*/ 4991899 w 11376795"/>
              <a:gd name="connsiteY25" fmla="*/ 2374174 h 3294017"/>
              <a:gd name="connsiteX26" fmla="*/ 5032720 w 11376795"/>
              <a:gd name="connsiteY26" fmla="*/ 969917 h 3294017"/>
              <a:gd name="connsiteX27" fmla="*/ 5147020 w 11376795"/>
              <a:gd name="connsiteY27" fmla="*/ 2594610 h 3294017"/>
              <a:gd name="connsiteX28" fmla="*/ 5204170 w 11376795"/>
              <a:gd name="connsiteY28" fmla="*/ 1582238 h 3294017"/>
              <a:gd name="connsiteX29" fmla="*/ 5269484 w 11376795"/>
              <a:gd name="connsiteY29" fmla="*/ 1900646 h 3294017"/>
              <a:gd name="connsiteX30" fmla="*/ 6298184 w 11376795"/>
              <a:gd name="connsiteY30" fmla="*/ 1884317 h 3294017"/>
              <a:gd name="connsiteX31" fmla="*/ 6404320 w 11376795"/>
              <a:gd name="connsiteY31" fmla="*/ 1557746 h 3294017"/>
              <a:gd name="connsiteX32" fmla="*/ 6608427 w 11376795"/>
              <a:gd name="connsiteY32" fmla="*/ 2284367 h 3294017"/>
              <a:gd name="connsiteX33" fmla="*/ 6806402 w 11376795"/>
              <a:gd name="connsiteY33" fmla="*/ 14151 h 3294017"/>
              <a:gd name="connsiteX34" fmla="*/ 6983984 w 11376795"/>
              <a:gd name="connsiteY34" fmla="*/ 3100796 h 3294017"/>
              <a:gd name="connsiteX35" fmla="*/ 7155434 w 11376795"/>
              <a:gd name="connsiteY35" fmla="*/ 1263831 h 3294017"/>
              <a:gd name="connsiteX36" fmla="*/ 7318720 w 11376795"/>
              <a:gd name="connsiteY36" fmla="*/ 2341517 h 3294017"/>
              <a:gd name="connsiteX37" fmla="*/ 7384034 w 11376795"/>
              <a:gd name="connsiteY37" fmla="*/ 1876153 h 3294017"/>
              <a:gd name="connsiteX38" fmla="*/ 8400231 w 11376795"/>
              <a:gd name="connsiteY38" fmla="*/ 1884771 h 3294017"/>
              <a:gd name="connsiteX39" fmla="*/ 8440026 w 11376795"/>
              <a:gd name="connsiteY39" fmla="*/ 2144213 h 3294017"/>
              <a:gd name="connsiteX40" fmla="*/ 8454583 w 11376795"/>
              <a:gd name="connsiteY40" fmla="*/ 2287542 h 3294017"/>
              <a:gd name="connsiteX41" fmla="*/ 8455612 w 11376795"/>
              <a:gd name="connsiteY41" fmla="*/ 2328363 h 3294017"/>
              <a:gd name="connsiteX42" fmla="*/ 8459950 w 11376795"/>
              <a:gd name="connsiteY42" fmla="*/ 2346506 h 3294017"/>
              <a:gd name="connsiteX43" fmla="*/ 8464805 w 11376795"/>
              <a:gd name="connsiteY43" fmla="*/ 2366010 h 3294017"/>
              <a:gd name="connsiteX44" fmla="*/ 8600513 w 11376795"/>
              <a:gd name="connsiteY44" fmla="*/ 1182188 h 3294017"/>
              <a:gd name="connsiteX45" fmla="*/ 8750519 w 11376795"/>
              <a:gd name="connsiteY45" fmla="*/ 2832463 h 3294017"/>
              <a:gd name="connsiteX46" fmla="*/ 8804620 w 11376795"/>
              <a:gd name="connsiteY46" fmla="*/ 969917 h 3294017"/>
              <a:gd name="connsiteX47" fmla="*/ 8943413 w 11376795"/>
              <a:gd name="connsiteY47" fmla="*/ 2194560 h 3294017"/>
              <a:gd name="connsiteX48" fmla="*/ 9016891 w 11376795"/>
              <a:gd name="connsiteY48" fmla="*/ 1614896 h 3294017"/>
              <a:gd name="connsiteX49" fmla="*/ 9090883 w 11376795"/>
              <a:gd name="connsiteY49" fmla="*/ 1889306 h 3294017"/>
              <a:gd name="connsiteX50" fmla="*/ 9177298 w 11376795"/>
              <a:gd name="connsiteY50" fmla="*/ 1900192 h 3294017"/>
              <a:gd name="connsiteX51" fmla="*/ 11376795 w 11376795"/>
              <a:gd name="connsiteY51" fmla="*/ 1893842 h 329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6795" h="3294017">
                <a:moveTo>
                  <a:pt x="885263" y="1867988"/>
                </a:moveTo>
                <a:lnTo>
                  <a:pt x="0" y="1867988"/>
                </a:lnTo>
                <a:cubicBezTo>
                  <a:pt x="87086" y="1876152"/>
                  <a:pt x="933405" y="1869802"/>
                  <a:pt x="1154170" y="1870256"/>
                </a:cubicBezTo>
                <a:lnTo>
                  <a:pt x="1324592" y="1870710"/>
                </a:lnTo>
                <a:lnTo>
                  <a:pt x="1494274" y="1872071"/>
                </a:lnTo>
                <a:cubicBezTo>
                  <a:pt x="1531270" y="1873054"/>
                  <a:pt x="1533772" y="1877286"/>
                  <a:pt x="1546570" y="1876606"/>
                </a:cubicBezTo>
                <a:cubicBezTo>
                  <a:pt x="1559368" y="1875926"/>
                  <a:pt x="1545048" y="1867988"/>
                  <a:pt x="1571063" y="1867988"/>
                </a:cubicBezTo>
                <a:lnTo>
                  <a:pt x="1709856" y="2325188"/>
                </a:lnTo>
                <a:lnTo>
                  <a:pt x="1798646" y="0"/>
                </a:lnTo>
                <a:lnTo>
                  <a:pt x="1987441" y="2896688"/>
                </a:lnTo>
                <a:lnTo>
                  <a:pt x="2101741" y="1525088"/>
                </a:lnTo>
                <a:lnTo>
                  <a:pt x="2207877" y="2047603"/>
                </a:lnTo>
                <a:lnTo>
                  <a:pt x="2224206" y="1712867"/>
                </a:lnTo>
                <a:lnTo>
                  <a:pt x="2281356" y="2031274"/>
                </a:lnTo>
                <a:lnTo>
                  <a:pt x="2322177" y="1876153"/>
                </a:lnTo>
                <a:lnTo>
                  <a:pt x="3195756" y="1876153"/>
                </a:lnTo>
                <a:lnTo>
                  <a:pt x="3293727" y="1337310"/>
                </a:lnTo>
                <a:lnTo>
                  <a:pt x="3414159" y="3294017"/>
                </a:lnTo>
                <a:lnTo>
                  <a:pt x="3545804" y="763633"/>
                </a:lnTo>
                <a:lnTo>
                  <a:pt x="3726434" y="2284367"/>
                </a:lnTo>
                <a:lnTo>
                  <a:pt x="3808077" y="1476103"/>
                </a:lnTo>
                <a:lnTo>
                  <a:pt x="3897884" y="1884317"/>
                </a:lnTo>
                <a:lnTo>
                  <a:pt x="4771463" y="1892481"/>
                </a:lnTo>
                <a:lnTo>
                  <a:pt x="4828613" y="2235381"/>
                </a:lnTo>
                <a:lnTo>
                  <a:pt x="4893927" y="1394460"/>
                </a:lnTo>
                <a:lnTo>
                  <a:pt x="4991899" y="2374174"/>
                </a:lnTo>
                <a:lnTo>
                  <a:pt x="5032720" y="969917"/>
                </a:lnTo>
                <a:lnTo>
                  <a:pt x="5147020" y="2594610"/>
                </a:lnTo>
                <a:lnTo>
                  <a:pt x="5204170" y="1582238"/>
                </a:lnTo>
                <a:lnTo>
                  <a:pt x="5269484" y="1900646"/>
                </a:lnTo>
                <a:lnTo>
                  <a:pt x="6298184" y="1884317"/>
                </a:lnTo>
                <a:lnTo>
                  <a:pt x="6404320" y="1557746"/>
                </a:lnTo>
                <a:lnTo>
                  <a:pt x="6608427" y="2284367"/>
                </a:lnTo>
                <a:lnTo>
                  <a:pt x="6806402" y="14151"/>
                </a:lnTo>
                <a:lnTo>
                  <a:pt x="6983984" y="3100796"/>
                </a:lnTo>
                <a:lnTo>
                  <a:pt x="7155434" y="1263831"/>
                </a:lnTo>
                <a:lnTo>
                  <a:pt x="7318720" y="2341517"/>
                </a:lnTo>
                <a:lnTo>
                  <a:pt x="7384034" y="1876153"/>
                </a:lnTo>
                <a:lnTo>
                  <a:pt x="8400231" y="1884771"/>
                </a:lnTo>
                <a:cubicBezTo>
                  <a:pt x="8403242" y="1923911"/>
                  <a:pt x="8430967" y="2077085"/>
                  <a:pt x="8440026" y="2144213"/>
                </a:cubicBezTo>
                <a:cubicBezTo>
                  <a:pt x="8449085" y="2211341"/>
                  <a:pt x="8451985" y="2256850"/>
                  <a:pt x="8454583" y="2287542"/>
                </a:cubicBezTo>
                <a:cubicBezTo>
                  <a:pt x="8457181" y="2318234"/>
                  <a:pt x="8454718" y="2318536"/>
                  <a:pt x="8455612" y="2328363"/>
                </a:cubicBezTo>
                <a:cubicBezTo>
                  <a:pt x="8456506" y="2338190"/>
                  <a:pt x="8458418" y="2340232"/>
                  <a:pt x="8459950" y="2346506"/>
                </a:cubicBezTo>
                <a:cubicBezTo>
                  <a:pt x="8461482" y="2352781"/>
                  <a:pt x="8459362" y="2360567"/>
                  <a:pt x="8464805" y="2366010"/>
                </a:cubicBezTo>
                <a:lnTo>
                  <a:pt x="8600513" y="1182188"/>
                </a:lnTo>
                <a:lnTo>
                  <a:pt x="8750519" y="2832463"/>
                </a:lnTo>
                <a:lnTo>
                  <a:pt x="8804620" y="969917"/>
                </a:lnTo>
                <a:lnTo>
                  <a:pt x="8943413" y="2194560"/>
                </a:lnTo>
                <a:lnTo>
                  <a:pt x="9016891" y="1614896"/>
                </a:lnTo>
                <a:cubicBezTo>
                  <a:pt x="9044105" y="1707424"/>
                  <a:pt x="9086620" y="1885678"/>
                  <a:pt x="9090883" y="1889306"/>
                </a:cubicBezTo>
                <a:cubicBezTo>
                  <a:pt x="9094029" y="1938972"/>
                  <a:pt x="9160345" y="1899965"/>
                  <a:pt x="9177298" y="1900192"/>
                </a:cubicBezTo>
                <a:lnTo>
                  <a:pt x="11376795" y="1893842"/>
                </a:lnTo>
              </a:path>
            </a:pathLst>
          </a:custGeom>
          <a:noFill/>
          <a:ln w="41275">
            <a:solidFill>
              <a:schemeClr val="tx2">
                <a:alpha val="98000"/>
              </a:schemeClr>
            </a:solidFill>
          </a:ln>
          <a:effectLst>
            <a:glow rad="127000">
              <a:schemeClr val="bg1">
                <a:alpha val="50000"/>
              </a:schemeClr>
            </a:glow>
            <a:reflection stA="45000" endPos="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Box 34">
            <a:extLst>
              <a:ext uri="{FF2B5EF4-FFF2-40B4-BE49-F238E27FC236}">
                <a16:creationId xmlns:a16="http://schemas.microsoft.com/office/drawing/2014/main" id="{014A6022-6DC6-C887-F856-533C1D443296}"/>
              </a:ext>
            </a:extLst>
          </p:cNvPr>
          <p:cNvSpPr txBox="1"/>
          <p:nvPr/>
        </p:nvSpPr>
        <p:spPr>
          <a:xfrm>
            <a:off x="3718258" y="2986318"/>
            <a:ext cx="1895542" cy="400110"/>
          </a:xfrm>
          <a:prstGeom prst="rect">
            <a:avLst/>
          </a:prstGeom>
          <a:noFill/>
        </p:spPr>
        <p:txBody>
          <a:bodyPr wrap="square" rtlCol="0">
            <a:spAutoFit/>
          </a:bodyPr>
          <a:lstStyle/>
          <a:p>
            <a:pPr marL="0" marR="0" lvl="0" indent="0" algn="ctr" defTabSz="457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DCD58"/>
                </a:solidFill>
                <a:effectLst/>
                <a:uLnTx/>
                <a:uFillTx/>
                <a:latin typeface="Arial"/>
                <a:ea typeface="+mn-ea"/>
                <a:cs typeface="+mn-cs"/>
              </a:rPr>
              <a:t>Assignments</a:t>
            </a:r>
          </a:p>
        </p:txBody>
      </p:sp>
      <p:sp>
        <p:nvSpPr>
          <p:cNvPr id="5" name="Star: 5 Points 4">
            <a:extLst>
              <a:ext uri="{FF2B5EF4-FFF2-40B4-BE49-F238E27FC236}">
                <a16:creationId xmlns:a16="http://schemas.microsoft.com/office/drawing/2014/main" id="{E81D727F-2653-7006-77A0-01F2FDFF4761}"/>
              </a:ext>
            </a:extLst>
          </p:cNvPr>
          <p:cNvSpPr/>
          <p:nvPr/>
        </p:nvSpPr>
        <p:spPr>
          <a:xfrm>
            <a:off x="1387259" y="1453178"/>
            <a:ext cx="202728" cy="199962"/>
          </a:xfrm>
          <a:prstGeom prst="star5">
            <a:avLst>
              <a:gd name="adj" fmla="val 0"/>
              <a:gd name="hf" fmla="val 105146"/>
              <a:gd name="vf" fmla="val 110557"/>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887AD6F8-2B7C-6CAB-F912-0766042E95BC}"/>
              </a:ext>
            </a:extLst>
          </p:cNvPr>
          <p:cNvSpPr txBox="1"/>
          <p:nvPr/>
        </p:nvSpPr>
        <p:spPr>
          <a:xfrm>
            <a:off x="3752559" y="1867652"/>
            <a:ext cx="3501169" cy="769441"/>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chemeClr val="accent1"/>
                </a:solidFill>
                <a:effectLst/>
                <a:uLnTx/>
                <a:uFillTx/>
                <a:latin typeface="Arial"/>
                <a:ea typeface="+mn-ea"/>
                <a:cs typeface="+mn-cs"/>
              </a:rPr>
              <a:t>Monthly visits decreased after loss of internal comms (IC) support in May 2023 but reached all time high in Q1 2024 thanks to return of IC support and targeted campaign to non-registered</a:t>
            </a:r>
            <a:endParaRPr kumimoji="0" lang="en-US" sz="1050" b="1" i="1" u="none" strike="noStrike" kern="1200" cap="none" spc="0" normalizeH="0" baseline="0" noProof="0" dirty="0">
              <a:ln>
                <a:noFill/>
              </a:ln>
              <a:solidFill>
                <a:schemeClr val="accent1"/>
              </a:solidFill>
              <a:effectLst/>
              <a:uLnTx/>
              <a:uFillTx/>
              <a:latin typeface="Arial"/>
              <a:ea typeface="+mn-ea"/>
              <a:cs typeface="Arial"/>
            </a:endParaRPr>
          </a:p>
        </p:txBody>
      </p:sp>
      <p:grpSp>
        <p:nvGrpSpPr>
          <p:cNvPr id="47" name="Group 46">
            <a:extLst>
              <a:ext uri="{FF2B5EF4-FFF2-40B4-BE49-F238E27FC236}">
                <a16:creationId xmlns:a16="http://schemas.microsoft.com/office/drawing/2014/main" id="{24DE8C3D-3625-B309-8B43-1EA5099ED44E}"/>
              </a:ext>
            </a:extLst>
          </p:cNvPr>
          <p:cNvGrpSpPr/>
          <p:nvPr/>
        </p:nvGrpSpPr>
        <p:grpSpPr>
          <a:xfrm>
            <a:off x="1040487" y="1542032"/>
            <a:ext cx="2779982" cy="1634999"/>
            <a:chOff x="1055423" y="1432901"/>
            <a:chExt cx="2765045" cy="1628870"/>
          </a:xfrm>
        </p:grpSpPr>
        <p:grpSp>
          <p:nvGrpSpPr>
            <p:cNvPr id="36" name="Group 35">
              <a:extLst>
                <a:ext uri="{FF2B5EF4-FFF2-40B4-BE49-F238E27FC236}">
                  <a16:creationId xmlns:a16="http://schemas.microsoft.com/office/drawing/2014/main" id="{50AFB1BE-D785-C194-5A9A-49C81D21FA68}"/>
                </a:ext>
              </a:extLst>
            </p:cNvPr>
            <p:cNvGrpSpPr/>
            <p:nvPr/>
          </p:nvGrpSpPr>
          <p:grpSpPr>
            <a:xfrm>
              <a:off x="1055423" y="1432901"/>
              <a:ext cx="2765045" cy="1506365"/>
              <a:chOff x="1667240" y="602944"/>
              <a:chExt cx="2514762" cy="1506365"/>
            </a:xfrm>
          </p:grpSpPr>
          <p:pic>
            <p:nvPicPr>
              <p:cNvPr id="38" name="Picture 37">
                <a:extLst>
                  <a:ext uri="{FF2B5EF4-FFF2-40B4-BE49-F238E27FC236}">
                    <a16:creationId xmlns:a16="http://schemas.microsoft.com/office/drawing/2014/main" id="{CFBF1ED1-5892-70AF-2746-1E507D2C5B23}"/>
                  </a:ext>
                </a:extLst>
              </p:cNvPr>
              <p:cNvPicPr>
                <a:picLocks noChangeAspect="1"/>
              </p:cNvPicPr>
              <p:nvPr/>
            </p:nvPicPr>
            <p:blipFill>
              <a:blip r:embed="rId5"/>
              <a:stretch>
                <a:fillRect/>
              </a:stretch>
            </p:blipFill>
            <p:spPr>
              <a:xfrm>
                <a:off x="1667240" y="641499"/>
                <a:ext cx="2339612" cy="1467810"/>
              </a:xfrm>
              <a:prstGeom prst="rect">
                <a:avLst/>
              </a:prstGeom>
            </p:spPr>
          </p:pic>
          <p:sp>
            <p:nvSpPr>
              <p:cNvPr id="40" name="TextBox 39">
                <a:extLst>
                  <a:ext uri="{FF2B5EF4-FFF2-40B4-BE49-F238E27FC236}">
                    <a16:creationId xmlns:a16="http://schemas.microsoft.com/office/drawing/2014/main" id="{D75B90E2-88D9-F498-44B2-526372796E70}"/>
                  </a:ext>
                </a:extLst>
              </p:cNvPr>
              <p:cNvSpPr txBox="1"/>
              <p:nvPr/>
            </p:nvSpPr>
            <p:spPr>
              <a:xfrm>
                <a:off x="2358551" y="615542"/>
                <a:ext cx="695915" cy="215444"/>
              </a:xfrm>
              <a:prstGeom prst="rect">
                <a:avLst/>
              </a:prstGeom>
              <a:noFill/>
            </p:spPr>
            <p:txBody>
              <a:bodyPr wrap="square" rtlCol="0">
                <a:spAutoFit/>
              </a:bodyPr>
              <a:lstStyle/>
              <a:p>
                <a:r>
                  <a:rPr lang="en-US" sz="800" dirty="0">
                    <a:solidFill>
                      <a:schemeClr val="accent1"/>
                    </a:solidFill>
                  </a:rPr>
                  <a:t>May 2023</a:t>
                </a:r>
              </a:p>
            </p:txBody>
          </p:sp>
          <p:sp>
            <p:nvSpPr>
              <p:cNvPr id="41" name="TextBox 40">
                <a:extLst>
                  <a:ext uri="{FF2B5EF4-FFF2-40B4-BE49-F238E27FC236}">
                    <a16:creationId xmlns:a16="http://schemas.microsoft.com/office/drawing/2014/main" id="{4D2D4609-5911-B90C-6A61-5E13B01005C5}"/>
                  </a:ext>
                </a:extLst>
              </p:cNvPr>
              <p:cNvSpPr txBox="1"/>
              <p:nvPr/>
            </p:nvSpPr>
            <p:spPr>
              <a:xfrm>
                <a:off x="3486087" y="602944"/>
                <a:ext cx="695915" cy="215444"/>
              </a:xfrm>
              <a:prstGeom prst="rect">
                <a:avLst/>
              </a:prstGeom>
              <a:noFill/>
            </p:spPr>
            <p:txBody>
              <a:bodyPr wrap="square" rtlCol="0">
                <a:spAutoFit/>
              </a:bodyPr>
              <a:lstStyle/>
              <a:p>
                <a:r>
                  <a:rPr lang="en-US" sz="800" dirty="0">
                    <a:solidFill>
                      <a:schemeClr val="accent1"/>
                    </a:solidFill>
                  </a:rPr>
                  <a:t>Q1 2024</a:t>
                </a:r>
              </a:p>
            </p:txBody>
          </p:sp>
        </p:grpSp>
        <p:pic>
          <p:nvPicPr>
            <p:cNvPr id="42" name="Picture 41">
              <a:extLst>
                <a:ext uri="{FF2B5EF4-FFF2-40B4-BE49-F238E27FC236}">
                  <a16:creationId xmlns:a16="http://schemas.microsoft.com/office/drawing/2014/main" id="{B67490F3-43E8-52DF-9999-332FDB76023F}"/>
                </a:ext>
              </a:extLst>
            </p:cNvPr>
            <p:cNvPicPr>
              <a:picLocks noChangeAspect="1"/>
            </p:cNvPicPr>
            <p:nvPr/>
          </p:nvPicPr>
          <p:blipFill>
            <a:blip r:embed="rId6"/>
            <a:stretch>
              <a:fillRect/>
            </a:stretch>
          </p:blipFill>
          <p:spPr>
            <a:xfrm>
              <a:off x="1840158" y="2909819"/>
              <a:ext cx="1117226" cy="151952"/>
            </a:xfrm>
            <a:prstGeom prst="rect">
              <a:avLst/>
            </a:prstGeom>
          </p:spPr>
        </p:pic>
      </p:grpSp>
      <p:pic>
        <p:nvPicPr>
          <p:cNvPr id="3" name="Picture 2">
            <a:extLst>
              <a:ext uri="{FF2B5EF4-FFF2-40B4-BE49-F238E27FC236}">
                <a16:creationId xmlns:a16="http://schemas.microsoft.com/office/drawing/2014/main" id="{EDDDAAF7-A549-C635-431C-CB7CF5C22352}"/>
              </a:ext>
            </a:extLst>
          </p:cNvPr>
          <p:cNvPicPr>
            <a:picLocks noChangeAspect="1"/>
          </p:cNvPicPr>
          <p:nvPr/>
        </p:nvPicPr>
        <p:blipFill>
          <a:blip r:embed="rId7"/>
          <a:stretch>
            <a:fillRect/>
          </a:stretch>
        </p:blipFill>
        <p:spPr>
          <a:xfrm>
            <a:off x="0" y="3555991"/>
            <a:ext cx="9144000" cy="1191192"/>
          </a:xfrm>
          <a:prstGeom prst="rect">
            <a:avLst/>
          </a:prstGeom>
        </p:spPr>
      </p:pic>
      <p:sp>
        <p:nvSpPr>
          <p:cNvPr id="4" name="TextBox 3">
            <a:extLst>
              <a:ext uri="{FF2B5EF4-FFF2-40B4-BE49-F238E27FC236}">
                <a16:creationId xmlns:a16="http://schemas.microsoft.com/office/drawing/2014/main" id="{AF84E2CA-59E8-E69C-67AD-7ECBCC5C6C7A}"/>
              </a:ext>
            </a:extLst>
          </p:cNvPr>
          <p:cNvSpPr txBox="1"/>
          <p:nvPr/>
        </p:nvSpPr>
        <p:spPr>
          <a:xfrm>
            <a:off x="15368" y="4716447"/>
            <a:ext cx="473659" cy="338554"/>
          </a:xfrm>
          <a:prstGeom prst="rect">
            <a:avLst/>
          </a:prstGeom>
          <a:noFill/>
        </p:spPr>
        <p:txBody>
          <a:bodyPr wrap="square" rtlCol="0">
            <a:spAutoFit/>
          </a:bodyPr>
          <a:lstStyle/>
          <a:p>
            <a:pPr algn="ctr"/>
            <a:r>
              <a:rPr lang="en-US" sz="800" dirty="0">
                <a:solidFill>
                  <a:schemeClr val="accent1"/>
                </a:solidFill>
              </a:rPr>
              <a:t>Q2 </a:t>
            </a:r>
          </a:p>
          <a:p>
            <a:pPr algn="ctr"/>
            <a:r>
              <a:rPr lang="en-US" sz="800" dirty="0">
                <a:solidFill>
                  <a:schemeClr val="accent1"/>
                </a:solidFill>
              </a:rPr>
              <a:t>2020</a:t>
            </a:r>
          </a:p>
        </p:txBody>
      </p:sp>
      <p:sp>
        <p:nvSpPr>
          <p:cNvPr id="7" name="TextBox 6">
            <a:extLst>
              <a:ext uri="{FF2B5EF4-FFF2-40B4-BE49-F238E27FC236}">
                <a16:creationId xmlns:a16="http://schemas.microsoft.com/office/drawing/2014/main" id="{2CCF4C42-609D-321E-0265-C143EB8112D2}"/>
              </a:ext>
            </a:extLst>
          </p:cNvPr>
          <p:cNvSpPr txBox="1"/>
          <p:nvPr/>
        </p:nvSpPr>
        <p:spPr>
          <a:xfrm>
            <a:off x="2580713" y="4735714"/>
            <a:ext cx="450919" cy="338554"/>
          </a:xfrm>
          <a:prstGeom prst="rect">
            <a:avLst/>
          </a:prstGeom>
          <a:noFill/>
        </p:spPr>
        <p:txBody>
          <a:bodyPr wrap="square" rtlCol="0">
            <a:spAutoFit/>
          </a:bodyPr>
          <a:lstStyle/>
          <a:p>
            <a:pPr algn="ctr"/>
            <a:r>
              <a:rPr lang="en-US" sz="800" dirty="0">
                <a:solidFill>
                  <a:schemeClr val="accent1"/>
                </a:solidFill>
              </a:rPr>
              <a:t>Q1 </a:t>
            </a:r>
          </a:p>
          <a:p>
            <a:pPr algn="ctr"/>
            <a:r>
              <a:rPr lang="en-US" sz="800" dirty="0">
                <a:solidFill>
                  <a:schemeClr val="accent1"/>
                </a:solidFill>
              </a:rPr>
              <a:t>2024</a:t>
            </a:r>
          </a:p>
        </p:txBody>
      </p:sp>
      <p:sp>
        <p:nvSpPr>
          <p:cNvPr id="9" name="TextBox 8">
            <a:extLst>
              <a:ext uri="{FF2B5EF4-FFF2-40B4-BE49-F238E27FC236}">
                <a16:creationId xmlns:a16="http://schemas.microsoft.com/office/drawing/2014/main" id="{881FB91D-0F03-05FC-8746-7F8B28A9D002}"/>
              </a:ext>
            </a:extLst>
          </p:cNvPr>
          <p:cNvSpPr txBox="1"/>
          <p:nvPr/>
        </p:nvSpPr>
        <p:spPr>
          <a:xfrm>
            <a:off x="3587970" y="3276395"/>
            <a:ext cx="2145694" cy="276999"/>
          </a:xfrm>
          <a:prstGeom prst="rect">
            <a:avLst/>
          </a:prstGeom>
          <a:noFill/>
        </p:spPr>
        <p:txBody>
          <a:bodyPr wrap="square" lIns="91440" tIns="45720" rIns="91440" bIns="4572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chemeClr val="accent1"/>
                </a:solidFill>
                <a:effectLst/>
                <a:uLnTx/>
                <a:uFillTx/>
                <a:latin typeface="Arial"/>
                <a:ea typeface="+mn-ea"/>
                <a:cs typeface="+mn-cs"/>
              </a:rPr>
              <a:t>Quarterly Trends</a:t>
            </a:r>
            <a:endParaRPr kumimoji="0" lang="en-US" sz="1100" b="1" i="1" u="none" strike="noStrike" kern="1200" cap="none" spc="0" normalizeH="0" baseline="0" noProof="0" dirty="0">
              <a:ln>
                <a:noFill/>
              </a:ln>
              <a:solidFill>
                <a:schemeClr val="accent1"/>
              </a:solidFill>
              <a:effectLst/>
              <a:uLnTx/>
              <a:uFillTx/>
              <a:latin typeface="Arial"/>
              <a:ea typeface="+mn-ea"/>
              <a:cs typeface="Arial"/>
            </a:endParaRPr>
          </a:p>
        </p:txBody>
      </p:sp>
      <p:sp>
        <p:nvSpPr>
          <p:cNvPr id="11" name="TextBox 10">
            <a:extLst>
              <a:ext uri="{FF2B5EF4-FFF2-40B4-BE49-F238E27FC236}">
                <a16:creationId xmlns:a16="http://schemas.microsoft.com/office/drawing/2014/main" id="{C418D261-CDF3-4492-5B70-AD91E2236076}"/>
              </a:ext>
            </a:extLst>
          </p:cNvPr>
          <p:cNvSpPr txBox="1"/>
          <p:nvPr/>
        </p:nvSpPr>
        <p:spPr>
          <a:xfrm>
            <a:off x="3233698" y="4726594"/>
            <a:ext cx="473659" cy="338554"/>
          </a:xfrm>
          <a:prstGeom prst="rect">
            <a:avLst/>
          </a:prstGeom>
          <a:noFill/>
        </p:spPr>
        <p:txBody>
          <a:bodyPr wrap="square" rtlCol="0">
            <a:spAutoFit/>
          </a:bodyPr>
          <a:lstStyle/>
          <a:p>
            <a:pPr algn="ctr"/>
            <a:r>
              <a:rPr lang="en-US" sz="800" dirty="0">
                <a:solidFill>
                  <a:schemeClr val="accent1"/>
                </a:solidFill>
              </a:rPr>
              <a:t>Q2 </a:t>
            </a:r>
          </a:p>
          <a:p>
            <a:pPr algn="ctr"/>
            <a:r>
              <a:rPr lang="en-US" sz="800" dirty="0">
                <a:solidFill>
                  <a:schemeClr val="accent1"/>
                </a:solidFill>
              </a:rPr>
              <a:t>2020</a:t>
            </a:r>
          </a:p>
        </p:txBody>
      </p:sp>
      <p:sp>
        <p:nvSpPr>
          <p:cNvPr id="12" name="TextBox 11">
            <a:extLst>
              <a:ext uri="{FF2B5EF4-FFF2-40B4-BE49-F238E27FC236}">
                <a16:creationId xmlns:a16="http://schemas.microsoft.com/office/drawing/2014/main" id="{38143ACF-10FE-A731-3B10-F8C68562A3B8}"/>
              </a:ext>
            </a:extLst>
          </p:cNvPr>
          <p:cNvSpPr txBox="1"/>
          <p:nvPr/>
        </p:nvSpPr>
        <p:spPr>
          <a:xfrm>
            <a:off x="5660731" y="4745861"/>
            <a:ext cx="450919" cy="338554"/>
          </a:xfrm>
          <a:prstGeom prst="rect">
            <a:avLst/>
          </a:prstGeom>
          <a:noFill/>
        </p:spPr>
        <p:txBody>
          <a:bodyPr wrap="square" rtlCol="0">
            <a:spAutoFit/>
          </a:bodyPr>
          <a:lstStyle/>
          <a:p>
            <a:pPr algn="ctr"/>
            <a:r>
              <a:rPr lang="en-US" sz="800" dirty="0">
                <a:solidFill>
                  <a:schemeClr val="accent1"/>
                </a:solidFill>
              </a:rPr>
              <a:t>Q1 </a:t>
            </a:r>
          </a:p>
          <a:p>
            <a:pPr algn="ctr"/>
            <a:r>
              <a:rPr lang="en-US" sz="800" dirty="0">
                <a:solidFill>
                  <a:schemeClr val="accent1"/>
                </a:solidFill>
              </a:rPr>
              <a:t>2024</a:t>
            </a:r>
          </a:p>
        </p:txBody>
      </p:sp>
      <p:sp>
        <p:nvSpPr>
          <p:cNvPr id="17" name="TextBox 16">
            <a:extLst>
              <a:ext uri="{FF2B5EF4-FFF2-40B4-BE49-F238E27FC236}">
                <a16:creationId xmlns:a16="http://schemas.microsoft.com/office/drawing/2014/main" id="{ECAC1F23-90B3-3DC5-1D20-EE3A528C2B4A}"/>
              </a:ext>
            </a:extLst>
          </p:cNvPr>
          <p:cNvSpPr txBox="1"/>
          <p:nvPr/>
        </p:nvSpPr>
        <p:spPr>
          <a:xfrm>
            <a:off x="6337827" y="4737550"/>
            <a:ext cx="473659" cy="338554"/>
          </a:xfrm>
          <a:prstGeom prst="rect">
            <a:avLst/>
          </a:prstGeom>
          <a:noFill/>
        </p:spPr>
        <p:txBody>
          <a:bodyPr wrap="square" rtlCol="0">
            <a:spAutoFit/>
          </a:bodyPr>
          <a:lstStyle/>
          <a:p>
            <a:pPr algn="ctr"/>
            <a:r>
              <a:rPr lang="en-US" sz="800" dirty="0">
                <a:solidFill>
                  <a:schemeClr val="accent1"/>
                </a:solidFill>
              </a:rPr>
              <a:t>Q2 </a:t>
            </a:r>
          </a:p>
          <a:p>
            <a:pPr algn="ctr"/>
            <a:r>
              <a:rPr lang="en-US" sz="800" dirty="0">
                <a:solidFill>
                  <a:schemeClr val="accent1"/>
                </a:solidFill>
              </a:rPr>
              <a:t>2020</a:t>
            </a:r>
          </a:p>
        </p:txBody>
      </p:sp>
      <p:sp>
        <p:nvSpPr>
          <p:cNvPr id="18" name="TextBox 17">
            <a:extLst>
              <a:ext uri="{FF2B5EF4-FFF2-40B4-BE49-F238E27FC236}">
                <a16:creationId xmlns:a16="http://schemas.microsoft.com/office/drawing/2014/main" id="{18AAB40F-57CD-5780-576C-452D974824BB}"/>
              </a:ext>
            </a:extLst>
          </p:cNvPr>
          <p:cNvSpPr txBox="1"/>
          <p:nvPr/>
        </p:nvSpPr>
        <p:spPr>
          <a:xfrm>
            <a:off x="8757176" y="4756817"/>
            <a:ext cx="450919" cy="338554"/>
          </a:xfrm>
          <a:prstGeom prst="rect">
            <a:avLst/>
          </a:prstGeom>
          <a:noFill/>
        </p:spPr>
        <p:txBody>
          <a:bodyPr wrap="square" rtlCol="0">
            <a:spAutoFit/>
          </a:bodyPr>
          <a:lstStyle/>
          <a:p>
            <a:pPr algn="ctr"/>
            <a:r>
              <a:rPr lang="en-US" sz="800" dirty="0">
                <a:solidFill>
                  <a:schemeClr val="accent1"/>
                </a:solidFill>
              </a:rPr>
              <a:t>Q1 </a:t>
            </a:r>
          </a:p>
          <a:p>
            <a:pPr algn="ctr"/>
            <a:r>
              <a:rPr lang="en-US" sz="800" dirty="0">
                <a:solidFill>
                  <a:schemeClr val="accent1"/>
                </a:solidFill>
              </a:rPr>
              <a:t>2024</a:t>
            </a:r>
          </a:p>
        </p:txBody>
      </p:sp>
      <p:sp>
        <p:nvSpPr>
          <p:cNvPr id="21" name="TextBox 20">
            <a:extLst>
              <a:ext uri="{FF2B5EF4-FFF2-40B4-BE49-F238E27FC236}">
                <a16:creationId xmlns:a16="http://schemas.microsoft.com/office/drawing/2014/main" id="{DB6F7924-F8F6-D3E7-7A8F-7736B263DD9B}"/>
              </a:ext>
            </a:extLst>
          </p:cNvPr>
          <p:cNvSpPr txBox="1"/>
          <p:nvPr/>
        </p:nvSpPr>
        <p:spPr>
          <a:xfrm>
            <a:off x="6111650" y="3177031"/>
            <a:ext cx="3060453" cy="253916"/>
          </a:xfrm>
          <a:prstGeom prst="rect">
            <a:avLst/>
          </a:prstGeom>
          <a:noFill/>
        </p:spPr>
        <p:txBody>
          <a:bodyPr wrap="none" rtlCol="0">
            <a:spAutoFit/>
          </a:bodyPr>
          <a:lstStyle/>
          <a:p>
            <a:r>
              <a:rPr lang="en-US" sz="1050" b="1" dirty="0">
                <a:solidFill>
                  <a:schemeClr val="accent6"/>
                </a:solidFill>
              </a:rPr>
              <a:t>Blue</a:t>
            </a:r>
            <a:r>
              <a:rPr lang="en-US" sz="1050" dirty="0"/>
              <a:t> = Created           </a:t>
            </a:r>
            <a:r>
              <a:rPr lang="en-US" sz="1050" b="1" dirty="0">
                <a:solidFill>
                  <a:schemeClr val="accent4"/>
                </a:solidFill>
              </a:rPr>
              <a:t>Orange</a:t>
            </a:r>
            <a:r>
              <a:rPr lang="en-US" sz="1050" dirty="0"/>
              <a:t> / </a:t>
            </a:r>
            <a:r>
              <a:rPr lang="en-US" sz="1050" b="1" dirty="0">
                <a:solidFill>
                  <a:schemeClr val="accent5"/>
                </a:solidFill>
              </a:rPr>
              <a:t>Red</a:t>
            </a:r>
            <a:r>
              <a:rPr lang="en-US" sz="1050" dirty="0"/>
              <a:t> = Assigned</a:t>
            </a:r>
          </a:p>
        </p:txBody>
      </p:sp>
    </p:spTree>
    <p:extLst>
      <p:ext uri="{BB962C8B-B14F-4D97-AF65-F5344CB8AC3E}">
        <p14:creationId xmlns:p14="http://schemas.microsoft.com/office/powerpoint/2010/main" val="34209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B0C0E2-420C-473F-B1DF-3314D6043853}"/>
              </a:ext>
            </a:extLst>
          </p:cNvPr>
          <p:cNvSpPr>
            <a:spLocks noGrp="1"/>
          </p:cNvSpPr>
          <p:nvPr>
            <p:ph type="body" sz="quarter" idx="32"/>
          </p:nvPr>
        </p:nvSpPr>
        <p:spPr>
          <a:xfrm>
            <a:off x="248444" y="2844633"/>
            <a:ext cx="8647112" cy="369332"/>
          </a:xfrm>
          <a:solidFill>
            <a:schemeClr val="tx2"/>
          </a:solidFill>
        </p:spPr>
        <p:txBody>
          <a:bodyPr vert="horz" lIns="0" tIns="0" rIns="0" bIns="0" rtlCol="0" anchor="ctr">
            <a:noAutofit/>
          </a:bodyPr>
          <a:lstStyle/>
          <a:p>
            <a:pPr marL="358762" indent="-342888" algn="ctr"/>
            <a:r>
              <a:rPr lang="en-US" sz="1800" b="1" dirty="0">
                <a:solidFill>
                  <a:schemeClr val="bg1"/>
                </a:solidFill>
              </a:rPr>
              <a:t>Constantly Find New Ways to Use the Tool</a:t>
            </a:r>
          </a:p>
        </p:txBody>
      </p:sp>
      <p:sp>
        <p:nvSpPr>
          <p:cNvPr id="2" name="Footer Placeholder 5">
            <a:extLst>
              <a:ext uri="{FF2B5EF4-FFF2-40B4-BE49-F238E27FC236}">
                <a16:creationId xmlns:a16="http://schemas.microsoft.com/office/drawing/2014/main" id="{9960F963-2702-4F32-B1C0-A511BB565311}"/>
              </a:ext>
            </a:extLst>
          </p:cNvPr>
          <p:cNvSpPr>
            <a:spLocks noGrp="1"/>
          </p:cNvSpPr>
          <p:nvPr>
            <p:ph type="ftr" sz="quarter" idx="3"/>
          </p:nvPr>
        </p:nvSpPr>
        <p:spPr>
          <a:xfrm>
            <a:off x="252413" y="4854260"/>
            <a:ext cx="1690687"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 2021 Schneider Electric. All Rights Reserved  I </a:t>
            </a:r>
          </a:p>
        </p:txBody>
      </p:sp>
      <p:sp>
        <p:nvSpPr>
          <p:cNvPr id="3" name="Slide Number Placeholder 2">
            <a:extLst>
              <a:ext uri="{FF2B5EF4-FFF2-40B4-BE49-F238E27FC236}">
                <a16:creationId xmlns:a16="http://schemas.microsoft.com/office/drawing/2014/main" id="{6B771204-DC57-4656-AE82-010AA648ED5F}"/>
              </a:ext>
            </a:extLst>
          </p:cNvPr>
          <p:cNvSpPr>
            <a:spLocks noGrp="1"/>
          </p:cNvSpPr>
          <p:nvPr>
            <p:ph type="sldNum" sz="quarter" idx="4"/>
          </p:nvPr>
        </p:nvSpPr>
        <p:spPr>
          <a:xfrm>
            <a:off x="1943100" y="4854259"/>
            <a:ext cx="52569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685800"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24" name="Title 2">
            <a:extLst>
              <a:ext uri="{FF2B5EF4-FFF2-40B4-BE49-F238E27FC236}">
                <a16:creationId xmlns:a16="http://schemas.microsoft.com/office/drawing/2014/main" id="{DC827B84-1BD6-483E-BD8A-05474F5EE8DC}"/>
              </a:ext>
            </a:extLst>
          </p:cNvPr>
          <p:cNvSpPr txBox="1">
            <a:spLocks/>
          </p:cNvSpPr>
          <p:nvPr/>
        </p:nvSpPr>
        <p:spPr>
          <a:xfrm>
            <a:off x="248444" y="3394659"/>
            <a:ext cx="1977012" cy="547083"/>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Introduce New features</a:t>
            </a:r>
            <a:endParaRPr lang="en-US" sz="1400" b="1" dirty="0">
              <a:solidFill>
                <a:schemeClr val="tx2"/>
              </a:solidFill>
            </a:endParaRPr>
          </a:p>
        </p:txBody>
      </p:sp>
      <p:sp>
        <p:nvSpPr>
          <p:cNvPr id="4" name="Text Placeholder 4">
            <a:extLst>
              <a:ext uri="{FF2B5EF4-FFF2-40B4-BE49-F238E27FC236}">
                <a16:creationId xmlns:a16="http://schemas.microsoft.com/office/drawing/2014/main" id="{D5AEEBBE-B203-89F1-BDFC-E5CEF46EF5B2}"/>
              </a:ext>
            </a:extLst>
          </p:cNvPr>
          <p:cNvSpPr txBox="1">
            <a:spLocks/>
          </p:cNvSpPr>
          <p:nvPr/>
        </p:nvSpPr>
        <p:spPr>
          <a:xfrm>
            <a:off x="248444" y="117952"/>
            <a:ext cx="8647112" cy="369332"/>
          </a:xfrm>
          <a:prstGeom prst="rect">
            <a:avLst/>
          </a:prstGeom>
        </p:spPr>
        <p:txBody>
          <a:bodyPr vert="horz" lIns="0" tIns="0" rIns="0" bIns="0" rtlCol="0">
            <a:noAutofit/>
          </a:bodyPr>
          <a:lstStyle>
            <a:lvl1pPr marL="173032" indent="-157158" algn="l" defTabSz="457184" rtl="0" eaLnBrk="1" latinLnBrk="0" hangingPunct="1">
              <a:spcBef>
                <a:spcPts val="500"/>
              </a:spcBef>
              <a:spcAft>
                <a:spcPts val="500"/>
              </a:spcAft>
              <a:buClr>
                <a:schemeClr val="bg2"/>
              </a:buClr>
              <a:buFontTx/>
              <a:buNone/>
              <a:defRPr sz="2400" kern="1200">
                <a:solidFill>
                  <a:schemeClr val="tx2"/>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Managing your Internal Talent Marketplace</a:t>
            </a:r>
          </a:p>
        </p:txBody>
      </p:sp>
      <p:sp>
        <p:nvSpPr>
          <p:cNvPr id="5" name="Title 2">
            <a:extLst>
              <a:ext uri="{FF2B5EF4-FFF2-40B4-BE49-F238E27FC236}">
                <a16:creationId xmlns:a16="http://schemas.microsoft.com/office/drawing/2014/main" id="{4CB5CBBF-5DC8-422F-BCED-F7EEBBAA4137}"/>
              </a:ext>
            </a:extLst>
          </p:cNvPr>
          <p:cNvSpPr txBox="1">
            <a:spLocks/>
          </p:cNvSpPr>
          <p:nvPr/>
        </p:nvSpPr>
        <p:spPr>
          <a:xfrm>
            <a:off x="2144383" y="3436545"/>
            <a:ext cx="2424167" cy="685891"/>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Innovative Project Use cases</a:t>
            </a:r>
            <a:endParaRPr lang="en-US" sz="1400" b="1" dirty="0">
              <a:solidFill>
                <a:schemeClr val="tx2"/>
              </a:solidFill>
            </a:endParaRPr>
          </a:p>
        </p:txBody>
      </p:sp>
      <p:sp>
        <p:nvSpPr>
          <p:cNvPr id="7" name="Title 2">
            <a:extLst>
              <a:ext uri="{FF2B5EF4-FFF2-40B4-BE49-F238E27FC236}">
                <a16:creationId xmlns:a16="http://schemas.microsoft.com/office/drawing/2014/main" id="{FEE30E6B-86C3-72E6-E682-EBADA6A045BF}"/>
              </a:ext>
            </a:extLst>
          </p:cNvPr>
          <p:cNvSpPr txBox="1">
            <a:spLocks/>
          </p:cNvSpPr>
          <p:nvPr/>
        </p:nvSpPr>
        <p:spPr>
          <a:xfrm>
            <a:off x="4464424" y="3436545"/>
            <a:ext cx="2424166" cy="829792"/>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Utilize Opportunity targeting</a:t>
            </a:r>
            <a:endParaRPr lang="en-US" sz="1400" b="1" dirty="0">
              <a:solidFill>
                <a:schemeClr val="tx2"/>
              </a:solidFill>
            </a:endParaRPr>
          </a:p>
        </p:txBody>
      </p:sp>
      <p:sp>
        <p:nvSpPr>
          <p:cNvPr id="10" name="Title 2">
            <a:extLst>
              <a:ext uri="{FF2B5EF4-FFF2-40B4-BE49-F238E27FC236}">
                <a16:creationId xmlns:a16="http://schemas.microsoft.com/office/drawing/2014/main" id="{80683DA1-556B-B3AA-0419-C4BD9B44C2BE}"/>
              </a:ext>
            </a:extLst>
          </p:cNvPr>
          <p:cNvSpPr txBox="1">
            <a:spLocks/>
          </p:cNvSpPr>
          <p:nvPr/>
        </p:nvSpPr>
        <p:spPr>
          <a:xfrm>
            <a:off x="6574727" y="3378810"/>
            <a:ext cx="2475547" cy="1125863"/>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Cover extended leave of absences</a:t>
            </a:r>
            <a:endParaRPr lang="en-US" sz="1400" b="1" dirty="0">
              <a:solidFill>
                <a:schemeClr val="tx2"/>
              </a:solidFill>
            </a:endParaRPr>
          </a:p>
        </p:txBody>
      </p:sp>
      <p:sp>
        <p:nvSpPr>
          <p:cNvPr id="13" name="Text Placeholder 8">
            <a:extLst>
              <a:ext uri="{FF2B5EF4-FFF2-40B4-BE49-F238E27FC236}">
                <a16:creationId xmlns:a16="http://schemas.microsoft.com/office/drawing/2014/main" id="{998ACF91-1CBB-A0EC-7B13-923AE5AE7DB8}"/>
              </a:ext>
            </a:extLst>
          </p:cNvPr>
          <p:cNvSpPr txBox="1">
            <a:spLocks/>
          </p:cNvSpPr>
          <p:nvPr/>
        </p:nvSpPr>
        <p:spPr>
          <a:xfrm>
            <a:off x="248444" y="1126397"/>
            <a:ext cx="8647112" cy="369332"/>
          </a:xfrm>
          <a:prstGeom prst="rect">
            <a:avLst/>
          </a:prstGeom>
          <a:solidFill>
            <a:schemeClr val="tx2"/>
          </a:solidFill>
        </p:spPr>
        <p:txBody>
          <a:bodyPr vert="horz" lIns="0" tIns="0" rIns="0" bIns="0" rtlCol="0" anchor="ctr">
            <a:noAutofit/>
          </a:bodyPr>
          <a:lstStyle>
            <a:lvl1pPr marL="173032" indent="-157158" algn="l" defTabSz="457184" rtl="0" eaLnBrk="1" latinLnBrk="0" hangingPunct="1">
              <a:spcBef>
                <a:spcPts val="500"/>
              </a:spcBef>
              <a:spcAft>
                <a:spcPts val="500"/>
              </a:spcAft>
              <a:buClr>
                <a:schemeClr val="bg2"/>
              </a:buClr>
              <a:buFontTx/>
              <a:buNone/>
              <a:defRPr sz="2400" kern="1200">
                <a:solidFill>
                  <a:schemeClr val="tx2"/>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358762" indent="-342888" algn="ctr"/>
            <a:r>
              <a:rPr lang="en-US" sz="1800" b="1" dirty="0">
                <a:solidFill>
                  <a:schemeClr val="bg1"/>
                </a:solidFill>
              </a:rPr>
              <a:t>Remind users about the importance of visiting often</a:t>
            </a:r>
          </a:p>
        </p:txBody>
      </p:sp>
      <p:sp>
        <p:nvSpPr>
          <p:cNvPr id="15" name="Title 2">
            <a:extLst>
              <a:ext uri="{FF2B5EF4-FFF2-40B4-BE49-F238E27FC236}">
                <a16:creationId xmlns:a16="http://schemas.microsoft.com/office/drawing/2014/main" id="{499DFB88-674F-D8F2-4FD3-AD3EEEF90BC8}"/>
              </a:ext>
            </a:extLst>
          </p:cNvPr>
          <p:cNvSpPr txBox="1">
            <a:spLocks/>
          </p:cNvSpPr>
          <p:nvPr/>
        </p:nvSpPr>
        <p:spPr>
          <a:xfrm>
            <a:off x="290251" y="1634472"/>
            <a:ext cx="1977012" cy="829792"/>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Keep Profile up-to-date</a:t>
            </a:r>
            <a:endParaRPr lang="en-US" sz="1400" b="1" dirty="0">
              <a:solidFill>
                <a:schemeClr val="tx2"/>
              </a:solidFill>
            </a:endParaRPr>
          </a:p>
        </p:txBody>
      </p:sp>
      <p:sp>
        <p:nvSpPr>
          <p:cNvPr id="20" name="Title 2">
            <a:extLst>
              <a:ext uri="{FF2B5EF4-FFF2-40B4-BE49-F238E27FC236}">
                <a16:creationId xmlns:a16="http://schemas.microsoft.com/office/drawing/2014/main" id="{0C72A0DB-C9CD-2FEE-2377-62CB9D9B4A38}"/>
              </a:ext>
            </a:extLst>
          </p:cNvPr>
          <p:cNvSpPr txBox="1">
            <a:spLocks/>
          </p:cNvSpPr>
          <p:nvPr/>
        </p:nvSpPr>
        <p:spPr>
          <a:xfrm>
            <a:off x="2113278" y="1611706"/>
            <a:ext cx="2756490" cy="829792"/>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Complete / update My Development section</a:t>
            </a:r>
            <a:endParaRPr lang="en-US" sz="1400" b="1" dirty="0">
              <a:solidFill>
                <a:schemeClr val="tx2"/>
              </a:solidFill>
            </a:endParaRPr>
          </a:p>
        </p:txBody>
      </p:sp>
      <p:sp>
        <p:nvSpPr>
          <p:cNvPr id="23" name="Title 2">
            <a:extLst>
              <a:ext uri="{FF2B5EF4-FFF2-40B4-BE49-F238E27FC236}">
                <a16:creationId xmlns:a16="http://schemas.microsoft.com/office/drawing/2014/main" id="{BC3083CB-87B1-408F-B1DA-40FF28B9085C}"/>
              </a:ext>
            </a:extLst>
          </p:cNvPr>
          <p:cNvSpPr txBox="1">
            <a:spLocks/>
          </p:cNvSpPr>
          <p:nvPr/>
        </p:nvSpPr>
        <p:spPr>
          <a:xfrm>
            <a:off x="6304433" y="1611706"/>
            <a:ext cx="2689104" cy="829792"/>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Opportunities available change daily</a:t>
            </a:r>
            <a:endParaRPr lang="en-US" sz="1400" b="1" dirty="0">
              <a:solidFill>
                <a:schemeClr val="tx2"/>
              </a:solidFill>
            </a:endParaRPr>
          </a:p>
        </p:txBody>
      </p:sp>
      <p:sp>
        <p:nvSpPr>
          <p:cNvPr id="27" name="Title 2">
            <a:extLst>
              <a:ext uri="{FF2B5EF4-FFF2-40B4-BE49-F238E27FC236}">
                <a16:creationId xmlns:a16="http://schemas.microsoft.com/office/drawing/2014/main" id="{33F68344-FAE3-F7AE-33EA-3727A2F8FAEA}"/>
              </a:ext>
            </a:extLst>
          </p:cNvPr>
          <p:cNvSpPr txBox="1">
            <a:spLocks/>
          </p:cNvSpPr>
          <p:nvPr/>
        </p:nvSpPr>
        <p:spPr>
          <a:xfrm>
            <a:off x="4597715" y="1737482"/>
            <a:ext cx="1977012" cy="829792"/>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Teach the AI</a:t>
            </a:r>
            <a:endParaRPr lang="en-US" sz="1400" b="1" dirty="0">
              <a:solidFill>
                <a:schemeClr val="tx2"/>
              </a:solidFill>
            </a:endParaRPr>
          </a:p>
        </p:txBody>
      </p:sp>
      <p:sp>
        <p:nvSpPr>
          <p:cNvPr id="6" name="Text Placeholder 40">
            <a:extLst>
              <a:ext uri="{FF2B5EF4-FFF2-40B4-BE49-F238E27FC236}">
                <a16:creationId xmlns:a16="http://schemas.microsoft.com/office/drawing/2014/main" id="{9557539F-A007-B0B8-1086-1BE0575A09B5}"/>
              </a:ext>
            </a:extLst>
          </p:cNvPr>
          <p:cNvSpPr>
            <a:spLocks noGrp="1"/>
          </p:cNvSpPr>
          <p:nvPr>
            <p:ph type="body" sz="quarter" idx="33"/>
          </p:nvPr>
        </p:nvSpPr>
        <p:spPr>
          <a:xfrm>
            <a:off x="2537008" y="610344"/>
            <a:ext cx="4069983" cy="287078"/>
          </a:xfrm>
        </p:spPr>
        <p:txBody>
          <a:bodyPr/>
          <a:lstStyle/>
          <a:p>
            <a:pPr algn="ctr"/>
            <a:r>
              <a:rPr lang="en-US" sz="2000" b="1" dirty="0"/>
              <a:t>Tips for Sustaining Adoption</a:t>
            </a:r>
          </a:p>
        </p:txBody>
      </p:sp>
      <p:pic>
        <p:nvPicPr>
          <p:cNvPr id="11" name="Graphic 10" descr="User outline">
            <a:extLst>
              <a:ext uri="{FF2B5EF4-FFF2-40B4-BE49-F238E27FC236}">
                <a16:creationId xmlns:a16="http://schemas.microsoft.com/office/drawing/2014/main" id="{7D0D1F8A-F843-5955-045E-EAEF9822830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464" y="2168826"/>
            <a:ext cx="572798" cy="572798"/>
          </a:xfrm>
          <a:prstGeom prst="rect">
            <a:avLst/>
          </a:prstGeom>
        </p:spPr>
      </p:pic>
      <p:pic>
        <p:nvPicPr>
          <p:cNvPr id="16" name="Graphic 15" descr="Business Growth outline">
            <a:extLst>
              <a:ext uri="{FF2B5EF4-FFF2-40B4-BE49-F238E27FC236}">
                <a16:creationId xmlns:a16="http://schemas.microsoft.com/office/drawing/2014/main" id="{DFF0CC93-9607-C8FB-6C09-791FF61E7A2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7314" y="2157985"/>
            <a:ext cx="606588" cy="606588"/>
          </a:xfrm>
          <a:prstGeom prst="rect">
            <a:avLst/>
          </a:prstGeom>
        </p:spPr>
      </p:pic>
      <p:pic>
        <p:nvPicPr>
          <p:cNvPr id="18" name="Graphic 17" descr="Artificial Intelligence outline">
            <a:extLst>
              <a:ext uri="{FF2B5EF4-FFF2-40B4-BE49-F238E27FC236}">
                <a16:creationId xmlns:a16="http://schemas.microsoft.com/office/drawing/2014/main" id="{58D36CF2-62A8-6E3A-11A6-17F678950FC4}"/>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8567" y="2160970"/>
            <a:ext cx="606587" cy="606587"/>
          </a:xfrm>
          <a:prstGeom prst="rect">
            <a:avLst/>
          </a:prstGeom>
        </p:spPr>
      </p:pic>
      <p:pic>
        <p:nvPicPr>
          <p:cNvPr id="34" name="Graphic 33" descr="Chameleon outline">
            <a:extLst>
              <a:ext uri="{FF2B5EF4-FFF2-40B4-BE49-F238E27FC236}">
                <a16:creationId xmlns:a16="http://schemas.microsoft.com/office/drawing/2014/main" id="{DC54BE75-42CA-FDF2-2572-FDA69D2F1308}"/>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19819" y="2043788"/>
            <a:ext cx="800845" cy="800845"/>
          </a:xfrm>
          <a:prstGeom prst="rect">
            <a:avLst/>
          </a:prstGeom>
        </p:spPr>
      </p:pic>
      <p:pic>
        <p:nvPicPr>
          <p:cNvPr id="36" name="Graphic 35" descr="Collision outline">
            <a:extLst>
              <a:ext uri="{FF2B5EF4-FFF2-40B4-BE49-F238E27FC236}">
                <a16:creationId xmlns:a16="http://schemas.microsoft.com/office/drawing/2014/main" id="{41742112-750A-A7DB-EB76-86B457C3DCB2}"/>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5826" y="3898636"/>
            <a:ext cx="762037" cy="762037"/>
          </a:xfrm>
          <a:prstGeom prst="rect">
            <a:avLst/>
          </a:prstGeom>
        </p:spPr>
      </p:pic>
      <p:pic>
        <p:nvPicPr>
          <p:cNvPr id="42" name="Graphic 41" descr="Target Audience outline">
            <a:extLst>
              <a:ext uri="{FF2B5EF4-FFF2-40B4-BE49-F238E27FC236}">
                <a16:creationId xmlns:a16="http://schemas.microsoft.com/office/drawing/2014/main" id="{1CF2E6D0-7457-FA71-1865-2E41329DB2CA}"/>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36579" y="3961637"/>
            <a:ext cx="679855" cy="679855"/>
          </a:xfrm>
          <a:prstGeom prst="rect">
            <a:avLst/>
          </a:prstGeom>
        </p:spPr>
      </p:pic>
      <p:pic>
        <p:nvPicPr>
          <p:cNvPr id="44" name="Graphic 43" descr="Lightbulb and gear outline">
            <a:extLst>
              <a:ext uri="{FF2B5EF4-FFF2-40B4-BE49-F238E27FC236}">
                <a16:creationId xmlns:a16="http://schemas.microsoft.com/office/drawing/2014/main" id="{60416639-6DEC-BF1C-C96C-066F52853AC1}"/>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01458" y="3959697"/>
            <a:ext cx="679855" cy="679855"/>
          </a:xfrm>
          <a:prstGeom prst="rect">
            <a:avLst/>
          </a:prstGeom>
        </p:spPr>
      </p:pic>
      <p:pic>
        <p:nvPicPr>
          <p:cNvPr id="46" name="Graphic 45" descr="Woman changing Baby outline">
            <a:extLst>
              <a:ext uri="{FF2B5EF4-FFF2-40B4-BE49-F238E27FC236}">
                <a16:creationId xmlns:a16="http://schemas.microsoft.com/office/drawing/2014/main" id="{2A9A69CA-F83C-728C-F627-6259E2B0C5C2}"/>
              </a:ext>
            </a:extLst>
          </p:cNvPr>
          <p:cNvPicPr>
            <a:picLocks noChangeAspect="1"/>
          </p:cNvPicPr>
          <p:nvPr/>
        </p:nvPicPr>
        <p:blipFill>
          <a:blip r:embed="rId17" cstate="email">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26511" y="3898636"/>
            <a:ext cx="701433" cy="701433"/>
          </a:xfrm>
          <a:prstGeom prst="rect">
            <a:avLst/>
          </a:prstGeom>
        </p:spPr>
      </p:pic>
    </p:spTree>
    <p:extLst>
      <p:ext uri="{BB962C8B-B14F-4D97-AF65-F5344CB8AC3E}">
        <p14:creationId xmlns:p14="http://schemas.microsoft.com/office/powerpoint/2010/main" val="107633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B0C0E2-420C-473F-B1DF-3314D6043853}"/>
              </a:ext>
            </a:extLst>
          </p:cNvPr>
          <p:cNvSpPr>
            <a:spLocks noGrp="1"/>
          </p:cNvSpPr>
          <p:nvPr>
            <p:ph type="body" sz="quarter" idx="32"/>
          </p:nvPr>
        </p:nvSpPr>
        <p:spPr>
          <a:xfrm>
            <a:off x="248444" y="652375"/>
            <a:ext cx="8647112" cy="369332"/>
          </a:xfrm>
        </p:spPr>
        <p:txBody>
          <a:bodyPr vert="horz" lIns="0" tIns="0" rIns="0" bIns="0" rtlCol="0" anchor="t">
            <a:noAutofit/>
          </a:bodyPr>
          <a:lstStyle/>
          <a:p>
            <a:pPr marL="358762" indent="-342888" algn="ctr"/>
            <a:r>
              <a:rPr lang="en-US" sz="1800" b="1" dirty="0">
                <a:solidFill>
                  <a:schemeClr val="accent1"/>
                </a:solidFill>
              </a:rPr>
              <a:t>Biggest Lessons Learned for Sustaining Adoption</a:t>
            </a:r>
          </a:p>
        </p:txBody>
      </p:sp>
      <p:grpSp>
        <p:nvGrpSpPr>
          <p:cNvPr id="22" name="Group 21">
            <a:extLst>
              <a:ext uri="{FF2B5EF4-FFF2-40B4-BE49-F238E27FC236}">
                <a16:creationId xmlns:a16="http://schemas.microsoft.com/office/drawing/2014/main" id="{1CC4DBCB-FE8C-CA5C-18E7-A609688106A6}"/>
              </a:ext>
            </a:extLst>
          </p:cNvPr>
          <p:cNvGrpSpPr/>
          <p:nvPr/>
        </p:nvGrpSpPr>
        <p:grpSpPr>
          <a:xfrm>
            <a:off x="1059144" y="3803960"/>
            <a:ext cx="7152746" cy="613135"/>
            <a:chOff x="1059144" y="3934588"/>
            <a:chExt cx="7152746" cy="613135"/>
          </a:xfrm>
        </p:grpSpPr>
        <p:sp>
          <p:nvSpPr>
            <p:cNvPr id="17" name="Oval 16">
              <a:extLst>
                <a:ext uri="{FF2B5EF4-FFF2-40B4-BE49-F238E27FC236}">
                  <a16:creationId xmlns:a16="http://schemas.microsoft.com/office/drawing/2014/main" id="{3733D5ED-AB4C-4C4C-8233-B139C8DE0504}"/>
                </a:ext>
              </a:extLst>
            </p:cNvPr>
            <p:cNvSpPr/>
            <p:nvPr/>
          </p:nvSpPr>
          <p:spPr>
            <a:xfrm>
              <a:off x="7597924" y="3934588"/>
              <a:ext cx="613966" cy="61313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4" rtl="0" eaLnBrk="1" fontAlgn="auto" latinLnBrk="0" hangingPunct="1">
                <a:lnSpc>
                  <a:spcPct val="100000"/>
                </a:lnSpc>
                <a:spcBef>
                  <a:spcPts val="0"/>
                </a:spcBef>
                <a:spcAft>
                  <a:spcPts val="600"/>
                </a:spcAft>
                <a:buClrTx/>
                <a:buSzTx/>
                <a:buFontTx/>
                <a:buNone/>
                <a:tabLst/>
                <a:defRPr/>
              </a:pPr>
              <a:endParaRPr kumimoji="0" lang="en-US" sz="800" b="1"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42103E0-0E53-469C-A066-61048A0E68ED}"/>
                </a:ext>
              </a:extLst>
            </p:cNvPr>
            <p:cNvSpPr/>
            <p:nvPr/>
          </p:nvSpPr>
          <p:spPr>
            <a:xfrm>
              <a:off x="1348221" y="3934588"/>
              <a:ext cx="6606227" cy="6131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marL="0" marR="0" lvl="0" indent="0" algn="ctr" defTabSz="4571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2960A3FB-D74E-4DA2-85EF-AFAB36856426}"/>
                </a:ext>
              </a:extLst>
            </p:cNvPr>
            <p:cNvSpPr/>
            <p:nvPr/>
          </p:nvSpPr>
          <p:spPr>
            <a:xfrm>
              <a:off x="1059144" y="3934588"/>
              <a:ext cx="613966" cy="61313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184" rtl="0" eaLnBrk="1" fontAlgn="auto" latinLnBrk="0" hangingPunct="1">
                <a:lnSpc>
                  <a:spcPct val="100000"/>
                </a:lnSpc>
                <a:spcBef>
                  <a:spcPts val="0"/>
                </a:spcBef>
                <a:spcAft>
                  <a:spcPts val="600"/>
                </a:spcAft>
                <a:buClrTx/>
                <a:buSzTx/>
                <a:buFontTx/>
                <a:buNone/>
                <a:tabLst/>
                <a:defRPr/>
              </a:pPr>
              <a:endParaRPr kumimoji="0" lang="en-US" sz="800" b="1" i="0" u="none" strike="noStrike" kern="1200" cap="none" spc="0" normalizeH="0" baseline="0" noProof="0">
                <a:ln>
                  <a:noFill/>
                </a:ln>
                <a:solidFill>
                  <a:srgbClr val="FFFFFF"/>
                </a:solidFill>
                <a:effectLst/>
                <a:uLnTx/>
                <a:uFillTx/>
                <a:latin typeface="Arial"/>
                <a:ea typeface="+mn-ea"/>
                <a:cs typeface="+mn-cs"/>
              </a:endParaRPr>
            </a:p>
          </p:txBody>
        </p:sp>
        <p:sp>
          <p:nvSpPr>
            <p:cNvPr id="19" name="Content Placeholder 1">
              <a:extLst>
                <a:ext uri="{FF2B5EF4-FFF2-40B4-BE49-F238E27FC236}">
                  <a16:creationId xmlns:a16="http://schemas.microsoft.com/office/drawing/2014/main" id="{9A8C39FD-7C14-4E4D-82A8-6458E7611F68}"/>
                </a:ext>
              </a:extLst>
            </p:cNvPr>
            <p:cNvSpPr txBox="1">
              <a:spLocks/>
            </p:cNvSpPr>
            <p:nvPr/>
          </p:nvSpPr>
          <p:spPr>
            <a:xfrm>
              <a:off x="1613951" y="3993302"/>
              <a:ext cx="5995990" cy="509450"/>
            </a:xfrm>
            <a:prstGeom prst="rect">
              <a:avLst/>
            </a:prstGeom>
          </p:spPr>
          <p:txBody>
            <a:bodyPr vert="horz" wrap="square" lIns="0" tIns="0" rIns="0" bIns="0" rtlCol="0" anchor="ctr">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solidFill>
                    <a:schemeClr val="bg1"/>
                  </a:solidFill>
                </a:rPr>
                <a:t>You can’t just “Build it and they will Come"</a:t>
              </a:r>
            </a:p>
          </p:txBody>
        </p:sp>
      </p:grpSp>
      <p:sp>
        <p:nvSpPr>
          <p:cNvPr id="2" name="Footer Placeholder 5">
            <a:extLst>
              <a:ext uri="{FF2B5EF4-FFF2-40B4-BE49-F238E27FC236}">
                <a16:creationId xmlns:a16="http://schemas.microsoft.com/office/drawing/2014/main" id="{9960F963-2702-4F32-B1C0-A511BB565311}"/>
              </a:ext>
            </a:extLst>
          </p:cNvPr>
          <p:cNvSpPr>
            <a:spLocks noGrp="1"/>
          </p:cNvSpPr>
          <p:nvPr>
            <p:ph type="ftr" sz="quarter" idx="3"/>
          </p:nvPr>
        </p:nvSpPr>
        <p:spPr>
          <a:xfrm>
            <a:off x="252413" y="4854260"/>
            <a:ext cx="1690687"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 2021 Schneider Electric. All Rights Reserved  I </a:t>
            </a:r>
          </a:p>
        </p:txBody>
      </p:sp>
      <p:sp>
        <p:nvSpPr>
          <p:cNvPr id="3" name="Slide Number Placeholder 2">
            <a:extLst>
              <a:ext uri="{FF2B5EF4-FFF2-40B4-BE49-F238E27FC236}">
                <a16:creationId xmlns:a16="http://schemas.microsoft.com/office/drawing/2014/main" id="{6B771204-DC57-4656-AE82-010AA648ED5F}"/>
              </a:ext>
            </a:extLst>
          </p:cNvPr>
          <p:cNvSpPr>
            <a:spLocks noGrp="1"/>
          </p:cNvSpPr>
          <p:nvPr>
            <p:ph type="sldNum" sz="quarter" idx="4"/>
          </p:nvPr>
        </p:nvSpPr>
        <p:spPr>
          <a:xfrm>
            <a:off x="1943100" y="4854259"/>
            <a:ext cx="52569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6858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3DCD58"/>
              </a:solidFill>
              <a:effectLst/>
              <a:uLnTx/>
              <a:uFillTx/>
              <a:latin typeface="Arial"/>
              <a:ea typeface="+mn-ea"/>
              <a:cs typeface="Arial"/>
            </a:endParaRPr>
          </a:p>
        </p:txBody>
      </p:sp>
      <p:sp>
        <p:nvSpPr>
          <p:cNvPr id="24" name="Title 2">
            <a:extLst>
              <a:ext uri="{FF2B5EF4-FFF2-40B4-BE49-F238E27FC236}">
                <a16:creationId xmlns:a16="http://schemas.microsoft.com/office/drawing/2014/main" id="{DC827B84-1BD6-483E-BD8A-05474F5EE8DC}"/>
              </a:ext>
            </a:extLst>
          </p:cNvPr>
          <p:cNvSpPr txBox="1">
            <a:spLocks/>
          </p:cNvSpPr>
          <p:nvPr/>
        </p:nvSpPr>
        <p:spPr>
          <a:xfrm>
            <a:off x="-22464" y="2024667"/>
            <a:ext cx="2537358"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The introduction of a talent marketplace is </a:t>
            </a:r>
            <a:r>
              <a:rPr lang="en-US" sz="1600" b="1" dirty="0">
                <a:solidFill>
                  <a:schemeClr val="tx2"/>
                </a:solidFill>
              </a:rPr>
              <a:t>more than just a short-term project</a:t>
            </a:r>
            <a:endParaRPr lang="en-US" sz="1400" b="1" dirty="0">
              <a:solidFill>
                <a:schemeClr val="tx2"/>
              </a:solidFill>
            </a:endParaRPr>
          </a:p>
        </p:txBody>
      </p:sp>
      <p:sp>
        <p:nvSpPr>
          <p:cNvPr id="25" name="Title 2">
            <a:extLst>
              <a:ext uri="{FF2B5EF4-FFF2-40B4-BE49-F238E27FC236}">
                <a16:creationId xmlns:a16="http://schemas.microsoft.com/office/drawing/2014/main" id="{28DD3654-C2C1-400A-B124-2483488F7D05}"/>
              </a:ext>
            </a:extLst>
          </p:cNvPr>
          <p:cNvSpPr txBox="1">
            <a:spLocks/>
          </p:cNvSpPr>
          <p:nvPr/>
        </p:nvSpPr>
        <p:spPr>
          <a:xfrm>
            <a:off x="4329849" y="2113745"/>
            <a:ext cx="2453525"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600" dirty="0">
                <a:solidFill>
                  <a:schemeClr val="tx2"/>
                </a:solidFill>
              </a:rPr>
              <a:t>Never stop communicating</a:t>
            </a:r>
          </a:p>
        </p:txBody>
      </p:sp>
      <p:sp>
        <p:nvSpPr>
          <p:cNvPr id="26" name="Title 2">
            <a:extLst>
              <a:ext uri="{FF2B5EF4-FFF2-40B4-BE49-F238E27FC236}">
                <a16:creationId xmlns:a16="http://schemas.microsoft.com/office/drawing/2014/main" id="{534AA02F-B390-4260-A3CE-6044DD63D871}"/>
              </a:ext>
            </a:extLst>
          </p:cNvPr>
          <p:cNvSpPr txBox="1">
            <a:spLocks/>
          </p:cNvSpPr>
          <p:nvPr/>
        </p:nvSpPr>
        <p:spPr>
          <a:xfrm>
            <a:off x="6588254" y="1859641"/>
            <a:ext cx="2587174"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457184"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chemeClr val="tx2"/>
              </a:solidFill>
              <a:effectLst/>
              <a:uLnTx/>
              <a:uFillTx/>
              <a:latin typeface="Arial"/>
              <a:ea typeface="+mj-ea"/>
              <a:cs typeface="Arial"/>
            </a:endParaRPr>
          </a:p>
          <a:p>
            <a:pPr marL="15874" algn="ctr"/>
            <a:r>
              <a:rPr lang="en-US" sz="1400" b="0" dirty="0">
                <a:solidFill>
                  <a:schemeClr val="accent1"/>
                </a:solidFill>
              </a:rPr>
              <a:t>Implementing a </a:t>
            </a:r>
            <a:r>
              <a:rPr lang="en-US" sz="1600" dirty="0">
                <a:solidFill>
                  <a:schemeClr val="tx2"/>
                </a:solidFill>
              </a:rPr>
              <a:t>Change Network </a:t>
            </a:r>
            <a:r>
              <a:rPr lang="en-US" sz="1400" b="0" dirty="0">
                <a:solidFill>
                  <a:schemeClr val="accent1"/>
                </a:solidFill>
              </a:rPr>
              <a:t>is key</a:t>
            </a:r>
          </a:p>
        </p:txBody>
      </p:sp>
      <p:grpSp>
        <p:nvGrpSpPr>
          <p:cNvPr id="6" name="Group 5">
            <a:extLst>
              <a:ext uri="{FF2B5EF4-FFF2-40B4-BE49-F238E27FC236}">
                <a16:creationId xmlns:a16="http://schemas.microsoft.com/office/drawing/2014/main" id="{2C6115E2-D77A-A559-4437-663EC991B1F0}"/>
              </a:ext>
            </a:extLst>
          </p:cNvPr>
          <p:cNvGrpSpPr/>
          <p:nvPr/>
        </p:nvGrpSpPr>
        <p:grpSpPr>
          <a:xfrm>
            <a:off x="856708" y="1307261"/>
            <a:ext cx="1013752" cy="678180"/>
            <a:chOff x="2901677" y="1061103"/>
            <a:chExt cx="1013752" cy="678180"/>
          </a:xfrm>
        </p:grpSpPr>
        <p:pic>
          <p:nvPicPr>
            <p:cNvPr id="11" name="Graphic 10">
              <a:extLst>
                <a:ext uri="{FF2B5EF4-FFF2-40B4-BE49-F238E27FC236}">
                  <a16:creationId xmlns:a16="http://schemas.microsoft.com/office/drawing/2014/main" id="{22041C33-24E6-44EB-A5D0-F81E1AE29B8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9391" y="1061103"/>
              <a:ext cx="678180" cy="678180"/>
            </a:xfrm>
            <a:prstGeom prst="rect">
              <a:avLst/>
            </a:prstGeom>
          </p:spPr>
        </p:pic>
        <p:sp>
          <p:nvSpPr>
            <p:cNvPr id="30" name="Title 1">
              <a:extLst>
                <a:ext uri="{FF2B5EF4-FFF2-40B4-BE49-F238E27FC236}">
                  <a16:creationId xmlns:a16="http://schemas.microsoft.com/office/drawing/2014/main" id="{1EF77EBA-B50C-4220-9263-76A14DD83C34}"/>
                </a:ext>
              </a:extLst>
            </p:cNvPr>
            <p:cNvSpPr txBox="1">
              <a:spLocks/>
            </p:cNvSpPr>
            <p:nvPr/>
          </p:nvSpPr>
          <p:spPr>
            <a:xfrm>
              <a:off x="2909390" y="1112736"/>
              <a:ext cx="1006039" cy="159966"/>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626469"/>
                  </a:solidFill>
                  <a:effectLst/>
                  <a:uLnTx/>
                  <a:uFillTx/>
                  <a:latin typeface="Arial"/>
                  <a:ea typeface="+mj-ea"/>
                  <a:cs typeface="Arial"/>
                </a:rPr>
                <a:t>jobs</a:t>
              </a:r>
            </a:p>
          </p:txBody>
        </p:sp>
        <p:sp>
          <p:nvSpPr>
            <p:cNvPr id="31" name="Title 1">
              <a:extLst>
                <a:ext uri="{FF2B5EF4-FFF2-40B4-BE49-F238E27FC236}">
                  <a16:creationId xmlns:a16="http://schemas.microsoft.com/office/drawing/2014/main" id="{E3704328-3738-4825-AFA7-8CD1EBC8D37C}"/>
                </a:ext>
              </a:extLst>
            </p:cNvPr>
            <p:cNvSpPr txBox="1">
              <a:spLocks/>
            </p:cNvSpPr>
            <p:nvPr/>
          </p:nvSpPr>
          <p:spPr>
            <a:xfrm>
              <a:off x="2901677" y="1215579"/>
              <a:ext cx="1006039" cy="159966"/>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626469"/>
                  </a:solidFill>
                  <a:effectLst/>
                  <a:uLnTx/>
                  <a:uFillTx/>
                  <a:latin typeface="Arial"/>
                  <a:ea typeface="+mj-ea"/>
                  <a:cs typeface="Arial"/>
                </a:rPr>
                <a:t>projects</a:t>
              </a:r>
            </a:p>
          </p:txBody>
        </p:sp>
        <p:sp>
          <p:nvSpPr>
            <p:cNvPr id="33" name="Title 1">
              <a:extLst>
                <a:ext uri="{FF2B5EF4-FFF2-40B4-BE49-F238E27FC236}">
                  <a16:creationId xmlns:a16="http://schemas.microsoft.com/office/drawing/2014/main" id="{F735A1A2-78E4-4A3C-A3A0-911A91FD906C}"/>
                </a:ext>
              </a:extLst>
            </p:cNvPr>
            <p:cNvSpPr txBox="1">
              <a:spLocks/>
            </p:cNvSpPr>
            <p:nvPr/>
          </p:nvSpPr>
          <p:spPr>
            <a:xfrm>
              <a:off x="2901678" y="1331442"/>
              <a:ext cx="1006039" cy="159966"/>
            </a:xfrm>
            <a:prstGeom prst="rect">
              <a:avLst/>
            </a:prstGeom>
          </p:spPr>
          <p:txBody>
            <a:bodyPr lIns="91440" tIns="45720" rIns="91440" bIns="45720" anchor="t"/>
            <a:lstStyle>
              <a:lvl1pPr algn="l" defTabSz="457200" rtl="0" eaLnBrk="1" latinLnBrk="0" hangingPunct="1">
                <a:spcBef>
                  <a:spcPct val="0"/>
                </a:spcBef>
                <a:buNone/>
                <a:defRPr sz="24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a:ln>
                    <a:noFill/>
                  </a:ln>
                  <a:solidFill>
                    <a:srgbClr val="626469"/>
                  </a:solidFill>
                  <a:effectLst/>
                  <a:uLnTx/>
                  <a:uFillTx/>
                  <a:latin typeface="Arial"/>
                  <a:ea typeface="+mj-ea"/>
                  <a:cs typeface="Arial"/>
                </a:rPr>
                <a:t>mentors</a:t>
              </a:r>
            </a:p>
          </p:txBody>
        </p:sp>
      </p:grpSp>
      <p:sp>
        <p:nvSpPr>
          <p:cNvPr id="4" name="Text Placeholder 4">
            <a:extLst>
              <a:ext uri="{FF2B5EF4-FFF2-40B4-BE49-F238E27FC236}">
                <a16:creationId xmlns:a16="http://schemas.microsoft.com/office/drawing/2014/main" id="{D5AEEBBE-B203-89F1-BDFC-E5CEF46EF5B2}"/>
              </a:ext>
            </a:extLst>
          </p:cNvPr>
          <p:cNvSpPr txBox="1">
            <a:spLocks/>
          </p:cNvSpPr>
          <p:nvPr/>
        </p:nvSpPr>
        <p:spPr>
          <a:xfrm>
            <a:off x="248444" y="117952"/>
            <a:ext cx="8647112" cy="369332"/>
          </a:xfrm>
          <a:prstGeom prst="rect">
            <a:avLst/>
          </a:prstGeom>
        </p:spPr>
        <p:txBody>
          <a:bodyPr vert="horz" lIns="0" tIns="0" rIns="0" bIns="0" rtlCol="0">
            <a:noAutofit/>
          </a:bodyPr>
          <a:lstStyle>
            <a:lvl1pPr marL="173032" indent="-157158" algn="l" defTabSz="457184" rtl="0" eaLnBrk="1" latinLnBrk="0" hangingPunct="1">
              <a:spcBef>
                <a:spcPts val="500"/>
              </a:spcBef>
              <a:spcAft>
                <a:spcPts val="500"/>
              </a:spcAft>
              <a:buClr>
                <a:schemeClr val="bg2"/>
              </a:buClr>
              <a:buFontTx/>
              <a:buNone/>
              <a:defRPr sz="2400" kern="1200">
                <a:solidFill>
                  <a:schemeClr val="tx2"/>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Managing your Internal Talent Marketplace</a:t>
            </a:r>
          </a:p>
        </p:txBody>
      </p:sp>
      <p:sp>
        <p:nvSpPr>
          <p:cNvPr id="8" name="Title 2">
            <a:extLst>
              <a:ext uri="{FF2B5EF4-FFF2-40B4-BE49-F238E27FC236}">
                <a16:creationId xmlns:a16="http://schemas.microsoft.com/office/drawing/2014/main" id="{BA3FC024-15EE-DFEE-E927-D8C89301A494}"/>
              </a:ext>
            </a:extLst>
          </p:cNvPr>
          <p:cNvSpPr txBox="1">
            <a:spLocks/>
          </p:cNvSpPr>
          <p:nvPr/>
        </p:nvSpPr>
        <p:spPr>
          <a:xfrm>
            <a:off x="2231245" y="2024666"/>
            <a:ext cx="2537358" cy="1140355"/>
          </a:xfrm>
          <a:prstGeom prst="rect">
            <a:avLst/>
          </a:prstGeom>
          <a:noFill/>
        </p:spPr>
        <p:txBody>
          <a:bodyPr lIns="432000" tIns="45720" rIns="432000" bIns="45720" anchor="t" anchorCtr="0"/>
          <a:lstStyle>
            <a:lvl1pPr algn="l" defTabSz="457184" rtl="0" eaLnBrk="1" latinLnBrk="0" hangingPunct="1">
              <a:spcBef>
                <a:spcPct val="0"/>
              </a:spcBef>
              <a:buNone/>
              <a:defRPr sz="2000" b="1" i="0" kern="1200">
                <a:solidFill>
                  <a:schemeClr val="bg1"/>
                </a:solidFill>
                <a:latin typeface="Arial" panose="020B0604020202020204" pitchFamily="34" charset="0"/>
                <a:ea typeface="+mj-ea"/>
                <a:cs typeface="Arial" panose="020B0604020202020204" pitchFamily="34" charset="0"/>
              </a:defRPr>
            </a:lvl1pPr>
          </a:lstStyle>
          <a:p>
            <a:pPr marL="15874" algn="ctr"/>
            <a:r>
              <a:rPr lang="en-US" sz="1400" b="0" dirty="0">
                <a:solidFill>
                  <a:schemeClr val="accent1"/>
                </a:solidFill>
              </a:rPr>
              <a:t>Having a </a:t>
            </a:r>
            <a:r>
              <a:rPr lang="en-US" sz="1600" dirty="0">
                <a:solidFill>
                  <a:schemeClr val="tx2"/>
                </a:solidFill>
              </a:rPr>
              <a:t>dedicated person (team) </a:t>
            </a:r>
          </a:p>
          <a:p>
            <a:pPr marL="15874" algn="ctr"/>
            <a:r>
              <a:rPr lang="en-US" sz="1400" b="0" dirty="0">
                <a:solidFill>
                  <a:schemeClr val="accent1"/>
                </a:solidFill>
              </a:rPr>
              <a:t>is essential to long term success</a:t>
            </a:r>
          </a:p>
        </p:txBody>
      </p:sp>
      <p:pic>
        <p:nvPicPr>
          <p:cNvPr id="14" name="Graphic 13" descr="Person with idea outline">
            <a:extLst>
              <a:ext uri="{FF2B5EF4-FFF2-40B4-BE49-F238E27FC236}">
                <a16:creationId xmlns:a16="http://schemas.microsoft.com/office/drawing/2014/main" id="{1C8C4FA6-AC0E-79BA-7AEB-FB9BB0440F6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5812" y="1253899"/>
            <a:ext cx="740402" cy="740402"/>
          </a:xfrm>
          <a:prstGeom prst="rect">
            <a:avLst/>
          </a:prstGeom>
        </p:spPr>
      </p:pic>
      <p:pic>
        <p:nvPicPr>
          <p:cNvPr id="16" name="Graphic 15" descr="Megaphone1 outline">
            <a:extLst>
              <a:ext uri="{FF2B5EF4-FFF2-40B4-BE49-F238E27FC236}">
                <a16:creationId xmlns:a16="http://schemas.microsoft.com/office/drawing/2014/main" id="{3AD23E3D-3A91-CFFA-E240-44E7E013A5F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7562" y="1266959"/>
            <a:ext cx="816421" cy="816421"/>
          </a:xfrm>
          <a:prstGeom prst="rect">
            <a:avLst/>
          </a:prstGeom>
        </p:spPr>
      </p:pic>
      <p:pic>
        <p:nvPicPr>
          <p:cNvPr id="21" name="Graphic 20" descr="Connections outline">
            <a:extLst>
              <a:ext uri="{FF2B5EF4-FFF2-40B4-BE49-F238E27FC236}">
                <a16:creationId xmlns:a16="http://schemas.microsoft.com/office/drawing/2014/main" id="{EA73C778-B10C-8D08-760E-A79812121D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4641" y="1217969"/>
            <a:ext cx="914400" cy="914400"/>
          </a:xfrm>
          <a:prstGeom prst="rect">
            <a:avLst/>
          </a:prstGeom>
        </p:spPr>
      </p:pic>
    </p:spTree>
    <p:extLst>
      <p:ext uri="{BB962C8B-B14F-4D97-AF65-F5344CB8AC3E}">
        <p14:creationId xmlns:p14="http://schemas.microsoft.com/office/powerpoint/2010/main" val="36746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657A72-C855-414A-9186-A8B0539953FB}"/>
              </a:ext>
            </a:extLst>
          </p:cNvPr>
          <p:cNvSpPr>
            <a:spLocks noGrp="1"/>
          </p:cNvSpPr>
          <p:nvPr>
            <p:ph type="body" sz="quarter" idx="33"/>
          </p:nvPr>
        </p:nvSpPr>
        <p:spPr>
          <a:xfrm>
            <a:off x="248444" y="133891"/>
            <a:ext cx="8647112" cy="369332"/>
          </a:xfrm>
        </p:spPr>
        <p:txBody>
          <a:bodyPr/>
          <a:lstStyle/>
          <a:p>
            <a:pPr algn="ctr"/>
            <a:r>
              <a:rPr lang="en-US" dirty="0"/>
              <a:t>Formalize the Structure of your Change Network</a:t>
            </a:r>
          </a:p>
        </p:txBody>
      </p:sp>
      <p:sp>
        <p:nvSpPr>
          <p:cNvPr id="5" name="Isosceles Triangle 4">
            <a:extLst>
              <a:ext uri="{FF2B5EF4-FFF2-40B4-BE49-F238E27FC236}">
                <a16:creationId xmlns:a16="http://schemas.microsoft.com/office/drawing/2014/main" id="{53D467D3-EFE8-49D1-AFA7-CE27EF78040C}"/>
              </a:ext>
            </a:extLst>
          </p:cNvPr>
          <p:cNvSpPr>
            <a:spLocks/>
          </p:cNvSpPr>
          <p:nvPr/>
        </p:nvSpPr>
        <p:spPr>
          <a:xfrm>
            <a:off x="316784" y="887012"/>
            <a:ext cx="8619305" cy="4095457"/>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kern="0">
              <a:solidFill>
                <a:prstClr val="white"/>
              </a:solidFill>
              <a:latin typeface="Calibri"/>
            </a:endParaRPr>
          </a:p>
        </p:txBody>
      </p:sp>
      <p:sp>
        <p:nvSpPr>
          <p:cNvPr id="6" name="Rectangle 5">
            <a:extLst>
              <a:ext uri="{FF2B5EF4-FFF2-40B4-BE49-F238E27FC236}">
                <a16:creationId xmlns:a16="http://schemas.microsoft.com/office/drawing/2014/main" id="{C8C23E97-7127-4630-B79A-EEA509FBA2D9}"/>
              </a:ext>
            </a:extLst>
          </p:cNvPr>
          <p:cNvSpPr/>
          <p:nvPr/>
        </p:nvSpPr>
        <p:spPr>
          <a:xfrm>
            <a:off x="0" y="1728362"/>
            <a:ext cx="9144000" cy="508068"/>
          </a:xfrm>
          <a:prstGeom prst="rect">
            <a:avLst/>
          </a:prstGeom>
          <a:solidFill>
            <a:srgbClr val="36C7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1600" b="1" kern="0" dirty="0">
                <a:solidFill>
                  <a:prstClr val="white"/>
                </a:solidFill>
                <a:latin typeface="Arial" panose="020B0604020202020204" pitchFamily="34" charset="0"/>
                <a:cs typeface="Arial" panose="020B0604020202020204" pitchFamily="34" charset="0"/>
              </a:rPr>
              <a:t>Global Support Team</a:t>
            </a:r>
          </a:p>
          <a:p>
            <a:pPr algn="ctr" defTabSz="685800">
              <a:defRPr/>
            </a:pPr>
            <a:r>
              <a:rPr lang="en-US" sz="1200" kern="0" dirty="0">
                <a:solidFill>
                  <a:prstClr val="white"/>
                </a:solidFill>
                <a:latin typeface="Arial" panose="020B0604020202020204" pitchFamily="34" charset="0"/>
                <a:cs typeface="Arial" panose="020B0604020202020204" pitchFamily="34" charset="0"/>
              </a:rPr>
              <a:t>TA, TM, Internal Communications, Learning, HRS/ASAE, People Analytics</a:t>
            </a:r>
            <a:endParaRPr lang="en-US" sz="2000" kern="0" dirty="0">
              <a:solidFill>
                <a:prstClr val="white"/>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85CB105-73D4-482E-AFF3-658B37397D39}"/>
              </a:ext>
            </a:extLst>
          </p:cNvPr>
          <p:cNvSpPr/>
          <p:nvPr/>
        </p:nvSpPr>
        <p:spPr>
          <a:xfrm>
            <a:off x="1461889" y="3568506"/>
            <a:ext cx="1152660" cy="5527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675" tIns="28575" rIns="66675" bIns="28575" numCol="1" spcCol="0" rtlCol="0" fromWordArt="0" anchor="ctr" anchorCtr="0" forceAA="0" compatLnSpc="1">
            <a:prstTxWarp prst="textNoShape">
              <a:avLst/>
            </a:prstTxWarp>
            <a:noAutofit/>
          </a:bodyPr>
          <a:lstStyle/>
          <a:p>
            <a:pPr algn="ctr" defTabSz="685800">
              <a:defRPr/>
            </a:pPr>
            <a:r>
              <a:rPr lang="en-US" sz="1200" b="1" kern="0">
                <a:solidFill>
                  <a:prstClr val="white"/>
                </a:solidFill>
                <a:latin typeface="Arial" panose="020B0604020202020204" pitchFamily="34" charset="0"/>
                <a:cs typeface="Arial" panose="020B0604020202020204" pitchFamily="34" charset="0"/>
              </a:rPr>
              <a:t>NAM</a:t>
            </a:r>
          </a:p>
          <a:p>
            <a:pPr algn="ctr" defTabSz="685800">
              <a:defRPr/>
            </a:pPr>
            <a:r>
              <a:rPr lang="en-US" sz="1000" kern="0">
                <a:solidFill>
                  <a:prstClr val="white"/>
                </a:solidFill>
                <a:latin typeface="Arial" panose="020B0604020202020204" pitchFamily="34" charset="0"/>
                <a:cs typeface="Arial" panose="020B0604020202020204" pitchFamily="34" charset="0"/>
              </a:rPr>
              <a:t>Region Lead</a:t>
            </a:r>
          </a:p>
        </p:txBody>
      </p:sp>
      <p:sp>
        <p:nvSpPr>
          <p:cNvPr id="17" name="Rectangle 16">
            <a:extLst>
              <a:ext uri="{FF2B5EF4-FFF2-40B4-BE49-F238E27FC236}">
                <a16:creationId xmlns:a16="http://schemas.microsoft.com/office/drawing/2014/main" id="{02D504DB-CB02-42E2-81C3-E6D168715903}"/>
              </a:ext>
            </a:extLst>
          </p:cNvPr>
          <p:cNvSpPr/>
          <p:nvPr/>
        </p:nvSpPr>
        <p:spPr>
          <a:xfrm>
            <a:off x="2762568" y="3568506"/>
            <a:ext cx="1152660" cy="5527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675" tIns="28575" rIns="66675" bIns="28575" numCol="1" spcCol="0" rtlCol="0" fromWordArt="0" anchor="ctr" anchorCtr="0" forceAA="0" compatLnSpc="1">
            <a:prstTxWarp prst="textNoShape">
              <a:avLst/>
            </a:prstTxWarp>
            <a:noAutofit/>
          </a:bodyPr>
          <a:lstStyle/>
          <a:p>
            <a:pPr algn="ctr" defTabSz="685800">
              <a:defRPr/>
            </a:pPr>
            <a:r>
              <a:rPr lang="en-US" sz="1200" b="1" kern="0">
                <a:solidFill>
                  <a:prstClr val="white"/>
                </a:solidFill>
                <a:latin typeface="Arial" panose="020B0604020202020204" pitchFamily="34" charset="0"/>
                <a:cs typeface="Arial" panose="020B0604020202020204" pitchFamily="34" charset="0"/>
              </a:rPr>
              <a:t>China</a:t>
            </a:r>
          </a:p>
          <a:p>
            <a:pPr algn="ctr" defTabSz="685800">
              <a:defRPr/>
            </a:pPr>
            <a:r>
              <a:rPr lang="en-US" sz="1000" kern="0">
                <a:solidFill>
                  <a:prstClr val="white"/>
                </a:solidFill>
                <a:latin typeface="Arial" panose="020B0604020202020204" pitchFamily="34" charset="0"/>
                <a:cs typeface="Arial" panose="020B0604020202020204" pitchFamily="34" charset="0"/>
              </a:rPr>
              <a:t>Region Lead</a:t>
            </a:r>
          </a:p>
        </p:txBody>
      </p:sp>
      <p:sp>
        <p:nvSpPr>
          <p:cNvPr id="18" name="Rectangle 17">
            <a:extLst>
              <a:ext uri="{FF2B5EF4-FFF2-40B4-BE49-F238E27FC236}">
                <a16:creationId xmlns:a16="http://schemas.microsoft.com/office/drawing/2014/main" id="{27DF588F-C6B2-452A-8107-0EF80ACCEBE0}"/>
              </a:ext>
            </a:extLst>
          </p:cNvPr>
          <p:cNvSpPr/>
          <p:nvPr/>
        </p:nvSpPr>
        <p:spPr>
          <a:xfrm>
            <a:off x="4069177" y="3568506"/>
            <a:ext cx="1152660" cy="5527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675" tIns="28575" rIns="66675" bIns="28575" numCol="1" spcCol="0" rtlCol="0" fromWordArt="0" anchor="ctr" anchorCtr="0" forceAA="0" compatLnSpc="1">
            <a:prstTxWarp prst="textNoShape">
              <a:avLst/>
            </a:prstTxWarp>
            <a:noAutofit/>
          </a:bodyPr>
          <a:lstStyle/>
          <a:p>
            <a:pPr algn="ctr" defTabSz="685800">
              <a:defRPr/>
            </a:pPr>
            <a:r>
              <a:rPr lang="en-US" sz="1200" b="1" kern="0">
                <a:solidFill>
                  <a:prstClr val="white"/>
                </a:solidFill>
                <a:latin typeface="Arial" panose="020B0604020202020204" pitchFamily="34" charset="0"/>
                <a:cs typeface="Arial" panose="020B0604020202020204" pitchFamily="34" charset="0"/>
              </a:rPr>
              <a:t>France</a:t>
            </a:r>
          </a:p>
          <a:p>
            <a:pPr algn="ctr" defTabSz="685800">
              <a:defRPr/>
            </a:pPr>
            <a:r>
              <a:rPr lang="en-US" sz="1000" kern="0">
                <a:solidFill>
                  <a:prstClr val="white"/>
                </a:solidFill>
                <a:latin typeface="Arial" panose="020B0604020202020204" pitchFamily="34" charset="0"/>
                <a:cs typeface="Arial" panose="020B0604020202020204" pitchFamily="34" charset="0"/>
              </a:rPr>
              <a:t>Region Lead</a:t>
            </a:r>
          </a:p>
        </p:txBody>
      </p:sp>
      <p:sp>
        <p:nvSpPr>
          <p:cNvPr id="28" name="Rectangle 27">
            <a:extLst>
              <a:ext uri="{FF2B5EF4-FFF2-40B4-BE49-F238E27FC236}">
                <a16:creationId xmlns:a16="http://schemas.microsoft.com/office/drawing/2014/main" id="{DE1AE996-F04C-4824-A900-2499E7999322}"/>
              </a:ext>
            </a:extLst>
          </p:cNvPr>
          <p:cNvSpPr/>
          <p:nvPr/>
        </p:nvSpPr>
        <p:spPr>
          <a:xfrm>
            <a:off x="1532097" y="4398961"/>
            <a:ext cx="1024794" cy="33382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900" b="1" kern="0">
                <a:solidFill>
                  <a:prstClr val="white"/>
                </a:solidFill>
                <a:latin typeface="Arial" panose="020B0604020202020204" pitchFamily="34" charset="0"/>
                <a:cs typeface="Arial" panose="020B0604020202020204" pitchFamily="34" charset="0"/>
              </a:rPr>
              <a:t>Local Champions</a:t>
            </a:r>
            <a:endParaRPr lang="en-US" sz="1400" b="1" kern="0">
              <a:solidFill>
                <a:prstClr val="white"/>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C07FB69-C639-4A7F-BA89-B19ED355946F}"/>
              </a:ext>
            </a:extLst>
          </p:cNvPr>
          <p:cNvSpPr/>
          <p:nvPr/>
        </p:nvSpPr>
        <p:spPr>
          <a:xfrm>
            <a:off x="6639006" y="3568506"/>
            <a:ext cx="1152660" cy="5527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675" tIns="28575" rIns="66675" bIns="28575" numCol="1" spcCol="0" rtlCol="0" fromWordArt="0" anchor="ctr" anchorCtr="0" forceAA="0" compatLnSpc="1">
            <a:prstTxWarp prst="textNoShape">
              <a:avLst/>
            </a:prstTxWarp>
            <a:noAutofit/>
          </a:bodyPr>
          <a:lstStyle/>
          <a:p>
            <a:pPr algn="ctr" defTabSz="685800">
              <a:defRPr/>
            </a:pPr>
            <a:r>
              <a:rPr lang="en-US" sz="1200" b="1" kern="0">
                <a:solidFill>
                  <a:prstClr val="white"/>
                </a:solidFill>
                <a:latin typeface="Arial" panose="020B0604020202020204" pitchFamily="34" charset="0"/>
                <a:cs typeface="Arial" panose="020B0604020202020204" pitchFamily="34" charset="0"/>
              </a:rPr>
              <a:t>International</a:t>
            </a:r>
          </a:p>
          <a:p>
            <a:pPr algn="ctr" defTabSz="685800">
              <a:defRPr/>
            </a:pPr>
            <a:r>
              <a:rPr lang="en-US" sz="1000" kern="0">
                <a:solidFill>
                  <a:prstClr val="white"/>
                </a:solidFill>
                <a:latin typeface="Arial" panose="020B0604020202020204" pitchFamily="34" charset="0"/>
                <a:cs typeface="Arial" panose="020B0604020202020204" pitchFamily="34" charset="0"/>
              </a:rPr>
              <a:t>Region Lead</a:t>
            </a:r>
          </a:p>
        </p:txBody>
      </p:sp>
      <p:sp>
        <p:nvSpPr>
          <p:cNvPr id="39" name="Rectangle 38">
            <a:extLst>
              <a:ext uri="{FF2B5EF4-FFF2-40B4-BE49-F238E27FC236}">
                <a16:creationId xmlns:a16="http://schemas.microsoft.com/office/drawing/2014/main" id="{4F52F361-83A3-4742-8FB2-8B9F3D9C480F}"/>
              </a:ext>
            </a:extLst>
          </p:cNvPr>
          <p:cNvSpPr/>
          <p:nvPr/>
        </p:nvSpPr>
        <p:spPr>
          <a:xfrm>
            <a:off x="2823700" y="4398961"/>
            <a:ext cx="1024794" cy="33382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900" b="1" kern="0">
                <a:solidFill>
                  <a:prstClr val="white"/>
                </a:solidFill>
                <a:latin typeface="Arial" panose="020B0604020202020204" pitchFamily="34" charset="0"/>
                <a:cs typeface="Arial" panose="020B0604020202020204" pitchFamily="34" charset="0"/>
              </a:rPr>
              <a:t>Local Champions</a:t>
            </a:r>
            <a:endParaRPr lang="en-US" sz="1400" b="1" kern="0">
              <a:solidFill>
                <a:prstClr val="white"/>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2C5A74CC-5530-4424-9429-BD2AF8BDF8B6}"/>
              </a:ext>
            </a:extLst>
          </p:cNvPr>
          <p:cNvSpPr/>
          <p:nvPr/>
        </p:nvSpPr>
        <p:spPr>
          <a:xfrm>
            <a:off x="4120723" y="4398961"/>
            <a:ext cx="1024794" cy="33382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900" b="1" kern="0">
                <a:solidFill>
                  <a:prstClr val="white"/>
                </a:solidFill>
                <a:latin typeface="Arial" panose="020B0604020202020204" pitchFamily="34" charset="0"/>
                <a:cs typeface="Arial" panose="020B0604020202020204" pitchFamily="34" charset="0"/>
              </a:rPr>
              <a:t>Local Champions</a:t>
            </a:r>
            <a:endParaRPr lang="en-US" sz="1400" b="1" kern="0">
              <a:solidFill>
                <a:prstClr val="white"/>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EB0B1629-8E79-4BBA-838D-61E57F4EC8AE}"/>
              </a:ext>
            </a:extLst>
          </p:cNvPr>
          <p:cNvSpPr txBox="1"/>
          <p:nvPr/>
        </p:nvSpPr>
        <p:spPr>
          <a:xfrm>
            <a:off x="787593" y="1050331"/>
            <a:ext cx="7715828" cy="577081"/>
          </a:xfrm>
          <a:prstGeom prst="rect">
            <a:avLst/>
          </a:prstGeom>
          <a:solidFill>
            <a:schemeClr val="accent2">
              <a:lumMod val="20000"/>
              <a:lumOff val="80000"/>
            </a:schemeClr>
          </a:solidFill>
          <a:ln>
            <a:solidFill>
              <a:schemeClr val="accent1"/>
            </a:solidFill>
          </a:ln>
        </p:spPr>
        <p:txBody>
          <a:bodyPr wrap="square" rtlCol="0">
            <a:spAutoFit/>
          </a:bodyPr>
          <a:lstStyle/>
          <a:p>
            <a:pPr marL="15874" marR="0" lvl="0" indent="0" algn="ctr" defTabSz="457184" rtl="0" eaLnBrk="1" fontAlgn="auto" latinLnBrk="0" hangingPunct="1">
              <a:lnSpc>
                <a:spcPct val="100000"/>
              </a:lnSpc>
              <a:spcBef>
                <a:spcPts val="500"/>
              </a:spcBef>
              <a:spcAft>
                <a:spcPts val="500"/>
              </a:spcAft>
              <a:buClr>
                <a:srgbClr val="3DCD58"/>
              </a:buClr>
              <a:buSzTx/>
              <a:buFontTx/>
              <a:buNone/>
              <a:tabLst/>
              <a:defRPr/>
            </a:pPr>
            <a:r>
              <a:rPr kumimoji="0" lang="en-US" sz="1050" b="1" i="0" u="none" strike="noStrike" kern="1200" cap="none" spc="0" normalizeH="0" baseline="0" noProof="0">
                <a:ln>
                  <a:noFill/>
                </a:ln>
                <a:solidFill>
                  <a:schemeClr val="accent1"/>
                </a:solidFill>
                <a:effectLst/>
                <a:uLnTx/>
                <a:uFillTx/>
                <a:latin typeface="Arial"/>
                <a:ea typeface="+mn-ea"/>
                <a:cs typeface="Arial"/>
              </a:rPr>
              <a:t>Our ambition is to have a network of champions that </a:t>
            </a:r>
            <a:r>
              <a:rPr kumimoji="0" lang="en-US" sz="1050" b="1" i="0" u="none" strike="noStrike" kern="1200" cap="none" spc="0" normalizeH="0" baseline="0" noProof="0">
                <a:ln>
                  <a:noFill/>
                </a:ln>
                <a:solidFill>
                  <a:srgbClr val="36C746"/>
                </a:solidFill>
                <a:effectLst/>
                <a:uLnTx/>
                <a:uFillTx/>
                <a:latin typeface="Arial"/>
                <a:ea typeface="+mn-ea"/>
                <a:cs typeface="Arial"/>
              </a:rPr>
              <a:t>animate</a:t>
            </a:r>
            <a:r>
              <a:rPr kumimoji="0" lang="en-US" sz="1050" b="1" i="0" u="none" strike="noStrike" kern="1200" cap="none" spc="0" normalizeH="0" baseline="0" noProof="0">
                <a:ln>
                  <a:noFill/>
                </a:ln>
                <a:solidFill>
                  <a:schemeClr val="accent1"/>
                </a:solidFill>
                <a:effectLst/>
                <a:uLnTx/>
                <a:uFillTx/>
                <a:latin typeface="Arial"/>
                <a:ea typeface="+mn-ea"/>
                <a:cs typeface="Arial"/>
              </a:rPr>
              <a:t> and </a:t>
            </a:r>
            <a:r>
              <a:rPr kumimoji="0" lang="en-US" sz="1050" b="1" i="0" u="none" strike="noStrike" kern="1200" cap="none" spc="0" normalizeH="0" baseline="0" noProof="0">
                <a:ln>
                  <a:noFill/>
                </a:ln>
                <a:solidFill>
                  <a:srgbClr val="36C746"/>
                </a:solidFill>
                <a:effectLst/>
                <a:uLnTx/>
                <a:uFillTx/>
                <a:latin typeface="Arial"/>
                <a:ea typeface="+mn-ea"/>
                <a:cs typeface="Arial"/>
              </a:rPr>
              <a:t>support</a:t>
            </a:r>
            <a:r>
              <a:rPr kumimoji="0" lang="en-US" sz="1050" b="1" i="0" u="none" strike="noStrike" kern="1200" cap="none" spc="0" normalizeH="0" baseline="0" noProof="0">
                <a:ln>
                  <a:noFill/>
                </a:ln>
                <a:solidFill>
                  <a:schemeClr val="accent1"/>
                </a:solidFill>
                <a:effectLst/>
                <a:uLnTx/>
                <a:uFillTx/>
                <a:latin typeface="Arial"/>
                <a:ea typeface="+mn-ea"/>
                <a:cs typeface="Arial"/>
              </a:rPr>
              <a:t> the </a:t>
            </a:r>
            <a:r>
              <a:rPr kumimoji="0" lang="en-US" sz="1050" b="1" i="0" u="none" strike="noStrike" kern="1200" cap="none" spc="0" normalizeH="0" baseline="0" noProof="0">
                <a:ln>
                  <a:noFill/>
                </a:ln>
                <a:solidFill>
                  <a:srgbClr val="36C746"/>
                </a:solidFill>
                <a:effectLst/>
                <a:uLnTx/>
                <a:uFillTx/>
                <a:latin typeface="Arial"/>
                <a:ea typeface="+mn-ea"/>
                <a:cs typeface="Arial"/>
              </a:rPr>
              <a:t>Open Talent Market </a:t>
            </a:r>
            <a:r>
              <a:rPr kumimoji="0" lang="en-US" sz="1050" b="1" i="0" u="none" strike="noStrike" kern="1200" cap="none" spc="0" normalizeH="0" baseline="0" noProof="0">
                <a:ln>
                  <a:noFill/>
                </a:ln>
                <a:solidFill>
                  <a:schemeClr val="accent1"/>
                </a:solidFill>
                <a:effectLst/>
                <a:uLnTx/>
                <a:uFillTx/>
                <a:latin typeface="Arial"/>
                <a:ea typeface="+mn-ea"/>
                <a:cs typeface="Arial"/>
              </a:rPr>
              <a:t>who are closer to employees in the business, functions or regions to ensure they are </a:t>
            </a:r>
            <a:r>
              <a:rPr kumimoji="0" lang="en-US" sz="1050" b="1" i="0" u="none" strike="noStrike" kern="1200" cap="none" spc="0" normalizeH="0" baseline="0" noProof="0">
                <a:ln>
                  <a:noFill/>
                </a:ln>
                <a:solidFill>
                  <a:srgbClr val="36C746"/>
                </a:solidFill>
                <a:effectLst/>
                <a:uLnTx/>
                <a:uFillTx/>
                <a:latin typeface="Arial"/>
                <a:ea typeface="+mn-ea"/>
                <a:cs typeface="Arial"/>
              </a:rPr>
              <a:t>aware </a:t>
            </a:r>
            <a:r>
              <a:rPr kumimoji="0" lang="en-US" sz="1050" b="1" i="0" u="none" strike="noStrike" kern="1200" cap="none" spc="0" normalizeH="0" baseline="0" noProof="0">
                <a:ln>
                  <a:noFill/>
                </a:ln>
                <a:solidFill>
                  <a:schemeClr val="accent1"/>
                </a:solidFill>
                <a:effectLst/>
                <a:uLnTx/>
                <a:uFillTx/>
                <a:latin typeface="Arial"/>
                <a:ea typeface="+mn-ea"/>
                <a:cs typeface="Arial"/>
              </a:rPr>
              <a:t>of Schneider’s Talent Philosophy and how the tool (OTM) can </a:t>
            </a:r>
            <a:r>
              <a:rPr kumimoji="0" lang="en-US" sz="1050" b="1" i="0" u="none" strike="noStrike" kern="1200" cap="none" spc="0" normalizeH="0" baseline="0" noProof="0">
                <a:ln>
                  <a:noFill/>
                </a:ln>
                <a:solidFill>
                  <a:schemeClr val="tx2"/>
                </a:solidFill>
                <a:effectLst/>
                <a:uLnTx/>
                <a:uFillTx/>
                <a:latin typeface="Arial"/>
                <a:ea typeface="+mn-ea"/>
                <a:cs typeface="Arial"/>
              </a:rPr>
              <a:t>assist with </a:t>
            </a:r>
            <a:r>
              <a:rPr lang="en-US" sz="1050" b="1">
                <a:solidFill>
                  <a:schemeClr val="tx2"/>
                </a:solidFill>
                <a:latin typeface="Arial"/>
                <a:cs typeface="Arial"/>
              </a:rPr>
              <a:t>their career development </a:t>
            </a:r>
            <a:r>
              <a:rPr lang="en-US" sz="1050" b="1">
                <a:solidFill>
                  <a:schemeClr val="accent1"/>
                </a:solidFill>
                <a:latin typeface="Arial"/>
                <a:cs typeface="Arial"/>
              </a:rPr>
              <a:t>efforts and help </a:t>
            </a:r>
            <a:r>
              <a:rPr kumimoji="0" lang="en-US" sz="1050" b="1" i="0" u="none" strike="noStrike" kern="1200" cap="none" spc="0" normalizeH="0" baseline="0" noProof="0">
                <a:ln>
                  <a:noFill/>
                </a:ln>
                <a:solidFill>
                  <a:srgbClr val="36C746"/>
                </a:solidFill>
                <a:effectLst/>
                <a:uLnTx/>
                <a:uFillTx/>
                <a:latin typeface="Arial"/>
                <a:ea typeface="+mn-ea"/>
                <a:cs typeface="Arial"/>
              </a:rPr>
              <a:t>enable</a:t>
            </a:r>
            <a:r>
              <a:rPr kumimoji="0" lang="en-US" sz="1050" b="1" i="0" u="none" strike="noStrike" kern="1200" cap="none" spc="0" normalizeH="0" baseline="0" noProof="0">
                <a:ln>
                  <a:noFill/>
                </a:ln>
                <a:solidFill>
                  <a:schemeClr val="accent1"/>
                </a:solidFill>
                <a:effectLst/>
                <a:uLnTx/>
                <a:uFillTx/>
                <a:latin typeface="Arial"/>
                <a:ea typeface="+mn-ea"/>
                <a:cs typeface="Arial"/>
              </a:rPr>
              <a:t> them to reach their </a:t>
            </a:r>
            <a:r>
              <a:rPr kumimoji="0" lang="en-US" sz="1050" b="1" i="0" u="none" strike="noStrike" kern="1200" cap="none" spc="0" normalizeH="0" baseline="0" noProof="0">
                <a:ln>
                  <a:noFill/>
                </a:ln>
                <a:solidFill>
                  <a:srgbClr val="36C746"/>
                </a:solidFill>
                <a:effectLst/>
                <a:uLnTx/>
                <a:uFillTx/>
                <a:latin typeface="Arial"/>
                <a:ea typeface="+mn-ea"/>
                <a:cs typeface="Arial"/>
              </a:rPr>
              <a:t>fullest potential</a:t>
            </a:r>
            <a:r>
              <a:rPr kumimoji="0" lang="en-US" sz="1050" b="1" i="0" u="none" strike="noStrike" kern="1200" cap="none" spc="0" normalizeH="0" baseline="0" noProof="0">
                <a:ln>
                  <a:noFill/>
                </a:ln>
                <a:solidFill>
                  <a:schemeClr val="accent1"/>
                </a:solidFill>
                <a:effectLst/>
                <a:uLnTx/>
                <a:uFillTx/>
                <a:latin typeface="Arial"/>
                <a:ea typeface="+mn-ea"/>
                <a:cs typeface="Arial"/>
              </a:rPr>
              <a:t>.  </a:t>
            </a:r>
          </a:p>
        </p:txBody>
      </p:sp>
      <p:sp>
        <p:nvSpPr>
          <p:cNvPr id="45" name="Rectangle 44">
            <a:extLst>
              <a:ext uri="{FF2B5EF4-FFF2-40B4-BE49-F238E27FC236}">
                <a16:creationId xmlns:a16="http://schemas.microsoft.com/office/drawing/2014/main" id="{12AE6D94-8CC4-49B4-A13A-14318FB2341E}"/>
              </a:ext>
            </a:extLst>
          </p:cNvPr>
          <p:cNvSpPr/>
          <p:nvPr/>
        </p:nvSpPr>
        <p:spPr>
          <a:xfrm>
            <a:off x="5354488" y="3568506"/>
            <a:ext cx="1152660" cy="55277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675" tIns="28575" rIns="66675" bIns="28575" numCol="1" spcCol="0" rtlCol="0" fromWordArt="0" anchor="ctr" anchorCtr="0" forceAA="0" compatLnSpc="1">
            <a:prstTxWarp prst="textNoShape">
              <a:avLst/>
            </a:prstTxWarp>
            <a:noAutofit/>
          </a:bodyPr>
          <a:lstStyle/>
          <a:p>
            <a:pPr algn="ctr" defTabSz="685800">
              <a:defRPr/>
            </a:pPr>
            <a:r>
              <a:rPr lang="en-US" sz="1200" b="1" kern="0">
                <a:solidFill>
                  <a:prstClr val="white"/>
                </a:solidFill>
                <a:latin typeface="Arial" panose="020B0604020202020204" pitchFamily="34" charset="0"/>
                <a:cs typeface="Arial" panose="020B0604020202020204" pitchFamily="34" charset="0"/>
              </a:rPr>
              <a:t>Europe</a:t>
            </a:r>
          </a:p>
          <a:p>
            <a:pPr algn="ctr" defTabSz="685800">
              <a:defRPr/>
            </a:pPr>
            <a:r>
              <a:rPr lang="en-US" sz="1000" kern="0">
                <a:solidFill>
                  <a:prstClr val="white"/>
                </a:solidFill>
                <a:latin typeface="Arial" panose="020B0604020202020204" pitchFamily="34" charset="0"/>
                <a:cs typeface="Arial" panose="020B0604020202020204" pitchFamily="34" charset="0"/>
              </a:rPr>
              <a:t>Region Lead</a:t>
            </a:r>
          </a:p>
        </p:txBody>
      </p:sp>
      <p:sp>
        <p:nvSpPr>
          <p:cNvPr id="47" name="Rectangle 46">
            <a:extLst>
              <a:ext uri="{FF2B5EF4-FFF2-40B4-BE49-F238E27FC236}">
                <a16:creationId xmlns:a16="http://schemas.microsoft.com/office/drawing/2014/main" id="{EA1A721E-7105-4530-A416-8FCDE88ABD3B}"/>
              </a:ext>
            </a:extLst>
          </p:cNvPr>
          <p:cNvSpPr/>
          <p:nvPr/>
        </p:nvSpPr>
        <p:spPr>
          <a:xfrm>
            <a:off x="5435378" y="4404306"/>
            <a:ext cx="1024794" cy="33382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900" b="1" kern="0">
                <a:solidFill>
                  <a:prstClr val="white"/>
                </a:solidFill>
                <a:latin typeface="Arial" panose="020B0604020202020204" pitchFamily="34" charset="0"/>
                <a:cs typeface="Arial" panose="020B0604020202020204" pitchFamily="34" charset="0"/>
              </a:rPr>
              <a:t>*Local Champions</a:t>
            </a:r>
            <a:endParaRPr lang="en-US" sz="1400" b="1" kern="0">
              <a:solidFill>
                <a:prstClr val="white"/>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967AF5-FD36-4964-BE4D-C098640C7C4B}"/>
              </a:ext>
            </a:extLst>
          </p:cNvPr>
          <p:cNvSpPr/>
          <p:nvPr/>
        </p:nvSpPr>
        <p:spPr>
          <a:xfrm>
            <a:off x="6742948" y="4398961"/>
            <a:ext cx="1024794" cy="33382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US" sz="900" b="1" kern="0">
                <a:solidFill>
                  <a:prstClr val="white"/>
                </a:solidFill>
                <a:latin typeface="Arial" panose="020B0604020202020204" pitchFamily="34" charset="0"/>
                <a:cs typeface="Arial" panose="020B0604020202020204" pitchFamily="34" charset="0"/>
              </a:rPr>
              <a:t>*Local Champions</a:t>
            </a:r>
            <a:endParaRPr lang="en-US" sz="1400" b="1" kern="0">
              <a:solidFill>
                <a:prstClr val="white"/>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13B20C94-EC51-4759-8CB8-1171E36E94C7}"/>
              </a:ext>
            </a:extLst>
          </p:cNvPr>
          <p:cNvSpPr/>
          <p:nvPr/>
        </p:nvSpPr>
        <p:spPr>
          <a:xfrm>
            <a:off x="2318686" y="2371164"/>
            <a:ext cx="1299674" cy="34395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900" b="1" kern="0">
                <a:solidFill>
                  <a:prstClr val="white"/>
                </a:solidFill>
                <a:latin typeface="Arial" panose="020B0604020202020204" pitchFamily="34" charset="0"/>
                <a:cs typeface="Arial" panose="020B0604020202020204" pitchFamily="34" charset="0"/>
              </a:rPr>
              <a:t>Energy Management</a:t>
            </a:r>
          </a:p>
        </p:txBody>
      </p:sp>
      <p:sp>
        <p:nvSpPr>
          <p:cNvPr id="31" name="Rectangle 30">
            <a:extLst>
              <a:ext uri="{FF2B5EF4-FFF2-40B4-BE49-F238E27FC236}">
                <a16:creationId xmlns:a16="http://schemas.microsoft.com/office/drawing/2014/main" id="{E227990B-8EC4-4F69-BA04-F4162C3EA5EA}"/>
              </a:ext>
            </a:extLst>
          </p:cNvPr>
          <p:cNvSpPr/>
          <p:nvPr/>
        </p:nvSpPr>
        <p:spPr>
          <a:xfrm>
            <a:off x="5525641" y="2371165"/>
            <a:ext cx="1299674" cy="34395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900" b="1" kern="0">
                <a:solidFill>
                  <a:prstClr val="white"/>
                </a:solidFill>
                <a:latin typeface="Arial" panose="020B0604020202020204" pitchFamily="34" charset="0"/>
                <a:cs typeface="Arial" panose="020B0604020202020204" pitchFamily="34" charset="0"/>
              </a:rPr>
              <a:t>Industrial Automation</a:t>
            </a:r>
          </a:p>
        </p:txBody>
      </p:sp>
      <p:sp>
        <p:nvSpPr>
          <p:cNvPr id="32" name="Rectangle 31">
            <a:extLst>
              <a:ext uri="{FF2B5EF4-FFF2-40B4-BE49-F238E27FC236}">
                <a16:creationId xmlns:a16="http://schemas.microsoft.com/office/drawing/2014/main" id="{F3492406-12EB-4D19-A1A8-CC52D59F50EC}"/>
              </a:ext>
            </a:extLst>
          </p:cNvPr>
          <p:cNvSpPr/>
          <p:nvPr/>
        </p:nvSpPr>
        <p:spPr>
          <a:xfrm>
            <a:off x="1705324" y="2964268"/>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Schneider Digital</a:t>
            </a:r>
          </a:p>
        </p:txBody>
      </p:sp>
      <p:sp>
        <p:nvSpPr>
          <p:cNvPr id="34" name="Rectangle 33">
            <a:extLst>
              <a:ext uri="{FF2B5EF4-FFF2-40B4-BE49-F238E27FC236}">
                <a16:creationId xmlns:a16="http://schemas.microsoft.com/office/drawing/2014/main" id="{0AD48A5D-236F-44E2-97F2-E994CDF6E874}"/>
              </a:ext>
            </a:extLst>
          </p:cNvPr>
          <p:cNvSpPr/>
          <p:nvPr/>
        </p:nvSpPr>
        <p:spPr>
          <a:xfrm>
            <a:off x="2473000" y="2963726"/>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Global Marketing</a:t>
            </a:r>
          </a:p>
        </p:txBody>
      </p:sp>
      <p:sp>
        <p:nvSpPr>
          <p:cNvPr id="37" name="Rectangle 36">
            <a:extLst>
              <a:ext uri="{FF2B5EF4-FFF2-40B4-BE49-F238E27FC236}">
                <a16:creationId xmlns:a16="http://schemas.microsoft.com/office/drawing/2014/main" id="{EFF30AA3-A772-4844-A7B6-B10341EF6B21}"/>
              </a:ext>
            </a:extLst>
          </p:cNvPr>
          <p:cNvSpPr/>
          <p:nvPr/>
        </p:nvSpPr>
        <p:spPr>
          <a:xfrm>
            <a:off x="3233049" y="2963727"/>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Global HR</a:t>
            </a:r>
          </a:p>
        </p:txBody>
      </p:sp>
      <p:sp>
        <p:nvSpPr>
          <p:cNvPr id="41" name="Rectangle 40">
            <a:extLst>
              <a:ext uri="{FF2B5EF4-FFF2-40B4-BE49-F238E27FC236}">
                <a16:creationId xmlns:a16="http://schemas.microsoft.com/office/drawing/2014/main" id="{CB010E9E-E9AD-4469-8F3D-3C662A2B0C93}"/>
              </a:ext>
            </a:extLst>
          </p:cNvPr>
          <p:cNvSpPr/>
          <p:nvPr/>
        </p:nvSpPr>
        <p:spPr>
          <a:xfrm>
            <a:off x="4004971" y="2963726"/>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Finance</a:t>
            </a:r>
          </a:p>
        </p:txBody>
      </p:sp>
      <p:sp>
        <p:nvSpPr>
          <p:cNvPr id="42" name="Rectangle 41">
            <a:extLst>
              <a:ext uri="{FF2B5EF4-FFF2-40B4-BE49-F238E27FC236}">
                <a16:creationId xmlns:a16="http://schemas.microsoft.com/office/drawing/2014/main" id="{ECF300DB-BE3B-4B8F-B805-2E46DBFB101E}"/>
              </a:ext>
            </a:extLst>
          </p:cNvPr>
          <p:cNvSpPr/>
          <p:nvPr/>
        </p:nvSpPr>
        <p:spPr>
          <a:xfrm>
            <a:off x="4790808" y="2963421"/>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GSC</a:t>
            </a:r>
          </a:p>
        </p:txBody>
      </p:sp>
      <p:sp>
        <p:nvSpPr>
          <p:cNvPr id="43" name="Rectangle 42">
            <a:extLst>
              <a:ext uri="{FF2B5EF4-FFF2-40B4-BE49-F238E27FC236}">
                <a16:creationId xmlns:a16="http://schemas.microsoft.com/office/drawing/2014/main" id="{9726AFE6-2E04-4B27-B8A1-A86EB2E530B0}"/>
              </a:ext>
            </a:extLst>
          </p:cNvPr>
          <p:cNvSpPr/>
          <p:nvPr/>
        </p:nvSpPr>
        <p:spPr>
          <a:xfrm>
            <a:off x="5558484" y="2962879"/>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Strategy &amp; Sustainability</a:t>
            </a:r>
          </a:p>
        </p:txBody>
      </p:sp>
      <p:sp>
        <p:nvSpPr>
          <p:cNvPr id="48" name="Rectangle 47">
            <a:extLst>
              <a:ext uri="{FF2B5EF4-FFF2-40B4-BE49-F238E27FC236}">
                <a16:creationId xmlns:a16="http://schemas.microsoft.com/office/drawing/2014/main" id="{9F1E1AB3-CABF-4DBB-9E1A-86D9935552C4}"/>
              </a:ext>
            </a:extLst>
          </p:cNvPr>
          <p:cNvSpPr/>
          <p:nvPr/>
        </p:nvSpPr>
        <p:spPr>
          <a:xfrm>
            <a:off x="6318533" y="2962880"/>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Innovation</a:t>
            </a:r>
          </a:p>
        </p:txBody>
      </p:sp>
      <p:sp>
        <p:nvSpPr>
          <p:cNvPr id="49" name="Rectangle 48">
            <a:extLst>
              <a:ext uri="{FF2B5EF4-FFF2-40B4-BE49-F238E27FC236}">
                <a16:creationId xmlns:a16="http://schemas.microsoft.com/office/drawing/2014/main" id="{49ADD1B3-FC33-4796-9BC9-56814BED0CF4}"/>
              </a:ext>
            </a:extLst>
          </p:cNvPr>
          <p:cNvSpPr/>
          <p:nvPr/>
        </p:nvSpPr>
        <p:spPr>
          <a:xfrm>
            <a:off x="7090455" y="2962879"/>
            <a:ext cx="676178" cy="34395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defRPr/>
            </a:pPr>
            <a:r>
              <a:rPr lang="en-US" sz="800" b="1" kern="0">
                <a:solidFill>
                  <a:prstClr val="white"/>
                </a:solidFill>
                <a:latin typeface="Arial" panose="020B0604020202020204" pitchFamily="34" charset="0"/>
                <a:cs typeface="Arial" panose="020B0604020202020204" pitchFamily="34" charset="0"/>
              </a:rPr>
              <a:t>Governance</a:t>
            </a:r>
          </a:p>
        </p:txBody>
      </p:sp>
      <p:sp>
        <p:nvSpPr>
          <p:cNvPr id="55" name="TextBox 54">
            <a:extLst>
              <a:ext uri="{FF2B5EF4-FFF2-40B4-BE49-F238E27FC236}">
                <a16:creationId xmlns:a16="http://schemas.microsoft.com/office/drawing/2014/main" id="{2B02BC0B-CF4E-4E0D-B5CD-DD97C2312EE7}"/>
              </a:ext>
            </a:extLst>
          </p:cNvPr>
          <p:cNvSpPr txBox="1"/>
          <p:nvPr/>
        </p:nvSpPr>
        <p:spPr>
          <a:xfrm>
            <a:off x="5142551" y="4901805"/>
            <a:ext cx="4572000" cy="276999"/>
          </a:xfrm>
          <a:prstGeom prst="rect">
            <a:avLst/>
          </a:prstGeom>
          <a:noFill/>
        </p:spPr>
        <p:txBody>
          <a:bodyPr wrap="square">
            <a:spAutoFit/>
          </a:bodyPr>
          <a:lstStyle/>
          <a:p>
            <a:r>
              <a:rPr lang="en-US" sz="1200" b="1">
                <a:solidFill>
                  <a:schemeClr val="accent1"/>
                </a:solidFill>
              </a:rPr>
              <a:t>* </a:t>
            </a:r>
            <a:r>
              <a:rPr lang="en-US" sz="700" b="1">
                <a:solidFill>
                  <a:schemeClr val="accent1"/>
                </a:solidFill>
              </a:rPr>
              <a:t>Regional lead may opt to assign local leads to support by Zone / Country</a:t>
            </a:r>
          </a:p>
        </p:txBody>
      </p:sp>
      <p:sp>
        <p:nvSpPr>
          <p:cNvPr id="57" name="TextBox 56">
            <a:extLst>
              <a:ext uri="{FF2B5EF4-FFF2-40B4-BE49-F238E27FC236}">
                <a16:creationId xmlns:a16="http://schemas.microsoft.com/office/drawing/2014/main" id="{AF403FD3-07FA-45FE-8506-E6E2E2ED60E6}"/>
              </a:ext>
            </a:extLst>
          </p:cNvPr>
          <p:cNvSpPr txBox="1"/>
          <p:nvPr/>
        </p:nvSpPr>
        <p:spPr>
          <a:xfrm>
            <a:off x="1521496" y="2420007"/>
            <a:ext cx="973922" cy="246221"/>
          </a:xfrm>
          <a:prstGeom prst="rect">
            <a:avLst/>
          </a:prstGeom>
          <a:noFill/>
        </p:spPr>
        <p:txBody>
          <a:bodyPr wrap="square">
            <a:spAutoFit/>
          </a:bodyPr>
          <a:lstStyle/>
          <a:p>
            <a:r>
              <a:rPr lang="en-US" sz="1000" b="1" i="1">
                <a:solidFill>
                  <a:schemeClr val="accent1"/>
                </a:solidFill>
              </a:rPr>
              <a:t>Required</a:t>
            </a:r>
            <a:endParaRPr lang="en-US" sz="400" b="1" i="1">
              <a:solidFill>
                <a:schemeClr val="accent1"/>
              </a:solidFill>
            </a:endParaRPr>
          </a:p>
        </p:txBody>
      </p:sp>
      <p:sp>
        <p:nvSpPr>
          <p:cNvPr id="58" name="TextBox 57">
            <a:extLst>
              <a:ext uri="{FF2B5EF4-FFF2-40B4-BE49-F238E27FC236}">
                <a16:creationId xmlns:a16="http://schemas.microsoft.com/office/drawing/2014/main" id="{662DBCC1-0F78-4D7A-8220-7191B0380DAF}"/>
              </a:ext>
            </a:extLst>
          </p:cNvPr>
          <p:cNvSpPr txBox="1"/>
          <p:nvPr/>
        </p:nvSpPr>
        <p:spPr>
          <a:xfrm>
            <a:off x="908134" y="2999846"/>
            <a:ext cx="973922" cy="246221"/>
          </a:xfrm>
          <a:prstGeom prst="rect">
            <a:avLst/>
          </a:prstGeom>
          <a:noFill/>
        </p:spPr>
        <p:txBody>
          <a:bodyPr wrap="square">
            <a:spAutoFit/>
          </a:bodyPr>
          <a:lstStyle/>
          <a:p>
            <a:r>
              <a:rPr lang="en-US" sz="1000" b="1" i="1">
                <a:solidFill>
                  <a:schemeClr val="accent1"/>
                </a:solidFill>
              </a:rPr>
              <a:t>Optional</a:t>
            </a:r>
            <a:endParaRPr lang="en-US" sz="400" b="1" i="1">
              <a:solidFill>
                <a:schemeClr val="accent1"/>
              </a:solidFill>
            </a:endParaRPr>
          </a:p>
        </p:txBody>
      </p:sp>
      <p:sp>
        <p:nvSpPr>
          <p:cNvPr id="59" name="TextBox 58">
            <a:extLst>
              <a:ext uri="{FF2B5EF4-FFF2-40B4-BE49-F238E27FC236}">
                <a16:creationId xmlns:a16="http://schemas.microsoft.com/office/drawing/2014/main" id="{CC9F5ED3-13AB-47E8-92A4-9B4F9EDA0DF8}"/>
              </a:ext>
            </a:extLst>
          </p:cNvPr>
          <p:cNvSpPr txBox="1"/>
          <p:nvPr/>
        </p:nvSpPr>
        <p:spPr>
          <a:xfrm>
            <a:off x="708824" y="3714086"/>
            <a:ext cx="973922" cy="246221"/>
          </a:xfrm>
          <a:prstGeom prst="rect">
            <a:avLst/>
          </a:prstGeom>
          <a:noFill/>
        </p:spPr>
        <p:txBody>
          <a:bodyPr wrap="square">
            <a:spAutoFit/>
          </a:bodyPr>
          <a:lstStyle/>
          <a:p>
            <a:r>
              <a:rPr lang="en-US" sz="1000" b="1" i="1">
                <a:solidFill>
                  <a:schemeClr val="accent1"/>
                </a:solidFill>
              </a:rPr>
              <a:t>Required</a:t>
            </a:r>
            <a:endParaRPr lang="en-US" sz="400" b="1" i="1">
              <a:solidFill>
                <a:schemeClr val="accent1"/>
              </a:solidFill>
            </a:endParaRPr>
          </a:p>
        </p:txBody>
      </p:sp>
      <p:sp>
        <p:nvSpPr>
          <p:cNvPr id="60" name="TextBox 59">
            <a:extLst>
              <a:ext uri="{FF2B5EF4-FFF2-40B4-BE49-F238E27FC236}">
                <a16:creationId xmlns:a16="http://schemas.microsoft.com/office/drawing/2014/main" id="{07CCB300-ACE1-468C-88FA-B790DE17F545}"/>
              </a:ext>
            </a:extLst>
          </p:cNvPr>
          <p:cNvSpPr txBox="1"/>
          <p:nvPr/>
        </p:nvSpPr>
        <p:spPr>
          <a:xfrm>
            <a:off x="745820" y="4425262"/>
            <a:ext cx="973922" cy="246221"/>
          </a:xfrm>
          <a:prstGeom prst="rect">
            <a:avLst/>
          </a:prstGeom>
          <a:noFill/>
        </p:spPr>
        <p:txBody>
          <a:bodyPr wrap="square">
            <a:spAutoFit/>
          </a:bodyPr>
          <a:lstStyle/>
          <a:p>
            <a:r>
              <a:rPr lang="en-US" sz="1000" b="1" i="1">
                <a:solidFill>
                  <a:schemeClr val="accent1"/>
                </a:solidFill>
              </a:rPr>
              <a:t>Optional</a:t>
            </a:r>
            <a:endParaRPr lang="en-US" sz="400" b="1" i="1">
              <a:solidFill>
                <a:schemeClr val="accent1"/>
              </a:solidFill>
            </a:endParaRPr>
          </a:p>
        </p:txBody>
      </p:sp>
      <p:cxnSp>
        <p:nvCxnSpPr>
          <p:cNvPr id="10" name="Straight Connector 9">
            <a:extLst>
              <a:ext uri="{FF2B5EF4-FFF2-40B4-BE49-F238E27FC236}">
                <a16:creationId xmlns:a16="http://schemas.microsoft.com/office/drawing/2014/main" id="{3E1BFA61-E0D1-4DEF-82E3-389256462E32}"/>
              </a:ext>
            </a:extLst>
          </p:cNvPr>
          <p:cNvCxnSpPr>
            <a:cxnSpLocks/>
          </p:cNvCxnSpPr>
          <p:nvPr/>
        </p:nvCxnSpPr>
        <p:spPr>
          <a:xfrm>
            <a:off x="292464" y="3434763"/>
            <a:ext cx="8498070" cy="0"/>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2F078BF-AA36-4897-8CD9-DC025B18E03E}"/>
              </a:ext>
            </a:extLst>
          </p:cNvPr>
          <p:cNvSpPr txBox="1"/>
          <p:nvPr/>
        </p:nvSpPr>
        <p:spPr>
          <a:xfrm>
            <a:off x="0" y="2397283"/>
            <a:ext cx="1075765" cy="461665"/>
          </a:xfrm>
          <a:prstGeom prst="rect">
            <a:avLst/>
          </a:prstGeom>
          <a:solidFill>
            <a:schemeClr val="tx2"/>
          </a:solidFill>
        </p:spPr>
        <p:txBody>
          <a:bodyPr wrap="square" rtlCol="0">
            <a:spAutoFit/>
          </a:bodyPr>
          <a:lstStyle/>
          <a:p>
            <a:pPr algn="ctr"/>
            <a:r>
              <a:rPr lang="en-US" sz="1200" b="1">
                <a:solidFill>
                  <a:schemeClr val="bg1"/>
                </a:solidFill>
              </a:rPr>
              <a:t>GLOBAL ENTITIES</a:t>
            </a:r>
          </a:p>
        </p:txBody>
      </p:sp>
      <p:sp>
        <p:nvSpPr>
          <p:cNvPr id="62" name="TextBox 61">
            <a:extLst>
              <a:ext uri="{FF2B5EF4-FFF2-40B4-BE49-F238E27FC236}">
                <a16:creationId xmlns:a16="http://schemas.microsoft.com/office/drawing/2014/main" id="{AC81FF38-157E-4016-BE92-6999E5D4CF26}"/>
              </a:ext>
            </a:extLst>
          </p:cNvPr>
          <p:cNvSpPr txBox="1"/>
          <p:nvPr/>
        </p:nvSpPr>
        <p:spPr>
          <a:xfrm>
            <a:off x="6404" y="4032695"/>
            <a:ext cx="1075765" cy="276999"/>
          </a:xfrm>
          <a:prstGeom prst="rect">
            <a:avLst/>
          </a:prstGeom>
          <a:solidFill>
            <a:schemeClr val="tx2"/>
          </a:solidFill>
        </p:spPr>
        <p:txBody>
          <a:bodyPr wrap="square" rtlCol="0">
            <a:spAutoFit/>
          </a:bodyPr>
          <a:lstStyle/>
          <a:p>
            <a:pPr algn="ctr"/>
            <a:r>
              <a:rPr lang="en-US" sz="1200" b="1">
                <a:solidFill>
                  <a:schemeClr val="bg1"/>
                </a:solidFill>
              </a:rPr>
              <a:t>REGIONAL</a:t>
            </a:r>
          </a:p>
        </p:txBody>
      </p:sp>
      <p:sp>
        <p:nvSpPr>
          <p:cNvPr id="2" name="Text Placeholder 3">
            <a:extLst>
              <a:ext uri="{FF2B5EF4-FFF2-40B4-BE49-F238E27FC236}">
                <a16:creationId xmlns:a16="http://schemas.microsoft.com/office/drawing/2014/main" id="{7C70695F-5549-F539-55FC-7EC6A1793DE2}"/>
              </a:ext>
            </a:extLst>
          </p:cNvPr>
          <p:cNvSpPr txBox="1">
            <a:spLocks/>
          </p:cNvSpPr>
          <p:nvPr/>
        </p:nvSpPr>
        <p:spPr>
          <a:xfrm>
            <a:off x="252100" y="676849"/>
            <a:ext cx="8647112" cy="369332"/>
          </a:xfrm>
          <a:prstGeom prst="rect">
            <a:avLst/>
          </a:prstGeom>
        </p:spPr>
        <p:txBody>
          <a:bodyPr vert="horz" lIns="0" tIns="0" rIns="0" bIns="0" rtlCol="0" anchor="ctr">
            <a:noAutofit/>
          </a:bodyPr>
          <a:lstStyle>
            <a:lvl1pPr marL="173032" indent="-157158" algn="l" defTabSz="457184" rtl="0" eaLnBrk="1" latinLnBrk="0" hangingPunct="1">
              <a:spcBef>
                <a:spcPts val="500"/>
              </a:spcBef>
              <a:spcAft>
                <a:spcPts val="500"/>
              </a:spcAft>
              <a:buClr>
                <a:schemeClr val="bg2"/>
              </a:buClr>
              <a:buFontTx/>
              <a:buNone/>
              <a:defRPr sz="2400" kern="1200">
                <a:solidFill>
                  <a:schemeClr val="bg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b="1" dirty="0">
                <a:solidFill>
                  <a:schemeClr val="tx2"/>
                </a:solidFill>
              </a:rPr>
              <a:t>OTM Global Community Network of Champions</a:t>
            </a:r>
          </a:p>
        </p:txBody>
      </p:sp>
    </p:spTree>
    <p:extLst>
      <p:ext uri="{BB962C8B-B14F-4D97-AF65-F5344CB8AC3E}">
        <p14:creationId xmlns:p14="http://schemas.microsoft.com/office/powerpoint/2010/main" val="139255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99C1A-33A0-4823-B72E-C9B64E0BE9CD}"/>
              </a:ext>
            </a:extLst>
          </p:cNvPr>
          <p:cNvSpPr>
            <a:spLocks noGrp="1"/>
          </p:cNvSpPr>
          <p:nvPr>
            <p:ph type="sldNum" sz="quarter" idx="4"/>
          </p:nvPr>
        </p:nvSpPr>
        <p:spPr/>
        <p:txBody>
          <a:bodyPr/>
          <a:lstStyle/>
          <a:p>
            <a:r>
              <a:rPr lang="en-US"/>
              <a:t>Page </a:t>
            </a:r>
            <a:fld id="{5A9C12DC-491F-9444-86A2-13AC5C62A2FC}" type="slidenum">
              <a:rPr lang="en-US" smtClean="0"/>
              <a:pPr/>
              <a:t>9</a:t>
            </a:fld>
            <a:endParaRPr lang="en-US"/>
          </a:p>
        </p:txBody>
      </p:sp>
      <p:sp>
        <p:nvSpPr>
          <p:cNvPr id="5" name="Footer Placeholder 4">
            <a:extLst>
              <a:ext uri="{FF2B5EF4-FFF2-40B4-BE49-F238E27FC236}">
                <a16:creationId xmlns:a16="http://schemas.microsoft.com/office/drawing/2014/main" id="{4AC93F54-F231-4308-A48A-51B12F1A0494}"/>
              </a:ext>
            </a:extLst>
          </p:cNvPr>
          <p:cNvSpPr>
            <a:spLocks noGrp="1"/>
          </p:cNvSpPr>
          <p:nvPr>
            <p:ph type="ftr" sz="quarter" idx="3"/>
          </p:nvPr>
        </p:nvSpPr>
        <p:spPr/>
        <p:txBody>
          <a:bodyPr/>
          <a:lstStyle/>
          <a:p>
            <a:r>
              <a:rPr lang="en-US"/>
              <a:t>Confidential Property of Schneider Electric |</a:t>
            </a:r>
          </a:p>
        </p:txBody>
      </p:sp>
      <p:sp>
        <p:nvSpPr>
          <p:cNvPr id="6" name="Text Placeholder 5">
            <a:extLst>
              <a:ext uri="{FF2B5EF4-FFF2-40B4-BE49-F238E27FC236}">
                <a16:creationId xmlns:a16="http://schemas.microsoft.com/office/drawing/2014/main" id="{C934E5AB-9708-4C24-9181-B745CB91614E}"/>
              </a:ext>
            </a:extLst>
          </p:cNvPr>
          <p:cNvSpPr>
            <a:spLocks noGrp="1"/>
          </p:cNvSpPr>
          <p:nvPr>
            <p:ph type="body" sz="quarter" idx="32"/>
          </p:nvPr>
        </p:nvSpPr>
        <p:spPr>
          <a:xfrm>
            <a:off x="319743" y="75840"/>
            <a:ext cx="8647112" cy="369332"/>
          </a:xfrm>
        </p:spPr>
        <p:txBody>
          <a:bodyPr/>
          <a:lstStyle/>
          <a:p>
            <a:pPr algn="ctr"/>
            <a:r>
              <a:rPr lang="en-US" dirty="0"/>
              <a:t>Ensure that the Purpose of the Change Network is clear</a:t>
            </a:r>
          </a:p>
        </p:txBody>
      </p:sp>
      <p:sp>
        <p:nvSpPr>
          <p:cNvPr id="11" name="TextBox 10">
            <a:extLst>
              <a:ext uri="{FF2B5EF4-FFF2-40B4-BE49-F238E27FC236}">
                <a16:creationId xmlns:a16="http://schemas.microsoft.com/office/drawing/2014/main" id="{0F4E0D84-87DC-4E20-8CCC-64A459E82A3A}"/>
              </a:ext>
            </a:extLst>
          </p:cNvPr>
          <p:cNvSpPr txBox="1"/>
          <p:nvPr/>
        </p:nvSpPr>
        <p:spPr>
          <a:xfrm>
            <a:off x="4802523" y="2028137"/>
            <a:ext cx="4218532" cy="2631490"/>
          </a:xfrm>
          <a:prstGeom prst="rect">
            <a:avLst/>
          </a:prstGeom>
          <a:noFill/>
        </p:spPr>
        <p:txBody>
          <a:bodyPr wrap="square" rtlCol="0">
            <a:spAutoFit/>
          </a:bodyPr>
          <a:lstStyle/>
          <a:p>
            <a:r>
              <a:rPr lang="en-US" sz="1200" dirty="0">
                <a:solidFill>
                  <a:srgbClr val="36C746"/>
                </a:solidFill>
              </a:rPr>
              <a:t>Overview</a:t>
            </a:r>
          </a:p>
          <a:p>
            <a:pPr>
              <a:buClr>
                <a:srgbClr val="36C746"/>
              </a:buClr>
            </a:pPr>
            <a:r>
              <a:rPr lang="en-US" sz="1200" dirty="0">
                <a:solidFill>
                  <a:schemeClr val="accent1"/>
                </a:solidFill>
              </a:rPr>
              <a:t>Through guidance and support from the Global Team, the Local Community will help promote adoption and usage of the platform in alignment with the stated KPIs as well as remain informed of the plans for new features / functionality to ensure our employees are aware and empowered to drive their own career development.</a:t>
            </a:r>
          </a:p>
          <a:p>
            <a:pPr>
              <a:buClr>
                <a:srgbClr val="36C746"/>
              </a:buClr>
            </a:pPr>
            <a:endParaRPr lang="en-US" sz="1400" dirty="0">
              <a:solidFill>
                <a:schemeClr val="accent1"/>
              </a:solidFill>
            </a:endParaRPr>
          </a:p>
          <a:p>
            <a:pPr>
              <a:buClr>
                <a:srgbClr val="36C746"/>
              </a:buClr>
            </a:pPr>
            <a:r>
              <a:rPr lang="en-US" sz="1200" dirty="0">
                <a:solidFill>
                  <a:srgbClr val="36C746"/>
                </a:solidFill>
              </a:rPr>
              <a:t>Organization</a:t>
            </a:r>
          </a:p>
          <a:p>
            <a:pPr marL="285750" indent="-285750">
              <a:buClr>
                <a:srgbClr val="36C746"/>
              </a:buClr>
              <a:buFont typeface="Arial" panose="020B0604020202020204" pitchFamily="34" charset="0"/>
              <a:buChar char="•"/>
            </a:pPr>
            <a:r>
              <a:rPr lang="en-US" sz="1100" dirty="0">
                <a:solidFill>
                  <a:schemeClr val="accent1"/>
                </a:solidFill>
              </a:rPr>
              <a:t>Each Region Lead will own their local strategy to ensure OTM is adopted and supported within their area of responsibility</a:t>
            </a:r>
          </a:p>
          <a:p>
            <a:pPr marL="285750" indent="-285750">
              <a:buClr>
                <a:srgbClr val="36C746"/>
              </a:buClr>
              <a:buFont typeface="Arial" panose="020B0604020202020204" pitchFamily="34" charset="0"/>
              <a:buChar char="•"/>
            </a:pPr>
            <a:r>
              <a:rPr lang="en-US" sz="1100" dirty="0">
                <a:solidFill>
                  <a:schemeClr val="accent1"/>
                </a:solidFill>
              </a:rPr>
              <a:t>Regions can have additional local leads as needed</a:t>
            </a:r>
          </a:p>
          <a:p>
            <a:pPr marL="285750" indent="-285750">
              <a:buClr>
                <a:srgbClr val="36C746"/>
              </a:buClr>
              <a:buFont typeface="Arial" panose="020B0604020202020204" pitchFamily="34" charset="0"/>
              <a:buChar char="•"/>
            </a:pPr>
            <a:r>
              <a:rPr lang="en-US" sz="1100" dirty="0">
                <a:solidFill>
                  <a:schemeClr val="accent1"/>
                </a:solidFill>
              </a:rPr>
              <a:t>Regional leads will participate in monthly community call</a:t>
            </a:r>
          </a:p>
        </p:txBody>
      </p:sp>
      <p:sp>
        <p:nvSpPr>
          <p:cNvPr id="9" name="TextBox 8">
            <a:extLst>
              <a:ext uri="{FF2B5EF4-FFF2-40B4-BE49-F238E27FC236}">
                <a16:creationId xmlns:a16="http://schemas.microsoft.com/office/drawing/2014/main" id="{C6F47DAD-4F52-4BC6-96D0-C4466D409898}"/>
              </a:ext>
            </a:extLst>
          </p:cNvPr>
          <p:cNvSpPr txBox="1"/>
          <p:nvPr/>
        </p:nvSpPr>
        <p:spPr>
          <a:xfrm>
            <a:off x="122945" y="2028137"/>
            <a:ext cx="4218534" cy="2739211"/>
          </a:xfrm>
          <a:prstGeom prst="rect">
            <a:avLst/>
          </a:prstGeom>
          <a:noFill/>
        </p:spPr>
        <p:txBody>
          <a:bodyPr wrap="square" rtlCol="0">
            <a:spAutoFit/>
          </a:bodyPr>
          <a:lstStyle/>
          <a:p>
            <a:r>
              <a:rPr lang="en-US" sz="1200" dirty="0">
                <a:solidFill>
                  <a:srgbClr val="36C746"/>
                </a:solidFill>
              </a:rPr>
              <a:t>Overview</a:t>
            </a:r>
          </a:p>
          <a:p>
            <a:pPr>
              <a:buClr>
                <a:srgbClr val="36C746"/>
              </a:buClr>
            </a:pPr>
            <a:r>
              <a:rPr lang="en-US" sz="1200" dirty="0">
                <a:solidFill>
                  <a:schemeClr val="accent1"/>
                </a:solidFill>
              </a:rPr>
              <a:t>Through alignment of people, process and systems, the Global OTM Community will embrace Schneider’s global talent philosophy and ensure our employees are aware and empowered to drive their own career development.</a:t>
            </a:r>
          </a:p>
          <a:p>
            <a:pPr marL="171450" indent="-171450">
              <a:buClr>
                <a:srgbClr val="36C746"/>
              </a:buClr>
              <a:buFont typeface="Arial" panose="020B0604020202020204" pitchFamily="34" charset="0"/>
              <a:buChar char="•"/>
            </a:pPr>
            <a:endParaRPr lang="en-US" sz="1200" dirty="0">
              <a:solidFill>
                <a:schemeClr val="accent1"/>
              </a:solidFill>
            </a:endParaRPr>
          </a:p>
          <a:p>
            <a:pPr>
              <a:buClr>
                <a:srgbClr val="36C746"/>
              </a:buClr>
            </a:pPr>
            <a:r>
              <a:rPr lang="en-US" sz="1200" dirty="0">
                <a:solidFill>
                  <a:srgbClr val="36C746"/>
                </a:solidFill>
              </a:rPr>
              <a:t>Organization</a:t>
            </a:r>
          </a:p>
          <a:p>
            <a:pPr marL="285750" indent="-285750">
              <a:buClr>
                <a:srgbClr val="36C746"/>
              </a:buClr>
              <a:buFont typeface="Arial" panose="020B0604020202020204" pitchFamily="34" charset="0"/>
              <a:buChar char="•"/>
            </a:pPr>
            <a:r>
              <a:rPr lang="en-US" sz="1100" dirty="0">
                <a:solidFill>
                  <a:schemeClr val="accent1"/>
                </a:solidFill>
              </a:rPr>
              <a:t>Led by the Global OTM Lead to share knowledge, assets, best practices, and platform updates with the regions and business units</a:t>
            </a:r>
          </a:p>
          <a:p>
            <a:pPr marL="285750" indent="-285750">
              <a:buClr>
                <a:srgbClr val="36C746"/>
              </a:buClr>
              <a:buFont typeface="Arial" panose="020B0604020202020204" pitchFamily="34" charset="0"/>
              <a:buChar char="•"/>
            </a:pPr>
            <a:r>
              <a:rPr lang="en-US" sz="1100" dirty="0">
                <a:solidFill>
                  <a:schemeClr val="accent1"/>
                </a:solidFill>
              </a:rPr>
              <a:t>Comprised of the Global OTM Lead, Global OTM Support Team (product owner, internal technical support, change management lead), Global Entity Stakeholders and representatives from TA, TM, and Learning</a:t>
            </a:r>
          </a:p>
          <a:p>
            <a:pPr marL="285750" indent="-285750">
              <a:buClr>
                <a:srgbClr val="36C746"/>
              </a:buClr>
              <a:buFont typeface="Arial" panose="020B0604020202020204" pitchFamily="34" charset="0"/>
              <a:buChar char="•"/>
            </a:pPr>
            <a:r>
              <a:rPr lang="en-US" sz="1100" dirty="0">
                <a:solidFill>
                  <a:schemeClr val="accent1"/>
                </a:solidFill>
              </a:rPr>
              <a:t>Members will participate in monthly community call</a:t>
            </a:r>
          </a:p>
        </p:txBody>
      </p:sp>
      <p:sp>
        <p:nvSpPr>
          <p:cNvPr id="2" name="TextBox 1">
            <a:extLst>
              <a:ext uri="{FF2B5EF4-FFF2-40B4-BE49-F238E27FC236}">
                <a16:creationId xmlns:a16="http://schemas.microsoft.com/office/drawing/2014/main" id="{6D08643D-0FD2-48DA-92A9-922BE8E3AA4D}"/>
              </a:ext>
            </a:extLst>
          </p:cNvPr>
          <p:cNvSpPr txBox="1"/>
          <p:nvPr/>
        </p:nvSpPr>
        <p:spPr>
          <a:xfrm>
            <a:off x="0" y="1652065"/>
            <a:ext cx="4500701" cy="338554"/>
          </a:xfrm>
          <a:prstGeom prst="rect">
            <a:avLst/>
          </a:prstGeom>
          <a:solidFill>
            <a:schemeClr val="tx2"/>
          </a:solidFill>
        </p:spPr>
        <p:txBody>
          <a:bodyPr wrap="square" rtlCol="0">
            <a:spAutoFit/>
          </a:bodyPr>
          <a:lstStyle/>
          <a:p>
            <a:pPr algn="ctr"/>
            <a:r>
              <a:rPr lang="en-US" sz="1600" b="1" dirty="0">
                <a:solidFill>
                  <a:schemeClr val="bg1"/>
                </a:solidFill>
              </a:rPr>
              <a:t>GLOBAL</a:t>
            </a:r>
          </a:p>
        </p:txBody>
      </p:sp>
      <p:sp>
        <p:nvSpPr>
          <p:cNvPr id="12" name="TextBox 11">
            <a:extLst>
              <a:ext uri="{FF2B5EF4-FFF2-40B4-BE49-F238E27FC236}">
                <a16:creationId xmlns:a16="http://schemas.microsoft.com/office/drawing/2014/main" id="{8261F3CC-4CA2-41A6-BF73-7BA376187261}"/>
              </a:ext>
            </a:extLst>
          </p:cNvPr>
          <p:cNvSpPr txBox="1"/>
          <p:nvPr/>
        </p:nvSpPr>
        <p:spPr>
          <a:xfrm>
            <a:off x="4643299" y="1652065"/>
            <a:ext cx="4500701" cy="338554"/>
          </a:xfrm>
          <a:prstGeom prst="rect">
            <a:avLst/>
          </a:prstGeom>
          <a:solidFill>
            <a:schemeClr val="tx2"/>
          </a:solidFill>
        </p:spPr>
        <p:txBody>
          <a:bodyPr wrap="square" rtlCol="0">
            <a:spAutoFit/>
          </a:bodyPr>
          <a:lstStyle/>
          <a:p>
            <a:pPr algn="ctr"/>
            <a:r>
              <a:rPr lang="en-US" sz="1600" b="1" dirty="0">
                <a:solidFill>
                  <a:schemeClr val="bg1"/>
                </a:solidFill>
              </a:rPr>
              <a:t>REGIONAL / LOCAL</a:t>
            </a:r>
          </a:p>
        </p:txBody>
      </p:sp>
      <p:sp>
        <p:nvSpPr>
          <p:cNvPr id="13" name="Rechteck 11">
            <a:extLst>
              <a:ext uri="{FF2B5EF4-FFF2-40B4-BE49-F238E27FC236}">
                <a16:creationId xmlns:a16="http://schemas.microsoft.com/office/drawing/2014/main" id="{D5A1A97B-7EEB-4D7C-BA22-8D25FA08A244}"/>
              </a:ext>
            </a:extLst>
          </p:cNvPr>
          <p:cNvSpPr/>
          <p:nvPr/>
        </p:nvSpPr>
        <p:spPr>
          <a:xfrm>
            <a:off x="1114186" y="721795"/>
            <a:ext cx="7147221" cy="653647"/>
          </a:xfrm>
          <a:prstGeom prst="rect">
            <a:avLst/>
          </a:prstGeom>
          <a:solidFill>
            <a:schemeClr val="accent2">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32000" tIns="54000" rIns="54000" bIns="54000"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26469"/>
                </a:solidFill>
                <a:effectLst/>
                <a:uLnTx/>
                <a:uFillTx/>
                <a:latin typeface="Arial"/>
                <a:ea typeface="+mn-ea"/>
                <a:cs typeface="+mn-cs"/>
              </a:rPr>
              <a:t>To </a:t>
            </a:r>
            <a:r>
              <a:rPr kumimoji="0" lang="en-US" sz="1200" b="1" i="0" u="none" strike="noStrike" kern="1200" cap="none" spc="0" normalizeH="0" baseline="0" noProof="0">
                <a:ln>
                  <a:noFill/>
                </a:ln>
                <a:solidFill>
                  <a:srgbClr val="3DCD58"/>
                </a:solidFill>
                <a:effectLst/>
                <a:uLnTx/>
                <a:uFillTx/>
                <a:latin typeface="Arial"/>
                <a:ea typeface="+mn-ea"/>
                <a:cs typeface="+mn-cs"/>
              </a:rPr>
              <a:t>achieve </a:t>
            </a:r>
            <a:r>
              <a:rPr lang="en-US" sz="1200" b="1">
                <a:solidFill>
                  <a:srgbClr val="3DCD58"/>
                </a:solidFill>
                <a:latin typeface="Arial"/>
              </a:rPr>
              <a:t>our targets around adoption and usage</a:t>
            </a:r>
            <a:r>
              <a:rPr kumimoji="0" lang="en-US" sz="1200" b="1" i="0" u="none" strike="noStrike" kern="1200" cap="none" spc="0" normalizeH="0" baseline="0" noProof="0">
                <a:ln>
                  <a:noFill/>
                </a:ln>
                <a:solidFill>
                  <a:srgbClr val="3DCD58"/>
                </a:solidFill>
                <a:effectLst/>
                <a:uLnTx/>
                <a:uFillTx/>
                <a:latin typeface="Arial"/>
                <a:ea typeface="+mn-ea"/>
                <a:cs typeface="+mn-cs"/>
              </a:rPr>
              <a:t> </a:t>
            </a:r>
            <a:r>
              <a:rPr kumimoji="0" lang="en-US" sz="1200" b="0" i="0" u="none" strike="noStrike" kern="1200" cap="none" spc="0" normalizeH="0" baseline="0" noProof="0">
                <a:ln>
                  <a:noFill/>
                </a:ln>
                <a:solidFill>
                  <a:srgbClr val="626469"/>
                </a:solidFill>
                <a:effectLst/>
                <a:uLnTx/>
                <a:uFillTx/>
                <a:latin typeface="Arial"/>
                <a:ea typeface="+mn-ea"/>
                <a:cs typeface="+mn-cs"/>
              </a:rPr>
              <a:t>of the Open Talent Market (OTM) platform, we will need Global and </a:t>
            </a:r>
            <a:r>
              <a:rPr lang="en-US" sz="1200">
                <a:solidFill>
                  <a:srgbClr val="626469"/>
                </a:solidFill>
                <a:latin typeface="Arial"/>
              </a:rPr>
              <a:t>Regional / Local teams to </a:t>
            </a:r>
            <a:r>
              <a:rPr kumimoji="0" lang="en-US" sz="1200" b="1" i="0" u="none" strike="noStrike" kern="1200" cap="none" spc="0" normalizeH="0" baseline="0" noProof="0">
                <a:ln>
                  <a:noFill/>
                </a:ln>
                <a:solidFill>
                  <a:srgbClr val="3DCD58"/>
                </a:solidFill>
                <a:effectLst/>
                <a:uLnTx/>
                <a:uFillTx/>
                <a:latin typeface="Arial"/>
                <a:ea typeface="+mn-ea"/>
                <a:cs typeface="+mn-cs"/>
              </a:rPr>
              <a:t>partner</a:t>
            </a:r>
            <a:r>
              <a:rPr kumimoji="0" lang="en-US" sz="1200" b="0" i="0" u="none" strike="noStrike" kern="1200" cap="none" spc="0" normalizeH="0" baseline="0" noProof="0">
                <a:ln>
                  <a:noFill/>
                </a:ln>
                <a:solidFill>
                  <a:srgbClr val="626469"/>
                </a:solidFill>
                <a:effectLst/>
                <a:uLnTx/>
                <a:uFillTx/>
                <a:latin typeface="Arial"/>
                <a:ea typeface="+mn-ea"/>
                <a:cs typeface="+mn-cs"/>
              </a:rPr>
              <a:t> on rolling out enhancements/updates, communications as well as planning and completing training. </a:t>
            </a:r>
            <a:endParaRPr kumimoji="0" lang="en-US" sz="2800" b="0" i="0" u="none" strike="noStrike" kern="1200" cap="none" spc="0" normalizeH="0" baseline="0" noProof="0">
              <a:ln>
                <a:noFill/>
              </a:ln>
              <a:solidFill>
                <a:srgbClr val="626469"/>
              </a:solidFill>
              <a:effectLst/>
              <a:uLnTx/>
              <a:uFillTx/>
              <a:latin typeface="Arial"/>
              <a:ea typeface="+mn-ea"/>
              <a:cs typeface="+mn-cs"/>
            </a:endParaRPr>
          </a:p>
        </p:txBody>
      </p:sp>
    </p:spTree>
    <p:extLst>
      <p:ext uri="{BB962C8B-B14F-4D97-AF65-F5344CB8AC3E}">
        <p14:creationId xmlns:p14="http://schemas.microsoft.com/office/powerpoint/2010/main" val="2793322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EA355219-D26F-4C51-94EF-482098719718}"/>
    </a:ext>
  </a:ext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A4665921-DEBE-4526-B793-7CE56F0891D0}"/>
    </a:ext>
  </a:extLst>
</a:theme>
</file>

<file path=ppt/theme/theme3.xml><?xml version="1.0" encoding="utf-8"?>
<a:theme xmlns:a="http://schemas.openxmlformats.org/drawingml/2006/main" name="1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A4665921-DEBE-4526-B793-7CE56F0891D0}"/>
    </a:ext>
  </a:extLst>
</a:theme>
</file>

<file path=ppt/theme/theme6.xml><?xml version="1.0" encoding="utf-8"?>
<a:theme xmlns:a="http://schemas.openxmlformats.org/drawingml/2006/main" name="3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97D0BBF4DE8E49B78B212898B1F80E" ma:contentTypeVersion="18" ma:contentTypeDescription="Create a new document." ma:contentTypeScope="" ma:versionID="e02d85565f3de5bbddf2947bb1e1fbff">
  <xsd:schema xmlns:xsd="http://www.w3.org/2001/XMLSchema" xmlns:xs="http://www.w3.org/2001/XMLSchema" xmlns:p="http://schemas.microsoft.com/office/2006/metadata/properties" xmlns:ns2="70531fb1-6a95-44d2-ab94-887b26687c6c" xmlns:ns3="e93382ab-41c8-4138-a2f3-f2baa78c9174" targetNamespace="http://schemas.microsoft.com/office/2006/metadata/properties" ma:root="true" ma:fieldsID="5070b12608fd3f0756fd3ff11a3e66aa" ns2:_="" ns3:_="">
    <xsd:import namespace="70531fb1-6a95-44d2-ab94-887b26687c6c"/>
    <xsd:import namespace="e93382ab-41c8-4138-a2f3-f2baa78c91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31fb1-6a95-44d2-ab94-887b26687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82df8-f6af-445d-9b0b-5c4dfc7c59a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3382ab-41c8-4138-a2f3-f2baa78c917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dcaee79-9685-48bd-b544-bafeb3246818}" ma:internalName="TaxCatchAll" ma:showField="CatchAllData" ma:web="e93382ab-41c8-4138-a2f3-f2baa78c9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531fb1-6a95-44d2-ab94-887b26687c6c">
      <Terms xmlns="http://schemas.microsoft.com/office/infopath/2007/PartnerControls"/>
    </lcf76f155ced4ddcb4097134ff3c332f>
    <TaxCatchAll xmlns="e93382ab-41c8-4138-a2f3-f2baa78c9174" xsi:nil="true"/>
  </documentManagement>
</p:properties>
</file>

<file path=customXml/itemProps1.xml><?xml version="1.0" encoding="utf-8"?>
<ds:datastoreItem xmlns:ds="http://schemas.openxmlformats.org/officeDocument/2006/customXml" ds:itemID="{E21BAD9A-A5C9-45F5-BF4A-2F7790007BE4}">
  <ds:schemaRefs>
    <ds:schemaRef ds:uri="http://schemas.microsoft.com/sharepoint/v3/contenttype/forms"/>
  </ds:schemaRefs>
</ds:datastoreItem>
</file>

<file path=customXml/itemProps2.xml><?xml version="1.0" encoding="utf-8"?>
<ds:datastoreItem xmlns:ds="http://schemas.openxmlformats.org/officeDocument/2006/customXml" ds:itemID="{5E69A731-DCB2-4EE0-9B3A-9199E6A79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31fb1-6a95-44d2-ab94-887b26687c6c"/>
    <ds:schemaRef ds:uri="e93382ab-41c8-4138-a2f3-f2baa78c9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F034B2-2BD3-4C2D-9037-79DF138C9849}">
  <ds:schemaRefs>
    <ds:schemaRef ds:uri="70531fb1-6a95-44d2-ab94-887b26687c6c"/>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e93382ab-41c8-4138-a2f3-f2baa78c9174"/>
  </ds:schemaRefs>
</ds:datastoreItem>
</file>

<file path=docProps/app.xml><?xml version="1.0" encoding="utf-8"?>
<Properties xmlns="http://schemas.openxmlformats.org/officeDocument/2006/extended-properties" xmlns:vt="http://schemas.openxmlformats.org/officeDocument/2006/docPropsVTypes">
  <Template>blank</Template>
  <TotalTime>8172</TotalTime>
  <Words>1493</Words>
  <Application>Microsoft Office PowerPoint</Application>
  <PresentationFormat>On-screen Show (16:9)</PresentationFormat>
  <Paragraphs>285</Paragraphs>
  <Slides>16</Slides>
  <Notes>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16</vt:i4>
      </vt:variant>
    </vt:vector>
  </HeadingPairs>
  <TitlesOfParts>
    <vt:vector size="27" baseType="lpstr">
      <vt:lpstr>Arial</vt:lpstr>
      <vt:lpstr>Calibri</vt:lpstr>
      <vt:lpstr>Lucida Grande</vt:lpstr>
      <vt:lpstr>Wingdings</vt:lpstr>
      <vt:lpstr>SE15_LIO_TextOnly V3</vt:lpstr>
      <vt:lpstr>Schneider Text Slides</vt:lpstr>
      <vt:lpstr>1_Schneider Text Slides</vt:lpstr>
      <vt:lpstr>6_Schneider Text Slides</vt:lpstr>
      <vt:lpstr>2_Schneider Text Slides</vt:lpstr>
      <vt:lpstr>3_Schneider Text Slides</vt:lpstr>
      <vt:lpstr>5_Schneider Text Slides</vt:lpstr>
      <vt:lpstr>Sustaining Adoption &amp; Building a Change Network</vt:lpstr>
      <vt:lpstr>PowerPoint Presentation</vt:lpstr>
      <vt:lpstr>Our Talent Marketplace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Allen</dc:creator>
  <cp:lastModifiedBy>MICHELE EGAN</cp:lastModifiedBy>
  <cp:revision>6</cp:revision>
  <dcterms:created xsi:type="dcterms:W3CDTF">2021-01-20T16:25:45Z</dcterms:created>
  <dcterms:modified xsi:type="dcterms:W3CDTF">2024-04-16T17:02:53Z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0x010100DA97D0BBF4DE8E49B78B212898B1F80E</vt:lpwstr>
  </property>
  <property fmtid="{D5CDD505-2E9C-101B-9397-08002B2CF9AE}" pid="3" name="MSIP_Label_23f93e5f-d3c2-49a7-ba94-15405423c204_Enabled">
    <vt:lpwstr>true</vt:lpwstr>
  </property>
  <property fmtid="{D5CDD505-2E9C-101B-9397-08002B2CF9AE}" pid="4" name="MSIP_Label_23f93e5f-d3c2-49a7-ba94-15405423c204_SetDate">
    <vt:lpwstr>2023-02-15T16:40:38Z</vt:lpwstr>
  </property>
  <property fmtid="{D5CDD505-2E9C-101B-9397-08002B2CF9AE}" pid="5" name="MSIP_Label_23f93e5f-d3c2-49a7-ba94-15405423c204_Method">
    <vt:lpwstr>Standard</vt:lpwstr>
  </property>
  <property fmtid="{D5CDD505-2E9C-101B-9397-08002B2CF9AE}" pid="6" name="MSIP_Label_23f93e5f-d3c2-49a7-ba94-15405423c204_Name">
    <vt:lpwstr>SE Internal</vt:lpwstr>
  </property>
  <property fmtid="{D5CDD505-2E9C-101B-9397-08002B2CF9AE}" pid="7" name="MSIP_Label_23f93e5f-d3c2-49a7-ba94-15405423c204_SiteId">
    <vt:lpwstr>6e51e1ad-c54b-4b39-b598-0ffe9ae68fef</vt:lpwstr>
  </property>
  <property fmtid="{D5CDD505-2E9C-101B-9397-08002B2CF9AE}" pid="8" name="MSIP_Label_23f93e5f-d3c2-49a7-ba94-15405423c204_ActionId">
    <vt:lpwstr>f4328d48-dae2-44d3-a016-abe4a2630f6d</vt:lpwstr>
  </property>
  <property fmtid="{D5CDD505-2E9C-101B-9397-08002B2CF9AE}" pid="9" name="MSIP_Label_23f93e5f-d3c2-49a7-ba94-15405423c204_ContentBits">
    <vt:lpwstr>2</vt:lpwstr>
  </property>
  <property fmtid="{D5CDD505-2E9C-101B-9397-08002B2CF9AE}" pid="10" name="MediaServiceImageTags">
    <vt:lpwstr/>
  </property>
</Properties>
</file>