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Epilog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pilogue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Epilogue-italic.fntdata"/><Relationship Id="rId12" Type="http://schemas.openxmlformats.org/officeDocument/2006/relationships/font" Target="fonts/Epilog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4" Type="http://schemas.openxmlformats.org/officeDocument/2006/relationships/font" Target="fonts/Epilog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creenshot 2025-12-15 at 09.55.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9649" y="0"/>
            <a:ext cx="9263651" cy="51891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525400" y="214325"/>
            <a:ext cx="64545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Epilogue"/>
                <a:ea typeface="Epilogue"/>
                <a:cs typeface="Epilogue"/>
                <a:sym typeface="Epilogue"/>
              </a:rPr>
              <a:t>Using the Marketplace as a Manager</a:t>
            </a:r>
            <a:endParaRPr b="1" sz="21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25400" y="1062313"/>
            <a:ext cx="1815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To Post Work</a:t>
            </a:r>
            <a:endParaRPr b="1" sz="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Instantly find people across the organisation with the skills &amp; capacity you need with no extra budget required</a:t>
            </a:r>
            <a:endParaRPr sz="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337800" y="1062313"/>
            <a:ext cx="1815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To Advertise Positions</a:t>
            </a:r>
            <a:endParaRPr b="1" sz="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Internal candidates require less ramp up time so you can fill gaps more quickly</a:t>
            </a:r>
            <a:endParaRPr sz="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998925" y="1062313"/>
            <a:ext cx="1815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To Develop Your Team</a:t>
            </a:r>
            <a:endParaRPr b="1" sz="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Use AI to recommend relevant opportunities across the company for your team</a:t>
            </a:r>
            <a:endParaRPr sz="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970700" y="2344850"/>
            <a:ext cx="2597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 have a vacancy on my team: 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I’m struggling with a problem: 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I’m looking for a specific skill-set: 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I’m looking for ways to develop my team: 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3567800" y="2344850"/>
            <a:ext cx="5471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Publish a piece of work to access resource in the meantime 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Publish a piece of work to access diverse perspectives and understand global best practice</a:t>
            </a:r>
            <a:endParaRPr b="1"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Search by skill </a:t>
            </a: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 the Talent Marketplace to see in seconds where  capability already exists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Encourage employees to create a profile and explore opportunities as part of their development plans</a:t>
            </a:r>
            <a:endParaRPr b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250275" y="3872500"/>
            <a:ext cx="1119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Register here (insert link) and validate your skills to create a profile in less than 5 mins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340700" y="3872500"/>
            <a:ext cx="1119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Shift away from tapping your ‘go-to’ roster of people and post a piece of work on the marketplace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497550" y="3872500"/>
            <a:ext cx="1119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 Gloat’s AI to turn your idea into a project description &amp; publish to find </a:t>
            </a: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relevant</a:t>
            </a: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candidates 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7591375" y="3872500"/>
            <a:ext cx="11199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Speak to your team members about the marketplace in 1-1s and/or in your next team meeting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