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Epilog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Epilogue-boldItalic.fntdata"/><Relationship Id="rId9" Type="http://schemas.openxmlformats.org/officeDocument/2006/relationships/font" Target="fonts/Epilog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Epilogue-regular.fntdata"/><Relationship Id="rId8" Type="http://schemas.openxmlformats.org/officeDocument/2006/relationships/font" Target="fonts/Epilog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39" r="39" t="0"/>
          <a:stretch/>
        </p:blipFill>
        <p:spPr>
          <a:xfrm>
            <a:off x="0" y="-1"/>
            <a:ext cx="920045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854475" y="835725"/>
            <a:ext cx="23076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22333B"/>
                </a:solidFill>
                <a:latin typeface="Epilogue"/>
                <a:ea typeface="Epilogue"/>
                <a:cs typeface="Epilogue"/>
                <a:sym typeface="Epilogue"/>
              </a:rPr>
              <a:t>Networking on the Talent Marketplace</a:t>
            </a:r>
            <a:endParaRPr b="1" sz="1600">
              <a:solidFill>
                <a:srgbClr val="22333B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2333B"/>
                </a:solidFill>
                <a:latin typeface="Epilogue"/>
                <a:ea typeface="Epilogue"/>
                <a:cs typeface="Epilogue"/>
                <a:sym typeface="Epilogue"/>
              </a:rPr>
              <a:t>Building connections for your career journey</a:t>
            </a:r>
            <a:endParaRPr sz="1200">
              <a:solidFill>
                <a:srgbClr val="22333B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264650" y="989625"/>
            <a:ext cx="1317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I want career advice from an employee who has my dream role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509875" y="347875"/>
            <a:ext cx="2025000" cy="211200"/>
          </a:xfrm>
          <a:prstGeom prst="rect">
            <a:avLst/>
          </a:prstGeom>
          <a:solidFill>
            <a:srgbClr val="EBB74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Epilogue"/>
                <a:ea typeface="Epilogue"/>
                <a:cs typeface="Epilogue"/>
                <a:sym typeface="Epilogue"/>
              </a:rPr>
              <a:t>Why Network?</a:t>
            </a:r>
            <a:endParaRPr b="1" sz="1000">
              <a:solidFill>
                <a:srgbClr val="FFFFFF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395275" y="989625"/>
            <a:ext cx="1317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I want to find out more about different parts of the business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314450" y="1928075"/>
            <a:ext cx="1317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I am searching for an expert to provide advice for a specific task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395275" y="1928075"/>
            <a:ext cx="1317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I am seeking opportunities to learn about global best practice 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6774350" y="347875"/>
            <a:ext cx="2025000" cy="211200"/>
          </a:xfrm>
          <a:prstGeom prst="rect">
            <a:avLst/>
          </a:prstGeom>
          <a:solidFill>
            <a:srgbClr val="3B9E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Epilogue"/>
                <a:ea typeface="Epilogue"/>
                <a:cs typeface="Epilogue"/>
                <a:sym typeface="Epilogue"/>
              </a:rPr>
              <a:t>Step 1: Update Your Profile</a:t>
            </a:r>
            <a:endParaRPr b="1" sz="1000">
              <a:solidFill>
                <a:srgbClr val="FFFFFF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299400" y="682350"/>
            <a:ext cx="16209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Tell us about your career so far by completing your Gloat Profile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299400" y="1190250"/>
            <a:ext cx="16209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Share your career aspirations, the skills and experiences you would like to develop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7299400" y="1727800"/>
            <a:ext cx="16209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Tell others what they can learn from you. Add a networking intro and pick one or two skills &amp; experiences you can teach others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98150" y="3702325"/>
            <a:ext cx="8448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Explore connections recommended by the AI on your Opportunities page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115350" y="3702325"/>
            <a:ext cx="8448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Search for a connection by the skill you would like to develop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304500" y="4236550"/>
            <a:ext cx="6462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Epilogue"/>
                <a:ea typeface="Epilogue"/>
                <a:cs typeface="Epilogue"/>
                <a:sym typeface="Epilogue"/>
              </a:rPr>
              <a:t>OR</a:t>
            </a:r>
            <a:endParaRPr b="1"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249250" y="4019650"/>
            <a:ext cx="8448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What is your story so far, how did you end up in your current role?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4177825" y="4019650"/>
            <a:ext cx="8448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When and how would you like to meet e.g. once off on a virtual call?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156750" y="4019650"/>
            <a:ext cx="8448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What would you like to cover with your connection?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774350" y="3189850"/>
            <a:ext cx="21459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Gain Career Advice: How did you get where you are today?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Gain Expert Advice: How would you deal with this problem/task?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Understand the Business: What are the main goals of your business unit?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rPr>
              <a:t>Gather Global Best Practice: Have you dealt with this problem/task before? How did you approach it?</a:t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615100" y="2774500"/>
            <a:ext cx="2025000" cy="211200"/>
          </a:xfrm>
          <a:prstGeom prst="rect">
            <a:avLst/>
          </a:prstGeom>
          <a:solidFill>
            <a:srgbClr val="1A3E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Epilogue"/>
                <a:ea typeface="Epilogue"/>
                <a:cs typeface="Epilogue"/>
                <a:sym typeface="Epilogue"/>
              </a:rPr>
              <a:t>Step 2: Find Connections</a:t>
            </a:r>
            <a:endParaRPr b="1" sz="1000">
              <a:solidFill>
                <a:srgbClr val="FFFFFF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3606450" y="2774500"/>
            <a:ext cx="2025000" cy="211200"/>
          </a:xfrm>
          <a:prstGeom prst="rect">
            <a:avLst/>
          </a:prstGeom>
          <a:solidFill>
            <a:srgbClr val="DF45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Epilogue"/>
                <a:ea typeface="Epilogue"/>
                <a:cs typeface="Epilogue"/>
                <a:sym typeface="Epilogue"/>
              </a:rPr>
              <a:t>Step 3: Introduce Yourself</a:t>
            </a:r>
            <a:endParaRPr b="1" sz="1000">
              <a:solidFill>
                <a:srgbClr val="FFFFFF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6662525" y="2774500"/>
            <a:ext cx="2025000" cy="211200"/>
          </a:xfrm>
          <a:prstGeom prst="rect">
            <a:avLst/>
          </a:prstGeom>
          <a:solidFill>
            <a:srgbClr val="E258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Epilogue"/>
                <a:ea typeface="Epilogue"/>
                <a:cs typeface="Epilogue"/>
                <a:sym typeface="Epilogue"/>
              </a:rPr>
              <a:t>Step 4: Prepare for Sessions</a:t>
            </a:r>
            <a:endParaRPr b="1" sz="1000">
              <a:solidFill>
                <a:srgbClr val="FFFFFF"/>
              </a:solidFill>
              <a:latin typeface="Epilogue"/>
              <a:ea typeface="Epilogue"/>
              <a:cs typeface="Epilogue"/>
              <a:sym typeface="Epilog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