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2" r:id="rId4"/>
  </p:sldMasterIdLst>
  <p:notesMasterIdLst>
    <p:notesMasterId r:id="rId5"/>
  </p:notesMasterIdLst>
  <p:sldIdLst>
    <p:sldId id="256" r:id="rId6"/>
    <p:sldId id="257" r:id="rId7"/>
    <p:sldId id="258" r:id="rId8"/>
  </p:sldIdLst>
  <p:sldSz cy="10689325" cx="7562100"/>
  <p:notesSz cx="6858000" cy="9144000"/>
  <p:embeddedFontLst>
    <p:embeddedFont>
      <p:font typeface="Epilogue SemiBold"/>
      <p:regular r:id="rId9"/>
      <p:bold r:id="rId10"/>
      <p:italic r:id="rId11"/>
      <p:boldItalic r:id="rId12"/>
    </p:embeddedFont>
    <p:embeddedFont>
      <p:font typeface="Inter"/>
      <p:regular r:id="rId13"/>
      <p:bold r:id="rId14"/>
      <p:italic r:id="rId15"/>
      <p:boldItalic r:id="rId16"/>
    </p:embeddedFont>
    <p:embeddedFont>
      <p:font typeface="Albert Sans Medium"/>
      <p:regular r:id="rId17"/>
      <p:bold r:id="rId18"/>
      <p:italic r:id="rId19"/>
      <p:boldItalic r:id="rId20"/>
    </p:embeddedFont>
    <p:embeddedFont>
      <p:font typeface="Epilogue Black"/>
      <p:bold r:id="rId21"/>
      <p:boldItalic r:id="rId22"/>
    </p:embeddedFont>
    <p:embeddedFont>
      <p:font typeface="Epilogue Medium"/>
      <p:regular r:id="rId23"/>
      <p:bold r:id="rId24"/>
      <p:italic r:id="rId25"/>
      <p:boldItalic r:id="rId26"/>
    </p:embeddedFont>
    <p:embeddedFont>
      <p:font typeface="Epilogue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7">
          <p15:clr>
            <a:srgbClr val="747775"/>
          </p15:clr>
        </p15:guide>
        <p15:guide id="2" pos="2382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7" orient="horz"/>
        <p:guide pos="238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bertSansMedium-boldItalic.fntdata"/><Relationship Id="rId22" Type="http://schemas.openxmlformats.org/officeDocument/2006/relationships/font" Target="fonts/EpilogueBlack-boldItalic.fntdata"/><Relationship Id="rId21" Type="http://schemas.openxmlformats.org/officeDocument/2006/relationships/font" Target="fonts/EpilogueBlack-bold.fntdata"/><Relationship Id="rId24" Type="http://schemas.openxmlformats.org/officeDocument/2006/relationships/font" Target="fonts/EpilogueMedium-bold.fntdata"/><Relationship Id="rId23" Type="http://schemas.openxmlformats.org/officeDocument/2006/relationships/font" Target="fonts/EpilogueMedium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EpilogueSemiBold-regular.fntdata"/><Relationship Id="rId26" Type="http://schemas.openxmlformats.org/officeDocument/2006/relationships/font" Target="fonts/EpilogueMedium-boldItalic.fntdata"/><Relationship Id="rId25" Type="http://schemas.openxmlformats.org/officeDocument/2006/relationships/font" Target="fonts/EpilogueMedium-italic.fntdata"/><Relationship Id="rId28" Type="http://schemas.openxmlformats.org/officeDocument/2006/relationships/font" Target="fonts/Epilogue-bold.fntdata"/><Relationship Id="rId27" Type="http://schemas.openxmlformats.org/officeDocument/2006/relationships/font" Target="fonts/Epilogu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Epilogue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Epilogue-boldItalic.fntdata"/><Relationship Id="rId11" Type="http://schemas.openxmlformats.org/officeDocument/2006/relationships/font" Target="fonts/EpilogueSemiBold-italic.fntdata"/><Relationship Id="rId10" Type="http://schemas.openxmlformats.org/officeDocument/2006/relationships/font" Target="fonts/EpilogueSemiBold-bold.fntdata"/><Relationship Id="rId13" Type="http://schemas.openxmlformats.org/officeDocument/2006/relationships/font" Target="fonts/Inter-regular.fntdata"/><Relationship Id="rId12" Type="http://schemas.openxmlformats.org/officeDocument/2006/relationships/font" Target="fonts/EpilogueSemiBold-boldItalic.fntdata"/><Relationship Id="rId15" Type="http://schemas.openxmlformats.org/officeDocument/2006/relationships/font" Target="fonts/Inter-italic.fntdata"/><Relationship Id="rId14" Type="http://schemas.openxmlformats.org/officeDocument/2006/relationships/font" Target="fonts/Inter-bold.fntdata"/><Relationship Id="rId17" Type="http://schemas.openxmlformats.org/officeDocument/2006/relationships/font" Target="fonts/AlbertSansMedium-regular.fntdata"/><Relationship Id="rId16" Type="http://schemas.openxmlformats.org/officeDocument/2006/relationships/font" Target="fonts/Inter-boldItalic.fntdata"/><Relationship Id="rId19" Type="http://schemas.openxmlformats.org/officeDocument/2006/relationships/font" Target="fonts/AlbertSansMedium-italic.fntdata"/><Relationship Id="rId18" Type="http://schemas.openxmlformats.org/officeDocument/2006/relationships/font" Target="fonts/AlbertSans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410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9bd4b78cdd_0_0:notes"/>
          <p:cNvSpPr/>
          <p:nvPr>
            <p:ph idx="2" type="sldImg"/>
          </p:nvPr>
        </p:nvSpPr>
        <p:spPr>
          <a:xfrm>
            <a:off x="2216410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9bd4b78c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9bd4b78cdd_0_39:notes"/>
          <p:cNvSpPr/>
          <p:nvPr>
            <p:ph idx="2" type="sldImg"/>
          </p:nvPr>
        </p:nvSpPr>
        <p:spPr>
          <a:xfrm>
            <a:off x="2216410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9bd4b78cdd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9c5ce7e721_0_0:notes"/>
          <p:cNvSpPr/>
          <p:nvPr>
            <p:ph idx="2" type="sldImg"/>
          </p:nvPr>
        </p:nvSpPr>
        <p:spPr>
          <a:xfrm>
            <a:off x="2216410" y="685800"/>
            <a:ext cx="24258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9c5ce7e7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Relationship Id="rId3" Type="http://schemas.openxmlformats.org/officeDocument/2006/relationships/image" Target="../media/image10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Relationship Id="rId3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0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5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png"/><Relationship Id="rId3" Type="http://schemas.openxmlformats.org/officeDocument/2006/relationships/image" Target="../media/image5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Relationship Id="rId3" Type="http://schemas.openxmlformats.org/officeDocument/2006/relationships/image" Target="../media/image5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5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gif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1895869" y="1046773"/>
            <a:ext cx="4740300" cy="22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1895869" y="3331465"/>
            <a:ext cx="37992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2" type="body"/>
          </p:nvPr>
        </p:nvSpPr>
        <p:spPr>
          <a:xfrm>
            <a:off x="4395688" y="9312244"/>
            <a:ext cx="27681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indent="-355600" lvl="1" marL="914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2pPr>
            <a:lvl3pPr indent="-355600" lvl="2" marL="1371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3pPr>
            <a:lvl4pPr indent="-355600" lvl="3" marL="1828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4pPr>
            <a:lvl5pPr indent="-355600" lvl="4" marL="22860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5pPr>
            <a:lvl6pPr indent="-355600" lvl="5" marL="27432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6pPr>
            <a:lvl7pPr indent="-355600" lvl="6" marL="32004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>
                <a:solidFill>
                  <a:schemeClr val="dk1"/>
                </a:solidFill>
              </a:defRPr>
            </a:lvl7pPr>
            <a:lvl8pPr indent="-355600" lvl="7" marL="36576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>
                <a:solidFill>
                  <a:schemeClr val="dk1"/>
                </a:solidFill>
              </a:defRPr>
            </a:lvl8pPr>
            <a:lvl9pPr indent="-355600" lvl="8" marL="411480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3" type="body"/>
          </p:nvPr>
        </p:nvSpPr>
        <p:spPr>
          <a:xfrm>
            <a:off x="1895869" y="9312244"/>
            <a:ext cx="27681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b="1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17" name="Google Shape;17;p2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29" l="0" r="0" t="19"/>
          <a:stretch/>
        </p:blipFill>
        <p:spPr>
          <a:xfrm>
            <a:off x="338823" y="9026334"/>
            <a:ext cx="642613" cy="4257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3">
  <p:cSld name="CUSTOM_5_1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1"/>
          <p:cNvGrpSpPr/>
          <p:nvPr/>
        </p:nvGrpSpPr>
        <p:grpSpPr>
          <a:xfrm>
            <a:off x="0" y="52"/>
            <a:ext cx="3828803" cy="10690183"/>
            <a:chOff x="0" y="50"/>
            <a:chExt cx="9259500" cy="10287925"/>
          </a:xfrm>
        </p:grpSpPr>
        <p:sp>
          <p:nvSpPr>
            <p:cNvPr id="108" name="Google Shape;108;p11"/>
            <p:cNvSpPr/>
            <p:nvPr/>
          </p:nvSpPr>
          <p:spPr>
            <a:xfrm>
              <a:off x="0" y="50"/>
              <a:ext cx="6757500" cy="10287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  <p:sp>
          <p:nvSpPr>
            <p:cNvPr id="109" name="Google Shape;109;p11"/>
            <p:cNvSpPr/>
            <p:nvPr/>
          </p:nvSpPr>
          <p:spPr>
            <a:xfrm>
              <a:off x="0" y="975"/>
              <a:ext cx="9259500" cy="10287000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</p:grpSp>
      <p:sp>
        <p:nvSpPr>
          <p:cNvPr id="110" name="Google Shape;110;p11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1"/>
          <p:cNvSpPr txBox="1"/>
          <p:nvPr>
            <p:ph type="title"/>
          </p:nvPr>
        </p:nvSpPr>
        <p:spPr>
          <a:xfrm>
            <a:off x="331896" y="858591"/>
            <a:ext cx="2833800" cy="6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12" name="Google Shape;112;p11"/>
          <p:cNvSpPr txBox="1"/>
          <p:nvPr>
            <p:ph idx="2" type="title"/>
          </p:nvPr>
        </p:nvSpPr>
        <p:spPr>
          <a:xfrm>
            <a:off x="4103436" y="1292582"/>
            <a:ext cx="3127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13" name="Google Shape;113;p11"/>
          <p:cNvSpPr txBox="1"/>
          <p:nvPr>
            <p:ph idx="1" type="body"/>
          </p:nvPr>
        </p:nvSpPr>
        <p:spPr>
          <a:xfrm>
            <a:off x="4103436" y="2531060"/>
            <a:ext cx="3127200" cy="6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14" name="Google Shape;114;p11" title="Gloat_Logo_Wordmark_RGB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4">
  <p:cSld name="CUSTOM_5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p12"/>
          <p:cNvGrpSpPr/>
          <p:nvPr/>
        </p:nvGrpSpPr>
        <p:grpSpPr>
          <a:xfrm>
            <a:off x="0" y="52"/>
            <a:ext cx="3828803" cy="10690183"/>
            <a:chOff x="0" y="50"/>
            <a:chExt cx="9259500" cy="10287925"/>
          </a:xfrm>
        </p:grpSpPr>
        <p:sp>
          <p:nvSpPr>
            <p:cNvPr id="117" name="Google Shape;117;p12"/>
            <p:cNvSpPr/>
            <p:nvPr/>
          </p:nvSpPr>
          <p:spPr>
            <a:xfrm>
              <a:off x="0" y="50"/>
              <a:ext cx="6757500" cy="10287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  <p:sp>
          <p:nvSpPr>
            <p:cNvPr id="118" name="Google Shape;118;p12"/>
            <p:cNvSpPr/>
            <p:nvPr/>
          </p:nvSpPr>
          <p:spPr>
            <a:xfrm>
              <a:off x="0" y="975"/>
              <a:ext cx="9259500" cy="10287000"/>
            </a:xfrm>
            <a:prstGeom prst="flowChartInputOutpu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</p:grpSp>
      <p:sp>
        <p:nvSpPr>
          <p:cNvPr id="119" name="Google Shape;119;p12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2"/>
          <p:cNvSpPr txBox="1"/>
          <p:nvPr>
            <p:ph type="title"/>
          </p:nvPr>
        </p:nvSpPr>
        <p:spPr>
          <a:xfrm>
            <a:off x="331896" y="858591"/>
            <a:ext cx="2833800" cy="6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121" name="Google Shape;121;p12"/>
          <p:cNvSpPr txBox="1"/>
          <p:nvPr>
            <p:ph idx="2" type="title"/>
          </p:nvPr>
        </p:nvSpPr>
        <p:spPr>
          <a:xfrm>
            <a:off x="4103436" y="1292582"/>
            <a:ext cx="3127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2" name="Google Shape;122;p12"/>
          <p:cNvSpPr txBox="1"/>
          <p:nvPr>
            <p:ph idx="1" type="body"/>
          </p:nvPr>
        </p:nvSpPr>
        <p:spPr>
          <a:xfrm>
            <a:off x="4103436" y="2531061"/>
            <a:ext cx="31272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23" name="Google Shape;123;p12"/>
          <p:cNvSpPr txBox="1"/>
          <p:nvPr>
            <p:ph idx="3" type="title"/>
          </p:nvPr>
        </p:nvSpPr>
        <p:spPr>
          <a:xfrm>
            <a:off x="4103436" y="5239772"/>
            <a:ext cx="3127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24" name="Google Shape;124;p12"/>
          <p:cNvSpPr txBox="1"/>
          <p:nvPr>
            <p:ph idx="4" type="body"/>
          </p:nvPr>
        </p:nvSpPr>
        <p:spPr>
          <a:xfrm>
            <a:off x="4103436" y="6478251"/>
            <a:ext cx="31272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25" name="Google Shape;125;p12" title="Gloat_Logo_Wordmark_RGB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3 dark">
  <p:cSld name="CUSTOM_5_1_1_2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13"/>
          <p:cNvGrpSpPr/>
          <p:nvPr/>
        </p:nvGrpSpPr>
        <p:grpSpPr>
          <a:xfrm>
            <a:off x="0" y="52"/>
            <a:ext cx="3828803" cy="10690183"/>
            <a:chOff x="0" y="50"/>
            <a:chExt cx="9259500" cy="10287925"/>
          </a:xfrm>
        </p:grpSpPr>
        <p:sp>
          <p:nvSpPr>
            <p:cNvPr id="128" name="Google Shape;128;p13"/>
            <p:cNvSpPr/>
            <p:nvPr/>
          </p:nvSpPr>
          <p:spPr>
            <a:xfrm>
              <a:off x="0" y="50"/>
              <a:ext cx="6757500" cy="10287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0" y="975"/>
              <a:ext cx="9259500" cy="1028700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</p:grpSp>
      <p:sp>
        <p:nvSpPr>
          <p:cNvPr id="130" name="Google Shape;130;p13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1" name="Google Shape;131;p13"/>
          <p:cNvSpPr txBox="1"/>
          <p:nvPr>
            <p:ph type="title"/>
          </p:nvPr>
        </p:nvSpPr>
        <p:spPr>
          <a:xfrm>
            <a:off x="331896" y="858591"/>
            <a:ext cx="2833800" cy="6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32" name="Google Shape;132;p13"/>
          <p:cNvSpPr txBox="1"/>
          <p:nvPr>
            <p:ph idx="2" type="title"/>
          </p:nvPr>
        </p:nvSpPr>
        <p:spPr>
          <a:xfrm>
            <a:off x="4103436" y="1292582"/>
            <a:ext cx="3127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33" name="Google Shape;133;p13"/>
          <p:cNvSpPr txBox="1"/>
          <p:nvPr>
            <p:ph idx="1" type="body"/>
          </p:nvPr>
        </p:nvSpPr>
        <p:spPr>
          <a:xfrm>
            <a:off x="4103436" y="2531060"/>
            <a:ext cx="3127200" cy="6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34" name="Google Shape;134;p13" title="Gloat_Logo_Wordmark_RGB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4 dark">
  <p:cSld name="CUSTOM_5_1_1_1_1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4"/>
          <p:cNvGrpSpPr/>
          <p:nvPr/>
        </p:nvGrpSpPr>
        <p:grpSpPr>
          <a:xfrm>
            <a:off x="0" y="52"/>
            <a:ext cx="3828803" cy="10690183"/>
            <a:chOff x="0" y="50"/>
            <a:chExt cx="9259500" cy="10287925"/>
          </a:xfrm>
        </p:grpSpPr>
        <p:sp>
          <p:nvSpPr>
            <p:cNvPr id="137" name="Google Shape;137;p14"/>
            <p:cNvSpPr/>
            <p:nvPr/>
          </p:nvSpPr>
          <p:spPr>
            <a:xfrm>
              <a:off x="0" y="50"/>
              <a:ext cx="6757500" cy="10287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0" y="975"/>
              <a:ext cx="9259500" cy="10287000"/>
            </a:xfrm>
            <a:prstGeom prst="flowChartInputOutpu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endParaRPr>
            </a:p>
          </p:txBody>
        </p:sp>
      </p:grpSp>
      <p:sp>
        <p:nvSpPr>
          <p:cNvPr id="139" name="Google Shape;139;p14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0" name="Google Shape;140;p14"/>
          <p:cNvSpPr txBox="1"/>
          <p:nvPr>
            <p:ph type="title"/>
          </p:nvPr>
        </p:nvSpPr>
        <p:spPr>
          <a:xfrm>
            <a:off x="331896" y="858591"/>
            <a:ext cx="2833800" cy="648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141" name="Google Shape;141;p14"/>
          <p:cNvSpPr txBox="1"/>
          <p:nvPr>
            <p:ph idx="2" type="title"/>
          </p:nvPr>
        </p:nvSpPr>
        <p:spPr>
          <a:xfrm>
            <a:off x="4103436" y="1292582"/>
            <a:ext cx="3127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2" name="Google Shape;142;p14"/>
          <p:cNvSpPr txBox="1"/>
          <p:nvPr>
            <p:ph idx="1" type="body"/>
          </p:nvPr>
        </p:nvSpPr>
        <p:spPr>
          <a:xfrm>
            <a:off x="4103436" y="2531061"/>
            <a:ext cx="31272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43" name="Google Shape;143;p14"/>
          <p:cNvSpPr txBox="1"/>
          <p:nvPr>
            <p:ph idx="3" type="title"/>
          </p:nvPr>
        </p:nvSpPr>
        <p:spPr>
          <a:xfrm>
            <a:off x="4103436" y="5239772"/>
            <a:ext cx="3127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44" name="Google Shape;144;p14"/>
          <p:cNvSpPr txBox="1"/>
          <p:nvPr>
            <p:ph idx="4" type="body"/>
          </p:nvPr>
        </p:nvSpPr>
        <p:spPr>
          <a:xfrm>
            <a:off x="4103436" y="6478251"/>
            <a:ext cx="3127200" cy="20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45" name="Google Shape;145;p14" title="Gloat_Logo_Wordmark_RGB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ards slide">
  <p:cSld name="CUSTOM_6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8" name="Google Shape;148;p15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49" name="Google Shape;149;p15"/>
          <p:cNvSpPr txBox="1"/>
          <p:nvPr>
            <p:ph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50" name="Google Shape;150;p15"/>
          <p:cNvSpPr/>
          <p:nvPr/>
        </p:nvSpPr>
        <p:spPr>
          <a:xfrm>
            <a:off x="762040" y="3495722"/>
            <a:ext cx="2823900" cy="56619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51" name="Google Shape;151;p15"/>
          <p:cNvSpPr/>
          <p:nvPr/>
        </p:nvSpPr>
        <p:spPr>
          <a:xfrm>
            <a:off x="762040" y="3537832"/>
            <a:ext cx="28293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52" name="Google Shape;152;p15"/>
          <p:cNvSpPr txBox="1"/>
          <p:nvPr>
            <p:ph idx="2" type="title"/>
          </p:nvPr>
        </p:nvSpPr>
        <p:spPr>
          <a:xfrm>
            <a:off x="932289" y="3814183"/>
            <a:ext cx="2488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3" name="Google Shape;153;p15"/>
          <p:cNvSpPr txBox="1"/>
          <p:nvPr>
            <p:ph idx="1" type="body"/>
          </p:nvPr>
        </p:nvSpPr>
        <p:spPr>
          <a:xfrm>
            <a:off x="932289" y="5478760"/>
            <a:ext cx="24888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54" name="Google Shape;154;p15"/>
          <p:cNvSpPr/>
          <p:nvPr/>
        </p:nvSpPr>
        <p:spPr>
          <a:xfrm>
            <a:off x="3970847" y="3495722"/>
            <a:ext cx="2823900" cy="56619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55" name="Google Shape;155;p15"/>
          <p:cNvSpPr/>
          <p:nvPr/>
        </p:nvSpPr>
        <p:spPr>
          <a:xfrm>
            <a:off x="3970847" y="3537832"/>
            <a:ext cx="28293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56" name="Google Shape;156;p15"/>
          <p:cNvSpPr txBox="1"/>
          <p:nvPr>
            <p:ph idx="3" type="title"/>
          </p:nvPr>
        </p:nvSpPr>
        <p:spPr>
          <a:xfrm>
            <a:off x="4141095" y="3814183"/>
            <a:ext cx="2488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157" name="Google Shape;157;p15"/>
          <p:cNvSpPr txBox="1"/>
          <p:nvPr>
            <p:ph idx="4" type="body"/>
          </p:nvPr>
        </p:nvSpPr>
        <p:spPr>
          <a:xfrm>
            <a:off x="4141095" y="5478760"/>
            <a:ext cx="24888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58" name="Google Shape;158;p15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ards slide">
  <p:cSld name="CUSTOM_6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16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62" name="Google Shape;162;p16"/>
          <p:cNvSpPr txBox="1"/>
          <p:nvPr>
            <p:ph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63" name="Google Shape;163;p16"/>
          <p:cNvSpPr/>
          <p:nvPr/>
        </p:nvSpPr>
        <p:spPr>
          <a:xfrm>
            <a:off x="377113" y="3495722"/>
            <a:ext cx="2145300" cy="51801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64" name="Google Shape;164;p16"/>
          <p:cNvSpPr/>
          <p:nvPr/>
        </p:nvSpPr>
        <p:spPr>
          <a:xfrm>
            <a:off x="377113" y="3537832"/>
            <a:ext cx="21495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65" name="Google Shape;165;p16"/>
          <p:cNvSpPr txBox="1"/>
          <p:nvPr>
            <p:ph idx="2" type="title"/>
          </p:nvPr>
        </p:nvSpPr>
        <p:spPr>
          <a:xfrm>
            <a:off x="506454" y="3814183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" type="body"/>
          </p:nvPr>
        </p:nvSpPr>
        <p:spPr>
          <a:xfrm>
            <a:off x="548271" y="5478760"/>
            <a:ext cx="1806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67" name="Google Shape;167;p16"/>
          <p:cNvSpPr/>
          <p:nvPr/>
        </p:nvSpPr>
        <p:spPr>
          <a:xfrm>
            <a:off x="2706341" y="3495722"/>
            <a:ext cx="2145300" cy="51801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68" name="Google Shape;168;p16"/>
          <p:cNvSpPr/>
          <p:nvPr/>
        </p:nvSpPr>
        <p:spPr>
          <a:xfrm>
            <a:off x="2706341" y="3537832"/>
            <a:ext cx="21495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69" name="Google Shape;169;p16"/>
          <p:cNvSpPr txBox="1"/>
          <p:nvPr>
            <p:ph idx="3" type="title"/>
          </p:nvPr>
        </p:nvSpPr>
        <p:spPr>
          <a:xfrm>
            <a:off x="2835683" y="3814183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170" name="Google Shape;170;p16"/>
          <p:cNvSpPr txBox="1"/>
          <p:nvPr>
            <p:ph idx="4" type="body"/>
          </p:nvPr>
        </p:nvSpPr>
        <p:spPr>
          <a:xfrm>
            <a:off x="2877479" y="5478760"/>
            <a:ext cx="1806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71" name="Google Shape;171;p16"/>
          <p:cNvSpPr/>
          <p:nvPr/>
        </p:nvSpPr>
        <p:spPr>
          <a:xfrm>
            <a:off x="5035570" y="3495722"/>
            <a:ext cx="2145300" cy="51801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72" name="Google Shape;172;p16"/>
          <p:cNvSpPr/>
          <p:nvPr/>
        </p:nvSpPr>
        <p:spPr>
          <a:xfrm>
            <a:off x="5035570" y="3537832"/>
            <a:ext cx="21495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73" name="Google Shape;173;p16"/>
          <p:cNvSpPr txBox="1"/>
          <p:nvPr>
            <p:ph idx="5" type="title"/>
          </p:nvPr>
        </p:nvSpPr>
        <p:spPr>
          <a:xfrm>
            <a:off x="5164911" y="3814183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174" name="Google Shape;174;p16"/>
          <p:cNvSpPr txBox="1"/>
          <p:nvPr>
            <p:ph idx="6" type="body"/>
          </p:nvPr>
        </p:nvSpPr>
        <p:spPr>
          <a:xfrm>
            <a:off x="5206707" y="5478760"/>
            <a:ext cx="1806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75" name="Google Shape;175;p16" title="Gloat_Logo_Wordmark_RGB_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ards slide dark">
  <p:cSld name="CUSTOM_6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17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79" name="Google Shape;179;p17"/>
          <p:cNvSpPr txBox="1"/>
          <p:nvPr>
            <p:ph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80" name="Google Shape;180;p17"/>
          <p:cNvSpPr/>
          <p:nvPr/>
        </p:nvSpPr>
        <p:spPr>
          <a:xfrm>
            <a:off x="762040" y="3495722"/>
            <a:ext cx="2823900" cy="56619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81" name="Google Shape;181;p17"/>
          <p:cNvSpPr/>
          <p:nvPr/>
        </p:nvSpPr>
        <p:spPr>
          <a:xfrm>
            <a:off x="762040" y="3537832"/>
            <a:ext cx="28293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82" name="Google Shape;182;p17"/>
          <p:cNvSpPr txBox="1"/>
          <p:nvPr>
            <p:ph idx="2" type="title"/>
          </p:nvPr>
        </p:nvSpPr>
        <p:spPr>
          <a:xfrm>
            <a:off x="932289" y="3814183"/>
            <a:ext cx="2488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3" name="Google Shape;183;p17"/>
          <p:cNvSpPr txBox="1"/>
          <p:nvPr>
            <p:ph idx="1" type="body"/>
          </p:nvPr>
        </p:nvSpPr>
        <p:spPr>
          <a:xfrm>
            <a:off x="932289" y="5478760"/>
            <a:ext cx="24888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84" name="Google Shape;184;p17"/>
          <p:cNvSpPr/>
          <p:nvPr/>
        </p:nvSpPr>
        <p:spPr>
          <a:xfrm>
            <a:off x="3970847" y="3495722"/>
            <a:ext cx="2823900" cy="56619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85" name="Google Shape;185;p17"/>
          <p:cNvSpPr/>
          <p:nvPr/>
        </p:nvSpPr>
        <p:spPr>
          <a:xfrm>
            <a:off x="3970847" y="3537832"/>
            <a:ext cx="28293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86" name="Google Shape;186;p17"/>
          <p:cNvSpPr txBox="1"/>
          <p:nvPr>
            <p:ph idx="3" type="title"/>
          </p:nvPr>
        </p:nvSpPr>
        <p:spPr>
          <a:xfrm>
            <a:off x="4141095" y="3814183"/>
            <a:ext cx="2488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187" name="Google Shape;187;p17"/>
          <p:cNvSpPr txBox="1"/>
          <p:nvPr>
            <p:ph idx="4" type="body"/>
          </p:nvPr>
        </p:nvSpPr>
        <p:spPr>
          <a:xfrm>
            <a:off x="4141095" y="5478760"/>
            <a:ext cx="24888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88" name="Google Shape;188;p17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ards slide dark">
  <p:cSld name="CUSTOM_6_1_1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92" name="Google Shape;192;p18"/>
          <p:cNvSpPr txBox="1"/>
          <p:nvPr>
            <p:ph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93" name="Google Shape;193;p18"/>
          <p:cNvSpPr/>
          <p:nvPr/>
        </p:nvSpPr>
        <p:spPr>
          <a:xfrm>
            <a:off x="377113" y="3495722"/>
            <a:ext cx="2145300" cy="51801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94" name="Google Shape;194;p18"/>
          <p:cNvSpPr/>
          <p:nvPr/>
        </p:nvSpPr>
        <p:spPr>
          <a:xfrm>
            <a:off x="377113" y="3537832"/>
            <a:ext cx="21495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95" name="Google Shape;195;p18"/>
          <p:cNvSpPr txBox="1"/>
          <p:nvPr>
            <p:ph idx="2" type="title"/>
          </p:nvPr>
        </p:nvSpPr>
        <p:spPr>
          <a:xfrm>
            <a:off x="506454" y="3814183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6" name="Google Shape;196;p18"/>
          <p:cNvSpPr txBox="1"/>
          <p:nvPr>
            <p:ph idx="1" type="body"/>
          </p:nvPr>
        </p:nvSpPr>
        <p:spPr>
          <a:xfrm>
            <a:off x="548271" y="5478760"/>
            <a:ext cx="1806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97" name="Google Shape;197;p18"/>
          <p:cNvSpPr/>
          <p:nvPr/>
        </p:nvSpPr>
        <p:spPr>
          <a:xfrm>
            <a:off x="2706341" y="3495722"/>
            <a:ext cx="2145300" cy="51801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98" name="Google Shape;198;p18"/>
          <p:cNvSpPr/>
          <p:nvPr/>
        </p:nvSpPr>
        <p:spPr>
          <a:xfrm>
            <a:off x="2706341" y="3537832"/>
            <a:ext cx="21495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99" name="Google Shape;199;p18"/>
          <p:cNvSpPr txBox="1"/>
          <p:nvPr>
            <p:ph idx="3" type="title"/>
          </p:nvPr>
        </p:nvSpPr>
        <p:spPr>
          <a:xfrm>
            <a:off x="2835683" y="3814183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200" name="Google Shape;200;p18"/>
          <p:cNvSpPr txBox="1"/>
          <p:nvPr>
            <p:ph idx="4" type="body"/>
          </p:nvPr>
        </p:nvSpPr>
        <p:spPr>
          <a:xfrm>
            <a:off x="2877479" y="5478760"/>
            <a:ext cx="1806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01" name="Google Shape;201;p18"/>
          <p:cNvSpPr/>
          <p:nvPr/>
        </p:nvSpPr>
        <p:spPr>
          <a:xfrm>
            <a:off x="5035570" y="3495722"/>
            <a:ext cx="2145300" cy="51801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5035570" y="3537832"/>
            <a:ext cx="2149500" cy="1521000"/>
          </a:xfrm>
          <a:prstGeom prst="round2SameRect">
            <a:avLst>
              <a:gd fmla="val 16667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03" name="Google Shape;203;p18"/>
          <p:cNvSpPr txBox="1"/>
          <p:nvPr>
            <p:ph idx="5" type="title"/>
          </p:nvPr>
        </p:nvSpPr>
        <p:spPr>
          <a:xfrm>
            <a:off x="5164911" y="3814183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2pPr>
            <a:lvl3pPr lvl="2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3pPr>
            <a:lvl4pPr lvl="3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4pPr>
            <a:lvl5pPr lvl="4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5pPr>
            <a:lvl6pPr lvl="5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6pPr>
            <a:lvl7pPr lvl="6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7pPr>
            <a:lvl8pPr lvl="7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8pPr>
            <a:lvl9pPr lvl="8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9pPr>
          </a:lstStyle>
          <a:p/>
        </p:txBody>
      </p:sp>
      <p:sp>
        <p:nvSpPr>
          <p:cNvPr id="204" name="Google Shape;204;p18"/>
          <p:cNvSpPr txBox="1"/>
          <p:nvPr>
            <p:ph idx="6" type="body"/>
          </p:nvPr>
        </p:nvSpPr>
        <p:spPr>
          <a:xfrm>
            <a:off x="5206707" y="5478760"/>
            <a:ext cx="1806900" cy="31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205" name="Google Shape;205;p18" title="Gloat_Logo_Wordmark_RGB_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2">
  <p:cSld name="CUSTOM_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9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8" name="Google Shape;208;p19"/>
          <p:cNvSpPr txBox="1"/>
          <p:nvPr>
            <p:ph type="title"/>
          </p:nvPr>
        </p:nvSpPr>
        <p:spPr>
          <a:xfrm>
            <a:off x="655729" y="594163"/>
            <a:ext cx="41613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09" name="Google Shape;209;p19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7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"/>
          <p:cNvSpPr txBox="1"/>
          <p:nvPr>
            <p:ph type="title"/>
          </p:nvPr>
        </p:nvSpPr>
        <p:spPr>
          <a:xfrm>
            <a:off x="338719" y="7064152"/>
            <a:ext cx="994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2" name="Google Shape;212;p20"/>
          <p:cNvSpPr txBox="1"/>
          <p:nvPr>
            <p:ph idx="2" type="title"/>
          </p:nvPr>
        </p:nvSpPr>
        <p:spPr>
          <a:xfrm>
            <a:off x="1276166" y="7143324"/>
            <a:ext cx="2166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13" name="Google Shape;213;p20"/>
          <p:cNvSpPr txBox="1"/>
          <p:nvPr>
            <p:ph idx="1" type="body"/>
          </p:nvPr>
        </p:nvSpPr>
        <p:spPr>
          <a:xfrm>
            <a:off x="1276166" y="7973001"/>
            <a:ext cx="21663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14" name="Google Shape;214;p20"/>
          <p:cNvSpPr txBox="1"/>
          <p:nvPr>
            <p:ph idx="3" type="title"/>
          </p:nvPr>
        </p:nvSpPr>
        <p:spPr>
          <a:xfrm>
            <a:off x="3891331" y="7064152"/>
            <a:ext cx="9486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Arial"/>
              <a:buNone/>
              <a:defRPr b="1" sz="9000">
                <a:solidFill>
                  <a:schemeClr val="accent1"/>
                </a:solidFill>
                <a:latin typeface="Epilogue Black"/>
                <a:ea typeface="Epilogue Black"/>
                <a:cs typeface="Epilogue Black"/>
                <a:sym typeface="Epilogue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5" name="Google Shape;215;p20"/>
          <p:cNvSpPr txBox="1"/>
          <p:nvPr>
            <p:ph idx="4" type="title"/>
          </p:nvPr>
        </p:nvSpPr>
        <p:spPr>
          <a:xfrm>
            <a:off x="4860287" y="7143324"/>
            <a:ext cx="2166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16" name="Google Shape;216;p20"/>
          <p:cNvSpPr txBox="1"/>
          <p:nvPr>
            <p:ph idx="5" type="body"/>
          </p:nvPr>
        </p:nvSpPr>
        <p:spPr>
          <a:xfrm>
            <a:off x="4860287" y="7973001"/>
            <a:ext cx="21663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17" name="Google Shape;217;p20"/>
          <p:cNvSpPr txBox="1"/>
          <p:nvPr>
            <p:ph idx="6" type="title"/>
          </p:nvPr>
        </p:nvSpPr>
        <p:spPr>
          <a:xfrm>
            <a:off x="338719" y="4953286"/>
            <a:ext cx="994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18" name="Google Shape;218;p20"/>
          <p:cNvSpPr txBox="1"/>
          <p:nvPr>
            <p:ph idx="7" type="title"/>
          </p:nvPr>
        </p:nvSpPr>
        <p:spPr>
          <a:xfrm>
            <a:off x="1276166" y="5032462"/>
            <a:ext cx="2166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19" name="Google Shape;219;p20"/>
          <p:cNvSpPr txBox="1"/>
          <p:nvPr>
            <p:ph idx="8" type="body"/>
          </p:nvPr>
        </p:nvSpPr>
        <p:spPr>
          <a:xfrm>
            <a:off x="1276166" y="5862139"/>
            <a:ext cx="21663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20" name="Google Shape;220;p20"/>
          <p:cNvSpPr txBox="1"/>
          <p:nvPr>
            <p:ph idx="9" type="title"/>
          </p:nvPr>
        </p:nvSpPr>
        <p:spPr>
          <a:xfrm>
            <a:off x="3891331" y="4953286"/>
            <a:ext cx="9486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Arial"/>
              <a:buNone/>
              <a:defRPr b="1" sz="9000">
                <a:solidFill>
                  <a:schemeClr val="accent1"/>
                </a:solidFill>
                <a:latin typeface="Epilogue Black"/>
                <a:ea typeface="Epilogue Black"/>
                <a:cs typeface="Epilogue Black"/>
                <a:sym typeface="Epilogue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1" name="Google Shape;221;p20"/>
          <p:cNvSpPr txBox="1"/>
          <p:nvPr>
            <p:ph idx="13" type="title"/>
          </p:nvPr>
        </p:nvSpPr>
        <p:spPr>
          <a:xfrm>
            <a:off x="4860287" y="5032462"/>
            <a:ext cx="2166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22" name="Google Shape;222;p20"/>
          <p:cNvSpPr txBox="1"/>
          <p:nvPr>
            <p:ph idx="14" type="body"/>
          </p:nvPr>
        </p:nvSpPr>
        <p:spPr>
          <a:xfrm>
            <a:off x="4860287" y="5862139"/>
            <a:ext cx="21663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23" name="Google Shape;223;p20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24" name="Google Shape;224;p20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26" name="Google Shape;226;p20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27" name="Google Shape;227;p20"/>
          <p:cNvSpPr txBox="1"/>
          <p:nvPr>
            <p:ph idx="15" type="title"/>
          </p:nvPr>
        </p:nvSpPr>
        <p:spPr>
          <a:xfrm>
            <a:off x="331896" y="858591"/>
            <a:ext cx="680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28" name="Google Shape;228;p20"/>
          <p:cNvSpPr txBox="1"/>
          <p:nvPr>
            <p:ph idx="16" type="title"/>
          </p:nvPr>
        </p:nvSpPr>
        <p:spPr>
          <a:xfrm>
            <a:off x="338719" y="2716701"/>
            <a:ext cx="9945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  <a:latin typeface="Epilogue Black"/>
                <a:ea typeface="Epilogue Black"/>
                <a:cs typeface="Epilogue Black"/>
                <a:sym typeface="Epilogue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29" name="Google Shape;229;p20"/>
          <p:cNvSpPr txBox="1"/>
          <p:nvPr>
            <p:ph idx="17" type="title"/>
          </p:nvPr>
        </p:nvSpPr>
        <p:spPr>
          <a:xfrm>
            <a:off x="1276166" y="2795881"/>
            <a:ext cx="2166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30" name="Google Shape;230;p20"/>
          <p:cNvSpPr txBox="1"/>
          <p:nvPr>
            <p:ph idx="18" type="body"/>
          </p:nvPr>
        </p:nvSpPr>
        <p:spPr>
          <a:xfrm>
            <a:off x="1276166" y="3625559"/>
            <a:ext cx="21663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31" name="Google Shape;231;p20"/>
          <p:cNvSpPr txBox="1"/>
          <p:nvPr>
            <p:ph idx="19" type="title"/>
          </p:nvPr>
        </p:nvSpPr>
        <p:spPr>
          <a:xfrm>
            <a:off x="3891331" y="2716701"/>
            <a:ext cx="948600" cy="188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Font typeface="Arial"/>
              <a:buNone/>
              <a:defRPr b="1" sz="9000">
                <a:solidFill>
                  <a:schemeClr val="accent1"/>
                </a:solidFill>
                <a:latin typeface="Epilogue Black"/>
                <a:ea typeface="Epilogue Black"/>
                <a:cs typeface="Epilogue Black"/>
                <a:sym typeface="Epilogue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0"/>
              <a:buNone/>
              <a:defRPr b="1" sz="9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232" name="Google Shape;232;p20"/>
          <p:cNvSpPr txBox="1"/>
          <p:nvPr>
            <p:ph idx="20" type="title"/>
          </p:nvPr>
        </p:nvSpPr>
        <p:spPr>
          <a:xfrm>
            <a:off x="4860287" y="2795881"/>
            <a:ext cx="2166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33" name="Google Shape;233;p20"/>
          <p:cNvSpPr txBox="1"/>
          <p:nvPr>
            <p:ph idx="21" type="body"/>
          </p:nvPr>
        </p:nvSpPr>
        <p:spPr>
          <a:xfrm>
            <a:off x="4860287" y="3625559"/>
            <a:ext cx="2166300" cy="6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234" name="Google Shape;234;p20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331896" y="858591"/>
            <a:ext cx="49377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331896" y="2946500"/>
            <a:ext cx="3147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331896" y="9312244"/>
            <a:ext cx="2768100" cy="6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b="1">
                <a:solidFill>
                  <a:schemeClr val="dk1"/>
                </a:solidFill>
              </a:defRPr>
            </a:lvl1pPr>
            <a:lvl2pPr indent="-3556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2pPr>
            <a:lvl3pPr indent="-3556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3pPr>
            <a:lvl4pPr indent="-3556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4pPr>
            <a:lvl5pPr indent="-3556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5pPr>
            <a:lvl6pPr indent="-3556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6pPr>
            <a:lvl7pPr indent="-3556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b="1" sz="2000">
                <a:solidFill>
                  <a:schemeClr val="dk1"/>
                </a:solidFill>
              </a:defRPr>
            </a:lvl7pPr>
            <a:lvl8pPr indent="-3556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b="1" sz="2000">
                <a:solidFill>
                  <a:schemeClr val="dk1"/>
                </a:solidFill>
              </a:defRPr>
            </a:lvl8pPr>
            <a:lvl9pPr indent="-3556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b="1" sz="2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2" name="Google Shape;22;p3" title="Gloat_Logo_Wordmark_RGB_Ligh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7115" y="917323"/>
            <a:ext cx="642614" cy="425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9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l 1">
  <p:cSld name="CUSTOM_8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type="title"/>
          </p:nvPr>
        </p:nvSpPr>
        <p:spPr>
          <a:xfrm>
            <a:off x="3870428" y="858591"/>
            <a:ext cx="3287100" cy="21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37" name="Google Shape;237;p21"/>
          <p:cNvSpPr/>
          <p:nvPr>
            <p:ph idx="2" type="pic"/>
          </p:nvPr>
        </p:nvSpPr>
        <p:spPr>
          <a:xfrm>
            <a:off x="3870428" y="3605946"/>
            <a:ext cx="738600" cy="73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38" name="Google Shape;238;p21"/>
          <p:cNvSpPr txBox="1"/>
          <p:nvPr>
            <p:ph idx="1" type="subTitle"/>
          </p:nvPr>
        </p:nvSpPr>
        <p:spPr>
          <a:xfrm>
            <a:off x="4809633" y="4163480"/>
            <a:ext cx="2226900" cy="74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9" name="Google Shape;239;p21"/>
          <p:cNvSpPr txBox="1"/>
          <p:nvPr>
            <p:ph idx="3" type="body"/>
          </p:nvPr>
        </p:nvSpPr>
        <p:spPr>
          <a:xfrm>
            <a:off x="3870428" y="5786362"/>
            <a:ext cx="32871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●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810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○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810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■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810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●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810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○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810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■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810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●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810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○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810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lbert Sans"/>
              <a:buChar char="■"/>
              <a:defRPr sz="24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40" name="Google Shape;240;p21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41" name="Google Shape;241;p21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stimonial 2">
  <p:cSld name="CUSTOM_9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4" name="Google Shape;244;p22"/>
          <p:cNvSpPr/>
          <p:nvPr>
            <p:ph idx="2" type="pic"/>
          </p:nvPr>
        </p:nvSpPr>
        <p:spPr>
          <a:xfrm>
            <a:off x="4169524" y="2100275"/>
            <a:ext cx="3392400" cy="71598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22"/>
          <p:cNvSpPr txBox="1"/>
          <p:nvPr>
            <p:ph type="title"/>
          </p:nvPr>
        </p:nvSpPr>
        <p:spPr>
          <a:xfrm>
            <a:off x="1382529" y="2786893"/>
            <a:ext cx="2455800" cy="4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Epilogue SemiBold"/>
              <a:buNone/>
              <a:defRPr sz="38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46" name="Google Shape;246;p22"/>
          <p:cNvSpPr txBox="1"/>
          <p:nvPr>
            <p:ph idx="1" type="subTitle"/>
          </p:nvPr>
        </p:nvSpPr>
        <p:spPr>
          <a:xfrm>
            <a:off x="1382529" y="7485697"/>
            <a:ext cx="2455800" cy="11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47" name="Google Shape;247;p22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ards with image">
  <p:cSld name="CUSTOM_10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3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426671" y="3231372"/>
            <a:ext cx="21453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51" name="Google Shape;251;p23"/>
          <p:cNvSpPr txBox="1"/>
          <p:nvPr>
            <p:ph type="title"/>
          </p:nvPr>
        </p:nvSpPr>
        <p:spPr>
          <a:xfrm>
            <a:off x="556012" y="6141946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52" name="Google Shape;252;p23"/>
          <p:cNvSpPr/>
          <p:nvPr>
            <p:ph idx="2" type="pic"/>
          </p:nvPr>
        </p:nvSpPr>
        <p:spPr>
          <a:xfrm>
            <a:off x="426650" y="3231243"/>
            <a:ext cx="21453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53" name="Google Shape;253;p23"/>
          <p:cNvSpPr/>
          <p:nvPr/>
        </p:nvSpPr>
        <p:spPr>
          <a:xfrm>
            <a:off x="2708336" y="3231372"/>
            <a:ext cx="21453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54" name="Google Shape;254;p23"/>
          <p:cNvSpPr txBox="1"/>
          <p:nvPr>
            <p:ph idx="3" type="title"/>
          </p:nvPr>
        </p:nvSpPr>
        <p:spPr>
          <a:xfrm>
            <a:off x="2837678" y="6141946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55" name="Google Shape;255;p23"/>
          <p:cNvSpPr/>
          <p:nvPr>
            <p:ph idx="4" type="pic"/>
          </p:nvPr>
        </p:nvSpPr>
        <p:spPr>
          <a:xfrm>
            <a:off x="2708316" y="3231243"/>
            <a:ext cx="21453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56" name="Google Shape;256;p23"/>
          <p:cNvSpPr/>
          <p:nvPr/>
        </p:nvSpPr>
        <p:spPr>
          <a:xfrm>
            <a:off x="4990002" y="3231372"/>
            <a:ext cx="21453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57" name="Google Shape;257;p23"/>
          <p:cNvSpPr txBox="1"/>
          <p:nvPr>
            <p:ph idx="5" type="title"/>
          </p:nvPr>
        </p:nvSpPr>
        <p:spPr>
          <a:xfrm>
            <a:off x="5119344" y="6141946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58" name="Google Shape;258;p23"/>
          <p:cNvSpPr/>
          <p:nvPr>
            <p:ph idx="6" type="pic"/>
          </p:nvPr>
        </p:nvSpPr>
        <p:spPr>
          <a:xfrm>
            <a:off x="4989981" y="3231243"/>
            <a:ext cx="21453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59" name="Google Shape;259;p23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60" name="Google Shape;260;p23"/>
          <p:cNvSpPr txBox="1"/>
          <p:nvPr>
            <p:ph idx="7"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61" name="Google Shape;261;p23"/>
          <p:cNvSpPr txBox="1"/>
          <p:nvPr>
            <p:ph idx="1" type="body"/>
          </p:nvPr>
        </p:nvSpPr>
        <p:spPr>
          <a:xfrm>
            <a:off x="603359" y="7240233"/>
            <a:ext cx="1780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62" name="Google Shape;262;p23"/>
          <p:cNvSpPr txBox="1"/>
          <p:nvPr>
            <p:ph idx="8" type="body"/>
          </p:nvPr>
        </p:nvSpPr>
        <p:spPr>
          <a:xfrm>
            <a:off x="2890814" y="7240233"/>
            <a:ext cx="1780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63" name="Google Shape;263;p23"/>
          <p:cNvSpPr txBox="1"/>
          <p:nvPr>
            <p:ph idx="9" type="body"/>
          </p:nvPr>
        </p:nvSpPr>
        <p:spPr>
          <a:xfrm>
            <a:off x="5178269" y="7240233"/>
            <a:ext cx="1780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264" name="Google Shape;264;p23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ards with image">
  <p:cSld name="CUSTOM_10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4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7" name="Google Shape;267;p24"/>
          <p:cNvSpPr/>
          <p:nvPr/>
        </p:nvSpPr>
        <p:spPr>
          <a:xfrm>
            <a:off x="237490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68" name="Google Shape;268;p24"/>
          <p:cNvSpPr txBox="1"/>
          <p:nvPr>
            <p:ph type="title"/>
          </p:nvPr>
        </p:nvSpPr>
        <p:spPr>
          <a:xfrm>
            <a:off x="339361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69" name="Google Shape;269;p24"/>
          <p:cNvSpPr/>
          <p:nvPr>
            <p:ph idx="2" type="pic"/>
          </p:nvPr>
        </p:nvSpPr>
        <p:spPr>
          <a:xfrm>
            <a:off x="237473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70" name="Google Shape;270;p24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71" name="Google Shape;271;p24"/>
          <p:cNvSpPr txBox="1"/>
          <p:nvPr>
            <p:ph idx="3"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72" name="Google Shape;272;p24"/>
          <p:cNvSpPr/>
          <p:nvPr/>
        </p:nvSpPr>
        <p:spPr>
          <a:xfrm>
            <a:off x="2036597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73" name="Google Shape;273;p24"/>
          <p:cNvSpPr txBox="1"/>
          <p:nvPr>
            <p:ph idx="4" type="title"/>
          </p:nvPr>
        </p:nvSpPr>
        <p:spPr>
          <a:xfrm>
            <a:off x="2138468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74" name="Google Shape;274;p24"/>
          <p:cNvSpPr/>
          <p:nvPr>
            <p:ph idx="5" type="pic"/>
          </p:nvPr>
        </p:nvSpPr>
        <p:spPr>
          <a:xfrm>
            <a:off x="2036580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75" name="Google Shape;275;p24"/>
          <p:cNvSpPr/>
          <p:nvPr/>
        </p:nvSpPr>
        <p:spPr>
          <a:xfrm>
            <a:off x="3835704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76" name="Google Shape;276;p24"/>
          <p:cNvSpPr txBox="1"/>
          <p:nvPr>
            <p:ph idx="6" type="title"/>
          </p:nvPr>
        </p:nvSpPr>
        <p:spPr>
          <a:xfrm>
            <a:off x="3937575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77" name="Google Shape;277;p24"/>
          <p:cNvSpPr/>
          <p:nvPr>
            <p:ph idx="7" type="pic"/>
          </p:nvPr>
        </p:nvSpPr>
        <p:spPr>
          <a:xfrm>
            <a:off x="3835687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78" name="Google Shape;278;p24"/>
          <p:cNvSpPr/>
          <p:nvPr/>
        </p:nvSpPr>
        <p:spPr>
          <a:xfrm>
            <a:off x="5634811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79" name="Google Shape;279;p24"/>
          <p:cNvSpPr txBox="1"/>
          <p:nvPr>
            <p:ph idx="8" type="title"/>
          </p:nvPr>
        </p:nvSpPr>
        <p:spPr>
          <a:xfrm>
            <a:off x="5736682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80" name="Google Shape;280;p24"/>
          <p:cNvSpPr/>
          <p:nvPr>
            <p:ph idx="9" type="pic"/>
          </p:nvPr>
        </p:nvSpPr>
        <p:spPr>
          <a:xfrm>
            <a:off x="5634795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81" name="Google Shape;281;p24"/>
          <p:cNvSpPr txBox="1"/>
          <p:nvPr>
            <p:ph idx="1" type="body"/>
          </p:nvPr>
        </p:nvSpPr>
        <p:spPr>
          <a:xfrm>
            <a:off x="339360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82" name="Google Shape;282;p24"/>
          <p:cNvSpPr txBox="1"/>
          <p:nvPr>
            <p:ph idx="13" type="body"/>
          </p:nvPr>
        </p:nvSpPr>
        <p:spPr>
          <a:xfrm>
            <a:off x="2144399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83" name="Google Shape;283;p24"/>
          <p:cNvSpPr txBox="1"/>
          <p:nvPr>
            <p:ph idx="14" type="body"/>
          </p:nvPr>
        </p:nvSpPr>
        <p:spPr>
          <a:xfrm>
            <a:off x="3943499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284" name="Google Shape;284;p24"/>
          <p:cNvSpPr txBox="1"/>
          <p:nvPr>
            <p:ph idx="15" type="body"/>
          </p:nvPr>
        </p:nvSpPr>
        <p:spPr>
          <a:xfrm>
            <a:off x="5742599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285" name="Google Shape;285;p24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ards with image dark">
  <p:cSld name="CUSTOM_10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5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25"/>
          <p:cNvSpPr/>
          <p:nvPr/>
        </p:nvSpPr>
        <p:spPr>
          <a:xfrm>
            <a:off x="426671" y="3231372"/>
            <a:ext cx="21453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89" name="Google Shape;289;p25"/>
          <p:cNvSpPr txBox="1"/>
          <p:nvPr>
            <p:ph type="title"/>
          </p:nvPr>
        </p:nvSpPr>
        <p:spPr>
          <a:xfrm>
            <a:off x="556012" y="6141946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90" name="Google Shape;290;p25"/>
          <p:cNvSpPr/>
          <p:nvPr>
            <p:ph idx="2" type="pic"/>
          </p:nvPr>
        </p:nvSpPr>
        <p:spPr>
          <a:xfrm>
            <a:off x="426650" y="3231243"/>
            <a:ext cx="21453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91" name="Google Shape;291;p25"/>
          <p:cNvSpPr/>
          <p:nvPr/>
        </p:nvSpPr>
        <p:spPr>
          <a:xfrm>
            <a:off x="2708336" y="3231372"/>
            <a:ext cx="21453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92" name="Google Shape;292;p25"/>
          <p:cNvSpPr txBox="1"/>
          <p:nvPr>
            <p:ph idx="3" type="title"/>
          </p:nvPr>
        </p:nvSpPr>
        <p:spPr>
          <a:xfrm>
            <a:off x="2837678" y="6141946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93" name="Google Shape;293;p25"/>
          <p:cNvSpPr/>
          <p:nvPr>
            <p:ph idx="4" type="pic"/>
          </p:nvPr>
        </p:nvSpPr>
        <p:spPr>
          <a:xfrm>
            <a:off x="2708316" y="3231243"/>
            <a:ext cx="21453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94" name="Google Shape;294;p25"/>
          <p:cNvSpPr/>
          <p:nvPr/>
        </p:nvSpPr>
        <p:spPr>
          <a:xfrm>
            <a:off x="4990002" y="3231372"/>
            <a:ext cx="21453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95" name="Google Shape;295;p25"/>
          <p:cNvSpPr txBox="1"/>
          <p:nvPr>
            <p:ph idx="5" type="title"/>
          </p:nvPr>
        </p:nvSpPr>
        <p:spPr>
          <a:xfrm>
            <a:off x="5119344" y="6141946"/>
            <a:ext cx="18906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96" name="Google Shape;296;p25"/>
          <p:cNvSpPr/>
          <p:nvPr>
            <p:ph idx="6" type="pic"/>
          </p:nvPr>
        </p:nvSpPr>
        <p:spPr>
          <a:xfrm>
            <a:off x="4989981" y="3231243"/>
            <a:ext cx="21453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297" name="Google Shape;297;p25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298" name="Google Shape;298;p25"/>
          <p:cNvSpPr txBox="1"/>
          <p:nvPr>
            <p:ph idx="7"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299" name="Google Shape;299;p25"/>
          <p:cNvSpPr txBox="1"/>
          <p:nvPr>
            <p:ph idx="1" type="body"/>
          </p:nvPr>
        </p:nvSpPr>
        <p:spPr>
          <a:xfrm>
            <a:off x="603359" y="7240233"/>
            <a:ext cx="1780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00" name="Google Shape;300;p25"/>
          <p:cNvSpPr txBox="1"/>
          <p:nvPr>
            <p:ph idx="8" type="body"/>
          </p:nvPr>
        </p:nvSpPr>
        <p:spPr>
          <a:xfrm>
            <a:off x="2890814" y="7240233"/>
            <a:ext cx="1780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01" name="Google Shape;301;p25"/>
          <p:cNvSpPr txBox="1"/>
          <p:nvPr>
            <p:ph idx="9" type="body"/>
          </p:nvPr>
        </p:nvSpPr>
        <p:spPr>
          <a:xfrm>
            <a:off x="5178269" y="7240233"/>
            <a:ext cx="17805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02" name="Google Shape;302;p25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ards with image dark">
  <p:cSld name="CUSTOM_10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6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237490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06" name="Google Shape;306;p26"/>
          <p:cNvSpPr txBox="1"/>
          <p:nvPr>
            <p:ph type="title"/>
          </p:nvPr>
        </p:nvSpPr>
        <p:spPr>
          <a:xfrm>
            <a:off x="339361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07" name="Google Shape;307;p26"/>
          <p:cNvSpPr/>
          <p:nvPr>
            <p:ph idx="2" type="pic"/>
          </p:nvPr>
        </p:nvSpPr>
        <p:spPr>
          <a:xfrm>
            <a:off x="237473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308" name="Google Shape;308;p26"/>
          <p:cNvSpPr/>
          <p:nvPr/>
        </p:nvSpPr>
        <p:spPr>
          <a:xfrm>
            <a:off x="0" y="0"/>
            <a:ext cx="7562100" cy="2993832"/>
          </a:xfrm>
          <a:prstGeom prst="flowChartOffpageConnector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09" name="Google Shape;309;p26"/>
          <p:cNvSpPr txBox="1"/>
          <p:nvPr>
            <p:ph idx="3"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10" name="Google Shape;310;p26"/>
          <p:cNvSpPr/>
          <p:nvPr/>
        </p:nvSpPr>
        <p:spPr>
          <a:xfrm>
            <a:off x="2036597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11" name="Google Shape;311;p26"/>
          <p:cNvSpPr txBox="1"/>
          <p:nvPr>
            <p:ph idx="4" type="title"/>
          </p:nvPr>
        </p:nvSpPr>
        <p:spPr>
          <a:xfrm>
            <a:off x="2138468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2" name="Google Shape;312;p26"/>
          <p:cNvSpPr/>
          <p:nvPr>
            <p:ph idx="5" type="pic"/>
          </p:nvPr>
        </p:nvSpPr>
        <p:spPr>
          <a:xfrm>
            <a:off x="2036580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313" name="Google Shape;313;p26"/>
          <p:cNvSpPr/>
          <p:nvPr/>
        </p:nvSpPr>
        <p:spPr>
          <a:xfrm>
            <a:off x="3835704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14" name="Google Shape;314;p26"/>
          <p:cNvSpPr txBox="1"/>
          <p:nvPr>
            <p:ph idx="6" type="title"/>
          </p:nvPr>
        </p:nvSpPr>
        <p:spPr>
          <a:xfrm>
            <a:off x="3937575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5" name="Google Shape;315;p26"/>
          <p:cNvSpPr/>
          <p:nvPr>
            <p:ph idx="7" type="pic"/>
          </p:nvPr>
        </p:nvSpPr>
        <p:spPr>
          <a:xfrm>
            <a:off x="3835687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316" name="Google Shape;316;p26"/>
          <p:cNvSpPr/>
          <p:nvPr/>
        </p:nvSpPr>
        <p:spPr>
          <a:xfrm>
            <a:off x="5634811" y="3231372"/>
            <a:ext cx="1689900" cy="6007800"/>
          </a:xfrm>
          <a:prstGeom prst="roundRect">
            <a:avLst>
              <a:gd fmla="val 5207" name="adj"/>
            </a:avLst>
          </a:prstGeom>
          <a:solidFill>
            <a:schemeClr val="dk1"/>
          </a:solidFill>
          <a:ln>
            <a:noFill/>
          </a:ln>
          <a:effectLst>
            <a:outerShdw blurRad="585788" rotWithShape="0" algn="bl" dir="5400000" dist="171450">
              <a:schemeClr val="lt1">
                <a:alpha val="8627"/>
              </a:scheme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17" name="Google Shape;317;p26"/>
          <p:cNvSpPr txBox="1"/>
          <p:nvPr>
            <p:ph idx="8" type="title"/>
          </p:nvPr>
        </p:nvSpPr>
        <p:spPr>
          <a:xfrm>
            <a:off x="5736682" y="6141946"/>
            <a:ext cx="1489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8" name="Google Shape;318;p26"/>
          <p:cNvSpPr/>
          <p:nvPr>
            <p:ph idx="9" type="pic"/>
          </p:nvPr>
        </p:nvSpPr>
        <p:spPr>
          <a:xfrm>
            <a:off x="5634795" y="3231243"/>
            <a:ext cx="1689900" cy="2701500"/>
          </a:xfrm>
          <a:prstGeom prst="round2SameRect">
            <a:avLst>
              <a:gd fmla="val 9882" name="adj1"/>
              <a:gd fmla="val 0" name="adj2"/>
            </a:avLst>
          </a:prstGeom>
          <a:noFill/>
          <a:ln>
            <a:noFill/>
          </a:ln>
        </p:spPr>
      </p:sp>
      <p:sp>
        <p:nvSpPr>
          <p:cNvPr id="319" name="Google Shape;319;p26"/>
          <p:cNvSpPr txBox="1"/>
          <p:nvPr>
            <p:ph idx="1" type="body"/>
          </p:nvPr>
        </p:nvSpPr>
        <p:spPr>
          <a:xfrm>
            <a:off x="339360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20" name="Google Shape;320;p26"/>
          <p:cNvSpPr txBox="1"/>
          <p:nvPr>
            <p:ph idx="13" type="body"/>
          </p:nvPr>
        </p:nvSpPr>
        <p:spPr>
          <a:xfrm>
            <a:off x="2144399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21" name="Google Shape;321;p26"/>
          <p:cNvSpPr txBox="1"/>
          <p:nvPr>
            <p:ph idx="14" type="body"/>
          </p:nvPr>
        </p:nvSpPr>
        <p:spPr>
          <a:xfrm>
            <a:off x="3943499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22" name="Google Shape;322;p26"/>
          <p:cNvSpPr txBox="1"/>
          <p:nvPr>
            <p:ph idx="15" type="body"/>
          </p:nvPr>
        </p:nvSpPr>
        <p:spPr>
          <a:xfrm>
            <a:off x="5742599" y="7319413"/>
            <a:ext cx="14742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23" name="Google Shape;323;p26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slide 1">
  <p:cSld name="CUSTOM_1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7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6" name="Google Shape;326;p27"/>
          <p:cNvSpPr/>
          <p:nvPr>
            <p:ph idx="2" type="pic"/>
          </p:nvPr>
        </p:nvSpPr>
        <p:spPr>
          <a:xfrm>
            <a:off x="3865290" y="1132968"/>
            <a:ext cx="3184500" cy="3184500"/>
          </a:xfrm>
          <a:prstGeom prst="rect">
            <a:avLst/>
          </a:prstGeom>
          <a:noFill/>
          <a:ln>
            <a:noFill/>
          </a:ln>
        </p:spPr>
      </p:sp>
      <p:sp>
        <p:nvSpPr>
          <p:cNvPr id="327" name="Google Shape;327;p27"/>
          <p:cNvSpPr txBox="1"/>
          <p:nvPr>
            <p:ph type="title"/>
          </p:nvPr>
        </p:nvSpPr>
        <p:spPr>
          <a:xfrm>
            <a:off x="331896" y="1132968"/>
            <a:ext cx="2735100" cy="2425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28" name="Google Shape;328;p27"/>
          <p:cNvSpPr txBox="1"/>
          <p:nvPr>
            <p:ph idx="1" type="body"/>
          </p:nvPr>
        </p:nvSpPr>
        <p:spPr>
          <a:xfrm>
            <a:off x="331896" y="3973401"/>
            <a:ext cx="2902800" cy="51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29" name="Google Shape;329;p27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s slide">
  <p:cSld name="CUSTOM_1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8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28"/>
          <p:cNvSpPr txBox="1"/>
          <p:nvPr>
            <p:ph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33" name="Google Shape;333;p28"/>
          <p:cNvSpPr/>
          <p:nvPr>
            <p:ph idx="2" type="pic"/>
          </p:nvPr>
        </p:nvSpPr>
        <p:spPr>
          <a:xfrm>
            <a:off x="327741" y="2783230"/>
            <a:ext cx="2172000" cy="3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28"/>
          <p:cNvSpPr txBox="1"/>
          <p:nvPr>
            <p:ph idx="3" type="title"/>
          </p:nvPr>
        </p:nvSpPr>
        <p:spPr>
          <a:xfrm>
            <a:off x="327741" y="6710521"/>
            <a:ext cx="21720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35" name="Google Shape;335;p28"/>
          <p:cNvSpPr txBox="1"/>
          <p:nvPr>
            <p:ph idx="1" type="body"/>
          </p:nvPr>
        </p:nvSpPr>
        <p:spPr>
          <a:xfrm>
            <a:off x="327741" y="7808808"/>
            <a:ext cx="21501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36" name="Google Shape;336;p28"/>
          <p:cNvSpPr/>
          <p:nvPr>
            <p:ph idx="4" type="pic"/>
          </p:nvPr>
        </p:nvSpPr>
        <p:spPr>
          <a:xfrm>
            <a:off x="2695124" y="2783230"/>
            <a:ext cx="2172000" cy="3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337" name="Google Shape;337;p28"/>
          <p:cNvSpPr txBox="1"/>
          <p:nvPr>
            <p:ph idx="5" type="title"/>
          </p:nvPr>
        </p:nvSpPr>
        <p:spPr>
          <a:xfrm>
            <a:off x="2695125" y="6710521"/>
            <a:ext cx="21720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38" name="Google Shape;338;p28"/>
          <p:cNvSpPr txBox="1"/>
          <p:nvPr>
            <p:ph idx="6" type="body"/>
          </p:nvPr>
        </p:nvSpPr>
        <p:spPr>
          <a:xfrm>
            <a:off x="2695124" y="7808808"/>
            <a:ext cx="21501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39" name="Google Shape;339;p28"/>
          <p:cNvSpPr/>
          <p:nvPr>
            <p:ph idx="7" type="pic"/>
          </p:nvPr>
        </p:nvSpPr>
        <p:spPr>
          <a:xfrm>
            <a:off x="5062508" y="2783230"/>
            <a:ext cx="2172000" cy="3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340" name="Google Shape;340;p28"/>
          <p:cNvSpPr txBox="1"/>
          <p:nvPr>
            <p:ph idx="8" type="title"/>
          </p:nvPr>
        </p:nvSpPr>
        <p:spPr>
          <a:xfrm>
            <a:off x="5062509" y="6710521"/>
            <a:ext cx="21720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41" name="Google Shape;341;p28"/>
          <p:cNvSpPr txBox="1"/>
          <p:nvPr>
            <p:ph idx="9" type="body"/>
          </p:nvPr>
        </p:nvSpPr>
        <p:spPr>
          <a:xfrm>
            <a:off x="5062508" y="7808808"/>
            <a:ext cx="21501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42" name="Google Shape;342;p28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Images slide">
  <p:cSld name="CUSTOM_1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9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5" name="Google Shape;345;p29"/>
          <p:cNvSpPr/>
          <p:nvPr>
            <p:ph idx="2" type="pic"/>
          </p:nvPr>
        </p:nvSpPr>
        <p:spPr>
          <a:xfrm>
            <a:off x="3991155" y="2783230"/>
            <a:ext cx="2742300" cy="3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29"/>
          <p:cNvSpPr txBox="1"/>
          <p:nvPr>
            <p:ph type="title"/>
          </p:nvPr>
        </p:nvSpPr>
        <p:spPr>
          <a:xfrm>
            <a:off x="331896" y="858591"/>
            <a:ext cx="6807900" cy="1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47" name="Google Shape;347;p29"/>
          <p:cNvSpPr txBox="1"/>
          <p:nvPr>
            <p:ph idx="3" type="title"/>
          </p:nvPr>
        </p:nvSpPr>
        <p:spPr>
          <a:xfrm>
            <a:off x="3991156" y="6710521"/>
            <a:ext cx="2742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48" name="Google Shape;348;p29"/>
          <p:cNvSpPr txBox="1"/>
          <p:nvPr>
            <p:ph idx="1" type="body"/>
          </p:nvPr>
        </p:nvSpPr>
        <p:spPr>
          <a:xfrm>
            <a:off x="3991155" y="7808808"/>
            <a:ext cx="27150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49" name="Google Shape;349;p29"/>
          <p:cNvSpPr/>
          <p:nvPr>
            <p:ph idx="4" type="pic"/>
          </p:nvPr>
        </p:nvSpPr>
        <p:spPr>
          <a:xfrm>
            <a:off x="924086" y="2783230"/>
            <a:ext cx="2742300" cy="3723900"/>
          </a:xfrm>
          <a:prstGeom prst="rect">
            <a:avLst/>
          </a:prstGeom>
          <a:noFill/>
          <a:ln>
            <a:noFill/>
          </a:ln>
        </p:spPr>
      </p:sp>
      <p:sp>
        <p:nvSpPr>
          <p:cNvPr id="350" name="Google Shape;350;p29"/>
          <p:cNvSpPr txBox="1"/>
          <p:nvPr>
            <p:ph idx="5" type="title"/>
          </p:nvPr>
        </p:nvSpPr>
        <p:spPr>
          <a:xfrm>
            <a:off x="924088" y="6710521"/>
            <a:ext cx="2742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51" name="Google Shape;351;p29"/>
          <p:cNvSpPr txBox="1"/>
          <p:nvPr>
            <p:ph idx="6" type="body"/>
          </p:nvPr>
        </p:nvSpPr>
        <p:spPr>
          <a:xfrm>
            <a:off x="924086" y="7808808"/>
            <a:ext cx="27150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52" name="Google Shape;352;p29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cons slide">
  <p:cSld name="CUSTOM_1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0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55" name="Google Shape;355;p30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30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57" name="Google Shape;357;p30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358" name="Google Shape;358;p30"/>
          <p:cNvSpPr txBox="1"/>
          <p:nvPr>
            <p:ph type="title"/>
          </p:nvPr>
        </p:nvSpPr>
        <p:spPr>
          <a:xfrm>
            <a:off x="331896" y="858591"/>
            <a:ext cx="680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59" name="Google Shape;359;p30"/>
          <p:cNvSpPr/>
          <p:nvPr>
            <p:ph idx="2" type="pic"/>
          </p:nvPr>
        </p:nvSpPr>
        <p:spPr>
          <a:xfrm>
            <a:off x="331896" y="2876412"/>
            <a:ext cx="614100" cy="614100"/>
          </a:xfrm>
          <a:prstGeom prst="rect">
            <a:avLst/>
          </a:prstGeom>
          <a:noFill/>
          <a:ln>
            <a:noFill/>
          </a:ln>
        </p:spPr>
      </p:sp>
      <p:sp>
        <p:nvSpPr>
          <p:cNvPr id="360" name="Google Shape;360;p30"/>
          <p:cNvSpPr txBox="1"/>
          <p:nvPr>
            <p:ph idx="3" type="title"/>
          </p:nvPr>
        </p:nvSpPr>
        <p:spPr>
          <a:xfrm>
            <a:off x="331897" y="4734329"/>
            <a:ext cx="21720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61" name="Google Shape;361;p30"/>
          <p:cNvSpPr txBox="1"/>
          <p:nvPr>
            <p:ph idx="1" type="body"/>
          </p:nvPr>
        </p:nvSpPr>
        <p:spPr>
          <a:xfrm>
            <a:off x="331896" y="5832616"/>
            <a:ext cx="21501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62" name="Google Shape;362;p30"/>
          <p:cNvSpPr/>
          <p:nvPr>
            <p:ph idx="4" type="pic"/>
          </p:nvPr>
        </p:nvSpPr>
        <p:spPr>
          <a:xfrm>
            <a:off x="2649960" y="2876412"/>
            <a:ext cx="614100" cy="614100"/>
          </a:xfrm>
          <a:prstGeom prst="rect">
            <a:avLst/>
          </a:prstGeom>
          <a:noFill/>
          <a:ln>
            <a:noFill/>
          </a:ln>
        </p:spPr>
      </p:sp>
      <p:sp>
        <p:nvSpPr>
          <p:cNvPr id="363" name="Google Shape;363;p30"/>
          <p:cNvSpPr txBox="1"/>
          <p:nvPr>
            <p:ph idx="5" type="title"/>
          </p:nvPr>
        </p:nvSpPr>
        <p:spPr>
          <a:xfrm>
            <a:off x="2649961" y="4734329"/>
            <a:ext cx="21720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64" name="Google Shape;364;p30"/>
          <p:cNvSpPr txBox="1"/>
          <p:nvPr>
            <p:ph idx="6" type="body"/>
          </p:nvPr>
        </p:nvSpPr>
        <p:spPr>
          <a:xfrm>
            <a:off x="2649960" y="5832616"/>
            <a:ext cx="21501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365" name="Google Shape;365;p30"/>
          <p:cNvSpPr/>
          <p:nvPr>
            <p:ph idx="7" type="pic"/>
          </p:nvPr>
        </p:nvSpPr>
        <p:spPr>
          <a:xfrm>
            <a:off x="4989733" y="2876412"/>
            <a:ext cx="614100" cy="614100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30"/>
          <p:cNvSpPr txBox="1"/>
          <p:nvPr>
            <p:ph idx="8" type="title"/>
          </p:nvPr>
        </p:nvSpPr>
        <p:spPr>
          <a:xfrm>
            <a:off x="4989734" y="4734329"/>
            <a:ext cx="21720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67" name="Google Shape;367;p30"/>
          <p:cNvSpPr txBox="1"/>
          <p:nvPr>
            <p:ph idx="9" type="body"/>
          </p:nvPr>
        </p:nvSpPr>
        <p:spPr>
          <a:xfrm>
            <a:off x="4989733" y="5832616"/>
            <a:ext cx="2150100" cy="15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68" name="Google Shape;368;p30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1">
  <p:cSld name="CUSTOM_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4"/>
          <p:cNvSpPr txBox="1"/>
          <p:nvPr>
            <p:ph type="title"/>
          </p:nvPr>
        </p:nvSpPr>
        <p:spPr>
          <a:xfrm>
            <a:off x="2580523" y="1591137"/>
            <a:ext cx="41613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26" name="Google Shape;26;p4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3">
  <p:cSld name="CUSTOM_4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1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1"/>
          <p:cNvSpPr txBox="1"/>
          <p:nvPr>
            <p:ph type="title"/>
          </p:nvPr>
        </p:nvSpPr>
        <p:spPr>
          <a:xfrm>
            <a:off x="1748115" y="3295953"/>
            <a:ext cx="4161300" cy="388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pic>
        <p:nvPicPr>
          <p:cNvPr id="372" name="Google Shape;372;p31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I slide">
  <p:cSld name="CUSTOM_1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2"/>
          <p:cNvSpPr txBox="1"/>
          <p:nvPr>
            <p:ph type="title"/>
          </p:nvPr>
        </p:nvSpPr>
        <p:spPr>
          <a:xfrm>
            <a:off x="331896" y="1435037"/>
            <a:ext cx="27351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75" name="Google Shape;375;p32"/>
          <p:cNvSpPr/>
          <p:nvPr>
            <p:ph idx="2" type="pic"/>
          </p:nvPr>
        </p:nvSpPr>
        <p:spPr>
          <a:xfrm>
            <a:off x="3552167" y="1435037"/>
            <a:ext cx="3772500" cy="7398000"/>
          </a:xfrm>
          <a:prstGeom prst="rect">
            <a:avLst/>
          </a:prstGeom>
          <a:noFill/>
          <a:ln>
            <a:noFill/>
          </a:ln>
        </p:spPr>
      </p:sp>
      <p:sp>
        <p:nvSpPr>
          <p:cNvPr id="376" name="Google Shape;376;p32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7" name="Google Shape;377;p32"/>
          <p:cNvSpPr txBox="1"/>
          <p:nvPr>
            <p:ph idx="3" type="title"/>
          </p:nvPr>
        </p:nvSpPr>
        <p:spPr>
          <a:xfrm>
            <a:off x="331898" y="4042839"/>
            <a:ext cx="27351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78" name="Google Shape;378;p32"/>
          <p:cNvSpPr txBox="1"/>
          <p:nvPr>
            <p:ph idx="1" type="body"/>
          </p:nvPr>
        </p:nvSpPr>
        <p:spPr>
          <a:xfrm>
            <a:off x="331896" y="5141127"/>
            <a:ext cx="2707800" cy="3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79" name="Google Shape;379;p32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sktop mockup slide">
  <p:cSld name="CUSTOM_1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3"/>
          <p:cNvSpPr txBox="1"/>
          <p:nvPr>
            <p:ph type="title"/>
          </p:nvPr>
        </p:nvSpPr>
        <p:spPr>
          <a:xfrm>
            <a:off x="331896" y="1435037"/>
            <a:ext cx="27351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82" name="Google Shape;382;p33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3" name="Google Shape;383;p33"/>
          <p:cNvSpPr txBox="1"/>
          <p:nvPr>
            <p:ph idx="2" type="title"/>
          </p:nvPr>
        </p:nvSpPr>
        <p:spPr>
          <a:xfrm>
            <a:off x="331898" y="4042839"/>
            <a:ext cx="27351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84" name="Google Shape;384;p33"/>
          <p:cNvSpPr txBox="1"/>
          <p:nvPr>
            <p:ph idx="1" type="body"/>
          </p:nvPr>
        </p:nvSpPr>
        <p:spPr>
          <a:xfrm>
            <a:off x="331896" y="5141127"/>
            <a:ext cx="2707800" cy="3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385" name="Google Shape;385;p33" title="Image0001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7439" y="1540207"/>
            <a:ext cx="3937190" cy="3027869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3"/>
          <p:cNvSpPr/>
          <p:nvPr>
            <p:ph idx="3" type="pic"/>
          </p:nvPr>
        </p:nvSpPr>
        <p:spPr>
          <a:xfrm>
            <a:off x="3434495" y="1653198"/>
            <a:ext cx="3844200" cy="5464200"/>
          </a:xfrm>
          <a:prstGeom prst="rect">
            <a:avLst/>
          </a:prstGeom>
          <a:noFill/>
          <a:ln>
            <a:noFill/>
          </a:ln>
        </p:spPr>
      </p:sp>
      <p:pic>
        <p:nvPicPr>
          <p:cNvPr id="387" name="Google Shape;387;p33" title="Gloat_Logo_Wordmark_RGB_Re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mockup slide">
  <p:cSld name="CUSTOM_14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4"/>
          <p:cNvSpPr txBox="1"/>
          <p:nvPr>
            <p:ph type="title"/>
          </p:nvPr>
        </p:nvSpPr>
        <p:spPr>
          <a:xfrm>
            <a:off x="331896" y="1435037"/>
            <a:ext cx="34968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0" name="Google Shape;390;p34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1" name="Google Shape;391;p34"/>
          <p:cNvSpPr txBox="1"/>
          <p:nvPr>
            <p:ph idx="2" type="title"/>
          </p:nvPr>
        </p:nvSpPr>
        <p:spPr>
          <a:xfrm>
            <a:off x="331898" y="4042839"/>
            <a:ext cx="3496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92" name="Google Shape;392;p34"/>
          <p:cNvSpPr txBox="1"/>
          <p:nvPr>
            <p:ph idx="1" type="body"/>
          </p:nvPr>
        </p:nvSpPr>
        <p:spPr>
          <a:xfrm>
            <a:off x="331896" y="5141127"/>
            <a:ext cx="3462000" cy="3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●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○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■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●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○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■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●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○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Epilogue"/>
              <a:buChar char="■"/>
              <a:defRPr sz="1800"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/>
        </p:txBody>
      </p:sp>
      <p:pic>
        <p:nvPicPr>
          <p:cNvPr id="393" name="Google Shape;393;p34" title="samsung galaxy s25 ultra mockup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8821" y="986895"/>
            <a:ext cx="1661329" cy="3468237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34"/>
          <p:cNvSpPr/>
          <p:nvPr>
            <p:ph idx="3" type="pic"/>
          </p:nvPr>
        </p:nvSpPr>
        <p:spPr>
          <a:xfrm>
            <a:off x="5046352" y="1106964"/>
            <a:ext cx="1557600" cy="8478600"/>
          </a:xfrm>
          <a:prstGeom prst="roundRect">
            <a:avLst>
              <a:gd fmla="val 4216" name="adj"/>
            </a:avLst>
          </a:prstGeom>
          <a:noFill/>
          <a:ln>
            <a:noFill/>
          </a:ln>
        </p:spPr>
      </p:sp>
      <p:pic>
        <p:nvPicPr>
          <p:cNvPr id="395" name="Google Shape;395;p34" title="Gloat_Logo_Wordmark_RGB_Red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slide">
  <p:cSld name="CUSTOM_14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5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8" name="Google Shape;398;p35"/>
          <p:cNvSpPr txBox="1"/>
          <p:nvPr>
            <p:ph type="title"/>
          </p:nvPr>
        </p:nvSpPr>
        <p:spPr>
          <a:xfrm>
            <a:off x="377051" y="594163"/>
            <a:ext cx="680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99" name="Google Shape;399;p35"/>
          <p:cNvSpPr txBox="1"/>
          <p:nvPr>
            <p:ph idx="1" type="subTitle"/>
          </p:nvPr>
        </p:nvSpPr>
        <p:spPr>
          <a:xfrm>
            <a:off x="495798" y="2668902"/>
            <a:ext cx="65706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00" name="Google Shape;400;p35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slide example">
  <p:cSld name="CUSTOM_14_1_1_1">
    <p:bg>
      <p:bgPr>
        <a:solidFill>
          <a:schemeClr val="dk1"/>
        </a:solid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6"/>
          <p:cNvSpPr txBox="1"/>
          <p:nvPr>
            <p:ph type="title"/>
          </p:nvPr>
        </p:nvSpPr>
        <p:spPr>
          <a:xfrm>
            <a:off x="331896" y="815987"/>
            <a:ext cx="30198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03" name="Google Shape;403;p36"/>
          <p:cNvSpPr txBox="1"/>
          <p:nvPr>
            <p:ph idx="2" type="title"/>
          </p:nvPr>
        </p:nvSpPr>
        <p:spPr>
          <a:xfrm>
            <a:off x="331898" y="3423790"/>
            <a:ext cx="3019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404" name="Google Shape;404;p36"/>
          <p:cNvSpPr txBox="1"/>
          <p:nvPr>
            <p:ph idx="1" type="body"/>
          </p:nvPr>
        </p:nvSpPr>
        <p:spPr>
          <a:xfrm>
            <a:off x="331896" y="4522077"/>
            <a:ext cx="3019800" cy="3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405" name="Google Shape;405;p36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06" name="Google Shape;406;p36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7" name="Google Shape;407;p36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08" name="Google Shape;408;p36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pic>
        <p:nvPicPr>
          <p:cNvPr id="409" name="Google Shape;409;p36" title="Gloat_Logo_Wordmark_RGB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 slide 1">
  <p:cSld name="CUSTOM_1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7"/>
          <p:cNvSpPr txBox="1"/>
          <p:nvPr/>
        </p:nvSpPr>
        <p:spPr>
          <a:xfrm>
            <a:off x="2838630" y="4403385"/>
            <a:ext cx="1980300" cy="18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i="0" lang="en" sz="6400" u="none" cap="none" strike="noStrike">
                <a:solidFill>
                  <a:schemeClr val="lt1"/>
                </a:solidFill>
                <a:latin typeface="Epilogue Black"/>
                <a:ea typeface="Epilogue Black"/>
                <a:cs typeface="Epilogue Black"/>
                <a:sym typeface="Epilogue Black"/>
              </a:rPr>
              <a:t>thank you</a:t>
            </a:r>
            <a:endParaRPr b="1" i="0" sz="6400" u="none" cap="none" strike="noStrike">
              <a:solidFill>
                <a:schemeClr val="lt1"/>
              </a:solidFill>
              <a:latin typeface="Epilogue Black"/>
              <a:ea typeface="Epilogue Black"/>
              <a:cs typeface="Epilogue Black"/>
              <a:sym typeface="Epilogue Black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 slide 4">
  <p:cSld name="CUSTOM_14_1_1_2_1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8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4" name="Google Shape;414;p38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 1">
  <p:cSld name="CUSTOM_5_2">
    <p:bg>
      <p:bgPr>
        <a:solidFill>
          <a:schemeClr val="accent1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39"/>
          <p:cNvSpPr txBox="1"/>
          <p:nvPr>
            <p:ph type="title"/>
          </p:nvPr>
        </p:nvSpPr>
        <p:spPr>
          <a:xfrm>
            <a:off x="331896" y="858591"/>
            <a:ext cx="680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8" name="Google Shape;418;p39"/>
          <p:cNvSpPr txBox="1"/>
          <p:nvPr>
            <p:ph idx="2" type="title"/>
          </p:nvPr>
        </p:nvSpPr>
        <p:spPr>
          <a:xfrm>
            <a:off x="331896" y="2538052"/>
            <a:ext cx="3012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9" name="Google Shape;419;p39"/>
          <p:cNvSpPr txBox="1"/>
          <p:nvPr>
            <p:ph idx="1" type="body"/>
          </p:nvPr>
        </p:nvSpPr>
        <p:spPr>
          <a:xfrm>
            <a:off x="331896" y="3757233"/>
            <a:ext cx="3012300" cy="4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420" name="Google Shape;420;p39"/>
          <p:cNvSpPr txBox="1"/>
          <p:nvPr>
            <p:ph idx="3" type="title"/>
          </p:nvPr>
        </p:nvSpPr>
        <p:spPr>
          <a:xfrm>
            <a:off x="3731492" y="2538052"/>
            <a:ext cx="3012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 sz="27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21" name="Google Shape;421;p39"/>
          <p:cNvSpPr txBox="1"/>
          <p:nvPr>
            <p:ph idx="4" type="body"/>
          </p:nvPr>
        </p:nvSpPr>
        <p:spPr>
          <a:xfrm>
            <a:off x="3731492" y="3757233"/>
            <a:ext cx="3012300" cy="4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422" name="Google Shape;422;p39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23" name="Google Shape;423;p39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24" name="Google Shape;424;p39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pic>
        <p:nvPicPr>
          <p:cNvPr id="425" name="Google Shape;425;p39" title="Gloat_Logo_Wordmark_RGB_Red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an image">
  <p:cSld name="CUSTOM_9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0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8" name="Google Shape;428;p40"/>
          <p:cNvSpPr/>
          <p:nvPr>
            <p:ph idx="2" type="pic"/>
          </p:nvPr>
        </p:nvSpPr>
        <p:spPr>
          <a:xfrm>
            <a:off x="4169524" y="2100275"/>
            <a:ext cx="3392400" cy="71598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/>
          <p:nvPr>
            <p:ph type="title"/>
          </p:nvPr>
        </p:nvSpPr>
        <p:spPr>
          <a:xfrm>
            <a:off x="1382529" y="3183106"/>
            <a:ext cx="2455800" cy="432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Epilogue SemiBold"/>
              <a:buNone/>
              <a:defRPr sz="48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0" name="Google Shape;430;p40"/>
          <p:cNvSpPr/>
          <p:nvPr/>
        </p:nvSpPr>
        <p:spPr>
          <a:xfrm>
            <a:off x="0" y="0"/>
            <a:ext cx="1070400" cy="2105100"/>
          </a:xfrm>
          <a:prstGeom prst="rect">
            <a:avLst/>
          </a:prstGeom>
          <a:solidFill>
            <a:schemeClr val="accent3"/>
          </a:solidFill>
          <a:ln cap="flat" cmpd="sng" w="9525">
            <a:solidFill>
              <a:srgbClr val="F8FF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8FFF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1" name="Google Shape;431;p40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2">
  <p:cSld name="CUSTOM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331896" y="858591"/>
            <a:ext cx="27804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2" type="title"/>
          </p:nvPr>
        </p:nvSpPr>
        <p:spPr>
          <a:xfrm>
            <a:off x="3572801" y="858591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4141654" y="1086467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3" type="title"/>
          </p:nvPr>
        </p:nvSpPr>
        <p:spPr>
          <a:xfrm>
            <a:off x="3572801" y="2033382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4" type="subTitle"/>
          </p:nvPr>
        </p:nvSpPr>
        <p:spPr>
          <a:xfrm>
            <a:off x="4141654" y="2261259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5" type="title"/>
          </p:nvPr>
        </p:nvSpPr>
        <p:spPr>
          <a:xfrm>
            <a:off x="3572801" y="3208174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6" type="subTitle"/>
          </p:nvPr>
        </p:nvSpPr>
        <p:spPr>
          <a:xfrm>
            <a:off x="4141654" y="3436051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7" type="title"/>
          </p:nvPr>
        </p:nvSpPr>
        <p:spPr>
          <a:xfrm>
            <a:off x="3572801" y="4382966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8" type="subTitle"/>
          </p:nvPr>
        </p:nvSpPr>
        <p:spPr>
          <a:xfrm>
            <a:off x="4141654" y="4610843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9" type="title"/>
          </p:nvPr>
        </p:nvSpPr>
        <p:spPr>
          <a:xfrm>
            <a:off x="3572801" y="5557758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3" type="subTitle"/>
          </p:nvPr>
        </p:nvSpPr>
        <p:spPr>
          <a:xfrm>
            <a:off x="4141654" y="5785635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4" type="title"/>
          </p:nvPr>
        </p:nvSpPr>
        <p:spPr>
          <a:xfrm>
            <a:off x="3572801" y="6732550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5" type="subTitle"/>
          </p:nvPr>
        </p:nvSpPr>
        <p:spPr>
          <a:xfrm>
            <a:off x="4141654" y="6960427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42" name="Google Shape;42;p5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 slide 1">
  <p:cSld name="CUSTOM_14_1_1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1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4" name="Google Shape;434;p41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 slide 1 1">
  <p:cSld name="CUSTOM_14_1_1_2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2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7" name="Google Shape;437;p42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ean slide 1 1 1">
  <p:cSld name="CUSTOM_14_1_1_2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3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40" name="Google Shape;440;p43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ph slide example 1">
  <p:cSld name="CUSTOM_14_1_1_1_1">
    <p:bg>
      <p:bgPr>
        <a:solidFill>
          <a:schemeClr val="accen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44"/>
          <p:cNvSpPr txBox="1"/>
          <p:nvPr>
            <p:ph type="title"/>
          </p:nvPr>
        </p:nvSpPr>
        <p:spPr>
          <a:xfrm>
            <a:off x="331896" y="815987"/>
            <a:ext cx="3019800" cy="2123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3" name="Google Shape;443;p44"/>
          <p:cNvSpPr txBox="1"/>
          <p:nvPr>
            <p:ph idx="2" type="title"/>
          </p:nvPr>
        </p:nvSpPr>
        <p:spPr>
          <a:xfrm>
            <a:off x="331898" y="3423790"/>
            <a:ext cx="30198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4" name="Google Shape;444;p44"/>
          <p:cNvSpPr txBox="1"/>
          <p:nvPr>
            <p:ph idx="1" type="body"/>
          </p:nvPr>
        </p:nvSpPr>
        <p:spPr>
          <a:xfrm>
            <a:off x="331896" y="4522077"/>
            <a:ext cx="3019800" cy="36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445" name="Google Shape;445;p44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46" name="Google Shape;446;p44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7" name="Google Shape;447;p44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pic>
        <p:nvPicPr>
          <p:cNvPr id="449" name="Google Shape;449;p44" title="Gloat_Logo_Wordmark_RGB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44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5"/>
          <p:cNvSpPr txBox="1"/>
          <p:nvPr>
            <p:ph type="ctrTitle"/>
          </p:nvPr>
        </p:nvSpPr>
        <p:spPr>
          <a:xfrm>
            <a:off x="257783" y="1547391"/>
            <a:ext cx="7046400" cy="4265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53" name="Google Shape;453;p45"/>
          <p:cNvSpPr txBox="1"/>
          <p:nvPr>
            <p:ph idx="1" type="subTitle"/>
          </p:nvPr>
        </p:nvSpPr>
        <p:spPr>
          <a:xfrm>
            <a:off x="257776" y="5889935"/>
            <a:ext cx="7046400" cy="164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4" name="Google Shape;454;p45"/>
          <p:cNvSpPr txBox="1"/>
          <p:nvPr>
            <p:ph idx="12" type="sldNum"/>
          </p:nvPr>
        </p:nvSpPr>
        <p:spPr>
          <a:xfrm>
            <a:off x="7006734" y="9691191"/>
            <a:ext cx="453900" cy="818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CUSTOM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31896" y="858591"/>
            <a:ext cx="49377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2" type="title"/>
          </p:nvPr>
        </p:nvSpPr>
        <p:spPr>
          <a:xfrm>
            <a:off x="331896" y="3223423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" type="subTitle"/>
          </p:nvPr>
        </p:nvSpPr>
        <p:spPr>
          <a:xfrm>
            <a:off x="837732" y="3451300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title"/>
          </p:nvPr>
        </p:nvSpPr>
        <p:spPr>
          <a:xfrm>
            <a:off x="331896" y="4849786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4" type="subTitle"/>
          </p:nvPr>
        </p:nvSpPr>
        <p:spPr>
          <a:xfrm>
            <a:off x="837732" y="5077663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5" type="subTitle"/>
          </p:nvPr>
        </p:nvSpPr>
        <p:spPr>
          <a:xfrm>
            <a:off x="837732" y="6704026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6" type="title"/>
          </p:nvPr>
        </p:nvSpPr>
        <p:spPr>
          <a:xfrm>
            <a:off x="3828809" y="3223423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7" type="subTitle"/>
          </p:nvPr>
        </p:nvSpPr>
        <p:spPr>
          <a:xfrm>
            <a:off x="4334645" y="3451300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8" type="title"/>
          </p:nvPr>
        </p:nvSpPr>
        <p:spPr>
          <a:xfrm>
            <a:off x="3828809" y="4849786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9" type="subTitle"/>
          </p:nvPr>
        </p:nvSpPr>
        <p:spPr>
          <a:xfrm>
            <a:off x="4334645" y="5077663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3" type="title"/>
          </p:nvPr>
        </p:nvSpPr>
        <p:spPr>
          <a:xfrm>
            <a:off x="3828809" y="6476149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4" type="subTitle"/>
          </p:nvPr>
        </p:nvSpPr>
        <p:spPr>
          <a:xfrm>
            <a:off x="4334645" y="6704026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6"/>
          <p:cNvSpPr txBox="1"/>
          <p:nvPr>
            <p:ph idx="15" type="title"/>
          </p:nvPr>
        </p:nvSpPr>
        <p:spPr>
          <a:xfrm>
            <a:off x="331896" y="6476149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58" name="Google Shape;58;p6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9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1">
  <p:cSld name="CUSTOM_2_1">
    <p:bg>
      <p:bgPr>
        <a:solidFill>
          <a:schemeClr val="accen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7" title="Comp3-ezgif.com-video-to-gif-converter.gif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7562100" cy="4253681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7"/>
          <p:cNvSpPr txBox="1"/>
          <p:nvPr>
            <p:ph type="title"/>
          </p:nvPr>
        </p:nvSpPr>
        <p:spPr>
          <a:xfrm>
            <a:off x="331896" y="858591"/>
            <a:ext cx="49377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Epilogue SemiBold"/>
              <a:buNone/>
              <a:defRPr sz="6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2" type="title"/>
          </p:nvPr>
        </p:nvSpPr>
        <p:spPr>
          <a:xfrm>
            <a:off x="331896" y="3223423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" type="subTitle"/>
          </p:nvPr>
        </p:nvSpPr>
        <p:spPr>
          <a:xfrm>
            <a:off x="837732" y="3451300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7"/>
          <p:cNvSpPr txBox="1"/>
          <p:nvPr>
            <p:ph idx="3" type="title"/>
          </p:nvPr>
        </p:nvSpPr>
        <p:spPr>
          <a:xfrm>
            <a:off x="331896" y="4849786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" name="Google Shape;65;p7"/>
          <p:cNvSpPr txBox="1"/>
          <p:nvPr>
            <p:ph idx="4" type="subTitle"/>
          </p:nvPr>
        </p:nvSpPr>
        <p:spPr>
          <a:xfrm>
            <a:off x="837732" y="5077663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7"/>
          <p:cNvSpPr txBox="1"/>
          <p:nvPr>
            <p:ph idx="5" type="subTitle"/>
          </p:nvPr>
        </p:nvSpPr>
        <p:spPr>
          <a:xfrm>
            <a:off x="837732" y="6704026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6" type="title"/>
          </p:nvPr>
        </p:nvSpPr>
        <p:spPr>
          <a:xfrm>
            <a:off x="3828809" y="3223423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7" type="subTitle"/>
          </p:nvPr>
        </p:nvSpPr>
        <p:spPr>
          <a:xfrm>
            <a:off x="4334645" y="3451300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8" type="title"/>
          </p:nvPr>
        </p:nvSpPr>
        <p:spPr>
          <a:xfrm>
            <a:off x="3828809" y="4849786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9" type="subTitle"/>
          </p:nvPr>
        </p:nvSpPr>
        <p:spPr>
          <a:xfrm>
            <a:off x="4334645" y="5077663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3" type="title"/>
          </p:nvPr>
        </p:nvSpPr>
        <p:spPr>
          <a:xfrm>
            <a:off x="3828809" y="6476149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7"/>
          <p:cNvSpPr txBox="1"/>
          <p:nvPr>
            <p:ph idx="14" type="subTitle"/>
          </p:nvPr>
        </p:nvSpPr>
        <p:spPr>
          <a:xfrm>
            <a:off x="4334645" y="6704026"/>
            <a:ext cx="2669400" cy="53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4" name="Google Shape;74;p7"/>
          <p:cNvSpPr txBox="1"/>
          <p:nvPr>
            <p:ph idx="15" type="title"/>
          </p:nvPr>
        </p:nvSpPr>
        <p:spPr>
          <a:xfrm>
            <a:off x="331896" y="6476149"/>
            <a:ext cx="432900" cy="9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54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75" name="Google Shape;75;p7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9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 1">
  <p:cSld name="CUSTOM_5_1_2">
    <p:bg>
      <p:bgPr>
        <a:solidFill>
          <a:schemeClr val="accen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8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80" name="Google Shape;80;p8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81" name="Google Shape;81;p8"/>
          <p:cNvSpPr txBox="1"/>
          <p:nvPr>
            <p:ph type="title"/>
          </p:nvPr>
        </p:nvSpPr>
        <p:spPr>
          <a:xfrm>
            <a:off x="331896" y="858591"/>
            <a:ext cx="680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Epilogue SemiBold"/>
              <a:buNone/>
              <a:defRPr sz="5000">
                <a:solidFill>
                  <a:schemeClr val="dk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sz="6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2" type="title"/>
          </p:nvPr>
        </p:nvSpPr>
        <p:spPr>
          <a:xfrm>
            <a:off x="331896" y="2538052"/>
            <a:ext cx="6556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8"/>
          <p:cNvSpPr txBox="1"/>
          <p:nvPr>
            <p:ph idx="1" type="body"/>
          </p:nvPr>
        </p:nvSpPr>
        <p:spPr>
          <a:xfrm>
            <a:off x="331896" y="3757240"/>
            <a:ext cx="6556200" cy="4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○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■"/>
              <a:defRPr sz="1800">
                <a:solidFill>
                  <a:schemeClr val="dk1"/>
                </a:solidFill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84" name="Google Shape;84;p8" title="Gloat_Logo_Wordmark_RGB_Light.png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 title="Gloat_Logo_Wordmark_RGB_Re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2">
  <p:cSld name="CUSTOM_5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88" name="Google Shape;88;p9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9" name="Google Shape;89;p9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91" name="Google Shape;91;p9"/>
          <p:cNvSpPr txBox="1"/>
          <p:nvPr>
            <p:ph type="title"/>
          </p:nvPr>
        </p:nvSpPr>
        <p:spPr>
          <a:xfrm>
            <a:off x="331896" y="858591"/>
            <a:ext cx="680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92" name="Google Shape;92;p9"/>
          <p:cNvSpPr txBox="1"/>
          <p:nvPr>
            <p:ph idx="2" type="title"/>
          </p:nvPr>
        </p:nvSpPr>
        <p:spPr>
          <a:xfrm>
            <a:off x="331896" y="2538052"/>
            <a:ext cx="65562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93" name="Google Shape;93;p9"/>
          <p:cNvSpPr txBox="1"/>
          <p:nvPr>
            <p:ph idx="1" type="body"/>
          </p:nvPr>
        </p:nvSpPr>
        <p:spPr>
          <a:xfrm>
            <a:off x="331896" y="3757240"/>
            <a:ext cx="6556200" cy="4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94" name="Google Shape;94;p9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slide 1">
  <p:cSld name="CUSTOM_5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0" y="9451173"/>
            <a:ext cx="6888000" cy="1238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97" name="Google Shape;97;p10"/>
          <p:cNvSpPr txBox="1"/>
          <p:nvPr>
            <p:ph idx="12" type="sldNum"/>
          </p:nvPr>
        </p:nvSpPr>
        <p:spPr>
          <a:xfrm>
            <a:off x="7139830" y="9812994"/>
            <a:ext cx="453900" cy="81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10"/>
          <p:cNvSpPr/>
          <p:nvPr/>
        </p:nvSpPr>
        <p:spPr>
          <a:xfrm>
            <a:off x="6675916" y="9452135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7187934" y="8213931"/>
            <a:ext cx="512017" cy="1238204"/>
          </a:xfrm>
          <a:prstGeom prst="flowChartInputOutpu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100" name="Google Shape;100;p10"/>
          <p:cNvSpPr txBox="1"/>
          <p:nvPr>
            <p:ph type="title"/>
          </p:nvPr>
        </p:nvSpPr>
        <p:spPr>
          <a:xfrm>
            <a:off x="331896" y="858591"/>
            <a:ext cx="6807900" cy="17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Font typeface="Epilogue SemiBold"/>
              <a:buNone/>
              <a:defRPr sz="50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101" name="Google Shape;101;p10"/>
          <p:cNvSpPr txBox="1"/>
          <p:nvPr>
            <p:ph idx="2" type="title"/>
          </p:nvPr>
        </p:nvSpPr>
        <p:spPr>
          <a:xfrm>
            <a:off x="331896" y="2538052"/>
            <a:ext cx="3012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02" name="Google Shape;102;p10"/>
          <p:cNvSpPr txBox="1"/>
          <p:nvPr>
            <p:ph idx="1" type="body"/>
          </p:nvPr>
        </p:nvSpPr>
        <p:spPr>
          <a:xfrm>
            <a:off x="331896" y="3757233"/>
            <a:ext cx="3012300" cy="4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sp>
        <p:nvSpPr>
          <p:cNvPr id="103" name="Google Shape;103;p10"/>
          <p:cNvSpPr txBox="1"/>
          <p:nvPr>
            <p:ph idx="3" type="title"/>
          </p:nvPr>
        </p:nvSpPr>
        <p:spPr>
          <a:xfrm>
            <a:off x="3731492" y="2538052"/>
            <a:ext cx="3012300" cy="968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sz="2700"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04" name="Google Shape;104;p10"/>
          <p:cNvSpPr txBox="1"/>
          <p:nvPr>
            <p:ph idx="4" type="body"/>
          </p:nvPr>
        </p:nvSpPr>
        <p:spPr>
          <a:xfrm>
            <a:off x="3731492" y="3757233"/>
            <a:ext cx="3012300" cy="40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●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○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lbert Sans"/>
              <a:buChar char="■"/>
              <a:defRPr sz="1800">
                <a:latin typeface="Albert Sans Medium"/>
                <a:ea typeface="Albert Sans Medium"/>
                <a:cs typeface="Albert Sans Medium"/>
                <a:sym typeface="Albert Sans Medium"/>
              </a:defRPr>
            </a:lvl9pPr>
          </a:lstStyle>
          <a:p/>
        </p:txBody>
      </p:sp>
      <p:pic>
        <p:nvPicPr>
          <p:cNvPr id="105" name="Google Shape;105;p10" title="Gloat_Logo_Wordmark_RGB_Light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9165" y="9887236"/>
            <a:ext cx="320557" cy="21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44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21.xml"/><Relationship Id="rId43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45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235571" y="3232827"/>
            <a:ext cx="3118200" cy="59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pilogue"/>
              <a:buChar char="●"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Epilogue"/>
              <a:buChar char="○"/>
              <a:defRPr b="0" i="0" sz="18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2pPr>
            <a:lvl3pPr indent="-3302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Epilogue"/>
              <a:buChar char="■"/>
              <a:defRPr b="0" i="0" sz="16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3pPr>
            <a:lvl4pPr indent="-3238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Epilogue"/>
              <a:buChar char="●"/>
              <a:defRPr b="0" i="0" sz="15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Epilogue"/>
              <a:buChar char="○"/>
              <a:defRPr b="0" i="0" sz="14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5pPr>
            <a:lvl6pPr indent="-3111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Epilogue"/>
              <a:buChar char="■"/>
              <a:defRPr b="0" i="0" sz="13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6pPr>
            <a:lvl7pPr indent="-3048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Epilogue"/>
              <a:buChar char="●"/>
              <a:defRPr b="0" i="0" sz="12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7pPr>
            <a:lvl8pPr indent="-3048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Epilogue"/>
              <a:buChar char="○"/>
              <a:defRPr b="0" i="0" sz="12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8pPr>
            <a:lvl9pPr indent="-3048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Epilogue"/>
              <a:buChar char="■"/>
              <a:defRPr b="0" i="0" sz="1200" u="none" cap="none" strike="noStrike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234425" y="594163"/>
            <a:ext cx="6530700" cy="122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  <a:defRPr b="0" i="0" sz="5400" u="none" cap="none" strike="noStrike">
                <a:solidFill>
                  <a:schemeClr val="lt1"/>
                </a:solidFill>
                <a:latin typeface="Epilogue SemiBold"/>
                <a:ea typeface="Epilogue SemiBold"/>
                <a:cs typeface="Epilogue SemiBold"/>
                <a:sym typeface="Epilogue SemiBold"/>
              </a:defRPr>
            </a:lvl1pPr>
            <a:lvl2pPr lvl="1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  <a:defRPr b="0" i="0" sz="7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870851" y="9938309"/>
            <a:ext cx="4539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idx="2" type="title"/>
          </p:nvPr>
        </p:nvSpPr>
        <p:spPr>
          <a:xfrm>
            <a:off x="238693" y="9931762"/>
            <a:ext cx="34959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3" type="title"/>
          </p:nvPr>
        </p:nvSpPr>
        <p:spPr>
          <a:xfrm>
            <a:off x="3828809" y="9931762"/>
            <a:ext cx="10986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4" type="title"/>
          </p:nvPr>
        </p:nvSpPr>
        <p:spPr>
          <a:xfrm>
            <a:off x="5033213" y="9931762"/>
            <a:ext cx="1098600" cy="15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Inter"/>
              <a:buNone/>
              <a:defRPr b="0" i="0" sz="12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Inter"/>
              <a:buNone/>
              <a:defRPr b="0" i="0" sz="2800" u="none" cap="none" strike="noStrike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614">
          <p15:clr>
            <a:srgbClr val="E46962"/>
          </p15:clr>
        </p15:guide>
        <p15:guide id="2" pos="148">
          <p15:clr>
            <a:srgbClr val="E46962"/>
          </p15:clr>
        </p15:guide>
        <p15:guide id="3" orient="horz" pos="374">
          <p15:clr>
            <a:srgbClr val="E46962"/>
          </p15:clr>
        </p15:guide>
        <p15:guide id="4" orient="horz" pos="6360">
          <p15:clr>
            <a:srgbClr val="E46962"/>
          </p15:clr>
        </p15:guide>
        <p15:guide id="5" pos="2351">
          <p15:clr>
            <a:srgbClr val="E46962"/>
          </p15:clr>
        </p15:guide>
        <p15:guide id="6" pos="2412">
          <p15:clr>
            <a:srgbClr val="E46962"/>
          </p15:clr>
        </p15:guide>
        <p15:guide id="7" pos="1219">
          <p15:clr>
            <a:srgbClr val="E46962"/>
          </p15:clr>
        </p15:guide>
        <p15:guide id="8" pos="1280">
          <p15:clr>
            <a:srgbClr val="E46962"/>
          </p15:clr>
        </p15:guide>
        <p15:guide id="9" pos="3483">
          <p15:clr>
            <a:srgbClr val="E46962"/>
          </p15:clr>
        </p15:guide>
        <p15:guide id="10" pos="3544">
          <p15:clr>
            <a:srgbClr val="E46962"/>
          </p15:clr>
        </p15:guide>
        <p15:guide id="11" pos="3104">
          <p15:clr>
            <a:srgbClr val="E46962"/>
          </p15:clr>
        </p15:guide>
        <p15:guide id="12" pos="3171">
          <p15:clr>
            <a:srgbClr val="E46962"/>
          </p15:clr>
        </p15:guide>
        <p15:guide id="13" pos="1592">
          <p15:clr>
            <a:srgbClr val="E46962"/>
          </p15:clr>
        </p15:guide>
        <p15:guide id="14" pos="1659">
          <p15:clr>
            <a:srgbClr val="E46962"/>
          </p15:clr>
        </p15:guide>
        <p15:guide id="15" orient="horz" pos="621">
          <p15:clr>
            <a:srgbClr val="E46962"/>
          </p15:clr>
        </p15:guide>
        <p15:guide id="16" orient="horz" pos="6132">
          <p15:clr>
            <a:srgbClr val="E46962"/>
          </p15:clr>
        </p15:guide>
        <p15:guide id="17" orient="horz" pos="1886">
          <p15:clr>
            <a:srgbClr val="E46962"/>
          </p15:clr>
        </p15:guide>
        <p15:guide id="18" orient="horz" pos="2037">
          <p15:clr>
            <a:srgbClr val="E46962"/>
          </p15:clr>
        </p15:guide>
        <p15:guide id="19" orient="horz" pos="3300">
          <p15:clr>
            <a:srgbClr val="E46962"/>
          </p15:clr>
        </p15:guide>
        <p15:guide id="20" orient="horz" pos="3451">
          <p15:clr>
            <a:srgbClr val="E46962"/>
          </p15:clr>
        </p15:guide>
        <p15:guide id="21" orient="horz" pos="4715">
          <p15:clr>
            <a:srgbClr val="E46962"/>
          </p15:clr>
        </p15:guide>
        <p15:guide id="22" orient="horz" pos="4866">
          <p15:clr>
            <a:srgbClr val="E46962"/>
          </p15:clr>
        </p15:guide>
        <p15:guide id="23" orient="horz" pos="62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png"/><Relationship Id="rId4" Type="http://schemas.openxmlformats.org/officeDocument/2006/relationships/image" Target="../media/image36.png"/><Relationship Id="rId5" Type="http://schemas.openxmlformats.org/officeDocument/2006/relationships/image" Target="../media/image39.png"/><Relationship Id="rId6" Type="http://schemas.openxmlformats.org/officeDocument/2006/relationships/image" Target="../media/image33.png"/><Relationship Id="rId7" Type="http://schemas.openxmlformats.org/officeDocument/2006/relationships/image" Target="../media/image38.png"/><Relationship Id="rId8" Type="http://schemas.openxmlformats.org/officeDocument/2006/relationships/image" Target="../media/image3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9.png"/><Relationship Id="rId4" Type="http://schemas.openxmlformats.org/officeDocument/2006/relationships/image" Target="../media/image41.png"/><Relationship Id="rId5" Type="http://schemas.openxmlformats.org/officeDocument/2006/relationships/image" Target="../media/image37.png"/><Relationship Id="rId6" Type="http://schemas.openxmlformats.org/officeDocument/2006/relationships/image" Target="../media/image40.png"/><Relationship Id="rId7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6"/>
          <p:cNvSpPr/>
          <p:nvPr/>
        </p:nvSpPr>
        <p:spPr>
          <a:xfrm>
            <a:off x="-28425" y="-28425"/>
            <a:ext cx="7637350" cy="10749600"/>
          </a:xfrm>
          <a:custGeom>
            <a:rect b="b" l="l" r="r" t="t"/>
            <a:pathLst>
              <a:path extrusionOk="0" h="429984" w="305494">
                <a:moveTo>
                  <a:pt x="568" y="0"/>
                </a:moveTo>
                <a:lnTo>
                  <a:pt x="305494" y="429984"/>
                </a:lnTo>
                <a:lnTo>
                  <a:pt x="0" y="429904"/>
                </a:lnTo>
                <a:close/>
              </a:path>
            </a:pathLst>
          </a:custGeom>
          <a:solidFill>
            <a:srgbClr val="314C56"/>
          </a:solidFill>
          <a:ln>
            <a:noFill/>
          </a:ln>
        </p:spPr>
      </p:sp>
      <p:sp>
        <p:nvSpPr>
          <p:cNvPr id="460" name="Google Shape;460;p46"/>
          <p:cNvSpPr/>
          <p:nvPr/>
        </p:nvSpPr>
        <p:spPr>
          <a:xfrm>
            <a:off x="-19050" y="4400550"/>
            <a:ext cx="7666700" cy="6320625"/>
          </a:xfrm>
          <a:custGeom>
            <a:rect b="b" l="l" r="r" t="t"/>
            <a:pathLst>
              <a:path extrusionOk="0" h="252825" w="306668">
                <a:moveTo>
                  <a:pt x="0" y="0"/>
                </a:moveTo>
                <a:lnTo>
                  <a:pt x="306668" y="252825"/>
                </a:lnTo>
                <a:lnTo>
                  <a:pt x="1174" y="252745"/>
                </a:lnTo>
                <a:close/>
              </a:path>
            </a:pathLst>
          </a:custGeom>
          <a:solidFill>
            <a:srgbClr val="426671"/>
          </a:solidFill>
          <a:ln>
            <a:noFill/>
          </a:ln>
        </p:spPr>
      </p:sp>
      <p:sp>
        <p:nvSpPr>
          <p:cNvPr id="461" name="Google Shape;461;p46"/>
          <p:cNvSpPr txBox="1"/>
          <p:nvPr>
            <p:ph type="ctrTitle"/>
          </p:nvPr>
        </p:nvSpPr>
        <p:spPr>
          <a:xfrm>
            <a:off x="380550" y="185597"/>
            <a:ext cx="3813300" cy="144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8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Work </a:t>
            </a:r>
            <a:r>
              <a:rPr lang="en" sz="248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on the Talent Marketplace</a:t>
            </a:r>
            <a:endParaRPr sz="248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462" name="Google Shape;462;p46" title="Gloat_Logo_Wordmark_RGB_Ligh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5198" y="559355"/>
            <a:ext cx="566352" cy="3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46"/>
          <p:cNvSpPr/>
          <p:nvPr/>
        </p:nvSpPr>
        <p:spPr>
          <a:xfrm>
            <a:off x="380550" y="2651558"/>
            <a:ext cx="6801000" cy="35163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64" name="Google Shape;464;p46"/>
          <p:cNvSpPr/>
          <p:nvPr/>
        </p:nvSpPr>
        <p:spPr>
          <a:xfrm>
            <a:off x="380550" y="6605883"/>
            <a:ext cx="6801000" cy="35163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65" name="Google Shape;465;p46"/>
          <p:cNvSpPr/>
          <p:nvPr/>
        </p:nvSpPr>
        <p:spPr>
          <a:xfrm>
            <a:off x="602063" y="2765425"/>
            <a:ext cx="2860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When should I post ‘Work’?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66" name="Google Shape;466;p46"/>
          <p:cNvSpPr/>
          <p:nvPr/>
        </p:nvSpPr>
        <p:spPr>
          <a:xfrm>
            <a:off x="636825" y="3532575"/>
            <a:ext cx="2026500" cy="333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Plan Work Faster</a:t>
            </a:r>
            <a:endParaRPr sz="1000">
              <a:solidFill>
                <a:schemeClr val="lt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67" name="Google Shape;467;p46"/>
          <p:cNvSpPr/>
          <p:nvPr/>
        </p:nvSpPr>
        <p:spPr>
          <a:xfrm>
            <a:off x="2777000" y="3532575"/>
            <a:ext cx="2026500" cy="333000"/>
          </a:xfrm>
          <a:prstGeom prst="rect">
            <a:avLst/>
          </a:prstGeom>
          <a:solidFill>
            <a:srgbClr val="FFAA32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Connect with People</a:t>
            </a:r>
            <a:endParaRPr sz="1000">
              <a:solidFill>
                <a:schemeClr val="lt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68" name="Google Shape;468;p46"/>
          <p:cNvSpPr/>
          <p:nvPr/>
        </p:nvSpPr>
        <p:spPr>
          <a:xfrm>
            <a:off x="4917174" y="3532575"/>
            <a:ext cx="2026500" cy="333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Access Tools &amp; Upskill</a:t>
            </a:r>
            <a:endParaRPr sz="1000">
              <a:solidFill>
                <a:schemeClr val="lt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69" name="Google Shape;469;p46"/>
          <p:cNvSpPr/>
          <p:nvPr/>
        </p:nvSpPr>
        <p:spPr>
          <a:xfrm>
            <a:off x="636825" y="3966631"/>
            <a:ext cx="20265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Have a goal but not sure where to start?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Break it into tasks with AI.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Want to validate your project plan?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Sense-check with AI suggestions.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Unsure where automation fits?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Highlight tasks suited to automation so you and your team can focus on impact.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0" name="Google Shape;470;p46"/>
          <p:cNvSpPr/>
          <p:nvPr/>
        </p:nvSpPr>
        <p:spPr>
          <a:xfrm>
            <a:off x="2777000" y="3966631"/>
            <a:ext cx="20265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Need an extra pair of hands?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Create an opportunity in minutes and post it to the marketplace.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Want to check if your team has the right skills to deliver?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Check skill match on your team first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Don’t have capacity on your team?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Surface people across the company who could help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1" name="Google Shape;471;p46"/>
          <p:cNvSpPr/>
          <p:nvPr/>
        </p:nvSpPr>
        <p:spPr>
          <a:xfrm>
            <a:off x="4917175" y="3966631"/>
            <a:ext cx="2026500" cy="18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Spending too much time on repetitive work?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Use AI prompts to automate and free up capacity.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Deadlines fast approaching?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Discover tools and technologies to accelerate delivery.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Looking to grow on the job?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Connect with mentors and learning to build new skills as you work.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2" name="Google Shape;472;p46"/>
          <p:cNvSpPr/>
          <p:nvPr/>
        </p:nvSpPr>
        <p:spPr>
          <a:xfrm>
            <a:off x="602071" y="6775646"/>
            <a:ext cx="19260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Frequently asked Questions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73" name="Google Shape;473;p46"/>
          <p:cNvSpPr/>
          <p:nvPr/>
        </p:nvSpPr>
        <p:spPr>
          <a:xfrm>
            <a:off x="636825" y="9015600"/>
            <a:ext cx="2026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Who can see the work I posted? </a:t>
            </a:r>
            <a:b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Work is only visible if you choose to click ‘Publish to the marketplace’, otherwise you can use the tool for your own planning. 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4" name="Google Shape;474;p46"/>
          <p:cNvSpPr/>
          <p:nvPr/>
        </p:nvSpPr>
        <p:spPr>
          <a:xfrm>
            <a:off x="2777000" y="7389329"/>
            <a:ext cx="20265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Who can post ‘Work’? </a:t>
            </a:r>
            <a:b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Anyone! Managers, team leads, or employees can post. 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5" name="Google Shape;475;p46"/>
          <p:cNvSpPr/>
          <p:nvPr/>
        </p:nvSpPr>
        <p:spPr>
          <a:xfrm>
            <a:off x="4917175" y="7389329"/>
            <a:ext cx="2026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Is there a formal process or budget approval required? </a:t>
            </a:r>
            <a:b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No, as the tool helps you access internal resources you can get started without any approvals.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6" name="Google Shape;476;p46"/>
          <p:cNvSpPr/>
          <p:nvPr/>
        </p:nvSpPr>
        <p:spPr>
          <a:xfrm>
            <a:off x="2777000" y="9015600"/>
            <a:ext cx="20265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Who can post ‘Work’? </a:t>
            </a:r>
            <a:b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Anyone! Managers, team leads, or employees can post. 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7" name="Google Shape;477;p46"/>
          <p:cNvSpPr/>
          <p:nvPr/>
        </p:nvSpPr>
        <p:spPr>
          <a:xfrm>
            <a:off x="4917175" y="9015600"/>
            <a:ext cx="2026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Is there a formal process or budget approval required? </a:t>
            </a:r>
            <a:b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No, as the tool helps you access internal resources you can get started without any approvals.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8" name="Google Shape;478;p46"/>
          <p:cNvSpPr/>
          <p:nvPr/>
        </p:nvSpPr>
        <p:spPr>
          <a:xfrm rot="5400000">
            <a:off x="2753150" y="7044824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79" name="Google Shape;479;p46"/>
          <p:cNvSpPr/>
          <p:nvPr/>
        </p:nvSpPr>
        <p:spPr>
          <a:xfrm>
            <a:off x="2782483" y="6849036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1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80" name="Google Shape;480;p46"/>
          <p:cNvSpPr/>
          <p:nvPr/>
        </p:nvSpPr>
        <p:spPr>
          <a:xfrm rot="5400000">
            <a:off x="4893325" y="7052609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81" name="Google Shape;481;p46"/>
          <p:cNvSpPr/>
          <p:nvPr/>
        </p:nvSpPr>
        <p:spPr>
          <a:xfrm>
            <a:off x="4922658" y="6856820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2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82" name="Google Shape;482;p46"/>
          <p:cNvSpPr/>
          <p:nvPr/>
        </p:nvSpPr>
        <p:spPr>
          <a:xfrm rot="5400000">
            <a:off x="2753150" y="8651347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83" name="Google Shape;483;p46"/>
          <p:cNvSpPr/>
          <p:nvPr/>
        </p:nvSpPr>
        <p:spPr>
          <a:xfrm>
            <a:off x="2782483" y="8455559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4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84" name="Google Shape;484;p46"/>
          <p:cNvSpPr/>
          <p:nvPr/>
        </p:nvSpPr>
        <p:spPr>
          <a:xfrm rot="5400000">
            <a:off x="4893325" y="8640759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85" name="Google Shape;485;p46"/>
          <p:cNvSpPr/>
          <p:nvPr/>
        </p:nvSpPr>
        <p:spPr>
          <a:xfrm>
            <a:off x="4922658" y="8444971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5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86" name="Google Shape;486;p46"/>
          <p:cNvSpPr/>
          <p:nvPr/>
        </p:nvSpPr>
        <p:spPr>
          <a:xfrm rot="5400000">
            <a:off x="612395" y="8652758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87" name="Google Shape;487;p46"/>
          <p:cNvSpPr/>
          <p:nvPr/>
        </p:nvSpPr>
        <p:spPr>
          <a:xfrm>
            <a:off x="641728" y="8456970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3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7"/>
          <p:cNvSpPr/>
          <p:nvPr/>
        </p:nvSpPr>
        <p:spPr>
          <a:xfrm>
            <a:off x="-38647" y="-38647"/>
            <a:ext cx="7637350" cy="10749600"/>
          </a:xfrm>
          <a:custGeom>
            <a:rect b="b" l="l" r="r" t="t"/>
            <a:pathLst>
              <a:path extrusionOk="0" h="429984" w="305494">
                <a:moveTo>
                  <a:pt x="568" y="0"/>
                </a:moveTo>
                <a:lnTo>
                  <a:pt x="305494" y="429984"/>
                </a:lnTo>
                <a:lnTo>
                  <a:pt x="0" y="429904"/>
                </a:lnTo>
                <a:close/>
              </a:path>
            </a:pathLst>
          </a:custGeom>
          <a:solidFill>
            <a:srgbClr val="314C56"/>
          </a:solidFill>
          <a:ln>
            <a:noFill/>
          </a:ln>
        </p:spPr>
      </p:sp>
      <p:sp>
        <p:nvSpPr>
          <p:cNvPr id="493" name="Google Shape;493;p47"/>
          <p:cNvSpPr/>
          <p:nvPr/>
        </p:nvSpPr>
        <p:spPr>
          <a:xfrm>
            <a:off x="-29272" y="4390328"/>
            <a:ext cx="7666700" cy="6320625"/>
          </a:xfrm>
          <a:custGeom>
            <a:rect b="b" l="l" r="r" t="t"/>
            <a:pathLst>
              <a:path extrusionOk="0" h="252825" w="306668">
                <a:moveTo>
                  <a:pt x="0" y="0"/>
                </a:moveTo>
                <a:lnTo>
                  <a:pt x="306668" y="252825"/>
                </a:lnTo>
                <a:lnTo>
                  <a:pt x="1174" y="252745"/>
                </a:lnTo>
                <a:close/>
              </a:path>
            </a:pathLst>
          </a:custGeom>
          <a:solidFill>
            <a:srgbClr val="426671"/>
          </a:solidFill>
          <a:ln>
            <a:noFill/>
          </a:ln>
        </p:spPr>
      </p:sp>
      <p:sp>
        <p:nvSpPr>
          <p:cNvPr id="494" name="Google Shape;494;p47"/>
          <p:cNvSpPr txBox="1"/>
          <p:nvPr>
            <p:ph type="ctrTitle"/>
          </p:nvPr>
        </p:nvSpPr>
        <p:spPr>
          <a:xfrm>
            <a:off x="370328" y="1364"/>
            <a:ext cx="3813300" cy="144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8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How to get started</a:t>
            </a:r>
            <a:endParaRPr sz="248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95" name="Google Shape;495;p47"/>
          <p:cNvSpPr/>
          <p:nvPr/>
        </p:nvSpPr>
        <p:spPr>
          <a:xfrm>
            <a:off x="380550" y="1578322"/>
            <a:ext cx="6801000" cy="39921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96" name="Google Shape;496;p47"/>
          <p:cNvSpPr/>
          <p:nvPr/>
        </p:nvSpPr>
        <p:spPr>
          <a:xfrm>
            <a:off x="380550" y="5953326"/>
            <a:ext cx="6801000" cy="43212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497" name="Google Shape;497;p47"/>
          <p:cNvSpPr/>
          <p:nvPr/>
        </p:nvSpPr>
        <p:spPr>
          <a:xfrm>
            <a:off x="602063" y="1712598"/>
            <a:ext cx="2860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Post Work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98" name="Google Shape;498;p47"/>
          <p:cNvSpPr/>
          <p:nvPr/>
        </p:nvSpPr>
        <p:spPr>
          <a:xfrm>
            <a:off x="636825" y="4715575"/>
            <a:ext cx="16230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Need help breaking down your work? Enter your goal here to receive an AI generated list of tasks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8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499" name="Google Shape;499;p47"/>
          <p:cNvSpPr/>
          <p:nvPr/>
        </p:nvSpPr>
        <p:spPr>
          <a:xfrm>
            <a:off x="5264575" y="3456897"/>
            <a:ext cx="16230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Know what you want to post, click here to create an opportunity in minutes using the new ‘Auto Generate’ feature.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pic>
        <p:nvPicPr>
          <p:cNvPr id="500" name="Google Shape;500;p47"/>
          <p:cNvPicPr preferRelativeResize="0"/>
          <p:nvPr/>
        </p:nvPicPr>
        <p:blipFill rotWithShape="1">
          <a:blip r:embed="rId3">
            <a:alphaModFix/>
          </a:blip>
          <a:srcRect b="37834" l="0" r="0" t="0"/>
          <a:stretch/>
        </p:blipFill>
        <p:spPr>
          <a:xfrm>
            <a:off x="602075" y="2300363"/>
            <a:ext cx="4363628" cy="1929011"/>
          </a:xfrm>
          <a:prstGeom prst="rect">
            <a:avLst/>
          </a:prstGeom>
          <a:noFill/>
          <a:ln>
            <a:noFill/>
          </a:ln>
          <a:effectLst>
            <a:outerShdw blurRad="51434" rotWithShape="0" algn="bl" dir="5400000" dist="17145">
              <a:srgbClr val="000000">
                <a:alpha val="50000"/>
              </a:srgbClr>
            </a:outerShdw>
          </a:effectLst>
        </p:spPr>
      </p:pic>
      <p:pic>
        <p:nvPicPr>
          <p:cNvPr id="501" name="Google Shape;501;p47" title="Screenshot 2025-10-02 at 15.17.5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4795" y="2200578"/>
            <a:ext cx="3658876" cy="833738"/>
          </a:xfrm>
          <a:prstGeom prst="rect">
            <a:avLst/>
          </a:prstGeom>
          <a:noFill/>
          <a:ln>
            <a:noFill/>
          </a:ln>
          <a:effectLst>
            <a:outerShdw blurRad="51434" rotWithShape="0" algn="bl" dir="5400000" dist="17145">
              <a:srgbClr val="000000">
                <a:alpha val="50000"/>
              </a:srgbClr>
            </a:outerShdw>
          </a:effectLst>
        </p:spPr>
      </p:pic>
      <p:cxnSp>
        <p:nvCxnSpPr>
          <p:cNvPr id="502" name="Google Shape;502;p47"/>
          <p:cNvCxnSpPr/>
          <p:nvPr/>
        </p:nvCxnSpPr>
        <p:spPr>
          <a:xfrm>
            <a:off x="1554450" y="3926748"/>
            <a:ext cx="0" cy="8082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3" name="Google Shape;503;p47"/>
          <p:cNvSpPr/>
          <p:nvPr/>
        </p:nvSpPr>
        <p:spPr>
          <a:xfrm>
            <a:off x="2695200" y="4705601"/>
            <a:ext cx="4363500" cy="732000"/>
          </a:xfrm>
          <a:prstGeom prst="roundRect">
            <a:avLst>
              <a:gd fmla="val 1298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04" name="Google Shape;504;p47"/>
          <p:cNvSpPr/>
          <p:nvPr/>
        </p:nvSpPr>
        <p:spPr>
          <a:xfrm>
            <a:off x="3305029" y="4715575"/>
            <a:ext cx="38814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How can I refine work before posting?</a:t>
            </a:r>
            <a:b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Use the chatbot to add additional context &amp; details e.g. co owners, deadlines or edit directly on the tasks if you want to refine any of the AI generated responses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05" name="Google Shape;505;p47"/>
          <p:cNvSpPr/>
          <p:nvPr/>
        </p:nvSpPr>
        <p:spPr>
          <a:xfrm rot="5400000">
            <a:off x="1404438" y="3703427"/>
            <a:ext cx="356100" cy="3084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cxnSp>
        <p:nvCxnSpPr>
          <p:cNvPr id="506" name="Google Shape;506;p47"/>
          <p:cNvCxnSpPr/>
          <p:nvPr/>
        </p:nvCxnSpPr>
        <p:spPr>
          <a:xfrm rot="10800000">
            <a:off x="4409325" y="3035348"/>
            <a:ext cx="0" cy="8133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07" name="Google Shape;507;p47"/>
          <p:cNvSpPr/>
          <p:nvPr/>
        </p:nvSpPr>
        <p:spPr>
          <a:xfrm>
            <a:off x="1403321" y="3534476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B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08" name="Google Shape;508;p47"/>
          <p:cNvSpPr/>
          <p:nvPr/>
        </p:nvSpPr>
        <p:spPr>
          <a:xfrm rot="5400000">
            <a:off x="4307313" y="3322427"/>
            <a:ext cx="356100" cy="3084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09" name="Google Shape;509;p47"/>
          <p:cNvSpPr/>
          <p:nvPr/>
        </p:nvSpPr>
        <p:spPr>
          <a:xfrm>
            <a:off x="4336646" y="3126638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A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10" name="Google Shape;510;p47"/>
          <p:cNvSpPr/>
          <p:nvPr/>
        </p:nvSpPr>
        <p:spPr>
          <a:xfrm>
            <a:off x="3992225" y="3852288"/>
            <a:ext cx="953400" cy="169500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42667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11" name="Google Shape;511;p47"/>
          <p:cNvSpPr/>
          <p:nvPr/>
        </p:nvSpPr>
        <p:spPr>
          <a:xfrm>
            <a:off x="4068200" y="3799125"/>
            <a:ext cx="909600" cy="2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6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Create work manually</a:t>
            </a:r>
            <a:endParaRPr sz="6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pic>
        <p:nvPicPr>
          <p:cNvPr id="512" name="Google Shape;512;p47" title="lamp_ic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5074" y="4699721"/>
            <a:ext cx="732000" cy="7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47"/>
          <p:cNvSpPr/>
          <p:nvPr/>
        </p:nvSpPr>
        <p:spPr>
          <a:xfrm>
            <a:off x="602063" y="6148400"/>
            <a:ext cx="2860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Assign Work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14" name="Google Shape;514;p47"/>
          <p:cNvSpPr/>
          <p:nvPr/>
        </p:nvSpPr>
        <p:spPr>
          <a:xfrm>
            <a:off x="2695200" y="6073060"/>
            <a:ext cx="4363500" cy="732000"/>
          </a:xfrm>
          <a:prstGeom prst="roundRect">
            <a:avLst>
              <a:gd fmla="val 12983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15" name="Google Shape;515;p47"/>
          <p:cNvSpPr/>
          <p:nvPr/>
        </p:nvSpPr>
        <p:spPr>
          <a:xfrm>
            <a:off x="3305029" y="6072451"/>
            <a:ext cx="38814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What does best fit/suitable fit mean?</a:t>
            </a:r>
            <a:b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</a:b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For each activity, the AI recommends who is the best fit for the task - it will suggest you if you have the skills required (you can review by clicking the question mark icon) otherwise it will recommend colleagues.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pic>
        <p:nvPicPr>
          <p:cNvPr id="516" name="Google Shape;516;p47" title="lamp_icon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5074" y="6067181"/>
            <a:ext cx="732000" cy="7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3534" y="6923875"/>
            <a:ext cx="6375168" cy="10428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18" name="Google Shape;518;p47"/>
          <p:cNvSpPr/>
          <p:nvPr/>
        </p:nvSpPr>
        <p:spPr>
          <a:xfrm rot="5400000">
            <a:off x="6863645" y="7109325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19" name="Google Shape;519;p47"/>
          <p:cNvSpPr/>
          <p:nvPr/>
        </p:nvSpPr>
        <p:spPr>
          <a:xfrm>
            <a:off x="6892978" y="6913537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A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20" name="Google Shape;520;p47"/>
          <p:cNvSpPr/>
          <p:nvPr/>
        </p:nvSpPr>
        <p:spPr>
          <a:xfrm rot="5400000">
            <a:off x="6863645" y="7552239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21" name="Google Shape;521;p47"/>
          <p:cNvSpPr/>
          <p:nvPr/>
        </p:nvSpPr>
        <p:spPr>
          <a:xfrm>
            <a:off x="6892978" y="7356451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B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522" name="Google Shape;522;p47" title="Screenshot 2025-10-02 at 15.46.37.png"/>
          <p:cNvPicPr preferRelativeResize="0"/>
          <p:nvPr/>
        </p:nvPicPr>
        <p:blipFill rotWithShape="1">
          <a:blip r:embed="rId7">
            <a:alphaModFix/>
          </a:blip>
          <a:srcRect b="0" l="0" r="0" t="29725"/>
          <a:stretch/>
        </p:blipFill>
        <p:spPr>
          <a:xfrm>
            <a:off x="5068323" y="8114400"/>
            <a:ext cx="2015500" cy="44500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23" name="Google Shape;523;p4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3525" y="8893125"/>
            <a:ext cx="3015476" cy="118321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24" name="Google Shape;524;p47"/>
          <p:cNvSpPr/>
          <p:nvPr/>
        </p:nvSpPr>
        <p:spPr>
          <a:xfrm>
            <a:off x="1123000" y="7961678"/>
            <a:ext cx="3373800" cy="7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Select best skill match from your team or look across the organisation to find relevant talent. </a:t>
            </a: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Remember to publish to the marketplace to make it visible to others. </a:t>
            </a:r>
            <a:endParaRPr b="1" sz="8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25" name="Google Shape;525;p47"/>
          <p:cNvSpPr/>
          <p:nvPr/>
        </p:nvSpPr>
        <p:spPr>
          <a:xfrm rot="5400000">
            <a:off x="673145" y="8095206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26" name="Google Shape;526;p47"/>
          <p:cNvSpPr/>
          <p:nvPr/>
        </p:nvSpPr>
        <p:spPr>
          <a:xfrm>
            <a:off x="702478" y="7899418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A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27" name="Google Shape;527;p47"/>
          <p:cNvSpPr/>
          <p:nvPr/>
        </p:nvSpPr>
        <p:spPr>
          <a:xfrm rot="5400000">
            <a:off x="3777520" y="8704849"/>
            <a:ext cx="356100" cy="3084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28" name="Google Shape;528;p47"/>
          <p:cNvSpPr/>
          <p:nvPr/>
        </p:nvSpPr>
        <p:spPr>
          <a:xfrm>
            <a:off x="3806853" y="8509061"/>
            <a:ext cx="308400" cy="53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B</a:t>
            </a:r>
            <a:endParaRPr b="1" sz="19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29" name="Google Shape;529;p47"/>
          <p:cNvSpPr/>
          <p:nvPr/>
        </p:nvSpPr>
        <p:spPr>
          <a:xfrm>
            <a:off x="4279000" y="8691675"/>
            <a:ext cx="2587800" cy="13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Find ways to accelerate your work by: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-165100" lvl="0" marL="228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Epilogue"/>
              <a:buAutoNum type="arabicPeriod"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Understanding the </a:t>
            </a: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automation potential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of each task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-165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Epilogue"/>
              <a:buAutoNum type="arabicPeriod"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Finding </a:t>
            </a: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relevant AI agents assistants or technologies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that can help you automate the work 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-165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Epilogue"/>
              <a:buAutoNum type="arabicPeriod"/>
            </a:pPr>
            <a:r>
              <a:rPr b="1" lang="en" sz="8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Upskilling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using relevant experts in the business or learning content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8"/>
          <p:cNvSpPr/>
          <p:nvPr/>
        </p:nvSpPr>
        <p:spPr>
          <a:xfrm>
            <a:off x="-38647" y="-86272"/>
            <a:ext cx="7637350" cy="10749600"/>
          </a:xfrm>
          <a:custGeom>
            <a:rect b="b" l="l" r="r" t="t"/>
            <a:pathLst>
              <a:path extrusionOk="0" h="429984" w="305494">
                <a:moveTo>
                  <a:pt x="568" y="0"/>
                </a:moveTo>
                <a:lnTo>
                  <a:pt x="305494" y="429984"/>
                </a:lnTo>
                <a:lnTo>
                  <a:pt x="0" y="429904"/>
                </a:lnTo>
                <a:close/>
              </a:path>
            </a:pathLst>
          </a:custGeom>
          <a:solidFill>
            <a:srgbClr val="314C56"/>
          </a:solidFill>
          <a:ln>
            <a:noFill/>
          </a:ln>
        </p:spPr>
      </p:sp>
      <p:sp>
        <p:nvSpPr>
          <p:cNvPr id="535" name="Google Shape;535;p48"/>
          <p:cNvSpPr/>
          <p:nvPr/>
        </p:nvSpPr>
        <p:spPr>
          <a:xfrm>
            <a:off x="-29272" y="4342703"/>
            <a:ext cx="7666700" cy="6320625"/>
          </a:xfrm>
          <a:custGeom>
            <a:rect b="b" l="l" r="r" t="t"/>
            <a:pathLst>
              <a:path extrusionOk="0" h="252825" w="306668">
                <a:moveTo>
                  <a:pt x="0" y="0"/>
                </a:moveTo>
                <a:lnTo>
                  <a:pt x="306668" y="252825"/>
                </a:lnTo>
                <a:lnTo>
                  <a:pt x="1174" y="252745"/>
                </a:lnTo>
                <a:close/>
              </a:path>
            </a:pathLst>
          </a:custGeom>
          <a:solidFill>
            <a:srgbClr val="426671"/>
          </a:solidFill>
          <a:ln>
            <a:noFill/>
          </a:ln>
        </p:spPr>
      </p:sp>
      <p:sp>
        <p:nvSpPr>
          <p:cNvPr id="536" name="Google Shape;536;p48"/>
          <p:cNvSpPr txBox="1"/>
          <p:nvPr>
            <p:ph type="ctrTitle"/>
          </p:nvPr>
        </p:nvSpPr>
        <p:spPr>
          <a:xfrm>
            <a:off x="370323" y="1375"/>
            <a:ext cx="6801000" cy="1449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480">
                <a:solidFill>
                  <a:srgbClr val="FFFFFF"/>
                </a:solidFill>
                <a:latin typeface="Epilogue"/>
                <a:ea typeface="Epilogue"/>
                <a:cs typeface="Epilogue"/>
                <a:sym typeface="Epilogue"/>
              </a:rPr>
              <a:t>How can I find people to work with?</a:t>
            </a:r>
            <a:endParaRPr sz="2480">
              <a:solidFill>
                <a:srgbClr val="FFFFFF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380550" y="1254400"/>
            <a:ext cx="6801000" cy="21006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38" name="Google Shape;538;p48"/>
          <p:cNvSpPr/>
          <p:nvPr/>
        </p:nvSpPr>
        <p:spPr>
          <a:xfrm>
            <a:off x="504088" y="1254398"/>
            <a:ext cx="28608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Assign work to your team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539" name="Google Shape;539;p48" title="lamp_ic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45074" y="6067181"/>
            <a:ext cx="732000" cy="7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p48"/>
          <p:cNvSpPr/>
          <p:nvPr/>
        </p:nvSpPr>
        <p:spPr>
          <a:xfrm>
            <a:off x="380550" y="3596375"/>
            <a:ext cx="6801000" cy="21006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41" name="Google Shape;541;p48"/>
          <p:cNvSpPr/>
          <p:nvPr/>
        </p:nvSpPr>
        <p:spPr>
          <a:xfrm>
            <a:off x="380550" y="5966925"/>
            <a:ext cx="6801000" cy="21006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42" name="Google Shape;542;p48"/>
          <p:cNvSpPr/>
          <p:nvPr/>
        </p:nvSpPr>
        <p:spPr>
          <a:xfrm>
            <a:off x="380550" y="8280325"/>
            <a:ext cx="6801000" cy="2100600"/>
          </a:xfrm>
          <a:prstGeom prst="roundRect">
            <a:avLst>
              <a:gd fmla="val 4469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43" name="Google Shape;543;p48"/>
          <p:cNvSpPr/>
          <p:nvPr/>
        </p:nvSpPr>
        <p:spPr>
          <a:xfrm>
            <a:off x="504110" y="3660775"/>
            <a:ext cx="50244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Let AI discover candidates across the organisation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44" name="Google Shape;544;p48"/>
          <p:cNvSpPr/>
          <p:nvPr/>
        </p:nvSpPr>
        <p:spPr>
          <a:xfrm>
            <a:off x="498873" y="6029050"/>
            <a:ext cx="5910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Publish on the marketplace to encourage applications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45" name="Google Shape;545;p48"/>
          <p:cNvSpPr/>
          <p:nvPr/>
        </p:nvSpPr>
        <p:spPr>
          <a:xfrm>
            <a:off x="498873" y="8280325"/>
            <a:ext cx="5910000" cy="5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Use search to pinpoint the right candidates</a:t>
            </a:r>
            <a:endParaRPr b="1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546" name="Google Shape;546;p48"/>
          <p:cNvPicPr preferRelativeResize="0"/>
          <p:nvPr/>
        </p:nvPicPr>
        <p:blipFill rotWithShape="1">
          <a:blip r:embed="rId4">
            <a:alphaModFix/>
          </a:blip>
          <a:srcRect b="71306" l="5555" r="39381" t="8657"/>
          <a:stretch/>
        </p:blipFill>
        <p:spPr>
          <a:xfrm>
            <a:off x="602275" y="1821700"/>
            <a:ext cx="3161875" cy="82894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47" name="Google Shape;547;p48"/>
          <p:cNvPicPr preferRelativeResize="0"/>
          <p:nvPr/>
        </p:nvPicPr>
        <p:blipFill rotWithShape="1">
          <a:blip r:embed="rId5">
            <a:alphaModFix/>
          </a:blip>
          <a:srcRect b="53161" l="4622" r="39947" t="10772"/>
          <a:stretch/>
        </p:blipFill>
        <p:spPr>
          <a:xfrm>
            <a:off x="650863" y="4140850"/>
            <a:ext cx="3079471" cy="144930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48" name="Google Shape;548;p48"/>
          <p:cNvSpPr/>
          <p:nvPr/>
        </p:nvSpPr>
        <p:spPr>
          <a:xfrm>
            <a:off x="609600" y="2676525"/>
            <a:ext cx="31620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For each activity, see the best skill match from your team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Note: This tab will appear for line managers &amp; only team members with completed profiles will appear. </a:t>
            </a:r>
            <a:endParaRPr i="1"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49" name="Google Shape;549;p48"/>
          <p:cNvSpPr/>
          <p:nvPr/>
        </p:nvSpPr>
        <p:spPr>
          <a:xfrm rot="5400000">
            <a:off x="4067400" y="1830700"/>
            <a:ext cx="285000" cy="2670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50" name="Google Shape;550;p48"/>
          <p:cNvSpPr/>
          <p:nvPr/>
        </p:nvSpPr>
        <p:spPr>
          <a:xfrm>
            <a:off x="4343400" y="1781175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Speak to employees before clicking ‘Assign’ to check capacity/appetite  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51" name="Google Shape;551;p48"/>
          <p:cNvSpPr/>
          <p:nvPr/>
        </p:nvSpPr>
        <p:spPr>
          <a:xfrm rot="5400000">
            <a:off x="4067400" y="2334806"/>
            <a:ext cx="285000" cy="2670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52" name="Google Shape;552;p48"/>
          <p:cNvSpPr/>
          <p:nvPr/>
        </p:nvSpPr>
        <p:spPr>
          <a:xfrm>
            <a:off x="4343400" y="2228850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Click ‘Assign’ to send a confirmation email to the employee and automatically add the project to their profile upon completion.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53" name="Google Shape;553;p48"/>
          <p:cNvSpPr/>
          <p:nvPr/>
        </p:nvSpPr>
        <p:spPr>
          <a:xfrm rot="5400000">
            <a:off x="4067400" y="2838913"/>
            <a:ext cx="285000" cy="2670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54" name="Google Shape;554;p48"/>
          <p:cNvSpPr/>
          <p:nvPr/>
        </p:nvSpPr>
        <p:spPr>
          <a:xfrm>
            <a:off x="4343400" y="2787688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Remind team members who did not appear to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complete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their profiles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55" name="Google Shape;555;p48"/>
          <p:cNvSpPr/>
          <p:nvPr/>
        </p:nvSpPr>
        <p:spPr>
          <a:xfrm>
            <a:off x="4076400" y="1707625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1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56" name="Google Shape;556;p48"/>
          <p:cNvSpPr/>
          <p:nvPr/>
        </p:nvSpPr>
        <p:spPr>
          <a:xfrm>
            <a:off x="4076400" y="2249575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2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57" name="Google Shape;557;p48"/>
          <p:cNvSpPr/>
          <p:nvPr/>
        </p:nvSpPr>
        <p:spPr>
          <a:xfrm>
            <a:off x="4076400" y="2709025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3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58" name="Google Shape;558;p48"/>
          <p:cNvSpPr/>
          <p:nvPr/>
        </p:nvSpPr>
        <p:spPr>
          <a:xfrm rot="5400000">
            <a:off x="4067400" y="4215213"/>
            <a:ext cx="285000" cy="2670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59" name="Google Shape;559;p48"/>
          <p:cNvSpPr/>
          <p:nvPr/>
        </p:nvSpPr>
        <p:spPr>
          <a:xfrm>
            <a:off x="4343400" y="4165688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Review AI suggested matches for your activity. Click into profiles to see full details on candidate experience, current role, location etc. 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60" name="Google Shape;560;p48"/>
          <p:cNvSpPr/>
          <p:nvPr/>
        </p:nvSpPr>
        <p:spPr>
          <a:xfrm rot="5400000">
            <a:off x="4067400" y="4719319"/>
            <a:ext cx="285000" cy="2670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61" name="Google Shape;561;p48"/>
          <p:cNvSpPr/>
          <p:nvPr/>
        </p:nvSpPr>
        <p:spPr>
          <a:xfrm>
            <a:off x="4343400" y="4710313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Click Invite to apply to ask candidate to review the Activity and apply if interested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62" name="Google Shape;562;p48"/>
          <p:cNvSpPr/>
          <p:nvPr/>
        </p:nvSpPr>
        <p:spPr>
          <a:xfrm rot="5400000">
            <a:off x="4067400" y="5223425"/>
            <a:ext cx="285000" cy="2670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63" name="Google Shape;563;p48"/>
          <p:cNvSpPr/>
          <p:nvPr/>
        </p:nvSpPr>
        <p:spPr>
          <a:xfrm>
            <a:off x="4343400" y="5172200"/>
            <a:ext cx="2752800" cy="41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If candidate responds, 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schedule</a:t>
            </a: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 a 15 min chat to validate suitability before assigning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64" name="Google Shape;564;p48"/>
          <p:cNvSpPr/>
          <p:nvPr/>
        </p:nvSpPr>
        <p:spPr>
          <a:xfrm>
            <a:off x="4076400" y="4092138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1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65" name="Google Shape;565;p48"/>
          <p:cNvSpPr/>
          <p:nvPr/>
        </p:nvSpPr>
        <p:spPr>
          <a:xfrm>
            <a:off x="4076400" y="4634088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2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66" name="Google Shape;566;p48"/>
          <p:cNvSpPr/>
          <p:nvPr/>
        </p:nvSpPr>
        <p:spPr>
          <a:xfrm>
            <a:off x="4076400" y="5093538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3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567" name="Google Shape;567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1862" y="6587250"/>
            <a:ext cx="3137477" cy="802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68" name="Google Shape;568;p48"/>
          <p:cNvSpPr/>
          <p:nvPr/>
        </p:nvSpPr>
        <p:spPr>
          <a:xfrm>
            <a:off x="609600" y="7471650"/>
            <a:ext cx="31620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Activities that are not published to the marketplace will remain visible only to you, your assigned team members, and discovered candidates you invite to apply.</a:t>
            </a:r>
            <a:endParaRPr i="1"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69" name="Google Shape;569;p48"/>
          <p:cNvSpPr/>
          <p:nvPr/>
        </p:nvSpPr>
        <p:spPr>
          <a:xfrm rot="5400000">
            <a:off x="4086450" y="6586938"/>
            <a:ext cx="285000" cy="2670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70" name="Google Shape;570;p48"/>
          <p:cNvSpPr/>
          <p:nvPr/>
        </p:nvSpPr>
        <p:spPr>
          <a:xfrm>
            <a:off x="4362450" y="6537413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Toggle “Publish to Marketplace” to promote your project to relevant candidates.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71" name="Google Shape;571;p48"/>
          <p:cNvSpPr/>
          <p:nvPr/>
        </p:nvSpPr>
        <p:spPr>
          <a:xfrm rot="5400000">
            <a:off x="4086450" y="7091044"/>
            <a:ext cx="285000" cy="2670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72" name="Google Shape;572;p48"/>
          <p:cNvSpPr/>
          <p:nvPr/>
        </p:nvSpPr>
        <p:spPr>
          <a:xfrm>
            <a:off x="4362450" y="6977263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When candidates are a strong skill match, your project will appear in their weekly digest emails and on their Opportunities page.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73" name="Google Shape;573;p48"/>
          <p:cNvSpPr/>
          <p:nvPr/>
        </p:nvSpPr>
        <p:spPr>
          <a:xfrm rot="5400000">
            <a:off x="4086450" y="7595150"/>
            <a:ext cx="285000" cy="267000"/>
          </a:xfrm>
          <a:prstGeom prst="triangle">
            <a:avLst>
              <a:gd fmla="val 50000" name="adj"/>
            </a:avLst>
          </a:prstGeom>
          <a:solidFill>
            <a:srgbClr val="FFAA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74" name="Google Shape;574;p48"/>
          <p:cNvSpPr/>
          <p:nvPr/>
        </p:nvSpPr>
        <p:spPr>
          <a:xfrm>
            <a:off x="4362450" y="7543925"/>
            <a:ext cx="2752800" cy="41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Respond to all applications, even if you plan to decline. It’s always better for candidates to receive a response than no reply at all.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75" name="Google Shape;575;p48"/>
          <p:cNvSpPr/>
          <p:nvPr/>
        </p:nvSpPr>
        <p:spPr>
          <a:xfrm>
            <a:off x="4095450" y="6463863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1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76" name="Google Shape;576;p48"/>
          <p:cNvSpPr/>
          <p:nvPr/>
        </p:nvSpPr>
        <p:spPr>
          <a:xfrm>
            <a:off x="4095450" y="7005813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2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77" name="Google Shape;577;p48"/>
          <p:cNvSpPr/>
          <p:nvPr/>
        </p:nvSpPr>
        <p:spPr>
          <a:xfrm>
            <a:off x="4095450" y="7465263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3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pic>
        <p:nvPicPr>
          <p:cNvPr id="578" name="Google Shape;578;p48"/>
          <p:cNvPicPr preferRelativeResize="0"/>
          <p:nvPr/>
        </p:nvPicPr>
        <p:blipFill rotWithShape="1">
          <a:blip r:embed="rId7">
            <a:alphaModFix/>
          </a:blip>
          <a:srcRect b="39768" l="0" r="0" t="7107"/>
          <a:stretch/>
        </p:blipFill>
        <p:spPr>
          <a:xfrm>
            <a:off x="650875" y="8786650"/>
            <a:ext cx="3350601" cy="1594274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79" name="Google Shape;579;p48"/>
          <p:cNvSpPr/>
          <p:nvPr/>
        </p:nvSpPr>
        <p:spPr>
          <a:xfrm rot="5400000">
            <a:off x="4106725" y="8947938"/>
            <a:ext cx="285000" cy="2670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80" name="Google Shape;580;p48"/>
          <p:cNvSpPr/>
          <p:nvPr/>
        </p:nvSpPr>
        <p:spPr>
          <a:xfrm>
            <a:off x="4382725" y="8898413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Click Search candidates in the top-right to find a specific candidate you have in mind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81" name="Google Shape;581;p48"/>
          <p:cNvSpPr/>
          <p:nvPr/>
        </p:nvSpPr>
        <p:spPr>
          <a:xfrm rot="5400000">
            <a:off x="4106725" y="9452044"/>
            <a:ext cx="285000" cy="2670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82" name="Google Shape;582;p48"/>
          <p:cNvSpPr/>
          <p:nvPr/>
        </p:nvSpPr>
        <p:spPr>
          <a:xfrm>
            <a:off x="4382725" y="9338263"/>
            <a:ext cx="2752800" cy="56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Or use filters in the Search popup to narrow down results and find people with the right skills, location, business unit or grade level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83" name="Google Shape;583;p48"/>
          <p:cNvSpPr/>
          <p:nvPr/>
        </p:nvSpPr>
        <p:spPr>
          <a:xfrm rot="5400000">
            <a:off x="4106725" y="9956150"/>
            <a:ext cx="285000" cy="2670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84" name="Google Shape;584;p48"/>
          <p:cNvSpPr/>
          <p:nvPr/>
        </p:nvSpPr>
        <p:spPr>
          <a:xfrm>
            <a:off x="4382725" y="9904925"/>
            <a:ext cx="2752800" cy="41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2"/>
                </a:solidFill>
                <a:latin typeface="Epilogue Medium"/>
                <a:ea typeface="Epilogue Medium"/>
                <a:cs typeface="Epilogue Medium"/>
                <a:sym typeface="Epilogue Medium"/>
              </a:rPr>
              <a:t>Click Invite to apply to ask candidate to review the Activity and apply if interested</a:t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accent2"/>
              </a:solidFill>
              <a:latin typeface="Epilogue Medium"/>
              <a:ea typeface="Epilogue Medium"/>
              <a:cs typeface="Epilogue Medium"/>
              <a:sym typeface="Epilogue Medium"/>
            </a:endParaRPr>
          </a:p>
        </p:txBody>
      </p:sp>
      <p:sp>
        <p:nvSpPr>
          <p:cNvPr id="585" name="Google Shape;585;p48"/>
          <p:cNvSpPr/>
          <p:nvPr/>
        </p:nvSpPr>
        <p:spPr>
          <a:xfrm>
            <a:off x="4115725" y="8824863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1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86" name="Google Shape;586;p48"/>
          <p:cNvSpPr/>
          <p:nvPr/>
        </p:nvSpPr>
        <p:spPr>
          <a:xfrm>
            <a:off x="4115725" y="9366813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2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  <p:sp>
        <p:nvSpPr>
          <p:cNvPr id="587" name="Google Shape;587;p48"/>
          <p:cNvSpPr/>
          <p:nvPr/>
        </p:nvSpPr>
        <p:spPr>
          <a:xfrm>
            <a:off x="4115725" y="9826263"/>
            <a:ext cx="190500" cy="2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accent2"/>
                </a:solidFill>
                <a:latin typeface="Epilogue"/>
                <a:ea typeface="Epilogue"/>
                <a:cs typeface="Epilogue"/>
                <a:sym typeface="Epilogue"/>
              </a:rPr>
              <a:t>3</a:t>
            </a:r>
            <a:endParaRPr b="1" sz="1600">
              <a:solidFill>
                <a:schemeClr val="accent2"/>
              </a:solidFill>
              <a:latin typeface="Epilogue"/>
              <a:ea typeface="Epilogue"/>
              <a:cs typeface="Epilogue"/>
              <a:sym typeface="Epilog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Gloat slides">
  <a:themeElements>
    <a:clrScheme name="Simple Light">
      <a:dk1>
        <a:srgbClr val="F8FFF4"/>
      </a:dk1>
      <a:lt1>
        <a:srgbClr val="22333B"/>
      </a:lt1>
      <a:dk2>
        <a:srgbClr val="F8FFF4"/>
      </a:dk2>
      <a:lt2>
        <a:srgbClr val="22333B"/>
      </a:lt2>
      <a:accent1>
        <a:srgbClr val="D52839"/>
      </a:accent1>
      <a:accent2>
        <a:srgbClr val="426671"/>
      </a:accent2>
      <a:accent3>
        <a:srgbClr val="FFA0D1"/>
      </a:accent3>
      <a:accent4>
        <a:srgbClr val="FFAA32"/>
      </a:accent4>
      <a:accent5>
        <a:srgbClr val="E6E24A"/>
      </a:accent5>
      <a:accent6>
        <a:srgbClr val="D52839"/>
      </a:accent6>
      <a:hlink>
        <a:srgbClr val="D528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