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4"/>
  </p:sldMasterIdLst>
  <p:notesMasterIdLst>
    <p:notesMasterId r:id="rId5"/>
  </p:notesMasterIdLst>
  <p:sldIdLst>
    <p:sldId id="256" r:id="rId6"/>
    <p:sldId id="257" r:id="rId7"/>
  </p:sldIdLst>
  <p:sldSz cy="10689325" cx="7562100"/>
  <p:notesSz cx="6858000" cy="9144000"/>
  <p:embeddedFontLst>
    <p:embeddedFont>
      <p:font typeface="Epilogue SemiBold"/>
      <p:regular r:id="rId8"/>
      <p:bold r:id="rId9"/>
      <p:italic r:id="rId10"/>
      <p:boldItalic r:id="rId11"/>
    </p:embeddedFont>
    <p:embeddedFont>
      <p:font typeface="Inter"/>
      <p:regular r:id="rId12"/>
      <p:bold r:id="rId13"/>
      <p:italic r:id="rId14"/>
      <p:boldItalic r:id="rId15"/>
    </p:embeddedFont>
    <p:embeddedFont>
      <p:font typeface="Albert Sans Medium"/>
      <p:regular r:id="rId16"/>
      <p:bold r:id="rId17"/>
      <p:italic r:id="rId18"/>
      <p:boldItalic r:id="rId19"/>
    </p:embeddedFont>
    <p:embeddedFont>
      <p:font typeface="Epilogue Black"/>
      <p:bold r:id="rId20"/>
      <p:boldItalic r:id="rId21"/>
    </p:embeddedFont>
    <p:embeddedFont>
      <p:font typeface="Epilogue Medium"/>
      <p:regular r:id="rId22"/>
      <p:bold r:id="rId23"/>
      <p:italic r:id="rId24"/>
      <p:boldItalic r:id="rId25"/>
    </p:embeddedFont>
    <p:embeddedFont>
      <p:font typeface="Epilog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7">
          <p15:clr>
            <a:srgbClr val="747775"/>
          </p15:clr>
        </p15:guide>
        <p15:guide id="2" pos="238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7" orient="horz"/>
        <p:guide pos="238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pilogueBlack-bold.fntdata"/><Relationship Id="rId22" Type="http://schemas.openxmlformats.org/officeDocument/2006/relationships/font" Target="fonts/EpilogueMedium-regular.fntdata"/><Relationship Id="rId21" Type="http://schemas.openxmlformats.org/officeDocument/2006/relationships/font" Target="fonts/EpilogueBlack-boldItalic.fntdata"/><Relationship Id="rId24" Type="http://schemas.openxmlformats.org/officeDocument/2006/relationships/font" Target="fonts/EpilogueMedium-italic.fntdata"/><Relationship Id="rId23" Type="http://schemas.openxmlformats.org/officeDocument/2006/relationships/font" Target="fonts/Epilogue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EpilogueSemiBold-bold.fntdata"/><Relationship Id="rId26" Type="http://schemas.openxmlformats.org/officeDocument/2006/relationships/font" Target="fonts/Epilogue-regular.fntdata"/><Relationship Id="rId25" Type="http://schemas.openxmlformats.org/officeDocument/2006/relationships/font" Target="fonts/EpilogueMedium-boldItalic.fntdata"/><Relationship Id="rId28" Type="http://schemas.openxmlformats.org/officeDocument/2006/relationships/font" Target="fonts/Epilogue-italic.fntdata"/><Relationship Id="rId27" Type="http://schemas.openxmlformats.org/officeDocument/2006/relationships/font" Target="fonts/Epilog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pilogue-boldItalic.fntdata"/><Relationship Id="rId7" Type="http://schemas.openxmlformats.org/officeDocument/2006/relationships/slide" Target="slides/slide2.xml"/><Relationship Id="rId8" Type="http://schemas.openxmlformats.org/officeDocument/2006/relationships/font" Target="fonts/EpilogueSemiBold-regular.fntdata"/><Relationship Id="rId11" Type="http://schemas.openxmlformats.org/officeDocument/2006/relationships/font" Target="fonts/EpilogueSemiBold-boldItalic.fntdata"/><Relationship Id="rId10" Type="http://schemas.openxmlformats.org/officeDocument/2006/relationships/font" Target="fonts/EpilogueSemiBold-italic.fntdata"/><Relationship Id="rId13" Type="http://schemas.openxmlformats.org/officeDocument/2006/relationships/font" Target="fonts/Inter-bold.fntdata"/><Relationship Id="rId12" Type="http://schemas.openxmlformats.org/officeDocument/2006/relationships/font" Target="fonts/Inter-regular.fntdata"/><Relationship Id="rId15" Type="http://schemas.openxmlformats.org/officeDocument/2006/relationships/font" Target="fonts/Inter-boldItalic.fntdata"/><Relationship Id="rId14" Type="http://schemas.openxmlformats.org/officeDocument/2006/relationships/font" Target="fonts/Inter-italic.fntdata"/><Relationship Id="rId17" Type="http://schemas.openxmlformats.org/officeDocument/2006/relationships/font" Target="fonts/AlbertSansMedium-bold.fntdata"/><Relationship Id="rId16" Type="http://schemas.openxmlformats.org/officeDocument/2006/relationships/font" Target="fonts/AlbertSansMedium-regular.fntdata"/><Relationship Id="rId19" Type="http://schemas.openxmlformats.org/officeDocument/2006/relationships/font" Target="fonts/AlbertSansMedium-boldItalic.fntdata"/><Relationship Id="rId18" Type="http://schemas.openxmlformats.org/officeDocument/2006/relationships/font" Target="fonts/AlbertSans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6410" y="685800"/>
            <a:ext cx="2425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9bd4b78cdd_0_0:notes"/>
          <p:cNvSpPr/>
          <p:nvPr>
            <p:ph idx="2" type="sldImg"/>
          </p:nvPr>
        </p:nvSpPr>
        <p:spPr>
          <a:xfrm>
            <a:off x="2216410"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9bd4b78c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9bd4b78cdd_0_39:notes"/>
          <p:cNvSpPr/>
          <p:nvPr>
            <p:ph idx="2" type="sldImg"/>
          </p:nvPr>
        </p:nvSpPr>
        <p:spPr>
          <a:xfrm>
            <a:off x="2216410"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9bd4b78cd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19.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1.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title"/>
          </p:nvPr>
        </p:nvSpPr>
        <p:spPr>
          <a:xfrm>
            <a:off x="1895869" y="1046773"/>
            <a:ext cx="4740300" cy="2284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6400"/>
              <a:buFont typeface="Epilogue SemiBold"/>
              <a:buNone/>
              <a:defRPr sz="6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14" name="Google Shape;14;p2"/>
          <p:cNvSpPr txBox="1"/>
          <p:nvPr>
            <p:ph idx="1" type="subTitle"/>
          </p:nvPr>
        </p:nvSpPr>
        <p:spPr>
          <a:xfrm>
            <a:off x="1895869" y="3331465"/>
            <a:ext cx="3799200" cy="1471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15" name="Google Shape;15;p2"/>
          <p:cNvSpPr txBox="1"/>
          <p:nvPr>
            <p:ph idx="2" type="body"/>
          </p:nvPr>
        </p:nvSpPr>
        <p:spPr>
          <a:xfrm>
            <a:off x="4395688" y="9312244"/>
            <a:ext cx="2768100" cy="645900"/>
          </a:xfrm>
          <a:prstGeom prst="rect">
            <a:avLst/>
          </a:prstGeom>
          <a:noFill/>
          <a:ln>
            <a:noFill/>
          </a:ln>
        </p:spPr>
        <p:txBody>
          <a:bodyPr anchorCtr="0" anchor="t" bIns="0" lIns="0" spcFirstLastPara="1" rIns="0" wrap="square" tIns="0">
            <a:noAutofit/>
          </a:bodyPr>
          <a:lstStyle>
            <a:lvl1pPr indent="-317500" lvl="0" marL="457200" algn="r">
              <a:lnSpc>
                <a:spcPct val="115000"/>
              </a:lnSpc>
              <a:spcBef>
                <a:spcPts val="0"/>
              </a:spcBef>
              <a:spcAft>
                <a:spcPts val="0"/>
              </a:spcAft>
              <a:buClr>
                <a:schemeClr val="dk1"/>
              </a:buClr>
              <a:buSzPts val="1400"/>
              <a:buChar char="●"/>
              <a:defRPr>
                <a:solidFill>
                  <a:schemeClr val="dk1"/>
                </a:solidFill>
              </a:defRPr>
            </a:lvl1pPr>
            <a:lvl2pPr indent="-355600" lvl="1" marL="914400" algn="r">
              <a:lnSpc>
                <a:spcPct val="115000"/>
              </a:lnSpc>
              <a:spcBef>
                <a:spcPts val="0"/>
              </a:spcBef>
              <a:spcAft>
                <a:spcPts val="0"/>
              </a:spcAft>
              <a:buClr>
                <a:schemeClr val="dk1"/>
              </a:buClr>
              <a:buSzPts val="2000"/>
              <a:buChar char="○"/>
              <a:defRPr sz="2000">
                <a:solidFill>
                  <a:schemeClr val="dk1"/>
                </a:solidFill>
              </a:defRPr>
            </a:lvl2pPr>
            <a:lvl3pPr indent="-355600" lvl="2" marL="1371600" algn="r">
              <a:lnSpc>
                <a:spcPct val="115000"/>
              </a:lnSpc>
              <a:spcBef>
                <a:spcPts val="0"/>
              </a:spcBef>
              <a:spcAft>
                <a:spcPts val="0"/>
              </a:spcAft>
              <a:buClr>
                <a:schemeClr val="dk1"/>
              </a:buClr>
              <a:buSzPts val="2000"/>
              <a:buChar char="■"/>
              <a:defRPr sz="2000">
                <a:solidFill>
                  <a:schemeClr val="dk1"/>
                </a:solidFill>
              </a:defRPr>
            </a:lvl3pPr>
            <a:lvl4pPr indent="-355600" lvl="3" marL="1828800" algn="r">
              <a:lnSpc>
                <a:spcPct val="115000"/>
              </a:lnSpc>
              <a:spcBef>
                <a:spcPts val="0"/>
              </a:spcBef>
              <a:spcAft>
                <a:spcPts val="0"/>
              </a:spcAft>
              <a:buClr>
                <a:schemeClr val="dk1"/>
              </a:buClr>
              <a:buSzPts val="2000"/>
              <a:buChar char="●"/>
              <a:defRPr sz="2000">
                <a:solidFill>
                  <a:schemeClr val="dk1"/>
                </a:solidFill>
              </a:defRPr>
            </a:lvl4pPr>
            <a:lvl5pPr indent="-355600" lvl="4" marL="2286000" algn="r">
              <a:lnSpc>
                <a:spcPct val="115000"/>
              </a:lnSpc>
              <a:spcBef>
                <a:spcPts val="0"/>
              </a:spcBef>
              <a:spcAft>
                <a:spcPts val="0"/>
              </a:spcAft>
              <a:buClr>
                <a:schemeClr val="dk1"/>
              </a:buClr>
              <a:buSzPts val="2000"/>
              <a:buChar char="○"/>
              <a:defRPr sz="2000">
                <a:solidFill>
                  <a:schemeClr val="dk1"/>
                </a:solidFill>
              </a:defRPr>
            </a:lvl5pPr>
            <a:lvl6pPr indent="-355600" lvl="5" marL="2743200" algn="r">
              <a:lnSpc>
                <a:spcPct val="115000"/>
              </a:lnSpc>
              <a:spcBef>
                <a:spcPts val="0"/>
              </a:spcBef>
              <a:spcAft>
                <a:spcPts val="0"/>
              </a:spcAft>
              <a:buClr>
                <a:schemeClr val="dk1"/>
              </a:buClr>
              <a:buSzPts val="2000"/>
              <a:buChar char="■"/>
              <a:defRPr sz="2000">
                <a:solidFill>
                  <a:schemeClr val="dk1"/>
                </a:solidFill>
              </a:defRPr>
            </a:lvl6pPr>
            <a:lvl7pPr indent="-355600" lvl="6" marL="3200400" algn="r">
              <a:lnSpc>
                <a:spcPct val="115000"/>
              </a:lnSpc>
              <a:spcBef>
                <a:spcPts val="0"/>
              </a:spcBef>
              <a:spcAft>
                <a:spcPts val="0"/>
              </a:spcAft>
              <a:buClr>
                <a:schemeClr val="dk1"/>
              </a:buClr>
              <a:buSzPts val="2000"/>
              <a:buChar char="●"/>
              <a:defRPr sz="2000">
                <a:solidFill>
                  <a:schemeClr val="dk1"/>
                </a:solidFill>
              </a:defRPr>
            </a:lvl7pPr>
            <a:lvl8pPr indent="-355600" lvl="7" marL="3657600" algn="r">
              <a:lnSpc>
                <a:spcPct val="115000"/>
              </a:lnSpc>
              <a:spcBef>
                <a:spcPts val="0"/>
              </a:spcBef>
              <a:spcAft>
                <a:spcPts val="0"/>
              </a:spcAft>
              <a:buClr>
                <a:schemeClr val="dk1"/>
              </a:buClr>
              <a:buSzPts val="2000"/>
              <a:buChar char="○"/>
              <a:defRPr sz="2000">
                <a:solidFill>
                  <a:schemeClr val="dk1"/>
                </a:solidFill>
              </a:defRPr>
            </a:lvl8pPr>
            <a:lvl9pPr indent="-355600" lvl="8" marL="4114800" algn="r">
              <a:lnSpc>
                <a:spcPct val="115000"/>
              </a:lnSpc>
              <a:spcBef>
                <a:spcPts val="0"/>
              </a:spcBef>
              <a:spcAft>
                <a:spcPts val="0"/>
              </a:spcAft>
              <a:buClr>
                <a:schemeClr val="dk1"/>
              </a:buClr>
              <a:buSzPts val="2000"/>
              <a:buChar char="■"/>
              <a:defRPr sz="2000">
                <a:solidFill>
                  <a:schemeClr val="dk1"/>
                </a:solidFill>
              </a:defRPr>
            </a:lvl9pPr>
          </a:lstStyle>
          <a:p/>
        </p:txBody>
      </p:sp>
      <p:sp>
        <p:nvSpPr>
          <p:cNvPr id="16" name="Google Shape;16;p2"/>
          <p:cNvSpPr txBox="1"/>
          <p:nvPr>
            <p:ph idx="3" type="body"/>
          </p:nvPr>
        </p:nvSpPr>
        <p:spPr>
          <a:xfrm>
            <a:off x="1895869" y="9312244"/>
            <a:ext cx="2768100" cy="6459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Clr>
                <a:schemeClr val="dk1"/>
              </a:buClr>
              <a:buSzPts val="1800"/>
              <a:buChar char="●"/>
              <a:defRPr b="1">
                <a:solidFill>
                  <a:schemeClr val="dk1"/>
                </a:solidFill>
              </a:defRPr>
            </a:lvl1pPr>
            <a:lvl2pPr indent="-355600" lvl="1" marL="914400" algn="l">
              <a:lnSpc>
                <a:spcPct val="115000"/>
              </a:lnSpc>
              <a:spcBef>
                <a:spcPts val="0"/>
              </a:spcBef>
              <a:spcAft>
                <a:spcPts val="0"/>
              </a:spcAft>
              <a:buClr>
                <a:schemeClr val="dk1"/>
              </a:buClr>
              <a:buSzPts val="2000"/>
              <a:buChar char="○"/>
              <a:defRPr b="1" sz="2000">
                <a:solidFill>
                  <a:schemeClr val="dk1"/>
                </a:solidFill>
              </a:defRPr>
            </a:lvl2pPr>
            <a:lvl3pPr indent="-355600" lvl="2" marL="1371600" algn="l">
              <a:lnSpc>
                <a:spcPct val="115000"/>
              </a:lnSpc>
              <a:spcBef>
                <a:spcPts val="0"/>
              </a:spcBef>
              <a:spcAft>
                <a:spcPts val="0"/>
              </a:spcAft>
              <a:buClr>
                <a:schemeClr val="dk1"/>
              </a:buClr>
              <a:buSzPts val="2000"/>
              <a:buChar char="■"/>
              <a:defRPr b="1" sz="2000">
                <a:solidFill>
                  <a:schemeClr val="dk1"/>
                </a:solidFill>
              </a:defRPr>
            </a:lvl3pPr>
            <a:lvl4pPr indent="-355600" lvl="3" marL="1828800" algn="l">
              <a:lnSpc>
                <a:spcPct val="115000"/>
              </a:lnSpc>
              <a:spcBef>
                <a:spcPts val="0"/>
              </a:spcBef>
              <a:spcAft>
                <a:spcPts val="0"/>
              </a:spcAft>
              <a:buClr>
                <a:schemeClr val="dk1"/>
              </a:buClr>
              <a:buSzPts val="2000"/>
              <a:buChar char="●"/>
              <a:defRPr b="1" sz="2000">
                <a:solidFill>
                  <a:schemeClr val="dk1"/>
                </a:solidFill>
              </a:defRPr>
            </a:lvl4pPr>
            <a:lvl5pPr indent="-355600" lvl="4" marL="2286000" algn="l">
              <a:lnSpc>
                <a:spcPct val="115000"/>
              </a:lnSpc>
              <a:spcBef>
                <a:spcPts val="0"/>
              </a:spcBef>
              <a:spcAft>
                <a:spcPts val="0"/>
              </a:spcAft>
              <a:buClr>
                <a:schemeClr val="dk1"/>
              </a:buClr>
              <a:buSzPts val="2000"/>
              <a:buChar char="○"/>
              <a:defRPr b="1" sz="2000">
                <a:solidFill>
                  <a:schemeClr val="dk1"/>
                </a:solidFill>
              </a:defRPr>
            </a:lvl5pPr>
            <a:lvl6pPr indent="-355600" lvl="5" marL="2743200" algn="l">
              <a:lnSpc>
                <a:spcPct val="115000"/>
              </a:lnSpc>
              <a:spcBef>
                <a:spcPts val="0"/>
              </a:spcBef>
              <a:spcAft>
                <a:spcPts val="0"/>
              </a:spcAft>
              <a:buClr>
                <a:schemeClr val="dk1"/>
              </a:buClr>
              <a:buSzPts val="2000"/>
              <a:buChar char="■"/>
              <a:defRPr b="1" sz="2000">
                <a:solidFill>
                  <a:schemeClr val="dk1"/>
                </a:solidFill>
              </a:defRPr>
            </a:lvl6pPr>
            <a:lvl7pPr indent="-355600" lvl="6" marL="3200400" algn="l">
              <a:lnSpc>
                <a:spcPct val="115000"/>
              </a:lnSpc>
              <a:spcBef>
                <a:spcPts val="0"/>
              </a:spcBef>
              <a:spcAft>
                <a:spcPts val="0"/>
              </a:spcAft>
              <a:buClr>
                <a:schemeClr val="dk1"/>
              </a:buClr>
              <a:buSzPts val="2000"/>
              <a:buChar char="●"/>
              <a:defRPr b="1" sz="2000">
                <a:solidFill>
                  <a:schemeClr val="dk1"/>
                </a:solidFill>
              </a:defRPr>
            </a:lvl7pPr>
            <a:lvl8pPr indent="-355600" lvl="7" marL="3657600" algn="l">
              <a:lnSpc>
                <a:spcPct val="115000"/>
              </a:lnSpc>
              <a:spcBef>
                <a:spcPts val="0"/>
              </a:spcBef>
              <a:spcAft>
                <a:spcPts val="0"/>
              </a:spcAft>
              <a:buClr>
                <a:schemeClr val="dk1"/>
              </a:buClr>
              <a:buSzPts val="2000"/>
              <a:buChar char="○"/>
              <a:defRPr b="1" sz="2000">
                <a:solidFill>
                  <a:schemeClr val="dk1"/>
                </a:solidFill>
              </a:defRPr>
            </a:lvl8pPr>
            <a:lvl9pPr indent="-355600" lvl="8" marL="4114800" algn="l">
              <a:lnSpc>
                <a:spcPct val="115000"/>
              </a:lnSpc>
              <a:spcBef>
                <a:spcPts val="0"/>
              </a:spcBef>
              <a:spcAft>
                <a:spcPts val="0"/>
              </a:spcAft>
              <a:buClr>
                <a:schemeClr val="dk1"/>
              </a:buClr>
              <a:buSzPts val="2000"/>
              <a:buChar char="■"/>
              <a:defRPr b="1" sz="2000">
                <a:solidFill>
                  <a:schemeClr val="dk1"/>
                </a:solidFill>
              </a:defRPr>
            </a:lvl9pPr>
          </a:lstStyle>
          <a:p/>
        </p:txBody>
      </p:sp>
      <p:pic>
        <p:nvPicPr>
          <p:cNvPr id="17" name="Google Shape;17;p2" title="Gloat_Logo_Wordmark_RGB_Light.png"/>
          <p:cNvPicPr preferRelativeResize="0"/>
          <p:nvPr/>
        </p:nvPicPr>
        <p:blipFill rotWithShape="1">
          <a:blip r:embed="rId3">
            <a:alphaModFix/>
          </a:blip>
          <a:srcRect b="29" l="0" r="0" t="19"/>
          <a:stretch/>
        </p:blipFill>
        <p:spPr>
          <a:xfrm>
            <a:off x="338823" y="9026334"/>
            <a:ext cx="642613" cy="4257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CUSTOM_5_1_1">
    <p:spTree>
      <p:nvGrpSpPr>
        <p:cNvPr id="106" name="Shape 106"/>
        <p:cNvGrpSpPr/>
        <p:nvPr/>
      </p:nvGrpSpPr>
      <p:grpSpPr>
        <a:xfrm>
          <a:off x="0" y="0"/>
          <a:ext cx="0" cy="0"/>
          <a:chOff x="0" y="0"/>
          <a:chExt cx="0" cy="0"/>
        </a:xfrm>
      </p:grpSpPr>
      <p:grpSp>
        <p:nvGrpSpPr>
          <p:cNvPr id="107" name="Google Shape;107;p11"/>
          <p:cNvGrpSpPr/>
          <p:nvPr/>
        </p:nvGrpSpPr>
        <p:grpSpPr>
          <a:xfrm>
            <a:off x="0" y="52"/>
            <a:ext cx="3828803" cy="10690183"/>
            <a:chOff x="0" y="50"/>
            <a:chExt cx="9259500" cy="10287925"/>
          </a:xfrm>
        </p:grpSpPr>
        <p:sp>
          <p:nvSpPr>
            <p:cNvPr id="108" name="Google Shape;108;p11"/>
            <p:cNvSpPr/>
            <p:nvPr/>
          </p:nvSpPr>
          <p:spPr>
            <a:xfrm>
              <a:off x="0" y="50"/>
              <a:ext cx="6757500" cy="10287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09" name="Google Shape;109;p11"/>
            <p:cNvSpPr/>
            <p:nvPr/>
          </p:nvSpPr>
          <p:spPr>
            <a:xfrm>
              <a:off x="0" y="975"/>
              <a:ext cx="9259500" cy="10287000"/>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grpSp>
      <p:sp>
        <p:nvSpPr>
          <p:cNvPr id="110" name="Google Shape;110;p11"/>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111" name="Google Shape;111;p11"/>
          <p:cNvSpPr txBox="1"/>
          <p:nvPr>
            <p:ph type="title"/>
          </p:nvPr>
        </p:nvSpPr>
        <p:spPr>
          <a:xfrm>
            <a:off x="331896" y="858591"/>
            <a:ext cx="2833800" cy="6480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5000"/>
              <a:buNone/>
              <a:defRPr sz="5000"/>
            </a:lvl2pPr>
            <a:lvl3pPr lvl="2" algn="l">
              <a:lnSpc>
                <a:spcPct val="115000"/>
              </a:lnSpc>
              <a:spcBef>
                <a:spcPts val="0"/>
              </a:spcBef>
              <a:spcAft>
                <a:spcPts val="0"/>
              </a:spcAft>
              <a:buSzPts val="5000"/>
              <a:buNone/>
              <a:defRPr sz="5000"/>
            </a:lvl3pPr>
            <a:lvl4pPr lvl="3" algn="l">
              <a:lnSpc>
                <a:spcPct val="115000"/>
              </a:lnSpc>
              <a:spcBef>
                <a:spcPts val="0"/>
              </a:spcBef>
              <a:spcAft>
                <a:spcPts val="0"/>
              </a:spcAft>
              <a:buSzPts val="5000"/>
              <a:buNone/>
              <a:defRPr sz="5000"/>
            </a:lvl4pPr>
            <a:lvl5pPr lvl="4" algn="l">
              <a:lnSpc>
                <a:spcPct val="115000"/>
              </a:lnSpc>
              <a:spcBef>
                <a:spcPts val="0"/>
              </a:spcBef>
              <a:spcAft>
                <a:spcPts val="0"/>
              </a:spcAft>
              <a:buSzPts val="5000"/>
              <a:buNone/>
              <a:defRPr sz="5000"/>
            </a:lvl5pPr>
            <a:lvl6pPr lvl="5" algn="l">
              <a:lnSpc>
                <a:spcPct val="115000"/>
              </a:lnSpc>
              <a:spcBef>
                <a:spcPts val="0"/>
              </a:spcBef>
              <a:spcAft>
                <a:spcPts val="0"/>
              </a:spcAft>
              <a:buSzPts val="5000"/>
              <a:buNone/>
              <a:defRPr sz="5000"/>
            </a:lvl6pPr>
            <a:lvl7pPr lvl="6" algn="l">
              <a:lnSpc>
                <a:spcPct val="115000"/>
              </a:lnSpc>
              <a:spcBef>
                <a:spcPts val="0"/>
              </a:spcBef>
              <a:spcAft>
                <a:spcPts val="0"/>
              </a:spcAft>
              <a:buSzPts val="5000"/>
              <a:buNone/>
              <a:defRPr sz="5000"/>
            </a:lvl7pPr>
            <a:lvl8pPr lvl="7" algn="l">
              <a:lnSpc>
                <a:spcPct val="115000"/>
              </a:lnSpc>
              <a:spcBef>
                <a:spcPts val="0"/>
              </a:spcBef>
              <a:spcAft>
                <a:spcPts val="0"/>
              </a:spcAft>
              <a:buSzPts val="5000"/>
              <a:buNone/>
              <a:defRPr sz="5000"/>
            </a:lvl8pPr>
            <a:lvl9pPr lvl="8" algn="l">
              <a:lnSpc>
                <a:spcPct val="115000"/>
              </a:lnSpc>
              <a:spcBef>
                <a:spcPts val="0"/>
              </a:spcBef>
              <a:spcAft>
                <a:spcPts val="0"/>
              </a:spcAft>
              <a:buSzPts val="5000"/>
              <a:buNone/>
              <a:defRPr sz="5000"/>
            </a:lvl9pPr>
          </a:lstStyle>
          <a:p/>
        </p:txBody>
      </p:sp>
      <p:sp>
        <p:nvSpPr>
          <p:cNvPr id="112" name="Google Shape;112;p11"/>
          <p:cNvSpPr txBox="1"/>
          <p:nvPr>
            <p:ph idx="2" type="title"/>
          </p:nvPr>
        </p:nvSpPr>
        <p:spPr>
          <a:xfrm>
            <a:off x="4103436" y="1292582"/>
            <a:ext cx="3127200" cy="9681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2700"/>
              <a:buNone/>
              <a:defRPr sz="2700"/>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113" name="Google Shape;113;p11"/>
          <p:cNvSpPr txBox="1"/>
          <p:nvPr>
            <p:ph idx="1" type="body"/>
          </p:nvPr>
        </p:nvSpPr>
        <p:spPr>
          <a:xfrm>
            <a:off x="4103436" y="2531060"/>
            <a:ext cx="3127200" cy="6395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114" name="Google Shape;114;p11" title="Gloat_Logo_Wordmark_RGB_Light.png"/>
          <p:cNvPicPr preferRelativeResize="0"/>
          <p:nvPr/>
        </p:nvPicPr>
        <p:blipFill rotWithShape="1">
          <a:blip r:embed="rId2">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CUSTOM_5_1_1_1">
    <p:spTree>
      <p:nvGrpSpPr>
        <p:cNvPr id="115" name="Shape 115"/>
        <p:cNvGrpSpPr/>
        <p:nvPr/>
      </p:nvGrpSpPr>
      <p:grpSpPr>
        <a:xfrm>
          <a:off x="0" y="0"/>
          <a:ext cx="0" cy="0"/>
          <a:chOff x="0" y="0"/>
          <a:chExt cx="0" cy="0"/>
        </a:xfrm>
      </p:grpSpPr>
      <p:grpSp>
        <p:nvGrpSpPr>
          <p:cNvPr id="116" name="Google Shape;116;p12"/>
          <p:cNvGrpSpPr/>
          <p:nvPr/>
        </p:nvGrpSpPr>
        <p:grpSpPr>
          <a:xfrm>
            <a:off x="0" y="52"/>
            <a:ext cx="3828803" cy="10690183"/>
            <a:chOff x="0" y="50"/>
            <a:chExt cx="9259500" cy="10287925"/>
          </a:xfrm>
        </p:grpSpPr>
        <p:sp>
          <p:nvSpPr>
            <p:cNvPr id="117" name="Google Shape;117;p12"/>
            <p:cNvSpPr/>
            <p:nvPr/>
          </p:nvSpPr>
          <p:spPr>
            <a:xfrm>
              <a:off x="0" y="50"/>
              <a:ext cx="6757500" cy="10287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18" name="Google Shape;118;p12"/>
            <p:cNvSpPr/>
            <p:nvPr/>
          </p:nvSpPr>
          <p:spPr>
            <a:xfrm>
              <a:off x="0" y="975"/>
              <a:ext cx="9259500" cy="10287000"/>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grpSp>
      <p:sp>
        <p:nvSpPr>
          <p:cNvPr id="119" name="Google Shape;119;p12"/>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120" name="Google Shape;120;p12"/>
          <p:cNvSpPr txBox="1"/>
          <p:nvPr>
            <p:ph type="title"/>
          </p:nvPr>
        </p:nvSpPr>
        <p:spPr>
          <a:xfrm>
            <a:off x="331896" y="858591"/>
            <a:ext cx="2833800" cy="64806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2pPr>
            <a:lvl3pPr lvl="2"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3pPr>
            <a:lvl4pPr lvl="3"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4pPr>
            <a:lvl5pPr lvl="4"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5pPr>
            <a:lvl6pPr lvl="5"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6pPr>
            <a:lvl7pPr lvl="6"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7pPr>
            <a:lvl8pPr lvl="7"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8pPr>
            <a:lvl9pPr lvl="8"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9pPr>
          </a:lstStyle>
          <a:p/>
        </p:txBody>
      </p:sp>
      <p:sp>
        <p:nvSpPr>
          <p:cNvPr id="121" name="Google Shape;121;p12"/>
          <p:cNvSpPr txBox="1"/>
          <p:nvPr>
            <p:ph idx="2" type="title"/>
          </p:nvPr>
        </p:nvSpPr>
        <p:spPr>
          <a:xfrm>
            <a:off x="4103436" y="1292582"/>
            <a:ext cx="3127200" cy="9681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2700"/>
              <a:buNone/>
              <a:defRPr sz="2700"/>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122" name="Google Shape;122;p12"/>
          <p:cNvSpPr txBox="1"/>
          <p:nvPr>
            <p:ph idx="1" type="body"/>
          </p:nvPr>
        </p:nvSpPr>
        <p:spPr>
          <a:xfrm>
            <a:off x="4103436" y="2531061"/>
            <a:ext cx="3127200" cy="2081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123" name="Google Shape;123;p12"/>
          <p:cNvSpPr txBox="1"/>
          <p:nvPr>
            <p:ph idx="3" type="title"/>
          </p:nvPr>
        </p:nvSpPr>
        <p:spPr>
          <a:xfrm>
            <a:off x="4103436" y="5239772"/>
            <a:ext cx="3127200" cy="968100"/>
          </a:xfrm>
          <a:prstGeom prst="rect">
            <a:avLst/>
          </a:prstGeom>
          <a:noFill/>
          <a:ln>
            <a:noFill/>
          </a:ln>
        </p:spPr>
        <p:txBody>
          <a:bodyPr anchorCtr="0" anchor="b" bIns="0" lIns="0" spcFirstLastPara="1" rIns="0" wrap="square" tIns="0">
            <a:noAutofit/>
          </a:bodyPr>
          <a:lstStyle>
            <a:lvl1pPr lvl="0" marR="0" algn="l">
              <a:lnSpc>
                <a:spcPct val="115000"/>
              </a:lnSpc>
              <a:spcBef>
                <a:spcPts val="0"/>
              </a:spcBef>
              <a:spcAft>
                <a:spcPts val="0"/>
              </a:spcAft>
              <a:buClr>
                <a:srgbClr val="000000"/>
              </a:buClr>
              <a:buSzPts val="2700"/>
              <a:buFont typeface="Arial"/>
              <a:buNone/>
              <a:defRPr sz="2700">
                <a:latin typeface="Epilogue SemiBold"/>
                <a:ea typeface="Epilogue SemiBold"/>
                <a:cs typeface="Epilogue SemiBold"/>
                <a:sym typeface="Epilogue SemiBold"/>
              </a:defRPr>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124" name="Google Shape;124;p12"/>
          <p:cNvSpPr txBox="1"/>
          <p:nvPr>
            <p:ph idx="4" type="body"/>
          </p:nvPr>
        </p:nvSpPr>
        <p:spPr>
          <a:xfrm>
            <a:off x="4103436" y="6478251"/>
            <a:ext cx="3127200" cy="2081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125" name="Google Shape;125;p12" title="Gloat_Logo_Wordmark_RGB_Light.png"/>
          <p:cNvPicPr preferRelativeResize="0"/>
          <p:nvPr/>
        </p:nvPicPr>
        <p:blipFill rotWithShape="1">
          <a:blip r:embed="rId2">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dark">
  <p:cSld name="CUSTOM_5_1_1_2">
    <p:spTree>
      <p:nvGrpSpPr>
        <p:cNvPr id="126" name="Shape 126"/>
        <p:cNvGrpSpPr/>
        <p:nvPr/>
      </p:nvGrpSpPr>
      <p:grpSpPr>
        <a:xfrm>
          <a:off x="0" y="0"/>
          <a:ext cx="0" cy="0"/>
          <a:chOff x="0" y="0"/>
          <a:chExt cx="0" cy="0"/>
        </a:xfrm>
      </p:grpSpPr>
      <p:grpSp>
        <p:nvGrpSpPr>
          <p:cNvPr id="127" name="Google Shape;127;p13"/>
          <p:cNvGrpSpPr/>
          <p:nvPr/>
        </p:nvGrpSpPr>
        <p:grpSpPr>
          <a:xfrm>
            <a:off x="0" y="52"/>
            <a:ext cx="3828803" cy="10690183"/>
            <a:chOff x="0" y="50"/>
            <a:chExt cx="9259500" cy="10287925"/>
          </a:xfrm>
        </p:grpSpPr>
        <p:sp>
          <p:nvSpPr>
            <p:cNvPr id="128" name="Google Shape;128;p13"/>
            <p:cNvSpPr/>
            <p:nvPr/>
          </p:nvSpPr>
          <p:spPr>
            <a:xfrm>
              <a:off x="0" y="50"/>
              <a:ext cx="67575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29" name="Google Shape;129;p13"/>
            <p:cNvSpPr/>
            <p:nvPr/>
          </p:nvSpPr>
          <p:spPr>
            <a:xfrm>
              <a:off x="0" y="975"/>
              <a:ext cx="9259500" cy="10287000"/>
            </a:xfrm>
            <a:prstGeom prst="flowChartInputOutpu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grpSp>
      <p:sp>
        <p:nvSpPr>
          <p:cNvPr id="130" name="Google Shape;130;p13"/>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131" name="Google Shape;131;p13"/>
          <p:cNvSpPr txBox="1"/>
          <p:nvPr>
            <p:ph type="title"/>
          </p:nvPr>
        </p:nvSpPr>
        <p:spPr>
          <a:xfrm>
            <a:off x="331896" y="858591"/>
            <a:ext cx="2833800" cy="6480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5000"/>
              <a:buNone/>
              <a:defRPr sz="5000"/>
            </a:lvl2pPr>
            <a:lvl3pPr lvl="2" algn="l">
              <a:lnSpc>
                <a:spcPct val="115000"/>
              </a:lnSpc>
              <a:spcBef>
                <a:spcPts val="0"/>
              </a:spcBef>
              <a:spcAft>
                <a:spcPts val="0"/>
              </a:spcAft>
              <a:buSzPts val="5000"/>
              <a:buNone/>
              <a:defRPr sz="5000"/>
            </a:lvl3pPr>
            <a:lvl4pPr lvl="3" algn="l">
              <a:lnSpc>
                <a:spcPct val="115000"/>
              </a:lnSpc>
              <a:spcBef>
                <a:spcPts val="0"/>
              </a:spcBef>
              <a:spcAft>
                <a:spcPts val="0"/>
              </a:spcAft>
              <a:buSzPts val="5000"/>
              <a:buNone/>
              <a:defRPr sz="5000"/>
            </a:lvl4pPr>
            <a:lvl5pPr lvl="4" algn="l">
              <a:lnSpc>
                <a:spcPct val="115000"/>
              </a:lnSpc>
              <a:spcBef>
                <a:spcPts val="0"/>
              </a:spcBef>
              <a:spcAft>
                <a:spcPts val="0"/>
              </a:spcAft>
              <a:buSzPts val="5000"/>
              <a:buNone/>
              <a:defRPr sz="5000"/>
            </a:lvl5pPr>
            <a:lvl6pPr lvl="5" algn="l">
              <a:lnSpc>
                <a:spcPct val="115000"/>
              </a:lnSpc>
              <a:spcBef>
                <a:spcPts val="0"/>
              </a:spcBef>
              <a:spcAft>
                <a:spcPts val="0"/>
              </a:spcAft>
              <a:buSzPts val="5000"/>
              <a:buNone/>
              <a:defRPr sz="5000"/>
            </a:lvl6pPr>
            <a:lvl7pPr lvl="6" algn="l">
              <a:lnSpc>
                <a:spcPct val="115000"/>
              </a:lnSpc>
              <a:spcBef>
                <a:spcPts val="0"/>
              </a:spcBef>
              <a:spcAft>
                <a:spcPts val="0"/>
              </a:spcAft>
              <a:buSzPts val="5000"/>
              <a:buNone/>
              <a:defRPr sz="5000"/>
            </a:lvl7pPr>
            <a:lvl8pPr lvl="7" algn="l">
              <a:lnSpc>
                <a:spcPct val="115000"/>
              </a:lnSpc>
              <a:spcBef>
                <a:spcPts val="0"/>
              </a:spcBef>
              <a:spcAft>
                <a:spcPts val="0"/>
              </a:spcAft>
              <a:buSzPts val="5000"/>
              <a:buNone/>
              <a:defRPr sz="5000"/>
            </a:lvl8pPr>
            <a:lvl9pPr lvl="8" algn="l">
              <a:lnSpc>
                <a:spcPct val="115000"/>
              </a:lnSpc>
              <a:spcBef>
                <a:spcPts val="0"/>
              </a:spcBef>
              <a:spcAft>
                <a:spcPts val="0"/>
              </a:spcAft>
              <a:buSzPts val="5000"/>
              <a:buNone/>
              <a:defRPr sz="5000"/>
            </a:lvl9pPr>
          </a:lstStyle>
          <a:p/>
        </p:txBody>
      </p:sp>
      <p:sp>
        <p:nvSpPr>
          <p:cNvPr id="132" name="Google Shape;132;p13"/>
          <p:cNvSpPr txBox="1"/>
          <p:nvPr>
            <p:ph idx="2" type="title"/>
          </p:nvPr>
        </p:nvSpPr>
        <p:spPr>
          <a:xfrm>
            <a:off x="4103436" y="1292582"/>
            <a:ext cx="3127200" cy="9681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2700"/>
              <a:buNone/>
              <a:defRPr sz="2700"/>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133" name="Google Shape;133;p13"/>
          <p:cNvSpPr txBox="1"/>
          <p:nvPr>
            <p:ph idx="1" type="body"/>
          </p:nvPr>
        </p:nvSpPr>
        <p:spPr>
          <a:xfrm>
            <a:off x="4103436" y="2531060"/>
            <a:ext cx="3127200" cy="6395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134" name="Google Shape;134;p13" title="Gloat_Logo_Wordmark_RGB_Light.png"/>
          <p:cNvPicPr preferRelativeResize="0"/>
          <p:nvPr/>
        </p:nvPicPr>
        <p:blipFill rotWithShape="1">
          <a:blip r:embed="rId2">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dark">
  <p:cSld name="CUSTOM_5_1_1_1_1">
    <p:spTree>
      <p:nvGrpSpPr>
        <p:cNvPr id="135" name="Shape 135"/>
        <p:cNvGrpSpPr/>
        <p:nvPr/>
      </p:nvGrpSpPr>
      <p:grpSpPr>
        <a:xfrm>
          <a:off x="0" y="0"/>
          <a:ext cx="0" cy="0"/>
          <a:chOff x="0" y="0"/>
          <a:chExt cx="0" cy="0"/>
        </a:xfrm>
      </p:grpSpPr>
      <p:grpSp>
        <p:nvGrpSpPr>
          <p:cNvPr id="136" name="Google Shape;136;p14"/>
          <p:cNvGrpSpPr/>
          <p:nvPr/>
        </p:nvGrpSpPr>
        <p:grpSpPr>
          <a:xfrm>
            <a:off x="0" y="52"/>
            <a:ext cx="3828803" cy="10690183"/>
            <a:chOff x="0" y="50"/>
            <a:chExt cx="9259500" cy="10287925"/>
          </a:xfrm>
        </p:grpSpPr>
        <p:sp>
          <p:nvSpPr>
            <p:cNvPr id="137" name="Google Shape;137;p14"/>
            <p:cNvSpPr/>
            <p:nvPr/>
          </p:nvSpPr>
          <p:spPr>
            <a:xfrm>
              <a:off x="0" y="50"/>
              <a:ext cx="67575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38" name="Google Shape;138;p14"/>
            <p:cNvSpPr/>
            <p:nvPr/>
          </p:nvSpPr>
          <p:spPr>
            <a:xfrm>
              <a:off x="0" y="975"/>
              <a:ext cx="9259500" cy="10287000"/>
            </a:xfrm>
            <a:prstGeom prst="flowChartInputOutpu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grpSp>
      <p:sp>
        <p:nvSpPr>
          <p:cNvPr id="139" name="Google Shape;139;p14"/>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140" name="Google Shape;140;p14"/>
          <p:cNvSpPr txBox="1"/>
          <p:nvPr>
            <p:ph type="title"/>
          </p:nvPr>
        </p:nvSpPr>
        <p:spPr>
          <a:xfrm>
            <a:off x="331896" y="858591"/>
            <a:ext cx="2833800" cy="64806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2pPr>
            <a:lvl3pPr lvl="2"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3pPr>
            <a:lvl4pPr lvl="3"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4pPr>
            <a:lvl5pPr lvl="4"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5pPr>
            <a:lvl6pPr lvl="5"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6pPr>
            <a:lvl7pPr lvl="6"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7pPr>
            <a:lvl8pPr lvl="7"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8pPr>
            <a:lvl9pPr lvl="8" marR="0" algn="l">
              <a:lnSpc>
                <a:spcPct val="90000"/>
              </a:lnSpc>
              <a:spcBef>
                <a:spcPts val="0"/>
              </a:spcBef>
              <a:spcAft>
                <a:spcPts val="0"/>
              </a:spcAft>
              <a:buSzPts val="5000"/>
              <a:buNone/>
              <a:defRPr sz="5000">
                <a:solidFill>
                  <a:schemeClr val="dk1"/>
                </a:solidFill>
                <a:latin typeface="Epilogue SemiBold"/>
                <a:ea typeface="Epilogue SemiBold"/>
                <a:cs typeface="Epilogue SemiBold"/>
                <a:sym typeface="Epilogue SemiBold"/>
              </a:defRPr>
            </a:lvl9pPr>
          </a:lstStyle>
          <a:p/>
        </p:txBody>
      </p:sp>
      <p:sp>
        <p:nvSpPr>
          <p:cNvPr id="141" name="Google Shape;141;p14"/>
          <p:cNvSpPr txBox="1"/>
          <p:nvPr>
            <p:ph idx="2" type="title"/>
          </p:nvPr>
        </p:nvSpPr>
        <p:spPr>
          <a:xfrm>
            <a:off x="4103436" y="1292582"/>
            <a:ext cx="3127200" cy="9681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2700"/>
              <a:buNone/>
              <a:defRPr sz="2700"/>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142" name="Google Shape;142;p14"/>
          <p:cNvSpPr txBox="1"/>
          <p:nvPr>
            <p:ph idx="1" type="body"/>
          </p:nvPr>
        </p:nvSpPr>
        <p:spPr>
          <a:xfrm>
            <a:off x="4103436" y="2531061"/>
            <a:ext cx="3127200" cy="2081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143" name="Google Shape;143;p14"/>
          <p:cNvSpPr txBox="1"/>
          <p:nvPr>
            <p:ph idx="3" type="title"/>
          </p:nvPr>
        </p:nvSpPr>
        <p:spPr>
          <a:xfrm>
            <a:off x="4103436" y="5239772"/>
            <a:ext cx="3127200" cy="968100"/>
          </a:xfrm>
          <a:prstGeom prst="rect">
            <a:avLst/>
          </a:prstGeom>
          <a:noFill/>
          <a:ln>
            <a:noFill/>
          </a:ln>
        </p:spPr>
        <p:txBody>
          <a:bodyPr anchorCtr="0" anchor="b" bIns="0" lIns="0" spcFirstLastPara="1" rIns="0" wrap="square" tIns="0">
            <a:noAutofit/>
          </a:bodyPr>
          <a:lstStyle>
            <a:lvl1pPr lvl="0" marR="0" algn="l">
              <a:lnSpc>
                <a:spcPct val="115000"/>
              </a:lnSpc>
              <a:spcBef>
                <a:spcPts val="0"/>
              </a:spcBef>
              <a:spcAft>
                <a:spcPts val="0"/>
              </a:spcAft>
              <a:buClr>
                <a:srgbClr val="000000"/>
              </a:buClr>
              <a:buSzPts val="2700"/>
              <a:buFont typeface="Arial"/>
              <a:buNone/>
              <a:defRPr sz="2700">
                <a:latin typeface="Epilogue SemiBold"/>
                <a:ea typeface="Epilogue SemiBold"/>
                <a:cs typeface="Epilogue SemiBold"/>
                <a:sym typeface="Epilogue SemiBold"/>
              </a:defRPr>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144" name="Google Shape;144;p14"/>
          <p:cNvSpPr txBox="1"/>
          <p:nvPr>
            <p:ph idx="4" type="body"/>
          </p:nvPr>
        </p:nvSpPr>
        <p:spPr>
          <a:xfrm>
            <a:off x="4103436" y="6478251"/>
            <a:ext cx="3127200" cy="2081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145" name="Google Shape;145;p14" title="Gloat_Logo_Wordmark_RGB_Light.png"/>
          <p:cNvPicPr preferRelativeResize="0"/>
          <p:nvPr/>
        </p:nvPicPr>
        <p:blipFill rotWithShape="1">
          <a:blip r:embed="rId2">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ards slide">
  <p:cSld name="CUSTOM_6">
    <p:bg>
      <p:bgPr>
        <a:blipFill>
          <a:blip r:embed="rId2">
            <a:alphaModFix/>
          </a:blip>
          <a:stretch>
            <a:fillRect/>
          </a:stretch>
        </a:blipFill>
      </p:bgPr>
    </p:bg>
    <p:spTree>
      <p:nvGrpSpPr>
        <p:cNvPr id="146" name="Shape 146"/>
        <p:cNvGrpSpPr/>
        <p:nvPr/>
      </p:nvGrpSpPr>
      <p:grpSpPr>
        <a:xfrm>
          <a:off x="0" y="0"/>
          <a:ext cx="0" cy="0"/>
          <a:chOff x="0" y="0"/>
          <a:chExt cx="0" cy="0"/>
        </a:xfrm>
      </p:grpSpPr>
      <p:sp>
        <p:nvSpPr>
          <p:cNvPr id="147" name="Google Shape;147;p15"/>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148" name="Google Shape;148;p15"/>
          <p:cNvSpPr/>
          <p:nvPr/>
        </p:nvSpPr>
        <p:spPr>
          <a:xfrm>
            <a:off x="0" y="0"/>
            <a:ext cx="7562100" cy="2993832"/>
          </a:xfrm>
          <a:prstGeom prst="flowChartOffpageConnector">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49" name="Google Shape;149;p15"/>
          <p:cNvSpPr txBox="1"/>
          <p:nvPr>
            <p:ph type="title"/>
          </p:nvPr>
        </p:nvSpPr>
        <p:spPr>
          <a:xfrm>
            <a:off x="331896" y="858591"/>
            <a:ext cx="6807900" cy="1521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150" name="Google Shape;150;p15"/>
          <p:cNvSpPr/>
          <p:nvPr/>
        </p:nvSpPr>
        <p:spPr>
          <a:xfrm>
            <a:off x="762040" y="3495722"/>
            <a:ext cx="2823900" cy="56619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51" name="Google Shape;151;p15"/>
          <p:cNvSpPr/>
          <p:nvPr/>
        </p:nvSpPr>
        <p:spPr>
          <a:xfrm>
            <a:off x="762040" y="3537832"/>
            <a:ext cx="2829300" cy="1521000"/>
          </a:xfrm>
          <a:prstGeom prst="round2SameRect">
            <a:avLst>
              <a:gd fmla="val 16667" name="adj1"/>
              <a:gd fmla="val 0" name="adj2"/>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52" name="Google Shape;152;p15"/>
          <p:cNvSpPr txBox="1"/>
          <p:nvPr>
            <p:ph idx="2" type="title"/>
          </p:nvPr>
        </p:nvSpPr>
        <p:spPr>
          <a:xfrm>
            <a:off x="932289" y="3814183"/>
            <a:ext cx="2488800" cy="9681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dk1"/>
              </a:buClr>
              <a:buSzPts val="2700"/>
              <a:buNone/>
              <a:defRPr sz="2700">
                <a:solidFill>
                  <a:schemeClr val="dk1"/>
                </a:solidFill>
              </a:defRPr>
            </a:lvl1pPr>
            <a:lvl2pPr lvl="1" algn="ctr">
              <a:lnSpc>
                <a:spcPct val="115000"/>
              </a:lnSpc>
              <a:spcBef>
                <a:spcPts val="0"/>
              </a:spcBef>
              <a:spcAft>
                <a:spcPts val="0"/>
              </a:spcAft>
              <a:buClr>
                <a:schemeClr val="dk1"/>
              </a:buClr>
              <a:buSzPts val="2700"/>
              <a:buNone/>
              <a:defRPr sz="2700">
                <a:solidFill>
                  <a:schemeClr val="dk1"/>
                </a:solidFill>
              </a:defRPr>
            </a:lvl2pPr>
            <a:lvl3pPr lvl="2" algn="ctr">
              <a:lnSpc>
                <a:spcPct val="115000"/>
              </a:lnSpc>
              <a:spcBef>
                <a:spcPts val="0"/>
              </a:spcBef>
              <a:spcAft>
                <a:spcPts val="0"/>
              </a:spcAft>
              <a:buClr>
                <a:schemeClr val="dk1"/>
              </a:buClr>
              <a:buSzPts val="2700"/>
              <a:buNone/>
              <a:defRPr sz="2700">
                <a:solidFill>
                  <a:schemeClr val="dk1"/>
                </a:solidFill>
              </a:defRPr>
            </a:lvl3pPr>
            <a:lvl4pPr lvl="3" algn="ctr">
              <a:lnSpc>
                <a:spcPct val="115000"/>
              </a:lnSpc>
              <a:spcBef>
                <a:spcPts val="0"/>
              </a:spcBef>
              <a:spcAft>
                <a:spcPts val="0"/>
              </a:spcAft>
              <a:buClr>
                <a:schemeClr val="dk1"/>
              </a:buClr>
              <a:buSzPts val="2700"/>
              <a:buNone/>
              <a:defRPr sz="2700">
                <a:solidFill>
                  <a:schemeClr val="dk1"/>
                </a:solidFill>
              </a:defRPr>
            </a:lvl4pPr>
            <a:lvl5pPr lvl="4" algn="ctr">
              <a:lnSpc>
                <a:spcPct val="115000"/>
              </a:lnSpc>
              <a:spcBef>
                <a:spcPts val="0"/>
              </a:spcBef>
              <a:spcAft>
                <a:spcPts val="0"/>
              </a:spcAft>
              <a:buClr>
                <a:schemeClr val="dk1"/>
              </a:buClr>
              <a:buSzPts val="2700"/>
              <a:buNone/>
              <a:defRPr sz="2700">
                <a:solidFill>
                  <a:schemeClr val="dk1"/>
                </a:solidFill>
              </a:defRPr>
            </a:lvl5pPr>
            <a:lvl6pPr lvl="5" algn="ctr">
              <a:lnSpc>
                <a:spcPct val="115000"/>
              </a:lnSpc>
              <a:spcBef>
                <a:spcPts val="0"/>
              </a:spcBef>
              <a:spcAft>
                <a:spcPts val="0"/>
              </a:spcAft>
              <a:buClr>
                <a:schemeClr val="dk1"/>
              </a:buClr>
              <a:buSzPts val="2700"/>
              <a:buNone/>
              <a:defRPr sz="2700">
                <a:solidFill>
                  <a:schemeClr val="dk1"/>
                </a:solidFill>
              </a:defRPr>
            </a:lvl6pPr>
            <a:lvl7pPr lvl="6" algn="ctr">
              <a:lnSpc>
                <a:spcPct val="115000"/>
              </a:lnSpc>
              <a:spcBef>
                <a:spcPts val="0"/>
              </a:spcBef>
              <a:spcAft>
                <a:spcPts val="0"/>
              </a:spcAft>
              <a:buClr>
                <a:schemeClr val="dk1"/>
              </a:buClr>
              <a:buSzPts val="2700"/>
              <a:buNone/>
              <a:defRPr sz="2700">
                <a:solidFill>
                  <a:schemeClr val="dk1"/>
                </a:solidFill>
              </a:defRPr>
            </a:lvl7pPr>
            <a:lvl8pPr lvl="7" algn="ctr">
              <a:lnSpc>
                <a:spcPct val="115000"/>
              </a:lnSpc>
              <a:spcBef>
                <a:spcPts val="0"/>
              </a:spcBef>
              <a:spcAft>
                <a:spcPts val="0"/>
              </a:spcAft>
              <a:buClr>
                <a:schemeClr val="dk1"/>
              </a:buClr>
              <a:buSzPts val="2700"/>
              <a:buNone/>
              <a:defRPr sz="2700">
                <a:solidFill>
                  <a:schemeClr val="dk1"/>
                </a:solidFill>
              </a:defRPr>
            </a:lvl8pPr>
            <a:lvl9pPr lvl="8" algn="ctr">
              <a:lnSpc>
                <a:spcPct val="115000"/>
              </a:lnSpc>
              <a:spcBef>
                <a:spcPts val="0"/>
              </a:spcBef>
              <a:spcAft>
                <a:spcPts val="0"/>
              </a:spcAft>
              <a:buClr>
                <a:schemeClr val="dk1"/>
              </a:buClr>
              <a:buSzPts val="2700"/>
              <a:buNone/>
              <a:defRPr sz="2700">
                <a:solidFill>
                  <a:schemeClr val="dk1"/>
                </a:solidFill>
              </a:defRPr>
            </a:lvl9pPr>
          </a:lstStyle>
          <a:p/>
        </p:txBody>
      </p:sp>
      <p:sp>
        <p:nvSpPr>
          <p:cNvPr id="153" name="Google Shape;153;p15"/>
          <p:cNvSpPr txBox="1"/>
          <p:nvPr>
            <p:ph idx="1" type="body"/>
          </p:nvPr>
        </p:nvSpPr>
        <p:spPr>
          <a:xfrm>
            <a:off x="932289" y="5478760"/>
            <a:ext cx="2488800" cy="31971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154" name="Google Shape;154;p15"/>
          <p:cNvSpPr/>
          <p:nvPr/>
        </p:nvSpPr>
        <p:spPr>
          <a:xfrm>
            <a:off x="3970847" y="3495722"/>
            <a:ext cx="2823900" cy="56619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55" name="Google Shape;155;p15"/>
          <p:cNvSpPr/>
          <p:nvPr/>
        </p:nvSpPr>
        <p:spPr>
          <a:xfrm>
            <a:off x="3970847" y="3537832"/>
            <a:ext cx="2829300" cy="1521000"/>
          </a:xfrm>
          <a:prstGeom prst="round2SameRect">
            <a:avLst>
              <a:gd fmla="val 16667" name="adj1"/>
              <a:gd fmla="val 0" name="adj2"/>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56" name="Google Shape;156;p15"/>
          <p:cNvSpPr txBox="1"/>
          <p:nvPr>
            <p:ph idx="3" type="title"/>
          </p:nvPr>
        </p:nvSpPr>
        <p:spPr>
          <a:xfrm>
            <a:off x="4141095" y="3814183"/>
            <a:ext cx="24888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1pPr>
            <a:lvl2pPr lvl="1"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2pPr>
            <a:lvl3pPr lvl="2"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3pPr>
            <a:lvl4pPr lvl="3"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4pPr>
            <a:lvl5pPr lvl="4"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5pPr>
            <a:lvl6pPr lvl="5"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6pPr>
            <a:lvl7pPr lvl="6"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7pPr>
            <a:lvl8pPr lvl="7"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8pPr>
            <a:lvl9pPr lvl="8"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9pPr>
          </a:lstStyle>
          <a:p/>
        </p:txBody>
      </p:sp>
      <p:sp>
        <p:nvSpPr>
          <p:cNvPr id="157" name="Google Shape;157;p15"/>
          <p:cNvSpPr txBox="1"/>
          <p:nvPr>
            <p:ph idx="4" type="body"/>
          </p:nvPr>
        </p:nvSpPr>
        <p:spPr>
          <a:xfrm>
            <a:off x="4141095" y="5478760"/>
            <a:ext cx="2488800" cy="31971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158" name="Google Shape;158;p15"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rds slide">
  <p:cSld name="CUSTOM_6_1">
    <p:spTree>
      <p:nvGrpSpPr>
        <p:cNvPr id="159" name="Shape 159"/>
        <p:cNvGrpSpPr/>
        <p:nvPr/>
      </p:nvGrpSpPr>
      <p:grpSpPr>
        <a:xfrm>
          <a:off x="0" y="0"/>
          <a:ext cx="0" cy="0"/>
          <a:chOff x="0" y="0"/>
          <a:chExt cx="0" cy="0"/>
        </a:xfrm>
      </p:grpSpPr>
      <p:sp>
        <p:nvSpPr>
          <p:cNvPr id="160" name="Google Shape;160;p16"/>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161" name="Google Shape;161;p16"/>
          <p:cNvSpPr/>
          <p:nvPr/>
        </p:nvSpPr>
        <p:spPr>
          <a:xfrm>
            <a:off x="0" y="0"/>
            <a:ext cx="7562100" cy="2993832"/>
          </a:xfrm>
          <a:prstGeom prst="flowChartOffpageConnector">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62" name="Google Shape;162;p16"/>
          <p:cNvSpPr txBox="1"/>
          <p:nvPr>
            <p:ph type="title"/>
          </p:nvPr>
        </p:nvSpPr>
        <p:spPr>
          <a:xfrm>
            <a:off x="331896" y="858591"/>
            <a:ext cx="6807900" cy="1521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163" name="Google Shape;163;p16"/>
          <p:cNvSpPr/>
          <p:nvPr/>
        </p:nvSpPr>
        <p:spPr>
          <a:xfrm>
            <a:off x="377113" y="3495722"/>
            <a:ext cx="2145300" cy="51801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64" name="Google Shape;164;p16"/>
          <p:cNvSpPr/>
          <p:nvPr/>
        </p:nvSpPr>
        <p:spPr>
          <a:xfrm>
            <a:off x="377113" y="3537832"/>
            <a:ext cx="2149500" cy="1521000"/>
          </a:xfrm>
          <a:prstGeom prst="round2SameRect">
            <a:avLst>
              <a:gd fmla="val 16667" name="adj1"/>
              <a:gd fmla="val 0" name="adj2"/>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65" name="Google Shape;165;p16"/>
          <p:cNvSpPr txBox="1"/>
          <p:nvPr>
            <p:ph idx="2" type="title"/>
          </p:nvPr>
        </p:nvSpPr>
        <p:spPr>
          <a:xfrm>
            <a:off x="506454" y="3814183"/>
            <a:ext cx="1890600" cy="9681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dk1"/>
              </a:buClr>
              <a:buSzPts val="2700"/>
              <a:buNone/>
              <a:defRPr sz="2700">
                <a:solidFill>
                  <a:schemeClr val="dk1"/>
                </a:solidFill>
              </a:defRPr>
            </a:lvl1pPr>
            <a:lvl2pPr lvl="1" algn="ctr">
              <a:lnSpc>
                <a:spcPct val="115000"/>
              </a:lnSpc>
              <a:spcBef>
                <a:spcPts val="0"/>
              </a:spcBef>
              <a:spcAft>
                <a:spcPts val="0"/>
              </a:spcAft>
              <a:buClr>
                <a:schemeClr val="dk1"/>
              </a:buClr>
              <a:buSzPts val="2700"/>
              <a:buNone/>
              <a:defRPr sz="2700">
                <a:solidFill>
                  <a:schemeClr val="dk1"/>
                </a:solidFill>
              </a:defRPr>
            </a:lvl2pPr>
            <a:lvl3pPr lvl="2" algn="ctr">
              <a:lnSpc>
                <a:spcPct val="115000"/>
              </a:lnSpc>
              <a:spcBef>
                <a:spcPts val="0"/>
              </a:spcBef>
              <a:spcAft>
                <a:spcPts val="0"/>
              </a:spcAft>
              <a:buClr>
                <a:schemeClr val="dk1"/>
              </a:buClr>
              <a:buSzPts val="2700"/>
              <a:buNone/>
              <a:defRPr sz="2700">
                <a:solidFill>
                  <a:schemeClr val="dk1"/>
                </a:solidFill>
              </a:defRPr>
            </a:lvl3pPr>
            <a:lvl4pPr lvl="3" algn="ctr">
              <a:lnSpc>
                <a:spcPct val="115000"/>
              </a:lnSpc>
              <a:spcBef>
                <a:spcPts val="0"/>
              </a:spcBef>
              <a:spcAft>
                <a:spcPts val="0"/>
              </a:spcAft>
              <a:buClr>
                <a:schemeClr val="dk1"/>
              </a:buClr>
              <a:buSzPts val="2700"/>
              <a:buNone/>
              <a:defRPr sz="2700">
                <a:solidFill>
                  <a:schemeClr val="dk1"/>
                </a:solidFill>
              </a:defRPr>
            </a:lvl4pPr>
            <a:lvl5pPr lvl="4" algn="ctr">
              <a:lnSpc>
                <a:spcPct val="115000"/>
              </a:lnSpc>
              <a:spcBef>
                <a:spcPts val="0"/>
              </a:spcBef>
              <a:spcAft>
                <a:spcPts val="0"/>
              </a:spcAft>
              <a:buClr>
                <a:schemeClr val="dk1"/>
              </a:buClr>
              <a:buSzPts val="2700"/>
              <a:buNone/>
              <a:defRPr sz="2700">
                <a:solidFill>
                  <a:schemeClr val="dk1"/>
                </a:solidFill>
              </a:defRPr>
            </a:lvl5pPr>
            <a:lvl6pPr lvl="5" algn="ctr">
              <a:lnSpc>
                <a:spcPct val="115000"/>
              </a:lnSpc>
              <a:spcBef>
                <a:spcPts val="0"/>
              </a:spcBef>
              <a:spcAft>
                <a:spcPts val="0"/>
              </a:spcAft>
              <a:buClr>
                <a:schemeClr val="dk1"/>
              </a:buClr>
              <a:buSzPts val="2700"/>
              <a:buNone/>
              <a:defRPr sz="2700">
                <a:solidFill>
                  <a:schemeClr val="dk1"/>
                </a:solidFill>
              </a:defRPr>
            </a:lvl6pPr>
            <a:lvl7pPr lvl="6" algn="ctr">
              <a:lnSpc>
                <a:spcPct val="115000"/>
              </a:lnSpc>
              <a:spcBef>
                <a:spcPts val="0"/>
              </a:spcBef>
              <a:spcAft>
                <a:spcPts val="0"/>
              </a:spcAft>
              <a:buClr>
                <a:schemeClr val="dk1"/>
              </a:buClr>
              <a:buSzPts val="2700"/>
              <a:buNone/>
              <a:defRPr sz="2700">
                <a:solidFill>
                  <a:schemeClr val="dk1"/>
                </a:solidFill>
              </a:defRPr>
            </a:lvl7pPr>
            <a:lvl8pPr lvl="7" algn="ctr">
              <a:lnSpc>
                <a:spcPct val="115000"/>
              </a:lnSpc>
              <a:spcBef>
                <a:spcPts val="0"/>
              </a:spcBef>
              <a:spcAft>
                <a:spcPts val="0"/>
              </a:spcAft>
              <a:buClr>
                <a:schemeClr val="dk1"/>
              </a:buClr>
              <a:buSzPts val="2700"/>
              <a:buNone/>
              <a:defRPr sz="2700">
                <a:solidFill>
                  <a:schemeClr val="dk1"/>
                </a:solidFill>
              </a:defRPr>
            </a:lvl8pPr>
            <a:lvl9pPr lvl="8" algn="ctr">
              <a:lnSpc>
                <a:spcPct val="115000"/>
              </a:lnSpc>
              <a:spcBef>
                <a:spcPts val="0"/>
              </a:spcBef>
              <a:spcAft>
                <a:spcPts val="0"/>
              </a:spcAft>
              <a:buClr>
                <a:schemeClr val="dk1"/>
              </a:buClr>
              <a:buSzPts val="2700"/>
              <a:buNone/>
              <a:defRPr sz="2700">
                <a:solidFill>
                  <a:schemeClr val="dk1"/>
                </a:solidFill>
              </a:defRPr>
            </a:lvl9pPr>
          </a:lstStyle>
          <a:p/>
        </p:txBody>
      </p:sp>
      <p:sp>
        <p:nvSpPr>
          <p:cNvPr id="166" name="Google Shape;166;p16"/>
          <p:cNvSpPr txBox="1"/>
          <p:nvPr>
            <p:ph idx="1" type="body"/>
          </p:nvPr>
        </p:nvSpPr>
        <p:spPr>
          <a:xfrm>
            <a:off x="548271" y="5478760"/>
            <a:ext cx="1806900" cy="31971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167" name="Google Shape;167;p16"/>
          <p:cNvSpPr/>
          <p:nvPr/>
        </p:nvSpPr>
        <p:spPr>
          <a:xfrm>
            <a:off x="2706341" y="3495722"/>
            <a:ext cx="2145300" cy="51801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68" name="Google Shape;168;p16"/>
          <p:cNvSpPr/>
          <p:nvPr/>
        </p:nvSpPr>
        <p:spPr>
          <a:xfrm>
            <a:off x="2706341" y="3537832"/>
            <a:ext cx="2149500" cy="1521000"/>
          </a:xfrm>
          <a:prstGeom prst="round2SameRect">
            <a:avLst>
              <a:gd fmla="val 16667" name="adj1"/>
              <a:gd fmla="val 0" name="adj2"/>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69" name="Google Shape;169;p16"/>
          <p:cNvSpPr txBox="1"/>
          <p:nvPr>
            <p:ph idx="3" type="title"/>
          </p:nvPr>
        </p:nvSpPr>
        <p:spPr>
          <a:xfrm>
            <a:off x="2835683" y="3814183"/>
            <a:ext cx="18906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1pPr>
            <a:lvl2pPr lvl="1"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2pPr>
            <a:lvl3pPr lvl="2"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3pPr>
            <a:lvl4pPr lvl="3"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4pPr>
            <a:lvl5pPr lvl="4"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5pPr>
            <a:lvl6pPr lvl="5"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6pPr>
            <a:lvl7pPr lvl="6"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7pPr>
            <a:lvl8pPr lvl="7"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8pPr>
            <a:lvl9pPr lvl="8"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9pPr>
          </a:lstStyle>
          <a:p/>
        </p:txBody>
      </p:sp>
      <p:sp>
        <p:nvSpPr>
          <p:cNvPr id="170" name="Google Shape;170;p16"/>
          <p:cNvSpPr txBox="1"/>
          <p:nvPr>
            <p:ph idx="4" type="body"/>
          </p:nvPr>
        </p:nvSpPr>
        <p:spPr>
          <a:xfrm>
            <a:off x="2877479" y="5478760"/>
            <a:ext cx="1806900" cy="31971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171" name="Google Shape;171;p16"/>
          <p:cNvSpPr/>
          <p:nvPr/>
        </p:nvSpPr>
        <p:spPr>
          <a:xfrm>
            <a:off x="5035570" y="3495722"/>
            <a:ext cx="2145300" cy="51801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72" name="Google Shape;172;p16"/>
          <p:cNvSpPr/>
          <p:nvPr/>
        </p:nvSpPr>
        <p:spPr>
          <a:xfrm>
            <a:off x="5035570" y="3537832"/>
            <a:ext cx="2149500" cy="1521000"/>
          </a:xfrm>
          <a:prstGeom prst="round2SameRect">
            <a:avLst>
              <a:gd fmla="val 16667" name="adj1"/>
              <a:gd fmla="val 0" name="adj2"/>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73" name="Google Shape;173;p16"/>
          <p:cNvSpPr txBox="1"/>
          <p:nvPr>
            <p:ph idx="5" type="title"/>
          </p:nvPr>
        </p:nvSpPr>
        <p:spPr>
          <a:xfrm>
            <a:off x="5164911" y="3814183"/>
            <a:ext cx="18906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1pPr>
            <a:lvl2pPr lvl="1"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2pPr>
            <a:lvl3pPr lvl="2"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3pPr>
            <a:lvl4pPr lvl="3"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4pPr>
            <a:lvl5pPr lvl="4"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5pPr>
            <a:lvl6pPr lvl="5"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6pPr>
            <a:lvl7pPr lvl="6"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7pPr>
            <a:lvl8pPr lvl="7"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8pPr>
            <a:lvl9pPr lvl="8"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9pPr>
          </a:lstStyle>
          <a:p/>
        </p:txBody>
      </p:sp>
      <p:sp>
        <p:nvSpPr>
          <p:cNvPr id="174" name="Google Shape;174;p16"/>
          <p:cNvSpPr txBox="1"/>
          <p:nvPr>
            <p:ph idx="6" type="body"/>
          </p:nvPr>
        </p:nvSpPr>
        <p:spPr>
          <a:xfrm>
            <a:off x="5206707" y="5478760"/>
            <a:ext cx="1806900" cy="31971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175" name="Google Shape;175;p16" title="Gloat_Logo_Wordmark_RGB_Red.png"/>
          <p:cNvPicPr preferRelativeResize="0"/>
          <p:nvPr/>
        </p:nvPicPr>
        <p:blipFill rotWithShape="1">
          <a:blip r:embed="rId2">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ards slide dark">
  <p:cSld name="CUSTOM_6_2">
    <p:bg>
      <p:bgPr>
        <a:blipFill>
          <a:blip r:embed="rId2">
            <a:alphaModFix/>
          </a:blip>
          <a:stretch>
            <a:fillRect/>
          </a:stretch>
        </a:blipFill>
      </p:bgPr>
    </p:bg>
    <p:spTree>
      <p:nvGrpSpPr>
        <p:cNvPr id="176" name="Shape 176"/>
        <p:cNvGrpSpPr/>
        <p:nvPr/>
      </p:nvGrpSpPr>
      <p:grpSpPr>
        <a:xfrm>
          <a:off x="0" y="0"/>
          <a:ext cx="0" cy="0"/>
          <a:chOff x="0" y="0"/>
          <a:chExt cx="0" cy="0"/>
        </a:xfrm>
      </p:grpSpPr>
      <p:sp>
        <p:nvSpPr>
          <p:cNvPr id="177" name="Google Shape;177;p17"/>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178" name="Google Shape;178;p17"/>
          <p:cNvSpPr/>
          <p:nvPr/>
        </p:nvSpPr>
        <p:spPr>
          <a:xfrm>
            <a:off x="0" y="0"/>
            <a:ext cx="7562100" cy="2993832"/>
          </a:xfrm>
          <a:prstGeom prst="flowChartOffpageConnector">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79" name="Google Shape;179;p17"/>
          <p:cNvSpPr txBox="1"/>
          <p:nvPr>
            <p:ph type="title"/>
          </p:nvPr>
        </p:nvSpPr>
        <p:spPr>
          <a:xfrm>
            <a:off x="331896" y="858591"/>
            <a:ext cx="6807900" cy="1521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180" name="Google Shape;180;p17"/>
          <p:cNvSpPr/>
          <p:nvPr/>
        </p:nvSpPr>
        <p:spPr>
          <a:xfrm>
            <a:off x="762040" y="3495722"/>
            <a:ext cx="2823900" cy="56619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81" name="Google Shape;181;p17"/>
          <p:cNvSpPr/>
          <p:nvPr/>
        </p:nvSpPr>
        <p:spPr>
          <a:xfrm>
            <a:off x="762040" y="3537832"/>
            <a:ext cx="2829300" cy="152100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82" name="Google Shape;182;p17"/>
          <p:cNvSpPr txBox="1"/>
          <p:nvPr>
            <p:ph idx="2" type="title"/>
          </p:nvPr>
        </p:nvSpPr>
        <p:spPr>
          <a:xfrm>
            <a:off x="932289" y="3814183"/>
            <a:ext cx="2488800" cy="9681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dk1"/>
              </a:buClr>
              <a:buSzPts val="2700"/>
              <a:buNone/>
              <a:defRPr sz="2700">
                <a:solidFill>
                  <a:schemeClr val="dk1"/>
                </a:solidFill>
              </a:defRPr>
            </a:lvl1pPr>
            <a:lvl2pPr lvl="1" algn="ctr">
              <a:lnSpc>
                <a:spcPct val="115000"/>
              </a:lnSpc>
              <a:spcBef>
                <a:spcPts val="0"/>
              </a:spcBef>
              <a:spcAft>
                <a:spcPts val="0"/>
              </a:spcAft>
              <a:buClr>
                <a:schemeClr val="dk1"/>
              </a:buClr>
              <a:buSzPts val="2700"/>
              <a:buNone/>
              <a:defRPr sz="2700">
                <a:solidFill>
                  <a:schemeClr val="dk1"/>
                </a:solidFill>
              </a:defRPr>
            </a:lvl2pPr>
            <a:lvl3pPr lvl="2" algn="ctr">
              <a:lnSpc>
                <a:spcPct val="115000"/>
              </a:lnSpc>
              <a:spcBef>
                <a:spcPts val="0"/>
              </a:spcBef>
              <a:spcAft>
                <a:spcPts val="0"/>
              </a:spcAft>
              <a:buClr>
                <a:schemeClr val="dk1"/>
              </a:buClr>
              <a:buSzPts val="2700"/>
              <a:buNone/>
              <a:defRPr sz="2700">
                <a:solidFill>
                  <a:schemeClr val="dk1"/>
                </a:solidFill>
              </a:defRPr>
            </a:lvl3pPr>
            <a:lvl4pPr lvl="3" algn="ctr">
              <a:lnSpc>
                <a:spcPct val="115000"/>
              </a:lnSpc>
              <a:spcBef>
                <a:spcPts val="0"/>
              </a:spcBef>
              <a:spcAft>
                <a:spcPts val="0"/>
              </a:spcAft>
              <a:buClr>
                <a:schemeClr val="dk1"/>
              </a:buClr>
              <a:buSzPts val="2700"/>
              <a:buNone/>
              <a:defRPr sz="2700">
                <a:solidFill>
                  <a:schemeClr val="dk1"/>
                </a:solidFill>
              </a:defRPr>
            </a:lvl4pPr>
            <a:lvl5pPr lvl="4" algn="ctr">
              <a:lnSpc>
                <a:spcPct val="115000"/>
              </a:lnSpc>
              <a:spcBef>
                <a:spcPts val="0"/>
              </a:spcBef>
              <a:spcAft>
                <a:spcPts val="0"/>
              </a:spcAft>
              <a:buClr>
                <a:schemeClr val="dk1"/>
              </a:buClr>
              <a:buSzPts val="2700"/>
              <a:buNone/>
              <a:defRPr sz="2700">
                <a:solidFill>
                  <a:schemeClr val="dk1"/>
                </a:solidFill>
              </a:defRPr>
            </a:lvl5pPr>
            <a:lvl6pPr lvl="5" algn="ctr">
              <a:lnSpc>
                <a:spcPct val="115000"/>
              </a:lnSpc>
              <a:spcBef>
                <a:spcPts val="0"/>
              </a:spcBef>
              <a:spcAft>
                <a:spcPts val="0"/>
              </a:spcAft>
              <a:buClr>
                <a:schemeClr val="dk1"/>
              </a:buClr>
              <a:buSzPts val="2700"/>
              <a:buNone/>
              <a:defRPr sz="2700">
                <a:solidFill>
                  <a:schemeClr val="dk1"/>
                </a:solidFill>
              </a:defRPr>
            </a:lvl6pPr>
            <a:lvl7pPr lvl="6" algn="ctr">
              <a:lnSpc>
                <a:spcPct val="115000"/>
              </a:lnSpc>
              <a:spcBef>
                <a:spcPts val="0"/>
              </a:spcBef>
              <a:spcAft>
                <a:spcPts val="0"/>
              </a:spcAft>
              <a:buClr>
                <a:schemeClr val="dk1"/>
              </a:buClr>
              <a:buSzPts val="2700"/>
              <a:buNone/>
              <a:defRPr sz="2700">
                <a:solidFill>
                  <a:schemeClr val="dk1"/>
                </a:solidFill>
              </a:defRPr>
            </a:lvl7pPr>
            <a:lvl8pPr lvl="7" algn="ctr">
              <a:lnSpc>
                <a:spcPct val="115000"/>
              </a:lnSpc>
              <a:spcBef>
                <a:spcPts val="0"/>
              </a:spcBef>
              <a:spcAft>
                <a:spcPts val="0"/>
              </a:spcAft>
              <a:buClr>
                <a:schemeClr val="dk1"/>
              </a:buClr>
              <a:buSzPts val="2700"/>
              <a:buNone/>
              <a:defRPr sz="2700">
                <a:solidFill>
                  <a:schemeClr val="dk1"/>
                </a:solidFill>
              </a:defRPr>
            </a:lvl8pPr>
            <a:lvl9pPr lvl="8" algn="ctr">
              <a:lnSpc>
                <a:spcPct val="115000"/>
              </a:lnSpc>
              <a:spcBef>
                <a:spcPts val="0"/>
              </a:spcBef>
              <a:spcAft>
                <a:spcPts val="0"/>
              </a:spcAft>
              <a:buClr>
                <a:schemeClr val="dk1"/>
              </a:buClr>
              <a:buSzPts val="2700"/>
              <a:buNone/>
              <a:defRPr sz="2700">
                <a:solidFill>
                  <a:schemeClr val="dk1"/>
                </a:solidFill>
              </a:defRPr>
            </a:lvl9pPr>
          </a:lstStyle>
          <a:p/>
        </p:txBody>
      </p:sp>
      <p:sp>
        <p:nvSpPr>
          <p:cNvPr id="183" name="Google Shape;183;p17"/>
          <p:cNvSpPr txBox="1"/>
          <p:nvPr>
            <p:ph idx="1" type="body"/>
          </p:nvPr>
        </p:nvSpPr>
        <p:spPr>
          <a:xfrm>
            <a:off x="932289" y="5478760"/>
            <a:ext cx="2488800" cy="31971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184" name="Google Shape;184;p17"/>
          <p:cNvSpPr/>
          <p:nvPr/>
        </p:nvSpPr>
        <p:spPr>
          <a:xfrm>
            <a:off x="3970847" y="3495722"/>
            <a:ext cx="2823900" cy="56619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85" name="Google Shape;185;p17"/>
          <p:cNvSpPr/>
          <p:nvPr/>
        </p:nvSpPr>
        <p:spPr>
          <a:xfrm>
            <a:off x="3970847" y="3537832"/>
            <a:ext cx="2829300" cy="152100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86" name="Google Shape;186;p17"/>
          <p:cNvSpPr txBox="1"/>
          <p:nvPr>
            <p:ph idx="3" type="title"/>
          </p:nvPr>
        </p:nvSpPr>
        <p:spPr>
          <a:xfrm>
            <a:off x="4141095" y="3814183"/>
            <a:ext cx="24888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1pPr>
            <a:lvl2pPr lvl="1"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2pPr>
            <a:lvl3pPr lvl="2"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3pPr>
            <a:lvl4pPr lvl="3"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4pPr>
            <a:lvl5pPr lvl="4"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5pPr>
            <a:lvl6pPr lvl="5"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6pPr>
            <a:lvl7pPr lvl="6"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7pPr>
            <a:lvl8pPr lvl="7"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8pPr>
            <a:lvl9pPr lvl="8"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9pPr>
          </a:lstStyle>
          <a:p/>
        </p:txBody>
      </p:sp>
      <p:sp>
        <p:nvSpPr>
          <p:cNvPr id="187" name="Google Shape;187;p17"/>
          <p:cNvSpPr txBox="1"/>
          <p:nvPr>
            <p:ph idx="4" type="body"/>
          </p:nvPr>
        </p:nvSpPr>
        <p:spPr>
          <a:xfrm>
            <a:off x="4141095" y="5478760"/>
            <a:ext cx="2488800" cy="31971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188" name="Google Shape;188;p17"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rds slide dark">
  <p:cSld name="CUSTOM_6_1_1">
    <p:spTree>
      <p:nvGrpSpPr>
        <p:cNvPr id="189" name="Shape 189"/>
        <p:cNvGrpSpPr/>
        <p:nvPr/>
      </p:nvGrpSpPr>
      <p:grpSpPr>
        <a:xfrm>
          <a:off x="0" y="0"/>
          <a:ext cx="0" cy="0"/>
          <a:chOff x="0" y="0"/>
          <a:chExt cx="0" cy="0"/>
        </a:xfrm>
      </p:grpSpPr>
      <p:sp>
        <p:nvSpPr>
          <p:cNvPr id="190" name="Google Shape;190;p18"/>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191" name="Google Shape;191;p18"/>
          <p:cNvSpPr/>
          <p:nvPr/>
        </p:nvSpPr>
        <p:spPr>
          <a:xfrm>
            <a:off x="0" y="0"/>
            <a:ext cx="7562100" cy="2993832"/>
          </a:xfrm>
          <a:prstGeom prst="flowChartOffpageConnector">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92" name="Google Shape;192;p18"/>
          <p:cNvSpPr txBox="1"/>
          <p:nvPr>
            <p:ph type="title"/>
          </p:nvPr>
        </p:nvSpPr>
        <p:spPr>
          <a:xfrm>
            <a:off x="331896" y="858591"/>
            <a:ext cx="6807900" cy="1521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193" name="Google Shape;193;p18"/>
          <p:cNvSpPr/>
          <p:nvPr/>
        </p:nvSpPr>
        <p:spPr>
          <a:xfrm>
            <a:off x="377113" y="3495722"/>
            <a:ext cx="2145300" cy="51801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94" name="Google Shape;194;p18"/>
          <p:cNvSpPr/>
          <p:nvPr/>
        </p:nvSpPr>
        <p:spPr>
          <a:xfrm>
            <a:off x="377113" y="3537832"/>
            <a:ext cx="2149500" cy="152100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95" name="Google Shape;195;p18"/>
          <p:cNvSpPr txBox="1"/>
          <p:nvPr>
            <p:ph idx="2" type="title"/>
          </p:nvPr>
        </p:nvSpPr>
        <p:spPr>
          <a:xfrm>
            <a:off x="506454" y="3814183"/>
            <a:ext cx="1890600" cy="9681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dk1"/>
              </a:buClr>
              <a:buSzPts val="2700"/>
              <a:buNone/>
              <a:defRPr sz="2700">
                <a:solidFill>
                  <a:schemeClr val="dk1"/>
                </a:solidFill>
              </a:defRPr>
            </a:lvl1pPr>
            <a:lvl2pPr lvl="1" algn="ctr">
              <a:lnSpc>
                <a:spcPct val="115000"/>
              </a:lnSpc>
              <a:spcBef>
                <a:spcPts val="0"/>
              </a:spcBef>
              <a:spcAft>
                <a:spcPts val="0"/>
              </a:spcAft>
              <a:buClr>
                <a:schemeClr val="dk1"/>
              </a:buClr>
              <a:buSzPts val="2700"/>
              <a:buNone/>
              <a:defRPr sz="2700">
                <a:solidFill>
                  <a:schemeClr val="dk1"/>
                </a:solidFill>
              </a:defRPr>
            </a:lvl2pPr>
            <a:lvl3pPr lvl="2" algn="ctr">
              <a:lnSpc>
                <a:spcPct val="115000"/>
              </a:lnSpc>
              <a:spcBef>
                <a:spcPts val="0"/>
              </a:spcBef>
              <a:spcAft>
                <a:spcPts val="0"/>
              </a:spcAft>
              <a:buClr>
                <a:schemeClr val="dk1"/>
              </a:buClr>
              <a:buSzPts val="2700"/>
              <a:buNone/>
              <a:defRPr sz="2700">
                <a:solidFill>
                  <a:schemeClr val="dk1"/>
                </a:solidFill>
              </a:defRPr>
            </a:lvl3pPr>
            <a:lvl4pPr lvl="3" algn="ctr">
              <a:lnSpc>
                <a:spcPct val="115000"/>
              </a:lnSpc>
              <a:spcBef>
                <a:spcPts val="0"/>
              </a:spcBef>
              <a:spcAft>
                <a:spcPts val="0"/>
              </a:spcAft>
              <a:buClr>
                <a:schemeClr val="dk1"/>
              </a:buClr>
              <a:buSzPts val="2700"/>
              <a:buNone/>
              <a:defRPr sz="2700">
                <a:solidFill>
                  <a:schemeClr val="dk1"/>
                </a:solidFill>
              </a:defRPr>
            </a:lvl4pPr>
            <a:lvl5pPr lvl="4" algn="ctr">
              <a:lnSpc>
                <a:spcPct val="115000"/>
              </a:lnSpc>
              <a:spcBef>
                <a:spcPts val="0"/>
              </a:spcBef>
              <a:spcAft>
                <a:spcPts val="0"/>
              </a:spcAft>
              <a:buClr>
                <a:schemeClr val="dk1"/>
              </a:buClr>
              <a:buSzPts val="2700"/>
              <a:buNone/>
              <a:defRPr sz="2700">
                <a:solidFill>
                  <a:schemeClr val="dk1"/>
                </a:solidFill>
              </a:defRPr>
            </a:lvl5pPr>
            <a:lvl6pPr lvl="5" algn="ctr">
              <a:lnSpc>
                <a:spcPct val="115000"/>
              </a:lnSpc>
              <a:spcBef>
                <a:spcPts val="0"/>
              </a:spcBef>
              <a:spcAft>
                <a:spcPts val="0"/>
              </a:spcAft>
              <a:buClr>
                <a:schemeClr val="dk1"/>
              </a:buClr>
              <a:buSzPts val="2700"/>
              <a:buNone/>
              <a:defRPr sz="2700">
                <a:solidFill>
                  <a:schemeClr val="dk1"/>
                </a:solidFill>
              </a:defRPr>
            </a:lvl6pPr>
            <a:lvl7pPr lvl="6" algn="ctr">
              <a:lnSpc>
                <a:spcPct val="115000"/>
              </a:lnSpc>
              <a:spcBef>
                <a:spcPts val="0"/>
              </a:spcBef>
              <a:spcAft>
                <a:spcPts val="0"/>
              </a:spcAft>
              <a:buClr>
                <a:schemeClr val="dk1"/>
              </a:buClr>
              <a:buSzPts val="2700"/>
              <a:buNone/>
              <a:defRPr sz="2700">
                <a:solidFill>
                  <a:schemeClr val="dk1"/>
                </a:solidFill>
              </a:defRPr>
            </a:lvl7pPr>
            <a:lvl8pPr lvl="7" algn="ctr">
              <a:lnSpc>
                <a:spcPct val="115000"/>
              </a:lnSpc>
              <a:spcBef>
                <a:spcPts val="0"/>
              </a:spcBef>
              <a:spcAft>
                <a:spcPts val="0"/>
              </a:spcAft>
              <a:buClr>
                <a:schemeClr val="dk1"/>
              </a:buClr>
              <a:buSzPts val="2700"/>
              <a:buNone/>
              <a:defRPr sz="2700">
                <a:solidFill>
                  <a:schemeClr val="dk1"/>
                </a:solidFill>
              </a:defRPr>
            </a:lvl8pPr>
            <a:lvl9pPr lvl="8" algn="ctr">
              <a:lnSpc>
                <a:spcPct val="115000"/>
              </a:lnSpc>
              <a:spcBef>
                <a:spcPts val="0"/>
              </a:spcBef>
              <a:spcAft>
                <a:spcPts val="0"/>
              </a:spcAft>
              <a:buClr>
                <a:schemeClr val="dk1"/>
              </a:buClr>
              <a:buSzPts val="2700"/>
              <a:buNone/>
              <a:defRPr sz="2700">
                <a:solidFill>
                  <a:schemeClr val="dk1"/>
                </a:solidFill>
              </a:defRPr>
            </a:lvl9pPr>
          </a:lstStyle>
          <a:p/>
        </p:txBody>
      </p:sp>
      <p:sp>
        <p:nvSpPr>
          <p:cNvPr id="196" name="Google Shape;196;p18"/>
          <p:cNvSpPr txBox="1"/>
          <p:nvPr>
            <p:ph idx="1" type="body"/>
          </p:nvPr>
        </p:nvSpPr>
        <p:spPr>
          <a:xfrm>
            <a:off x="548271" y="5478760"/>
            <a:ext cx="1806900" cy="31971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197" name="Google Shape;197;p18"/>
          <p:cNvSpPr/>
          <p:nvPr/>
        </p:nvSpPr>
        <p:spPr>
          <a:xfrm>
            <a:off x="2706341" y="3495722"/>
            <a:ext cx="2145300" cy="51801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98" name="Google Shape;198;p18"/>
          <p:cNvSpPr/>
          <p:nvPr/>
        </p:nvSpPr>
        <p:spPr>
          <a:xfrm>
            <a:off x="2706341" y="3537832"/>
            <a:ext cx="2149500" cy="152100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99" name="Google Shape;199;p18"/>
          <p:cNvSpPr txBox="1"/>
          <p:nvPr>
            <p:ph idx="3" type="title"/>
          </p:nvPr>
        </p:nvSpPr>
        <p:spPr>
          <a:xfrm>
            <a:off x="2835683" y="3814183"/>
            <a:ext cx="18906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1pPr>
            <a:lvl2pPr lvl="1"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2pPr>
            <a:lvl3pPr lvl="2"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3pPr>
            <a:lvl4pPr lvl="3"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4pPr>
            <a:lvl5pPr lvl="4"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5pPr>
            <a:lvl6pPr lvl="5"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6pPr>
            <a:lvl7pPr lvl="6"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7pPr>
            <a:lvl8pPr lvl="7"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8pPr>
            <a:lvl9pPr lvl="8"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9pPr>
          </a:lstStyle>
          <a:p/>
        </p:txBody>
      </p:sp>
      <p:sp>
        <p:nvSpPr>
          <p:cNvPr id="200" name="Google Shape;200;p18"/>
          <p:cNvSpPr txBox="1"/>
          <p:nvPr>
            <p:ph idx="4" type="body"/>
          </p:nvPr>
        </p:nvSpPr>
        <p:spPr>
          <a:xfrm>
            <a:off x="2877479" y="5478760"/>
            <a:ext cx="1806900" cy="31971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01" name="Google Shape;201;p18"/>
          <p:cNvSpPr/>
          <p:nvPr/>
        </p:nvSpPr>
        <p:spPr>
          <a:xfrm>
            <a:off x="5035570" y="3495722"/>
            <a:ext cx="2145300" cy="51801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02" name="Google Shape;202;p18"/>
          <p:cNvSpPr/>
          <p:nvPr/>
        </p:nvSpPr>
        <p:spPr>
          <a:xfrm>
            <a:off x="5035570" y="3537832"/>
            <a:ext cx="2149500" cy="152100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03" name="Google Shape;203;p18"/>
          <p:cNvSpPr txBox="1"/>
          <p:nvPr>
            <p:ph idx="5" type="title"/>
          </p:nvPr>
        </p:nvSpPr>
        <p:spPr>
          <a:xfrm>
            <a:off x="5164911" y="3814183"/>
            <a:ext cx="18906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1pPr>
            <a:lvl2pPr lvl="1"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2pPr>
            <a:lvl3pPr lvl="2"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3pPr>
            <a:lvl4pPr lvl="3"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4pPr>
            <a:lvl5pPr lvl="4"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5pPr>
            <a:lvl6pPr lvl="5"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6pPr>
            <a:lvl7pPr lvl="6"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7pPr>
            <a:lvl8pPr lvl="7"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8pPr>
            <a:lvl9pPr lvl="8" marR="0" algn="ctr">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9pPr>
          </a:lstStyle>
          <a:p/>
        </p:txBody>
      </p:sp>
      <p:sp>
        <p:nvSpPr>
          <p:cNvPr id="204" name="Google Shape;204;p18"/>
          <p:cNvSpPr txBox="1"/>
          <p:nvPr>
            <p:ph idx="6" type="body"/>
          </p:nvPr>
        </p:nvSpPr>
        <p:spPr>
          <a:xfrm>
            <a:off x="5206707" y="5478760"/>
            <a:ext cx="1806900" cy="31971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205" name="Google Shape;205;p18" title="Gloat_Logo_Wordmark_RGB_Red.png"/>
          <p:cNvPicPr preferRelativeResize="0"/>
          <p:nvPr/>
        </p:nvPicPr>
        <p:blipFill rotWithShape="1">
          <a:blip r:embed="rId2">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CUSTOM_4_1">
    <p:bg>
      <p:bgPr>
        <a:blipFill>
          <a:blip r:embed="rId2">
            <a:alphaModFix/>
          </a:blip>
          <a:stretch>
            <a:fillRect/>
          </a:stretch>
        </a:blipFill>
      </p:bgPr>
    </p:bg>
    <p:spTree>
      <p:nvGrpSpPr>
        <p:cNvPr id="206" name="Shape 206"/>
        <p:cNvGrpSpPr/>
        <p:nvPr/>
      </p:nvGrpSpPr>
      <p:grpSpPr>
        <a:xfrm>
          <a:off x="0" y="0"/>
          <a:ext cx="0" cy="0"/>
          <a:chOff x="0" y="0"/>
          <a:chExt cx="0" cy="0"/>
        </a:xfrm>
      </p:grpSpPr>
      <p:sp>
        <p:nvSpPr>
          <p:cNvPr id="207" name="Google Shape;207;p19"/>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208" name="Google Shape;208;p19"/>
          <p:cNvSpPr txBox="1"/>
          <p:nvPr>
            <p:ph type="title"/>
          </p:nvPr>
        </p:nvSpPr>
        <p:spPr>
          <a:xfrm>
            <a:off x="655729" y="594163"/>
            <a:ext cx="4161300" cy="38877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1"/>
              </a:buClr>
              <a:buSzPts val="6400"/>
              <a:buFont typeface="Epilogue SemiBold"/>
              <a:buNone/>
              <a:defRPr sz="6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6000"/>
              <a:buNone/>
              <a:defRPr sz="6000">
                <a:solidFill>
                  <a:schemeClr val="dk1"/>
                </a:solidFill>
              </a:defRPr>
            </a:lvl2pPr>
            <a:lvl3pPr lvl="2" algn="l">
              <a:lnSpc>
                <a:spcPct val="115000"/>
              </a:lnSpc>
              <a:spcBef>
                <a:spcPts val="0"/>
              </a:spcBef>
              <a:spcAft>
                <a:spcPts val="0"/>
              </a:spcAft>
              <a:buClr>
                <a:schemeClr val="dk1"/>
              </a:buClr>
              <a:buSzPts val="6000"/>
              <a:buNone/>
              <a:defRPr sz="6000">
                <a:solidFill>
                  <a:schemeClr val="dk1"/>
                </a:solidFill>
              </a:defRPr>
            </a:lvl3pPr>
            <a:lvl4pPr lvl="3" algn="l">
              <a:lnSpc>
                <a:spcPct val="115000"/>
              </a:lnSpc>
              <a:spcBef>
                <a:spcPts val="0"/>
              </a:spcBef>
              <a:spcAft>
                <a:spcPts val="0"/>
              </a:spcAft>
              <a:buClr>
                <a:schemeClr val="dk1"/>
              </a:buClr>
              <a:buSzPts val="6000"/>
              <a:buNone/>
              <a:defRPr sz="6000">
                <a:solidFill>
                  <a:schemeClr val="dk1"/>
                </a:solidFill>
              </a:defRPr>
            </a:lvl4pPr>
            <a:lvl5pPr lvl="4" algn="l">
              <a:lnSpc>
                <a:spcPct val="115000"/>
              </a:lnSpc>
              <a:spcBef>
                <a:spcPts val="0"/>
              </a:spcBef>
              <a:spcAft>
                <a:spcPts val="0"/>
              </a:spcAft>
              <a:buClr>
                <a:schemeClr val="dk1"/>
              </a:buClr>
              <a:buSzPts val="6000"/>
              <a:buNone/>
              <a:defRPr sz="6000">
                <a:solidFill>
                  <a:schemeClr val="dk1"/>
                </a:solidFill>
              </a:defRPr>
            </a:lvl5pPr>
            <a:lvl6pPr lvl="5" algn="l">
              <a:lnSpc>
                <a:spcPct val="115000"/>
              </a:lnSpc>
              <a:spcBef>
                <a:spcPts val="0"/>
              </a:spcBef>
              <a:spcAft>
                <a:spcPts val="0"/>
              </a:spcAft>
              <a:buClr>
                <a:schemeClr val="dk1"/>
              </a:buClr>
              <a:buSzPts val="6000"/>
              <a:buNone/>
              <a:defRPr sz="6000">
                <a:solidFill>
                  <a:schemeClr val="dk1"/>
                </a:solidFill>
              </a:defRPr>
            </a:lvl6pPr>
            <a:lvl7pPr lvl="6" algn="l">
              <a:lnSpc>
                <a:spcPct val="115000"/>
              </a:lnSpc>
              <a:spcBef>
                <a:spcPts val="0"/>
              </a:spcBef>
              <a:spcAft>
                <a:spcPts val="0"/>
              </a:spcAft>
              <a:buClr>
                <a:schemeClr val="dk1"/>
              </a:buClr>
              <a:buSzPts val="6000"/>
              <a:buNone/>
              <a:defRPr sz="6000">
                <a:solidFill>
                  <a:schemeClr val="dk1"/>
                </a:solidFill>
              </a:defRPr>
            </a:lvl7pPr>
            <a:lvl8pPr lvl="7" algn="l">
              <a:lnSpc>
                <a:spcPct val="115000"/>
              </a:lnSpc>
              <a:spcBef>
                <a:spcPts val="0"/>
              </a:spcBef>
              <a:spcAft>
                <a:spcPts val="0"/>
              </a:spcAft>
              <a:buClr>
                <a:schemeClr val="dk1"/>
              </a:buClr>
              <a:buSzPts val="6000"/>
              <a:buNone/>
              <a:defRPr sz="6000">
                <a:solidFill>
                  <a:schemeClr val="dk1"/>
                </a:solidFill>
              </a:defRPr>
            </a:lvl8pPr>
            <a:lvl9pPr lvl="8" algn="l">
              <a:lnSpc>
                <a:spcPct val="115000"/>
              </a:lnSpc>
              <a:spcBef>
                <a:spcPts val="0"/>
              </a:spcBef>
              <a:spcAft>
                <a:spcPts val="0"/>
              </a:spcAft>
              <a:buClr>
                <a:schemeClr val="dk1"/>
              </a:buClr>
              <a:buSzPts val="6000"/>
              <a:buNone/>
              <a:defRPr sz="6000">
                <a:solidFill>
                  <a:schemeClr val="dk1"/>
                </a:solidFill>
              </a:defRPr>
            </a:lvl9pPr>
          </a:lstStyle>
          <a:p/>
        </p:txBody>
      </p:sp>
      <p:pic>
        <p:nvPicPr>
          <p:cNvPr id="209" name="Google Shape;209;p19"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7">
    <p:bg>
      <p:bgPr>
        <a:blipFill>
          <a:blip r:embed="rId2">
            <a:alphaModFix/>
          </a:blip>
          <a:stretch>
            <a:fillRect/>
          </a:stretch>
        </a:blipFill>
      </p:bgPr>
    </p:bg>
    <p:spTree>
      <p:nvGrpSpPr>
        <p:cNvPr id="210" name="Shape 210"/>
        <p:cNvGrpSpPr/>
        <p:nvPr/>
      </p:nvGrpSpPr>
      <p:grpSpPr>
        <a:xfrm>
          <a:off x="0" y="0"/>
          <a:ext cx="0" cy="0"/>
          <a:chOff x="0" y="0"/>
          <a:chExt cx="0" cy="0"/>
        </a:xfrm>
      </p:grpSpPr>
      <p:sp>
        <p:nvSpPr>
          <p:cNvPr id="211" name="Google Shape;211;p20"/>
          <p:cNvSpPr txBox="1"/>
          <p:nvPr>
            <p:ph type="title"/>
          </p:nvPr>
        </p:nvSpPr>
        <p:spPr>
          <a:xfrm>
            <a:off x="338719" y="7064152"/>
            <a:ext cx="994500" cy="1880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9000"/>
              <a:buNone/>
              <a:defRPr b="1" sz="9000">
                <a:solidFill>
                  <a:schemeClr val="accent1"/>
                </a:solidFill>
              </a:defRPr>
            </a:lvl1pPr>
            <a:lvl2pPr lvl="1" algn="l">
              <a:lnSpc>
                <a:spcPct val="115000"/>
              </a:lnSpc>
              <a:spcBef>
                <a:spcPts val="0"/>
              </a:spcBef>
              <a:spcAft>
                <a:spcPts val="0"/>
              </a:spcAft>
              <a:buClr>
                <a:schemeClr val="accent1"/>
              </a:buClr>
              <a:buSzPts val="9000"/>
              <a:buNone/>
              <a:defRPr b="1" sz="9000">
                <a:solidFill>
                  <a:schemeClr val="accent1"/>
                </a:solidFill>
              </a:defRPr>
            </a:lvl2pPr>
            <a:lvl3pPr lvl="2" algn="l">
              <a:lnSpc>
                <a:spcPct val="115000"/>
              </a:lnSpc>
              <a:spcBef>
                <a:spcPts val="0"/>
              </a:spcBef>
              <a:spcAft>
                <a:spcPts val="0"/>
              </a:spcAft>
              <a:buClr>
                <a:schemeClr val="accent1"/>
              </a:buClr>
              <a:buSzPts val="9000"/>
              <a:buNone/>
              <a:defRPr b="1" sz="9000">
                <a:solidFill>
                  <a:schemeClr val="accent1"/>
                </a:solidFill>
              </a:defRPr>
            </a:lvl3pPr>
            <a:lvl4pPr lvl="3" algn="l">
              <a:lnSpc>
                <a:spcPct val="115000"/>
              </a:lnSpc>
              <a:spcBef>
                <a:spcPts val="0"/>
              </a:spcBef>
              <a:spcAft>
                <a:spcPts val="0"/>
              </a:spcAft>
              <a:buClr>
                <a:schemeClr val="accent1"/>
              </a:buClr>
              <a:buSzPts val="9000"/>
              <a:buNone/>
              <a:defRPr b="1" sz="9000">
                <a:solidFill>
                  <a:schemeClr val="accent1"/>
                </a:solidFill>
              </a:defRPr>
            </a:lvl4pPr>
            <a:lvl5pPr lvl="4" algn="l">
              <a:lnSpc>
                <a:spcPct val="115000"/>
              </a:lnSpc>
              <a:spcBef>
                <a:spcPts val="0"/>
              </a:spcBef>
              <a:spcAft>
                <a:spcPts val="0"/>
              </a:spcAft>
              <a:buClr>
                <a:schemeClr val="accent1"/>
              </a:buClr>
              <a:buSzPts val="9000"/>
              <a:buNone/>
              <a:defRPr b="1" sz="9000">
                <a:solidFill>
                  <a:schemeClr val="accent1"/>
                </a:solidFill>
              </a:defRPr>
            </a:lvl5pPr>
            <a:lvl6pPr lvl="5" algn="l">
              <a:lnSpc>
                <a:spcPct val="115000"/>
              </a:lnSpc>
              <a:spcBef>
                <a:spcPts val="0"/>
              </a:spcBef>
              <a:spcAft>
                <a:spcPts val="0"/>
              </a:spcAft>
              <a:buClr>
                <a:schemeClr val="accent1"/>
              </a:buClr>
              <a:buSzPts val="9000"/>
              <a:buNone/>
              <a:defRPr b="1" sz="9000">
                <a:solidFill>
                  <a:schemeClr val="accent1"/>
                </a:solidFill>
              </a:defRPr>
            </a:lvl6pPr>
            <a:lvl7pPr lvl="6" algn="l">
              <a:lnSpc>
                <a:spcPct val="115000"/>
              </a:lnSpc>
              <a:spcBef>
                <a:spcPts val="0"/>
              </a:spcBef>
              <a:spcAft>
                <a:spcPts val="0"/>
              </a:spcAft>
              <a:buClr>
                <a:schemeClr val="accent1"/>
              </a:buClr>
              <a:buSzPts val="9000"/>
              <a:buNone/>
              <a:defRPr b="1" sz="9000">
                <a:solidFill>
                  <a:schemeClr val="accent1"/>
                </a:solidFill>
              </a:defRPr>
            </a:lvl7pPr>
            <a:lvl8pPr lvl="7" algn="l">
              <a:lnSpc>
                <a:spcPct val="115000"/>
              </a:lnSpc>
              <a:spcBef>
                <a:spcPts val="0"/>
              </a:spcBef>
              <a:spcAft>
                <a:spcPts val="0"/>
              </a:spcAft>
              <a:buClr>
                <a:schemeClr val="accent1"/>
              </a:buClr>
              <a:buSzPts val="9000"/>
              <a:buNone/>
              <a:defRPr b="1" sz="9000">
                <a:solidFill>
                  <a:schemeClr val="accent1"/>
                </a:solidFill>
              </a:defRPr>
            </a:lvl8pPr>
            <a:lvl9pPr lvl="8" algn="l">
              <a:lnSpc>
                <a:spcPct val="115000"/>
              </a:lnSpc>
              <a:spcBef>
                <a:spcPts val="0"/>
              </a:spcBef>
              <a:spcAft>
                <a:spcPts val="0"/>
              </a:spcAft>
              <a:buClr>
                <a:schemeClr val="accent1"/>
              </a:buClr>
              <a:buSzPts val="9000"/>
              <a:buNone/>
              <a:defRPr b="1" sz="9000">
                <a:solidFill>
                  <a:schemeClr val="accent1"/>
                </a:solidFill>
              </a:defRPr>
            </a:lvl9pPr>
          </a:lstStyle>
          <a:p/>
        </p:txBody>
      </p:sp>
      <p:sp>
        <p:nvSpPr>
          <p:cNvPr id="212" name="Google Shape;212;p20"/>
          <p:cNvSpPr txBox="1"/>
          <p:nvPr>
            <p:ph idx="2" type="title"/>
          </p:nvPr>
        </p:nvSpPr>
        <p:spPr>
          <a:xfrm>
            <a:off x="1276166" y="7143324"/>
            <a:ext cx="21663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rgbClr val="000000"/>
              </a:buClr>
              <a:buSzPts val="2700"/>
              <a:buFont typeface="Arial"/>
              <a:buNone/>
              <a:defRPr sz="2700">
                <a:latin typeface="Epilogue SemiBold"/>
                <a:ea typeface="Epilogue SemiBold"/>
                <a:cs typeface="Epilogue SemiBold"/>
                <a:sym typeface="Epilogue SemiBold"/>
              </a:defRPr>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213" name="Google Shape;213;p20"/>
          <p:cNvSpPr txBox="1"/>
          <p:nvPr>
            <p:ph idx="1" type="body"/>
          </p:nvPr>
        </p:nvSpPr>
        <p:spPr>
          <a:xfrm>
            <a:off x="1276166" y="7973001"/>
            <a:ext cx="2166300" cy="6420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14" name="Google Shape;214;p20"/>
          <p:cNvSpPr txBox="1"/>
          <p:nvPr>
            <p:ph idx="3" type="title"/>
          </p:nvPr>
        </p:nvSpPr>
        <p:spPr>
          <a:xfrm>
            <a:off x="3891331" y="7064152"/>
            <a:ext cx="948600" cy="1880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accent1"/>
              </a:buClr>
              <a:buSzPts val="9000"/>
              <a:buFont typeface="Arial"/>
              <a:buNone/>
              <a:defRPr b="1" sz="9000">
                <a:solidFill>
                  <a:schemeClr val="accent1"/>
                </a:solidFill>
                <a:latin typeface="Epilogue Black"/>
                <a:ea typeface="Epilogue Black"/>
                <a:cs typeface="Epilogue Black"/>
                <a:sym typeface="Epilogue Black"/>
              </a:defRPr>
            </a:lvl1pPr>
            <a:lvl2pPr lvl="1" algn="l">
              <a:lnSpc>
                <a:spcPct val="115000"/>
              </a:lnSpc>
              <a:spcBef>
                <a:spcPts val="0"/>
              </a:spcBef>
              <a:spcAft>
                <a:spcPts val="0"/>
              </a:spcAft>
              <a:buClr>
                <a:schemeClr val="accent1"/>
              </a:buClr>
              <a:buSzPts val="9000"/>
              <a:buNone/>
              <a:defRPr b="1" sz="9000">
                <a:solidFill>
                  <a:schemeClr val="accent1"/>
                </a:solidFill>
              </a:defRPr>
            </a:lvl2pPr>
            <a:lvl3pPr lvl="2" algn="l">
              <a:lnSpc>
                <a:spcPct val="115000"/>
              </a:lnSpc>
              <a:spcBef>
                <a:spcPts val="0"/>
              </a:spcBef>
              <a:spcAft>
                <a:spcPts val="0"/>
              </a:spcAft>
              <a:buClr>
                <a:schemeClr val="accent1"/>
              </a:buClr>
              <a:buSzPts val="9000"/>
              <a:buNone/>
              <a:defRPr b="1" sz="9000">
                <a:solidFill>
                  <a:schemeClr val="accent1"/>
                </a:solidFill>
              </a:defRPr>
            </a:lvl3pPr>
            <a:lvl4pPr lvl="3" algn="l">
              <a:lnSpc>
                <a:spcPct val="115000"/>
              </a:lnSpc>
              <a:spcBef>
                <a:spcPts val="0"/>
              </a:spcBef>
              <a:spcAft>
                <a:spcPts val="0"/>
              </a:spcAft>
              <a:buClr>
                <a:schemeClr val="accent1"/>
              </a:buClr>
              <a:buSzPts val="9000"/>
              <a:buNone/>
              <a:defRPr b="1" sz="9000">
                <a:solidFill>
                  <a:schemeClr val="accent1"/>
                </a:solidFill>
              </a:defRPr>
            </a:lvl4pPr>
            <a:lvl5pPr lvl="4" algn="l">
              <a:lnSpc>
                <a:spcPct val="115000"/>
              </a:lnSpc>
              <a:spcBef>
                <a:spcPts val="0"/>
              </a:spcBef>
              <a:spcAft>
                <a:spcPts val="0"/>
              </a:spcAft>
              <a:buClr>
                <a:schemeClr val="accent1"/>
              </a:buClr>
              <a:buSzPts val="9000"/>
              <a:buNone/>
              <a:defRPr b="1" sz="9000">
                <a:solidFill>
                  <a:schemeClr val="accent1"/>
                </a:solidFill>
              </a:defRPr>
            </a:lvl5pPr>
            <a:lvl6pPr lvl="5" algn="l">
              <a:lnSpc>
                <a:spcPct val="115000"/>
              </a:lnSpc>
              <a:spcBef>
                <a:spcPts val="0"/>
              </a:spcBef>
              <a:spcAft>
                <a:spcPts val="0"/>
              </a:spcAft>
              <a:buClr>
                <a:schemeClr val="accent1"/>
              </a:buClr>
              <a:buSzPts val="9000"/>
              <a:buNone/>
              <a:defRPr b="1" sz="9000">
                <a:solidFill>
                  <a:schemeClr val="accent1"/>
                </a:solidFill>
              </a:defRPr>
            </a:lvl6pPr>
            <a:lvl7pPr lvl="6" algn="l">
              <a:lnSpc>
                <a:spcPct val="115000"/>
              </a:lnSpc>
              <a:spcBef>
                <a:spcPts val="0"/>
              </a:spcBef>
              <a:spcAft>
                <a:spcPts val="0"/>
              </a:spcAft>
              <a:buClr>
                <a:schemeClr val="accent1"/>
              </a:buClr>
              <a:buSzPts val="9000"/>
              <a:buNone/>
              <a:defRPr b="1" sz="9000">
                <a:solidFill>
                  <a:schemeClr val="accent1"/>
                </a:solidFill>
              </a:defRPr>
            </a:lvl7pPr>
            <a:lvl8pPr lvl="7" algn="l">
              <a:lnSpc>
                <a:spcPct val="115000"/>
              </a:lnSpc>
              <a:spcBef>
                <a:spcPts val="0"/>
              </a:spcBef>
              <a:spcAft>
                <a:spcPts val="0"/>
              </a:spcAft>
              <a:buClr>
                <a:schemeClr val="accent1"/>
              </a:buClr>
              <a:buSzPts val="9000"/>
              <a:buNone/>
              <a:defRPr b="1" sz="9000">
                <a:solidFill>
                  <a:schemeClr val="accent1"/>
                </a:solidFill>
              </a:defRPr>
            </a:lvl8pPr>
            <a:lvl9pPr lvl="8" algn="l">
              <a:lnSpc>
                <a:spcPct val="115000"/>
              </a:lnSpc>
              <a:spcBef>
                <a:spcPts val="0"/>
              </a:spcBef>
              <a:spcAft>
                <a:spcPts val="0"/>
              </a:spcAft>
              <a:buClr>
                <a:schemeClr val="accent1"/>
              </a:buClr>
              <a:buSzPts val="9000"/>
              <a:buNone/>
              <a:defRPr b="1" sz="9000">
                <a:solidFill>
                  <a:schemeClr val="accent1"/>
                </a:solidFill>
              </a:defRPr>
            </a:lvl9pPr>
          </a:lstStyle>
          <a:p/>
        </p:txBody>
      </p:sp>
      <p:sp>
        <p:nvSpPr>
          <p:cNvPr id="215" name="Google Shape;215;p20"/>
          <p:cNvSpPr txBox="1"/>
          <p:nvPr>
            <p:ph idx="4" type="title"/>
          </p:nvPr>
        </p:nvSpPr>
        <p:spPr>
          <a:xfrm>
            <a:off x="4860287" y="7143324"/>
            <a:ext cx="21663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rgbClr val="000000"/>
              </a:buClr>
              <a:buSzPts val="2700"/>
              <a:buFont typeface="Arial"/>
              <a:buNone/>
              <a:defRPr sz="2700">
                <a:latin typeface="Epilogue SemiBold"/>
                <a:ea typeface="Epilogue SemiBold"/>
                <a:cs typeface="Epilogue SemiBold"/>
                <a:sym typeface="Epilogue SemiBold"/>
              </a:defRPr>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216" name="Google Shape;216;p20"/>
          <p:cNvSpPr txBox="1"/>
          <p:nvPr>
            <p:ph idx="5" type="body"/>
          </p:nvPr>
        </p:nvSpPr>
        <p:spPr>
          <a:xfrm>
            <a:off x="4860287" y="7973001"/>
            <a:ext cx="2166300" cy="6420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17" name="Google Shape;217;p20"/>
          <p:cNvSpPr txBox="1"/>
          <p:nvPr>
            <p:ph idx="6" type="title"/>
          </p:nvPr>
        </p:nvSpPr>
        <p:spPr>
          <a:xfrm>
            <a:off x="338719" y="4953286"/>
            <a:ext cx="994500" cy="1880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9000"/>
              <a:buNone/>
              <a:defRPr b="1" sz="9000">
                <a:solidFill>
                  <a:schemeClr val="accent1"/>
                </a:solidFill>
              </a:defRPr>
            </a:lvl1pPr>
            <a:lvl2pPr lvl="1" algn="l">
              <a:lnSpc>
                <a:spcPct val="115000"/>
              </a:lnSpc>
              <a:spcBef>
                <a:spcPts val="0"/>
              </a:spcBef>
              <a:spcAft>
                <a:spcPts val="0"/>
              </a:spcAft>
              <a:buClr>
                <a:schemeClr val="accent1"/>
              </a:buClr>
              <a:buSzPts val="9000"/>
              <a:buNone/>
              <a:defRPr b="1" sz="9000">
                <a:solidFill>
                  <a:schemeClr val="accent1"/>
                </a:solidFill>
              </a:defRPr>
            </a:lvl2pPr>
            <a:lvl3pPr lvl="2" algn="l">
              <a:lnSpc>
                <a:spcPct val="115000"/>
              </a:lnSpc>
              <a:spcBef>
                <a:spcPts val="0"/>
              </a:spcBef>
              <a:spcAft>
                <a:spcPts val="0"/>
              </a:spcAft>
              <a:buClr>
                <a:schemeClr val="accent1"/>
              </a:buClr>
              <a:buSzPts val="9000"/>
              <a:buNone/>
              <a:defRPr b="1" sz="9000">
                <a:solidFill>
                  <a:schemeClr val="accent1"/>
                </a:solidFill>
              </a:defRPr>
            </a:lvl3pPr>
            <a:lvl4pPr lvl="3" algn="l">
              <a:lnSpc>
                <a:spcPct val="115000"/>
              </a:lnSpc>
              <a:spcBef>
                <a:spcPts val="0"/>
              </a:spcBef>
              <a:spcAft>
                <a:spcPts val="0"/>
              </a:spcAft>
              <a:buClr>
                <a:schemeClr val="accent1"/>
              </a:buClr>
              <a:buSzPts val="9000"/>
              <a:buNone/>
              <a:defRPr b="1" sz="9000">
                <a:solidFill>
                  <a:schemeClr val="accent1"/>
                </a:solidFill>
              </a:defRPr>
            </a:lvl4pPr>
            <a:lvl5pPr lvl="4" algn="l">
              <a:lnSpc>
                <a:spcPct val="115000"/>
              </a:lnSpc>
              <a:spcBef>
                <a:spcPts val="0"/>
              </a:spcBef>
              <a:spcAft>
                <a:spcPts val="0"/>
              </a:spcAft>
              <a:buClr>
                <a:schemeClr val="accent1"/>
              </a:buClr>
              <a:buSzPts val="9000"/>
              <a:buNone/>
              <a:defRPr b="1" sz="9000">
                <a:solidFill>
                  <a:schemeClr val="accent1"/>
                </a:solidFill>
              </a:defRPr>
            </a:lvl5pPr>
            <a:lvl6pPr lvl="5" algn="l">
              <a:lnSpc>
                <a:spcPct val="115000"/>
              </a:lnSpc>
              <a:spcBef>
                <a:spcPts val="0"/>
              </a:spcBef>
              <a:spcAft>
                <a:spcPts val="0"/>
              </a:spcAft>
              <a:buClr>
                <a:schemeClr val="accent1"/>
              </a:buClr>
              <a:buSzPts val="9000"/>
              <a:buNone/>
              <a:defRPr b="1" sz="9000">
                <a:solidFill>
                  <a:schemeClr val="accent1"/>
                </a:solidFill>
              </a:defRPr>
            </a:lvl6pPr>
            <a:lvl7pPr lvl="6" algn="l">
              <a:lnSpc>
                <a:spcPct val="115000"/>
              </a:lnSpc>
              <a:spcBef>
                <a:spcPts val="0"/>
              </a:spcBef>
              <a:spcAft>
                <a:spcPts val="0"/>
              </a:spcAft>
              <a:buClr>
                <a:schemeClr val="accent1"/>
              </a:buClr>
              <a:buSzPts val="9000"/>
              <a:buNone/>
              <a:defRPr b="1" sz="9000">
                <a:solidFill>
                  <a:schemeClr val="accent1"/>
                </a:solidFill>
              </a:defRPr>
            </a:lvl7pPr>
            <a:lvl8pPr lvl="7" algn="l">
              <a:lnSpc>
                <a:spcPct val="115000"/>
              </a:lnSpc>
              <a:spcBef>
                <a:spcPts val="0"/>
              </a:spcBef>
              <a:spcAft>
                <a:spcPts val="0"/>
              </a:spcAft>
              <a:buClr>
                <a:schemeClr val="accent1"/>
              </a:buClr>
              <a:buSzPts val="9000"/>
              <a:buNone/>
              <a:defRPr b="1" sz="9000">
                <a:solidFill>
                  <a:schemeClr val="accent1"/>
                </a:solidFill>
              </a:defRPr>
            </a:lvl8pPr>
            <a:lvl9pPr lvl="8" algn="l">
              <a:lnSpc>
                <a:spcPct val="115000"/>
              </a:lnSpc>
              <a:spcBef>
                <a:spcPts val="0"/>
              </a:spcBef>
              <a:spcAft>
                <a:spcPts val="0"/>
              </a:spcAft>
              <a:buClr>
                <a:schemeClr val="accent1"/>
              </a:buClr>
              <a:buSzPts val="9000"/>
              <a:buNone/>
              <a:defRPr b="1" sz="9000">
                <a:solidFill>
                  <a:schemeClr val="accent1"/>
                </a:solidFill>
              </a:defRPr>
            </a:lvl9pPr>
          </a:lstStyle>
          <a:p/>
        </p:txBody>
      </p:sp>
      <p:sp>
        <p:nvSpPr>
          <p:cNvPr id="218" name="Google Shape;218;p20"/>
          <p:cNvSpPr txBox="1"/>
          <p:nvPr>
            <p:ph idx="7" type="title"/>
          </p:nvPr>
        </p:nvSpPr>
        <p:spPr>
          <a:xfrm>
            <a:off x="1276166" y="5032462"/>
            <a:ext cx="21663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rgbClr val="000000"/>
              </a:buClr>
              <a:buSzPts val="2700"/>
              <a:buFont typeface="Arial"/>
              <a:buNone/>
              <a:defRPr sz="2700">
                <a:latin typeface="Epilogue SemiBold"/>
                <a:ea typeface="Epilogue SemiBold"/>
                <a:cs typeface="Epilogue SemiBold"/>
                <a:sym typeface="Epilogue SemiBold"/>
              </a:defRPr>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219" name="Google Shape;219;p20"/>
          <p:cNvSpPr txBox="1"/>
          <p:nvPr>
            <p:ph idx="8" type="body"/>
          </p:nvPr>
        </p:nvSpPr>
        <p:spPr>
          <a:xfrm>
            <a:off x="1276166" y="5862139"/>
            <a:ext cx="2166300" cy="6420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20" name="Google Shape;220;p20"/>
          <p:cNvSpPr txBox="1"/>
          <p:nvPr>
            <p:ph idx="9" type="title"/>
          </p:nvPr>
        </p:nvSpPr>
        <p:spPr>
          <a:xfrm>
            <a:off x="3891331" y="4953286"/>
            <a:ext cx="948600" cy="1880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accent1"/>
              </a:buClr>
              <a:buSzPts val="9000"/>
              <a:buFont typeface="Arial"/>
              <a:buNone/>
              <a:defRPr b="1" sz="9000">
                <a:solidFill>
                  <a:schemeClr val="accent1"/>
                </a:solidFill>
                <a:latin typeface="Epilogue Black"/>
                <a:ea typeface="Epilogue Black"/>
                <a:cs typeface="Epilogue Black"/>
                <a:sym typeface="Epilogue Black"/>
              </a:defRPr>
            </a:lvl1pPr>
            <a:lvl2pPr lvl="1" algn="l">
              <a:lnSpc>
                <a:spcPct val="115000"/>
              </a:lnSpc>
              <a:spcBef>
                <a:spcPts val="0"/>
              </a:spcBef>
              <a:spcAft>
                <a:spcPts val="0"/>
              </a:spcAft>
              <a:buClr>
                <a:schemeClr val="accent1"/>
              </a:buClr>
              <a:buSzPts val="9000"/>
              <a:buNone/>
              <a:defRPr b="1" sz="9000">
                <a:solidFill>
                  <a:schemeClr val="accent1"/>
                </a:solidFill>
              </a:defRPr>
            </a:lvl2pPr>
            <a:lvl3pPr lvl="2" algn="l">
              <a:lnSpc>
                <a:spcPct val="115000"/>
              </a:lnSpc>
              <a:spcBef>
                <a:spcPts val="0"/>
              </a:spcBef>
              <a:spcAft>
                <a:spcPts val="0"/>
              </a:spcAft>
              <a:buClr>
                <a:schemeClr val="accent1"/>
              </a:buClr>
              <a:buSzPts val="9000"/>
              <a:buNone/>
              <a:defRPr b="1" sz="9000">
                <a:solidFill>
                  <a:schemeClr val="accent1"/>
                </a:solidFill>
              </a:defRPr>
            </a:lvl3pPr>
            <a:lvl4pPr lvl="3" algn="l">
              <a:lnSpc>
                <a:spcPct val="115000"/>
              </a:lnSpc>
              <a:spcBef>
                <a:spcPts val="0"/>
              </a:spcBef>
              <a:spcAft>
                <a:spcPts val="0"/>
              </a:spcAft>
              <a:buClr>
                <a:schemeClr val="accent1"/>
              </a:buClr>
              <a:buSzPts val="9000"/>
              <a:buNone/>
              <a:defRPr b="1" sz="9000">
                <a:solidFill>
                  <a:schemeClr val="accent1"/>
                </a:solidFill>
              </a:defRPr>
            </a:lvl4pPr>
            <a:lvl5pPr lvl="4" algn="l">
              <a:lnSpc>
                <a:spcPct val="115000"/>
              </a:lnSpc>
              <a:spcBef>
                <a:spcPts val="0"/>
              </a:spcBef>
              <a:spcAft>
                <a:spcPts val="0"/>
              </a:spcAft>
              <a:buClr>
                <a:schemeClr val="accent1"/>
              </a:buClr>
              <a:buSzPts val="9000"/>
              <a:buNone/>
              <a:defRPr b="1" sz="9000">
                <a:solidFill>
                  <a:schemeClr val="accent1"/>
                </a:solidFill>
              </a:defRPr>
            </a:lvl5pPr>
            <a:lvl6pPr lvl="5" algn="l">
              <a:lnSpc>
                <a:spcPct val="115000"/>
              </a:lnSpc>
              <a:spcBef>
                <a:spcPts val="0"/>
              </a:spcBef>
              <a:spcAft>
                <a:spcPts val="0"/>
              </a:spcAft>
              <a:buClr>
                <a:schemeClr val="accent1"/>
              </a:buClr>
              <a:buSzPts val="9000"/>
              <a:buNone/>
              <a:defRPr b="1" sz="9000">
                <a:solidFill>
                  <a:schemeClr val="accent1"/>
                </a:solidFill>
              </a:defRPr>
            </a:lvl6pPr>
            <a:lvl7pPr lvl="6" algn="l">
              <a:lnSpc>
                <a:spcPct val="115000"/>
              </a:lnSpc>
              <a:spcBef>
                <a:spcPts val="0"/>
              </a:spcBef>
              <a:spcAft>
                <a:spcPts val="0"/>
              </a:spcAft>
              <a:buClr>
                <a:schemeClr val="accent1"/>
              </a:buClr>
              <a:buSzPts val="9000"/>
              <a:buNone/>
              <a:defRPr b="1" sz="9000">
                <a:solidFill>
                  <a:schemeClr val="accent1"/>
                </a:solidFill>
              </a:defRPr>
            </a:lvl7pPr>
            <a:lvl8pPr lvl="7" algn="l">
              <a:lnSpc>
                <a:spcPct val="115000"/>
              </a:lnSpc>
              <a:spcBef>
                <a:spcPts val="0"/>
              </a:spcBef>
              <a:spcAft>
                <a:spcPts val="0"/>
              </a:spcAft>
              <a:buClr>
                <a:schemeClr val="accent1"/>
              </a:buClr>
              <a:buSzPts val="9000"/>
              <a:buNone/>
              <a:defRPr b="1" sz="9000">
                <a:solidFill>
                  <a:schemeClr val="accent1"/>
                </a:solidFill>
              </a:defRPr>
            </a:lvl8pPr>
            <a:lvl9pPr lvl="8" algn="l">
              <a:lnSpc>
                <a:spcPct val="115000"/>
              </a:lnSpc>
              <a:spcBef>
                <a:spcPts val="0"/>
              </a:spcBef>
              <a:spcAft>
                <a:spcPts val="0"/>
              </a:spcAft>
              <a:buClr>
                <a:schemeClr val="accent1"/>
              </a:buClr>
              <a:buSzPts val="9000"/>
              <a:buNone/>
              <a:defRPr b="1" sz="9000">
                <a:solidFill>
                  <a:schemeClr val="accent1"/>
                </a:solidFill>
              </a:defRPr>
            </a:lvl9pPr>
          </a:lstStyle>
          <a:p/>
        </p:txBody>
      </p:sp>
      <p:sp>
        <p:nvSpPr>
          <p:cNvPr id="221" name="Google Shape;221;p20"/>
          <p:cNvSpPr txBox="1"/>
          <p:nvPr>
            <p:ph idx="13" type="title"/>
          </p:nvPr>
        </p:nvSpPr>
        <p:spPr>
          <a:xfrm>
            <a:off x="4860287" y="5032462"/>
            <a:ext cx="21663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rgbClr val="000000"/>
              </a:buClr>
              <a:buSzPts val="2700"/>
              <a:buFont typeface="Arial"/>
              <a:buNone/>
              <a:defRPr sz="2700">
                <a:latin typeface="Epilogue SemiBold"/>
                <a:ea typeface="Epilogue SemiBold"/>
                <a:cs typeface="Epilogue SemiBold"/>
                <a:sym typeface="Epilogue SemiBold"/>
              </a:defRPr>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222" name="Google Shape;222;p20"/>
          <p:cNvSpPr txBox="1"/>
          <p:nvPr>
            <p:ph idx="14" type="body"/>
          </p:nvPr>
        </p:nvSpPr>
        <p:spPr>
          <a:xfrm>
            <a:off x="4860287" y="5862139"/>
            <a:ext cx="2166300" cy="6420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23" name="Google Shape;223;p20"/>
          <p:cNvSpPr/>
          <p:nvPr/>
        </p:nvSpPr>
        <p:spPr>
          <a:xfrm>
            <a:off x="0" y="9451173"/>
            <a:ext cx="6888000" cy="1238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24" name="Google Shape;224;p20"/>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225" name="Google Shape;225;p20"/>
          <p:cNvSpPr/>
          <p:nvPr/>
        </p:nvSpPr>
        <p:spPr>
          <a:xfrm>
            <a:off x="6675916" y="9452135"/>
            <a:ext cx="512017" cy="1238204"/>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26" name="Google Shape;226;p20"/>
          <p:cNvSpPr/>
          <p:nvPr/>
        </p:nvSpPr>
        <p:spPr>
          <a:xfrm>
            <a:off x="7187934" y="8213931"/>
            <a:ext cx="512017" cy="1238204"/>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27" name="Google Shape;227;p20"/>
          <p:cNvSpPr txBox="1"/>
          <p:nvPr>
            <p:ph idx="15" type="title"/>
          </p:nvPr>
        </p:nvSpPr>
        <p:spPr>
          <a:xfrm>
            <a:off x="331896" y="858591"/>
            <a:ext cx="6807900" cy="1762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228" name="Google Shape;228;p20"/>
          <p:cNvSpPr txBox="1"/>
          <p:nvPr>
            <p:ph idx="16" type="title"/>
          </p:nvPr>
        </p:nvSpPr>
        <p:spPr>
          <a:xfrm>
            <a:off x="338719" y="2716701"/>
            <a:ext cx="994500" cy="1880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9000"/>
              <a:buNone/>
              <a:defRPr b="1" sz="9000">
                <a:solidFill>
                  <a:schemeClr val="accent1"/>
                </a:solidFill>
                <a:latin typeface="Epilogue Black"/>
                <a:ea typeface="Epilogue Black"/>
                <a:cs typeface="Epilogue Black"/>
                <a:sym typeface="Epilogue Black"/>
              </a:defRPr>
            </a:lvl1pPr>
            <a:lvl2pPr lvl="1" algn="l">
              <a:lnSpc>
                <a:spcPct val="115000"/>
              </a:lnSpc>
              <a:spcBef>
                <a:spcPts val="0"/>
              </a:spcBef>
              <a:spcAft>
                <a:spcPts val="0"/>
              </a:spcAft>
              <a:buClr>
                <a:schemeClr val="accent1"/>
              </a:buClr>
              <a:buSzPts val="9000"/>
              <a:buNone/>
              <a:defRPr b="1" sz="9000">
                <a:solidFill>
                  <a:schemeClr val="accent1"/>
                </a:solidFill>
              </a:defRPr>
            </a:lvl2pPr>
            <a:lvl3pPr lvl="2" algn="l">
              <a:lnSpc>
                <a:spcPct val="115000"/>
              </a:lnSpc>
              <a:spcBef>
                <a:spcPts val="0"/>
              </a:spcBef>
              <a:spcAft>
                <a:spcPts val="0"/>
              </a:spcAft>
              <a:buClr>
                <a:schemeClr val="accent1"/>
              </a:buClr>
              <a:buSzPts val="9000"/>
              <a:buNone/>
              <a:defRPr b="1" sz="9000">
                <a:solidFill>
                  <a:schemeClr val="accent1"/>
                </a:solidFill>
              </a:defRPr>
            </a:lvl3pPr>
            <a:lvl4pPr lvl="3" algn="l">
              <a:lnSpc>
                <a:spcPct val="115000"/>
              </a:lnSpc>
              <a:spcBef>
                <a:spcPts val="0"/>
              </a:spcBef>
              <a:spcAft>
                <a:spcPts val="0"/>
              </a:spcAft>
              <a:buClr>
                <a:schemeClr val="accent1"/>
              </a:buClr>
              <a:buSzPts val="9000"/>
              <a:buNone/>
              <a:defRPr b="1" sz="9000">
                <a:solidFill>
                  <a:schemeClr val="accent1"/>
                </a:solidFill>
              </a:defRPr>
            </a:lvl4pPr>
            <a:lvl5pPr lvl="4" algn="l">
              <a:lnSpc>
                <a:spcPct val="115000"/>
              </a:lnSpc>
              <a:spcBef>
                <a:spcPts val="0"/>
              </a:spcBef>
              <a:spcAft>
                <a:spcPts val="0"/>
              </a:spcAft>
              <a:buClr>
                <a:schemeClr val="accent1"/>
              </a:buClr>
              <a:buSzPts val="9000"/>
              <a:buNone/>
              <a:defRPr b="1" sz="9000">
                <a:solidFill>
                  <a:schemeClr val="accent1"/>
                </a:solidFill>
              </a:defRPr>
            </a:lvl5pPr>
            <a:lvl6pPr lvl="5" algn="l">
              <a:lnSpc>
                <a:spcPct val="115000"/>
              </a:lnSpc>
              <a:spcBef>
                <a:spcPts val="0"/>
              </a:spcBef>
              <a:spcAft>
                <a:spcPts val="0"/>
              </a:spcAft>
              <a:buClr>
                <a:schemeClr val="accent1"/>
              </a:buClr>
              <a:buSzPts val="9000"/>
              <a:buNone/>
              <a:defRPr b="1" sz="9000">
                <a:solidFill>
                  <a:schemeClr val="accent1"/>
                </a:solidFill>
              </a:defRPr>
            </a:lvl6pPr>
            <a:lvl7pPr lvl="6" algn="l">
              <a:lnSpc>
                <a:spcPct val="115000"/>
              </a:lnSpc>
              <a:spcBef>
                <a:spcPts val="0"/>
              </a:spcBef>
              <a:spcAft>
                <a:spcPts val="0"/>
              </a:spcAft>
              <a:buClr>
                <a:schemeClr val="accent1"/>
              </a:buClr>
              <a:buSzPts val="9000"/>
              <a:buNone/>
              <a:defRPr b="1" sz="9000">
                <a:solidFill>
                  <a:schemeClr val="accent1"/>
                </a:solidFill>
              </a:defRPr>
            </a:lvl7pPr>
            <a:lvl8pPr lvl="7" algn="l">
              <a:lnSpc>
                <a:spcPct val="115000"/>
              </a:lnSpc>
              <a:spcBef>
                <a:spcPts val="0"/>
              </a:spcBef>
              <a:spcAft>
                <a:spcPts val="0"/>
              </a:spcAft>
              <a:buClr>
                <a:schemeClr val="accent1"/>
              </a:buClr>
              <a:buSzPts val="9000"/>
              <a:buNone/>
              <a:defRPr b="1" sz="9000">
                <a:solidFill>
                  <a:schemeClr val="accent1"/>
                </a:solidFill>
              </a:defRPr>
            </a:lvl8pPr>
            <a:lvl9pPr lvl="8" algn="l">
              <a:lnSpc>
                <a:spcPct val="115000"/>
              </a:lnSpc>
              <a:spcBef>
                <a:spcPts val="0"/>
              </a:spcBef>
              <a:spcAft>
                <a:spcPts val="0"/>
              </a:spcAft>
              <a:buClr>
                <a:schemeClr val="accent1"/>
              </a:buClr>
              <a:buSzPts val="9000"/>
              <a:buNone/>
              <a:defRPr b="1" sz="9000">
                <a:solidFill>
                  <a:schemeClr val="accent1"/>
                </a:solidFill>
              </a:defRPr>
            </a:lvl9pPr>
          </a:lstStyle>
          <a:p/>
        </p:txBody>
      </p:sp>
      <p:sp>
        <p:nvSpPr>
          <p:cNvPr id="229" name="Google Shape;229;p20"/>
          <p:cNvSpPr txBox="1"/>
          <p:nvPr>
            <p:ph idx="17" type="title"/>
          </p:nvPr>
        </p:nvSpPr>
        <p:spPr>
          <a:xfrm>
            <a:off x="1276166" y="2795881"/>
            <a:ext cx="21663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rgbClr val="000000"/>
              </a:buClr>
              <a:buSzPts val="2700"/>
              <a:buFont typeface="Arial"/>
              <a:buNone/>
              <a:defRPr sz="2700">
                <a:latin typeface="Epilogue SemiBold"/>
                <a:ea typeface="Epilogue SemiBold"/>
                <a:cs typeface="Epilogue SemiBold"/>
                <a:sym typeface="Epilogue SemiBold"/>
              </a:defRPr>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230" name="Google Shape;230;p20"/>
          <p:cNvSpPr txBox="1"/>
          <p:nvPr>
            <p:ph idx="18" type="body"/>
          </p:nvPr>
        </p:nvSpPr>
        <p:spPr>
          <a:xfrm>
            <a:off x="1276166" y="3625559"/>
            <a:ext cx="2166300" cy="6420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31" name="Google Shape;231;p20"/>
          <p:cNvSpPr txBox="1"/>
          <p:nvPr>
            <p:ph idx="19" type="title"/>
          </p:nvPr>
        </p:nvSpPr>
        <p:spPr>
          <a:xfrm>
            <a:off x="3891331" y="2716701"/>
            <a:ext cx="948600" cy="1880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accent1"/>
              </a:buClr>
              <a:buSzPts val="9000"/>
              <a:buFont typeface="Arial"/>
              <a:buNone/>
              <a:defRPr b="1" sz="9000">
                <a:solidFill>
                  <a:schemeClr val="accent1"/>
                </a:solidFill>
                <a:latin typeface="Epilogue Black"/>
                <a:ea typeface="Epilogue Black"/>
                <a:cs typeface="Epilogue Black"/>
                <a:sym typeface="Epilogue Black"/>
              </a:defRPr>
            </a:lvl1pPr>
            <a:lvl2pPr lvl="1" algn="l">
              <a:lnSpc>
                <a:spcPct val="115000"/>
              </a:lnSpc>
              <a:spcBef>
                <a:spcPts val="0"/>
              </a:spcBef>
              <a:spcAft>
                <a:spcPts val="0"/>
              </a:spcAft>
              <a:buClr>
                <a:schemeClr val="accent1"/>
              </a:buClr>
              <a:buSzPts val="9000"/>
              <a:buNone/>
              <a:defRPr b="1" sz="9000">
                <a:solidFill>
                  <a:schemeClr val="accent1"/>
                </a:solidFill>
              </a:defRPr>
            </a:lvl2pPr>
            <a:lvl3pPr lvl="2" algn="l">
              <a:lnSpc>
                <a:spcPct val="115000"/>
              </a:lnSpc>
              <a:spcBef>
                <a:spcPts val="0"/>
              </a:spcBef>
              <a:spcAft>
                <a:spcPts val="0"/>
              </a:spcAft>
              <a:buClr>
                <a:schemeClr val="accent1"/>
              </a:buClr>
              <a:buSzPts val="9000"/>
              <a:buNone/>
              <a:defRPr b="1" sz="9000">
                <a:solidFill>
                  <a:schemeClr val="accent1"/>
                </a:solidFill>
              </a:defRPr>
            </a:lvl3pPr>
            <a:lvl4pPr lvl="3" algn="l">
              <a:lnSpc>
                <a:spcPct val="115000"/>
              </a:lnSpc>
              <a:spcBef>
                <a:spcPts val="0"/>
              </a:spcBef>
              <a:spcAft>
                <a:spcPts val="0"/>
              </a:spcAft>
              <a:buClr>
                <a:schemeClr val="accent1"/>
              </a:buClr>
              <a:buSzPts val="9000"/>
              <a:buNone/>
              <a:defRPr b="1" sz="9000">
                <a:solidFill>
                  <a:schemeClr val="accent1"/>
                </a:solidFill>
              </a:defRPr>
            </a:lvl4pPr>
            <a:lvl5pPr lvl="4" algn="l">
              <a:lnSpc>
                <a:spcPct val="115000"/>
              </a:lnSpc>
              <a:spcBef>
                <a:spcPts val="0"/>
              </a:spcBef>
              <a:spcAft>
                <a:spcPts val="0"/>
              </a:spcAft>
              <a:buClr>
                <a:schemeClr val="accent1"/>
              </a:buClr>
              <a:buSzPts val="9000"/>
              <a:buNone/>
              <a:defRPr b="1" sz="9000">
                <a:solidFill>
                  <a:schemeClr val="accent1"/>
                </a:solidFill>
              </a:defRPr>
            </a:lvl5pPr>
            <a:lvl6pPr lvl="5" algn="l">
              <a:lnSpc>
                <a:spcPct val="115000"/>
              </a:lnSpc>
              <a:spcBef>
                <a:spcPts val="0"/>
              </a:spcBef>
              <a:spcAft>
                <a:spcPts val="0"/>
              </a:spcAft>
              <a:buClr>
                <a:schemeClr val="accent1"/>
              </a:buClr>
              <a:buSzPts val="9000"/>
              <a:buNone/>
              <a:defRPr b="1" sz="9000">
                <a:solidFill>
                  <a:schemeClr val="accent1"/>
                </a:solidFill>
              </a:defRPr>
            </a:lvl6pPr>
            <a:lvl7pPr lvl="6" algn="l">
              <a:lnSpc>
                <a:spcPct val="115000"/>
              </a:lnSpc>
              <a:spcBef>
                <a:spcPts val="0"/>
              </a:spcBef>
              <a:spcAft>
                <a:spcPts val="0"/>
              </a:spcAft>
              <a:buClr>
                <a:schemeClr val="accent1"/>
              </a:buClr>
              <a:buSzPts val="9000"/>
              <a:buNone/>
              <a:defRPr b="1" sz="9000">
                <a:solidFill>
                  <a:schemeClr val="accent1"/>
                </a:solidFill>
              </a:defRPr>
            </a:lvl7pPr>
            <a:lvl8pPr lvl="7" algn="l">
              <a:lnSpc>
                <a:spcPct val="115000"/>
              </a:lnSpc>
              <a:spcBef>
                <a:spcPts val="0"/>
              </a:spcBef>
              <a:spcAft>
                <a:spcPts val="0"/>
              </a:spcAft>
              <a:buClr>
                <a:schemeClr val="accent1"/>
              </a:buClr>
              <a:buSzPts val="9000"/>
              <a:buNone/>
              <a:defRPr b="1" sz="9000">
                <a:solidFill>
                  <a:schemeClr val="accent1"/>
                </a:solidFill>
              </a:defRPr>
            </a:lvl8pPr>
            <a:lvl9pPr lvl="8" algn="l">
              <a:lnSpc>
                <a:spcPct val="115000"/>
              </a:lnSpc>
              <a:spcBef>
                <a:spcPts val="0"/>
              </a:spcBef>
              <a:spcAft>
                <a:spcPts val="0"/>
              </a:spcAft>
              <a:buClr>
                <a:schemeClr val="accent1"/>
              </a:buClr>
              <a:buSzPts val="9000"/>
              <a:buNone/>
              <a:defRPr b="1" sz="9000">
                <a:solidFill>
                  <a:schemeClr val="accent1"/>
                </a:solidFill>
              </a:defRPr>
            </a:lvl9pPr>
          </a:lstStyle>
          <a:p/>
        </p:txBody>
      </p:sp>
      <p:sp>
        <p:nvSpPr>
          <p:cNvPr id="232" name="Google Shape;232;p20"/>
          <p:cNvSpPr txBox="1"/>
          <p:nvPr>
            <p:ph idx="20" type="title"/>
          </p:nvPr>
        </p:nvSpPr>
        <p:spPr>
          <a:xfrm>
            <a:off x="4860287" y="2795881"/>
            <a:ext cx="21663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rgbClr val="000000"/>
              </a:buClr>
              <a:buSzPts val="2700"/>
              <a:buFont typeface="Arial"/>
              <a:buNone/>
              <a:defRPr sz="2700">
                <a:latin typeface="Epilogue SemiBold"/>
                <a:ea typeface="Epilogue SemiBold"/>
                <a:cs typeface="Epilogue SemiBold"/>
                <a:sym typeface="Epilogue SemiBold"/>
              </a:defRPr>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233" name="Google Shape;233;p20"/>
          <p:cNvSpPr txBox="1"/>
          <p:nvPr>
            <p:ph idx="21" type="body"/>
          </p:nvPr>
        </p:nvSpPr>
        <p:spPr>
          <a:xfrm>
            <a:off x="4860287" y="3625559"/>
            <a:ext cx="2166300" cy="6420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234" name="Google Shape;234;p20"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ph type="title"/>
          </p:nvPr>
        </p:nvSpPr>
        <p:spPr>
          <a:xfrm>
            <a:off x="331896" y="858591"/>
            <a:ext cx="4937700" cy="1762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6400"/>
              <a:buFont typeface="Epilogue SemiBold"/>
              <a:buNone/>
              <a:defRPr sz="6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6000"/>
              <a:buNone/>
              <a:defRPr sz="6000">
                <a:solidFill>
                  <a:schemeClr val="dk1"/>
                </a:solidFill>
              </a:defRPr>
            </a:lvl2pPr>
            <a:lvl3pPr lvl="2" algn="l">
              <a:lnSpc>
                <a:spcPct val="115000"/>
              </a:lnSpc>
              <a:spcBef>
                <a:spcPts val="0"/>
              </a:spcBef>
              <a:spcAft>
                <a:spcPts val="0"/>
              </a:spcAft>
              <a:buClr>
                <a:schemeClr val="dk1"/>
              </a:buClr>
              <a:buSzPts val="6000"/>
              <a:buNone/>
              <a:defRPr sz="6000">
                <a:solidFill>
                  <a:schemeClr val="dk1"/>
                </a:solidFill>
              </a:defRPr>
            </a:lvl3pPr>
            <a:lvl4pPr lvl="3" algn="l">
              <a:lnSpc>
                <a:spcPct val="115000"/>
              </a:lnSpc>
              <a:spcBef>
                <a:spcPts val="0"/>
              </a:spcBef>
              <a:spcAft>
                <a:spcPts val="0"/>
              </a:spcAft>
              <a:buClr>
                <a:schemeClr val="dk1"/>
              </a:buClr>
              <a:buSzPts val="6000"/>
              <a:buNone/>
              <a:defRPr sz="6000">
                <a:solidFill>
                  <a:schemeClr val="dk1"/>
                </a:solidFill>
              </a:defRPr>
            </a:lvl4pPr>
            <a:lvl5pPr lvl="4" algn="l">
              <a:lnSpc>
                <a:spcPct val="115000"/>
              </a:lnSpc>
              <a:spcBef>
                <a:spcPts val="0"/>
              </a:spcBef>
              <a:spcAft>
                <a:spcPts val="0"/>
              </a:spcAft>
              <a:buClr>
                <a:schemeClr val="dk1"/>
              </a:buClr>
              <a:buSzPts val="6000"/>
              <a:buNone/>
              <a:defRPr sz="6000">
                <a:solidFill>
                  <a:schemeClr val="dk1"/>
                </a:solidFill>
              </a:defRPr>
            </a:lvl5pPr>
            <a:lvl6pPr lvl="5" algn="l">
              <a:lnSpc>
                <a:spcPct val="115000"/>
              </a:lnSpc>
              <a:spcBef>
                <a:spcPts val="0"/>
              </a:spcBef>
              <a:spcAft>
                <a:spcPts val="0"/>
              </a:spcAft>
              <a:buClr>
                <a:schemeClr val="dk1"/>
              </a:buClr>
              <a:buSzPts val="6000"/>
              <a:buNone/>
              <a:defRPr sz="6000">
                <a:solidFill>
                  <a:schemeClr val="dk1"/>
                </a:solidFill>
              </a:defRPr>
            </a:lvl6pPr>
            <a:lvl7pPr lvl="6" algn="l">
              <a:lnSpc>
                <a:spcPct val="115000"/>
              </a:lnSpc>
              <a:spcBef>
                <a:spcPts val="0"/>
              </a:spcBef>
              <a:spcAft>
                <a:spcPts val="0"/>
              </a:spcAft>
              <a:buClr>
                <a:schemeClr val="dk1"/>
              </a:buClr>
              <a:buSzPts val="6000"/>
              <a:buNone/>
              <a:defRPr sz="6000">
                <a:solidFill>
                  <a:schemeClr val="dk1"/>
                </a:solidFill>
              </a:defRPr>
            </a:lvl7pPr>
            <a:lvl8pPr lvl="7" algn="l">
              <a:lnSpc>
                <a:spcPct val="115000"/>
              </a:lnSpc>
              <a:spcBef>
                <a:spcPts val="0"/>
              </a:spcBef>
              <a:spcAft>
                <a:spcPts val="0"/>
              </a:spcAft>
              <a:buClr>
                <a:schemeClr val="dk1"/>
              </a:buClr>
              <a:buSzPts val="6000"/>
              <a:buNone/>
              <a:defRPr sz="6000">
                <a:solidFill>
                  <a:schemeClr val="dk1"/>
                </a:solidFill>
              </a:defRPr>
            </a:lvl8pPr>
            <a:lvl9pPr lvl="8" algn="l">
              <a:lnSpc>
                <a:spcPct val="115000"/>
              </a:lnSpc>
              <a:spcBef>
                <a:spcPts val="0"/>
              </a:spcBef>
              <a:spcAft>
                <a:spcPts val="0"/>
              </a:spcAft>
              <a:buClr>
                <a:schemeClr val="dk1"/>
              </a:buClr>
              <a:buSzPts val="6000"/>
              <a:buNone/>
              <a:defRPr sz="6000">
                <a:solidFill>
                  <a:schemeClr val="dk1"/>
                </a:solidFill>
              </a:defRPr>
            </a:lvl9pPr>
          </a:lstStyle>
          <a:p/>
        </p:txBody>
      </p:sp>
      <p:sp>
        <p:nvSpPr>
          <p:cNvPr id="20" name="Google Shape;20;p3"/>
          <p:cNvSpPr txBox="1"/>
          <p:nvPr>
            <p:ph idx="1" type="subTitle"/>
          </p:nvPr>
        </p:nvSpPr>
        <p:spPr>
          <a:xfrm>
            <a:off x="331896" y="2946500"/>
            <a:ext cx="3147000" cy="5727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Clr>
                <a:schemeClr val="dk1"/>
              </a:buClr>
              <a:buSzPts val="2800"/>
              <a:buNone/>
              <a:defRPr>
                <a:solidFill>
                  <a:schemeClr val="dk1"/>
                </a:solidFill>
              </a:defRPr>
            </a:lvl2pPr>
            <a:lvl3pPr lvl="2" algn="l">
              <a:lnSpc>
                <a:spcPct val="115000"/>
              </a:lnSpc>
              <a:spcBef>
                <a:spcPts val="0"/>
              </a:spcBef>
              <a:spcAft>
                <a:spcPts val="0"/>
              </a:spcAft>
              <a:buClr>
                <a:schemeClr val="dk1"/>
              </a:buClr>
              <a:buSzPts val="2800"/>
              <a:buNone/>
              <a:defRPr>
                <a:solidFill>
                  <a:schemeClr val="dk1"/>
                </a:solidFill>
              </a:defRPr>
            </a:lvl3pPr>
            <a:lvl4pPr lvl="3" algn="l">
              <a:lnSpc>
                <a:spcPct val="115000"/>
              </a:lnSpc>
              <a:spcBef>
                <a:spcPts val="0"/>
              </a:spcBef>
              <a:spcAft>
                <a:spcPts val="0"/>
              </a:spcAft>
              <a:buClr>
                <a:schemeClr val="dk1"/>
              </a:buClr>
              <a:buSzPts val="2800"/>
              <a:buNone/>
              <a:defRPr>
                <a:solidFill>
                  <a:schemeClr val="dk1"/>
                </a:solidFill>
              </a:defRPr>
            </a:lvl4pPr>
            <a:lvl5pPr lvl="4" algn="l">
              <a:lnSpc>
                <a:spcPct val="115000"/>
              </a:lnSpc>
              <a:spcBef>
                <a:spcPts val="0"/>
              </a:spcBef>
              <a:spcAft>
                <a:spcPts val="0"/>
              </a:spcAft>
              <a:buClr>
                <a:schemeClr val="dk1"/>
              </a:buClr>
              <a:buSzPts val="2800"/>
              <a:buNone/>
              <a:defRPr>
                <a:solidFill>
                  <a:schemeClr val="dk1"/>
                </a:solidFill>
              </a:defRPr>
            </a:lvl5pPr>
            <a:lvl6pPr lvl="5" algn="l">
              <a:lnSpc>
                <a:spcPct val="115000"/>
              </a:lnSpc>
              <a:spcBef>
                <a:spcPts val="0"/>
              </a:spcBef>
              <a:spcAft>
                <a:spcPts val="0"/>
              </a:spcAft>
              <a:buClr>
                <a:schemeClr val="dk1"/>
              </a:buClr>
              <a:buSzPts val="2800"/>
              <a:buNone/>
              <a:defRPr>
                <a:solidFill>
                  <a:schemeClr val="dk1"/>
                </a:solidFill>
              </a:defRPr>
            </a:lvl6pPr>
            <a:lvl7pPr lvl="6" algn="l">
              <a:lnSpc>
                <a:spcPct val="115000"/>
              </a:lnSpc>
              <a:spcBef>
                <a:spcPts val="0"/>
              </a:spcBef>
              <a:spcAft>
                <a:spcPts val="0"/>
              </a:spcAft>
              <a:buClr>
                <a:schemeClr val="dk1"/>
              </a:buClr>
              <a:buSzPts val="2800"/>
              <a:buNone/>
              <a:defRPr>
                <a:solidFill>
                  <a:schemeClr val="dk1"/>
                </a:solidFill>
              </a:defRPr>
            </a:lvl7pPr>
            <a:lvl8pPr lvl="7" algn="l">
              <a:lnSpc>
                <a:spcPct val="115000"/>
              </a:lnSpc>
              <a:spcBef>
                <a:spcPts val="0"/>
              </a:spcBef>
              <a:spcAft>
                <a:spcPts val="0"/>
              </a:spcAft>
              <a:buClr>
                <a:schemeClr val="dk1"/>
              </a:buClr>
              <a:buSzPts val="2800"/>
              <a:buNone/>
              <a:defRPr>
                <a:solidFill>
                  <a:schemeClr val="dk1"/>
                </a:solidFill>
              </a:defRPr>
            </a:lvl8pPr>
            <a:lvl9pPr lvl="8" algn="l">
              <a:lnSpc>
                <a:spcPct val="115000"/>
              </a:lnSpc>
              <a:spcBef>
                <a:spcPts val="0"/>
              </a:spcBef>
              <a:spcAft>
                <a:spcPts val="0"/>
              </a:spcAft>
              <a:buClr>
                <a:schemeClr val="dk1"/>
              </a:buClr>
              <a:buSzPts val="2800"/>
              <a:buNone/>
              <a:defRPr>
                <a:solidFill>
                  <a:schemeClr val="dk1"/>
                </a:solidFill>
              </a:defRPr>
            </a:lvl9pPr>
          </a:lstStyle>
          <a:p/>
        </p:txBody>
      </p:sp>
      <p:sp>
        <p:nvSpPr>
          <p:cNvPr id="21" name="Google Shape;21;p3"/>
          <p:cNvSpPr txBox="1"/>
          <p:nvPr>
            <p:ph idx="2" type="body"/>
          </p:nvPr>
        </p:nvSpPr>
        <p:spPr>
          <a:xfrm>
            <a:off x="331896" y="9312244"/>
            <a:ext cx="2768100" cy="6459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Clr>
                <a:schemeClr val="dk1"/>
              </a:buClr>
              <a:buSzPts val="1800"/>
              <a:buChar char="●"/>
              <a:defRPr b="1">
                <a:solidFill>
                  <a:schemeClr val="dk1"/>
                </a:solidFill>
              </a:defRPr>
            </a:lvl1pPr>
            <a:lvl2pPr indent="-355600" lvl="1" marL="914400" algn="l">
              <a:lnSpc>
                <a:spcPct val="115000"/>
              </a:lnSpc>
              <a:spcBef>
                <a:spcPts val="0"/>
              </a:spcBef>
              <a:spcAft>
                <a:spcPts val="0"/>
              </a:spcAft>
              <a:buClr>
                <a:schemeClr val="dk1"/>
              </a:buClr>
              <a:buSzPts val="2000"/>
              <a:buChar char="○"/>
              <a:defRPr b="1" sz="2000">
                <a:solidFill>
                  <a:schemeClr val="dk1"/>
                </a:solidFill>
              </a:defRPr>
            </a:lvl2pPr>
            <a:lvl3pPr indent="-355600" lvl="2" marL="1371600" algn="l">
              <a:lnSpc>
                <a:spcPct val="115000"/>
              </a:lnSpc>
              <a:spcBef>
                <a:spcPts val="0"/>
              </a:spcBef>
              <a:spcAft>
                <a:spcPts val="0"/>
              </a:spcAft>
              <a:buClr>
                <a:schemeClr val="dk1"/>
              </a:buClr>
              <a:buSzPts val="2000"/>
              <a:buChar char="■"/>
              <a:defRPr b="1" sz="2000">
                <a:solidFill>
                  <a:schemeClr val="dk1"/>
                </a:solidFill>
              </a:defRPr>
            </a:lvl3pPr>
            <a:lvl4pPr indent="-355600" lvl="3" marL="1828800" algn="l">
              <a:lnSpc>
                <a:spcPct val="115000"/>
              </a:lnSpc>
              <a:spcBef>
                <a:spcPts val="0"/>
              </a:spcBef>
              <a:spcAft>
                <a:spcPts val="0"/>
              </a:spcAft>
              <a:buClr>
                <a:schemeClr val="dk1"/>
              </a:buClr>
              <a:buSzPts val="2000"/>
              <a:buChar char="●"/>
              <a:defRPr b="1" sz="2000">
                <a:solidFill>
                  <a:schemeClr val="dk1"/>
                </a:solidFill>
              </a:defRPr>
            </a:lvl4pPr>
            <a:lvl5pPr indent="-355600" lvl="4" marL="2286000" algn="l">
              <a:lnSpc>
                <a:spcPct val="115000"/>
              </a:lnSpc>
              <a:spcBef>
                <a:spcPts val="0"/>
              </a:spcBef>
              <a:spcAft>
                <a:spcPts val="0"/>
              </a:spcAft>
              <a:buClr>
                <a:schemeClr val="dk1"/>
              </a:buClr>
              <a:buSzPts val="2000"/>
              <a:buChar char="○"/>
              <a:defRPr b="1" sz="2000">
                <a:solidFill>
                  <a:schemeClr val="dk1"/>
                </a:solidFill>
              </a:defRPr>
            </a:lvl5pPr>
            <a:lvl6pPr indent="-355600" lvl="5" marL="2743200" algn="l">
              <a:lnSpc>
                <a:spcPct val="115000"/>
              </a:lnSpc>
              <a:spcBef>
                <a:spcPts val="0"/>
              </a:spcBef>
              <a:spcAft>
                <a:spcPts val="0"/>
              </a:spcAft>
              <a:buClr>
                <a:schemeClr val="dk1"/>
              </a:buClr>
              <a:buSzPts val="2000"/>
              <a:buChar char="■"/>
              <a:defRPr b="1" sz="2000">
                <a:solidFill>
                  <a:schemeClr val="dk1"/>
                </a:solidFill>
              </a:defRPr>
            </a:lvl6pPr>
            <a:lvl7pPr indent="-355600" lvl="6" marL="3200400" algn="l">
              <a:lnSpc>
                <a:spcPct val="115000"/>
              </a:lnSpc>
              <a:spcBef>
                <a:spcPts val="0"/>
              </a:spcBef>
              <a:spcAft>
                <a:spcPts val="0"/>
              </a:spcAft>
              <a:buClr>
                <a:schemeClr val="dk1"/>
              </a:buClr>
              <a:buSzPts val="2000"/>
              <a:buChar char="●"/>
              <a:defRPr b="1" sz="2000">
                <a:solidFill>
                  <a:schemeClr val="dk1"/>
                </a:solidFill>
              </a:defRPr>
            </a:lvl7pPr>
            <a:lvl8pPr indent="-355600" lvl="7" marL="3657600" algn="l">
              <a:lnSpc>
                <a:spcPct val="115000"/>
              </a:lnSpc>
              <a:spcBef>
                <a:spcPts val="0"/>
              </a:spcBef>
              <a:spcAft>
                <a:spcPts val="0"/>
              </a:spcAft>
              <a:buClr>
                <a:schemeClr val="dk1"/>
              </a:buClr>
              <a:buSzPts val="2000"/>
              <a:buChar char="○"/>
              <a:defRPr b="1" sz="2000">
                <a:solidFill>
                  <a:schemeClr val="dk1"/>
                </a:solidFill>
              </a:defRPr>
            </a:lvl8pPr>
            <a:lvl9pPr indent="-355600" lvl="8" marL="4114800" algn="l">
              <a:lnSpc>
                <a:spcPct val="115000"/>
              </a:lnSpc>
              <a:spcBef>
                <a:spcPts val="0"/>
              </a:spcBef>
              <a:spcAft>
                <a:spcPts val="0"/>
              </a:spcAft>
              <a:buClr>
                <a:schemeClr val="dk1"/>
              </a:buClr>
              <a:buSzPts val="2000"/>
              <a:buChar char="■"/>
              <a:defRPr b="1" sz="2000">
                <a:solidFill>
                  <a:schemeClr val="dk1"/>
                </a:solidFill>
              </a:defRPr>
            </a:lvl9pPr>
          </a:lstStyle>
          <a:p/>
        </p:txBody>
      </p:sp>
      <p:pic>
        <p:nvPicPr>
          <p:cNvPr id="22" name="Google Shape;22;p3" title="Gloat_Logo_Wordmark_RGB_Light.png"/>
          <p:cNvPicPr preferRelativeResize="0"/>
          <p:nvPr/>
        </p:nvPicPr>
        <p:blipFill>
          <a:blip r:embed="rId3">
            <a:alphaModFix/>
          </a:blip>
          <a:stretch>
            <a:fillRect/>
          </a:stretch>
        </p:blipFill>
        <p:spPr>
          <a:xfrm>
            <a:off x="6567115" y="917323"/>
            <a:ext cx="642614" cy="425781"/>
          </a:xfrm>
          <a:prstGeom prst="rect">
            <a:avLst/>
          </a:prstGeom>
          <a:noFill/>
          <a:ln>
            <a:noFill/>
          </a:ln>
        </p:spPr>
      </p:pic>
    </p:spTree>
  </p:cSld>
  <p:clrMapOvr>
    <a:masterClrMapping/>
  </p:clrMapOvr>
  <p:extLst>
    <p:ext uri="{DCECCB84-F9BA-43D5-87BE-67443E8EF086}">
      <p15:sldGuideLst>
        <p15:guide id="1" pos="209">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1">
  <p:cSld name="CUSTOM_8">
    <p:bg>
      <p:bgPr>
        <a:blipFill>
          <a:blip r:embed="rId2">
            <a:alphaModFix/>
          </a:blip>
          <a:stretch>
            <a:fillRect/>
          </a:stretch>
        </a:blipFill>
      </p:bgPr>
    </p:bg>
    <p:spTree>
      <p:nvGrpSpPr>
        <p:cNvPr id="235" name="Shape 235"/>
        <p:cNvGrpSpPr/>
        <p:nvPr/>
      </p:nvGrpSpPr>
      <p:grpSpPr>
        <a:xfrm>
          <a:off x="0" y="0"/>
          <a:ext cx="0" cy="0"/>
          <a:chOff x="0" y="0"/>
          <a:chExt cx="0" cy="0"/>
        </a:xfrm>
      </p:grpSpPr>
      <p:sp>
        <p:nvSpPr>
          <p:cNvPr id="236" name="Google Shape;236;p21"/>
          <p:cNvSpPr txBox="1"/>
          <p:nvPr>
            <p:ph type="title"/>
          </p:nvPr>
        </p:nvSpPr>
        <p:spPr>
          <a:xfrm>
            <a:off x="3870428" y="858591"/>
            <a:ext cx="3287100" cy="2135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237" name="Google Shape;237;p21"/>
          <p:cNvSpPr/>
          <p:nvPr>
            <p:ph idx="2" type="pic"/>
          </p:nvPr>
        </p:nvSpPr>
        <p:spPr>
          <a:xfrm>
            <a:off x="3870428" y="3605946"/>
            <a:ext cx="738600" cy="738600"/>
          </a:xfrm>
          <a:prstGeom prst="ellipse">
            <a:avLst/>
          </a:prstGeom>
          <a:noFill/>
          <a:ln>
            <a:noFill/>
          </a:ln>
        </p:spPr>
      </p:sp>
      <p:sp>
        <p:nvSpPr>
          <p:cNvPr id="238" name="Google Shape;238;p21"/>
          <p:cNvSpPr txBox="1"/>
          <p:nvPr>
            <p:ph idx="1" type="subTitle"/>
          </p:nvPr>
        </p:nvSpPr>
        <p:spPr>
          <a:xfrm>
            <a:off x="4809633" y="4163480"/>
            <a:ext cx="2226900" cy="7413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Clr>
                <a:schemeClr val="dk1"/>
              </a:buClr>
              <a:buSzPts val="2800"/>
              <a:buNone/>
              <a:defRPr>
                <a:solidFill>
                  <a:schemeClr val="dk1"/>
                </a:solidFill>
              </a:defRPr>
            </a:lvl2pPr>
            <a:lvl3pPr lvl="2" algn="l">
              <a:lnSpc>
                <a:spcPct val="115000"/>
              </a:lnSpc>
              <a:spcBef>
                <a:spcPts val="0"/>
              </a:spcBef>
              <a:spcAft>
                <a:spcPts val="0"/>
              </a:spcAft>
              <a:buClr>
                <a:schemeClr val="dk1"/>
              </a:buClr>
              <a:buSzPts val="2800"/>
              <a:buNone/>
              <a:defRPr>
                <a:solidFill>
                  <a:schemeClr val="dk1"/>
                </a:solidFill>
              </a:defRPr>
            </a:lvl3pPr>
            <a:lvl4pPr lvl="3" algn="l">
              <a:lnSpc>
                <a:spcPct val="115000"/>
              </a:lnSpc>
              <a:spcBef>
                <a:spcPts val="0"/>
              </a:spcBef>
              <a:spcAft>
                <a:spcPts val="0"/>
              </a:spcAft>
              <a:buClr>
                <a:schemeClr val="dk1"/>
              </a:buClr>
              <a:buSzPts val="2800"/>
              <a:buNone/>
              <a:defRPr>
                <a:solidFill>
                  <a:schemeClr val="dk1"/>
                </a:solidFill>
              </a:defRPr>
            </a:lvl4pPr>
            <a:lvl5pPr lvl="4" algn="l">
              <a:lnSpc>
                <a:spcPct val="115000"/>
              </a:lnSpc>
              <a:spcBef>
                <a:spcPts val="0"/>
              </a:spcBef>
              <a:spcAft>
                <a:spcPts val="0"/>
              </a:spcAft>
              <a:buClr>
                <a:schemeClr val="dk1"/>
              </a:buClr>
              <a:buSzPts val="2800"/>
              <a:buNone/>
              <a:defRPr>
                <a:solidFill>
                  <a:schemeClr val="dk1"/>
                </a:solidFill>
              </a:defRPr>
            </a:lvl5pPr>
            <a:lvl6pPr lvl="5" algn="l">
              <a:lnSpc>
                <a:spcPct val="115000"/>
              </a:lnSpc>
              <a:spcBef>
                <a:spcPts val="0"/>
              </a:spcBef>
              <a:spcAft>
                <a:spcPts val="0"/>
              </a:spcAft>
              <a:buClr>
                <a:schemeClr val="dk1"/>
              </a:buClr>
              <a:buSzPts val="2800"/>
              <a:buNone/>
              <a:defRPr>
                <a:solidFill>
                  <a:schemeClr val="dk1"/>
                </a:solidFill>
              </a:defRPr>
            </a:lvl6pPr>
            <a:lvl7pPr lvl="6" algn="l">
              <a:lnSpc>
                <a:spcPct val="115000"/>
              </a:lnSpc>
              <a:spcBef>
                <a:spcPts val="0"/>
              </a:spcBef>
              <a:spcAft>
                <a:spcPts val="0"/>
              </a:spcAft>
              <a:buClr>
                <a:schemeClr val="dk1"/>
              </a:buClr>
              <a:buSzPts val="2800"/>
              <a:buNone/>
              <a:defRPr>
                <a:solidFill>
                  <a:schemeClr val="dk1"/>
                </a:solidFill>
              </a:defRPr>
            </a:lvl7pPr>
            <a:lvl8pPr lvl="7" algn="l">
              <a:lnSpc>
                <a:spcPct val="115000"/>
              </a:lnSpc>
              <a:spcBef>
                <a:spcPts val="0"/>
              </a:spcBef>
              <a:spcAft>
                <a:spcPts val="0"/>
              </a:spcAft>
              <a:buClr>
                <a:schemeClr val="dk1"/>
              </a:buClr>
              <a:buSzPts val="2800"/>
              <a:buNone/>
              <a:defRPr>
                <a:solidFill>
                  <a:schemeClr val="dk1"/>
                </a:solidFill>
              </a:defRPr>
            </a:lvl8pPr>
            <a:lvl9pPr lvl="8" algn="l">
              <a:lnSpc>
                <a:spcPct val="115000"/>
              </a:lnSpc>
              <a:spcBef>
                <a:spcPts val="0"/>
              </a:spcBef>
              <a:spcAft>
                <a:spcPts val="0"/>
              </a:spcAft>
              <a:buClr>
                <a:schemeClr val="dk1"/>
              </a:buClr>
              <a:buSzPts val="2800"/>
              <a:buNone/>
              <a:defRPr>
                <a:solidFill>
                  <a:schemeClr val="dk1"/>
                </a:solidFill>
              </a:defRPr>
            </a:lvl9pPr>
          </a:lstStyle>
          <a:p/>
        </p:txBody>
      </p:sp>
      <p:sp>
        <p:nvSpPr>
          <p:cNvPr id="239" name="Google Shape;239;p21"/>
          <p:cNvSpPr txBox="1"/>
          <p:nvPr>
            <p:ph idx="3" type="body"/>
          </p:nvPr>
        </p:nvSpPr>
        <p:spPr>
          <a:xfrm>
            <a:off x="3870428" y="5786362"/>
            <a:ext cx="3287100" cy="34290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Clr>
                <a:schemeClr val="dk1"/>
              </a:buClr>
              <a:buSzPts val="2400"/>
              <a:buFont typeface="Albert Sans"/>
              <a:buChar char="●"/>
              <a:defRPr sz="2400">
                <a:solidFill>
                  <a:schemeClr val="dk1"/>
                </a:solidFill>
                <a:latin typeface="Albert Sans Medium"/>
                <a:ea typeface="Albert Sans Medium"/>
                <a:cs typeface="Albert Sans Medium"/>
                <a:sym typeface="Albert Sans Medium"/>
              </a:defRPr>
            </a:lvl1pPr>
            <a:lvl2pPr indent="-381000" lvl="1" marL="914400" algn="l">
              <a:lnSpc>
                <a:spcPct val="115000"/>
              </a:lnSpc>
              <a:spcBef>
                <a:spcPts val="0"/>
              </a:spcBef>
              <a:spcAft>
                <a:spcPts val="0"/>
              </a:spcAft>
              <a:buClr>
                <a:schemeClr val="dk1"/>
              </a:buClr>
              <a:buSzPts val="2400"/>
              <a:buFont typeface="Albert Sans"/>
              <a:buChar char="○"/>
              <a:defRPr sz="2400">
                <a:solidFill>
                  <a:schemeClr val="dk1"/>
                </a:solidFill>
                <a:latin typeface="Albert Sans Medium"/>
                <a:ea typeface="Albert Sans Medium"/>
                <a:cs typeface="Albert Sans Medium"/>
                <a:sym typeface="Albert Sans Medium"/>
              </a:defRPr>
            </a:lvl2pPr>
            <a:lvl3pPr indent="-381000" lvl="2" marL="1371600" algn="l">
              <a:lnSpc>
                <a:spcPct val="115000"/>
              </a:lnSpc>
              <a:spcBef>
                <a:spcPts val="0"/>
              </a:spcBef>
              <a:spcAft>
                <a:spcPts val="0"/>
              </a:spcAft>
              <a:buClr>
                <a:schemeClr val="dk1"/>
              </a:buClr>
              <a:buSzPts val="2400"/>
              <a:buFont typeface="Albert Sans"/>
              <a:buChar char="■"/>
              <a:defRPr sz="2400">
                <a:solidFill>
                  <a:schemeClr val="dk1"/>
                </a:solidFill>
                <a:latin typeface="Albert Sans Medium"/>
                <a:ea typeface="Albert Sans Medium"/>
                <a:cs typeface="Albert Sans Medium"/>
                <a:sym typeface="Albert Sans Medium"/>
              </a:defRPr>
            </a:lvl3pPr>
            <a:lvl4pPr indent="-381000" lvl="3" marL="1828800" algn="l">
              <a:lnSpc>
                <a:spcPct val="115000"/>
              </a:lnSpc>
              <a:spcBef>
                <a:spcPts val="0"/>
              </a:spcBef>
              <a:spcAft>
                <a:spcPts val="0"/>
              </a:spcAft>
              <a:buClr>
                <a:schemeClr val="dk1"/>
              </a:buClr>
              <a:buSzPts val="2400"/>
              <a:buFont typeface="Albert Sans"/>
              <a:buChar char="●"/>
              <a:defRPr sz="2400">
                <a:solidFill>
                  <a:schemeClr val="dk1"/>
                </a:solidFill>
                <a:latin typeface="Albert Sans Medium"/>
                <a:ea typeface="Albert Sans Medium"/>
                <a:cs typeface="Albert Sans Medium"/>
                <a:sym typeface="Albert Sans Medium"/>
              </a:defRPr>
            </a:lvl4pPr>
            <a:lvl5pPr indent="-381000" lvl="4" marL="2286000" algn="l">
              <a:lnSpc>
                <a:spcPct val="115000"/>
              </a:lnSpc>
              <a:spcBef>
                <a:spcPts val="0"/>
              </a:spcBef>
              <a:spcAft>
                <a:spcPts val="0"/>
              </a:spcAft>
              <a:buClr>
                <a:schemeClr val="dk1"/>
              </a:buClr>
              <a:buSzPts val="2400"/>
              <a:buFont typeface="Albert Sans"/>
              <a:buChar char="○"/>
              <a:defRPr sz="2400">
                <a:solidFill>
                  <a:schemeClr val="dk1"/>
                </a:solidFill>
                <a:latin typeface="Albert Sans Medium"/>
                <a:ea typeface="Albert Sans Medium"/>
                <a:cs typeface="Albert Sans Medium"/>
                <a:sym typeface="Albert Sans Medium"/>
              </a:defRPr>
            </a:lvl5pPr>
            <a:lvl6pPr indent="-381000" lvl="5" marL="2743200" algn="l">
              <a:lnSpc>
                <a:spcPct val="115000"/>
              </a:lnSpc>
              <a:spcBef>
                <a:spcPts val="0"/>
              </a:spcBef>
              <a:spcAft>
                <a:spcPts val="0"/>
              </a:spcAft>
              <a:buClr>
                <a:schemeClr val="dk1"/>
              </a:buClr>
              <a:buSzPts val="2400"/>
              <a:buFont typeface="Albert Sans"/>
              <a:buChar char="■"/>
              <a:defRPr sz="2400">
                <a:solidFill>
                  <a:schemeClr val="dk1"/>
                </a:solidFill>
                <a:latin typeface="Albert Sans Medium"/>
                <a:ea typeface="Albert Sans Medium"/>
                <a:cs typeface="Albert Sans Medium"/>
                <a:sym typeface="Albert Sans Medium"/>
              </a:defRPr>
            </a:lvl6pPr>
            <a:lvl7pPr indent="-381000" lvl="6" marL="3200400" algn="l">
              <a:lnSpc>
                <a:spcPct val="115000"/>
              </a:lnSpc>
              <a:spcBef>
                <a:spcPts val="0"/>
              </a:spcBef>
              <a:spcAft>
                <a:spcPts val="0"/>
              </a:spcAft>
              <a:buClr>
                <a:schemeClr val="dk1"/>
              </a:buClr>
              <a:buSzPts val="2400"/>
              <a:buFont typeface="Albert Sans"/>
              <a:buChar char="●"/>
              <a:defRPr sz="2400">
                <a:solidFill>
                  <a:schemeClr val="dk1"/>
                </a:solidFill>
                <a:latin typeface="Albert Sans Medium"/>
                <a:ea typeface="Albert Sans Medium"/>
                <a:cs typeface="Albert Sans Medium"/>
                <a:sym typeface="Albert Sans Medium"/>
              </a:defRPr>
            </a:lvl7pPr>
            <a:lvl8pPr indent="-381000" lvl="7" marL="3657600" algn="l">
              <a:lnSpc>
                <a:spcPct val="115000"/>
              </a:lnSpc>
              <a:spcBef>
                <a:spcPts val="0"/>
              </a:spcBef>
              <a:spcAft>
                <a:spcPts val="0"/>
              </a:spcAft>
              <a:buClr>
                <a:schemeClr val="dk1"/>
              </a:buClr>
              <a:buSzPts val="2400"/>
              <a:buFont typeface="Albert Sans"/>
              <a:buChar char="○"/>
              <a:defRPr sz="2400">
                <a:solidFill>
                  <a:schemeClr val="dk1"/>
                </a:solidFill>
                <a:latin typeface="Albert Sans Medium"/>
                <a:ea typeface="Albert Sans Medium"/>
                <a:cs typeface="Albert Sans Medium"/>
                <a:sym typeface="Albert Sans Medium"/>
              </a:defRPr>
            </a:lvl8pPr>
            <a:lvl9pPr indent="-381000" lvl="8" marL="4114800" algn="l">
              <a:lnSpc>
                <a:spcPct val="115000"/>
              </a:lnSpc>
              <a:spcBef>
                <a:spcPts val="0"/>
              </a:spcBef>
              <a:spcAft>
                <a:spcPts val="0"/>
              </a:spcAft>
              <a:buClr>
                <a:schemeClr val="dk1"/>
              </a:buClr>
              <a:buSzPts val="2400"/>
              <a:buFont typeface="Albert Sans"/>
              <a:buChar char="■"/>
              <a:defRPr sz="2400">
                <a:solidFill>
                  <a:schemeClr val="dk1"/>
                </a:solidFill>
                <a:latin typeface="Albert Sans Medium"/>
                <a:ea typeface="Albert Sans Medium"/>
                <a:cs typeface="Albert Sans Medium"/>
                <a:sym typeface="Albert Sans Medium"/>
              </a:defRPr>
            </a:lvl9pPr>
          </a:lstStyle>
          <a:p/>
        </p:txBody>
      </p:sp>
      <p:sp>
        <p:nvSpPr>
          <p:cNvPr id="240" name="Google Shape;240;p21"/>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pic>
        <p:nvPicPr>
          <p:cNvPr id="241" name="Google Shape;241;p21"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2">
  <p:cSld name="CUSTOM_9">
    <p:bg>
      <p:bgPr>
        <a:blipFill>
          <a:blip r:embed="rId2">
            <a:alphaModFix/>
          </a:blip>
          <a:stretch>
            <a:fillRect/>
          </a:stretch>
        </a:blipFill>
      </p:bgPr>
    </p:bg>
    <p:spTree>
      <p:nvGrpSpPr>
        <p:cNvPr id="242" name="Shape 242"/>
        <p:cNvGrpSpPr/>
        <p:nvPr/>
      </p:nvGrpSpPr>
      <p:grpSpPr>
        <a:xfrm>
          <a:off x="0" y="0"/>
          <a:ext cx="0" cy="0"/>
          <a:chOff x="0" y="0"/>
          <a:chExt cx="0" cy="0"/>
        </a:xfrm>
      </p:grpSpPr>
      <p:sp>
        <p:nvSpPr>
          <p:cNvPr id="243" name="Google Shape;243;p22"/>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244" name="Google Shape;244;p22"/>
          <p:cNvSpPr/>
          <p:nvPr>
            <p:ph idx="2" type="pic"/>
          </p:nvPr>
        </p:nvSpPr>
        <p:spPr>
          <a:xfrm>
            <a:off x="4169524" y="2100275"/>
            <a:ext cx="3392400" cy="7159800"/>
          </a:xfrm>
          <a:prstGeom prst="rect">
            <a:avLst/>
          </a:prstGeom>
          <a:noFill/>
          <a:ln>
            <a:noFill/>
          </a:ln>
        </p:spPr>
      </p:sp>
      <p:sp>
        <p:nvSpPr>
          <p:cNvPr id="245" name="Google Shape;245;p22"/>
          <p:cNvSpPr txBox="1"/>
          <p:nvPr>
            <p:ph type="title"/>
          </p:nvPr>
        </p:nvSpPr>
        <p:spPr>
          <a:xfrm>
            <a:off x="1382529" y="2786893"/>
            <a:ext cx="2455800" cy="4323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800"/>
              <a:buFont typeface="Epilogue SemiBold"/>
              <a:buNone/>
              <a:defRPr sz="38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3800"/>
              <a:buNone/>
              <a:defRPr sz="3800"/>
            </a:lvl2pPr>
            <a:lvl3pPr lvl="2" algn="l">
              <a:lnSpc>
                <a:spcPct val="115000"/>
              </a:lnSpc>
              <a:spcBef>
                <a:spcPts val="0"/>
              </a:spcBef>
              <a:spcAft>
                <a:spcPts val="0"/>
              </a:spcAft>
              <a:buSzPts val="3800"/>
              <a:buNone/>
              <a:defRPr sz="3800"/>
            </a:lvl3pPr>
            <a:lvl4pPr lvl="3" algn="l">
              <a:lnSpc>
                <a:spcPct val="115000"/>
              </a:lnSpc>
              <a:spcBef>
                <a:spcPts val="0"/>
              </a:spcBef>
              <a:spcAft>
                <a:spcPts val="0"/>
              </a:spcAft>
              <a:buSzPts val="3800"/>
              <a:buNone/>
              <a:defRPr sz="3800"/>
            </a:lvl4pPr>
            <a:lvl5pPr lvl="4" algn="l">
              <a:lnSpc>
                <a:spcPct val="115000"/>
              </a:lnSpc>
              <a:spcBef>
                <a:spcPts val="0"/>
              </a:spcBef>
              <a:spcAft>
                <a:spcPts val="0"/>
              </a:spcAft>
              <a:buSzPts val="3800"/>
              <a:buNone/>
              <a:defRPr sz="3800"/>
            </a:lvl5pPr>
            <a:lvl6pPr lvl="5" algn="l">
              <a:lnSpc>
                <a:spcPct val="115000"/>
              </a:lnSpc>
              <a:spcBef>
                <a:spcPts val="0"/>
              </a:spcBef>
              <a:spcAft>
                <a:spcPts val="0"/>
              </a:spcAft>
              <a:buSzPts val="3800"/>
              <a:buNone/>
              <a:defRPr sz="3800"/>
            </a:lvl6pPr>
            <a:lvl7pPr lvl="6" algn="l">
              <a:lnSpc>
                <a:spcPct val="115000"/>
              </a:lnSpc>
              <a:spcBef>
                <a:spcPts val="0"/>
              </a:spcBef>
              <a:spcAft>
                <a:spcPts val="0"/>
              </a:spcAft>
              <a:buSzPts val="3800"/>
              <a:buNone/>
              <a:defRPr sz="3800"/>
            </a:lvl7pPr>
            <a:lvl8pPr lvl="7" algn="l">
              <a:lnSpc>
                <a:spcPct val="115000"/>
              </a:lnSpc>
              <a:spcBef>
                <a:spcPts val="0"/>
              </a:spcBef>
              <a:spcAft>
                <a:spcPts val="0"/>
              </a:spcAft>
              <a:buSzPts val="3800"/>
              <a:buNone/>
              <a:defRPr sz="3800"/>
            </a:lvl8pPr>
            <a:lvl9pPr lvl="8" algn="l">
              <a:lnSpc>
                <a:spcPct val="115000"/>
              </a:lnSpc>
              <a:spcBef>
                <a:spcPts val="0"/>
              </a:spcBef>
              <a:spcAft>
                <a:spcPts val="0"/>
              </a:spcAft>
              <a:buSzPts val="3800"/>
              <a:buNone/>
              <a:defRPr sz="3800"/>
            </a:lvl9pPr>
          </a:lstStyle>
          <a:p/>
        </p:txBody>
      </p:sp>
      <p:sp>
        <p:nvSpPr>
          <p:cNvPr id="246" name="Google Shape;246;p22"/>
          <p:cNvSpPr txBox="1"/>
          <p:nvPr>
            <p:ph idx="1" type="subTitle"/>
          </p:nvPr>
        </p:nvSpPr>
        <p:spPr>
          <a:xfrm>
            <a:off x="1382529" y="7485697"/>
            <a:ext cx="2455800" cy="11883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000"/>
              <a:buNone/>
              <a:defRPr sz="2000">
                <a:solidFill>
                  <a:schemeClr val="dk1"/>
                </a:solidFill>
              </a:defRPr>
            </a:lvl1pPr>
            <a:lvl2pPr lvl="1" algn="l">
              <a:lnSpc>
                <a:spcPct val="115000"/>
              </a:lnSpc>
              <a:spcBef>
                <a:spcPts val="0"/>
              </a:spcBef>
              <a:spcAft>
                <a:spcPts val="0"/>
              </a:spcAft>
              <a:buClr>
                <a:schemeClr val="dk1"/>
              </a:buClr>
              <a:buSzPts val="2000"/>
              <a:buNone/>
              <a:defRPr sz="2000">
                <a:solidFill>
                  <a:schemeClr val="dk1"/>
                </a:solidFill>
              </a:defRPr>
            </a:lvl2pPr>
            <a:lvl3pPr lvl="2" algn="l">
              <a:lnSpc>
                <a:spcPct val="115000"/>
              </a:lnSpc>
              <a:spcBef>
                <a:spcPts val="0"/>
              </a:spcBef>
              <a:spcAft>
                <a:spcPts val="0"/>
              </a:spcAft>
              <a:buClr>
                <a:schemeClr val="dk1"/>
              </a:buClr>
              <a:buSzPts val="2000"/>
              <a:buNone/>
              <a:defRPr sz="2000">
                <a:solidFill>
                  <a:schemeClr val="dk1"/>
                </a:solidFill>
              </a:defRPr>
            </a:lvl3pPr>
            <a:lvl4pPr lvl="3" algn="l">
              <a:lnSpc>
                <a:spcPct val="115000"/>
              </a:lnSpc>
              <a:spcBef>
                <a:spcPts val="0"/>
              </a:spcBef>
              <a:spcAft>
                <a:spcPts val="0"/>
              </a:spcAft>
              <a:buClr>
                <a:schemeClr val="dk1"/>
              </a:buClr>
              <a:buSzPts val="2000"/>
              <a:buNone/>
              <a:defRPr sz="2000">
                <a:solidFill>
                  <a:schemeClr val="dk1"/>
                </a:solidFill>
              </a:defRPr>
            </a:lvl4pPr>
            <a:lvl5pPr lvl="4" algn="l">
              <a:lnSpc>
                <a:spcPct val="115000"/>
              </a:lnSpc>
              <a:spcBef>
                <a:spcPts val="0"/>
              </a:spcBef>
              <a:spcAft>
                <a:spcPts val="0"/>
              </a:spcAft>
              <a:buClr>
                <a:schemeClr val="dk1"/>
              </a:buClr>
              <a:buSzPts val="2000"/>
              <a:buNone/>
              <a:defRPr sz="2000">
                <a:solidFill>
                  <a:schemeClr val="dk1"/>
                </a:solidFill>
              </a:defRPr>
            </a:lvl5pPr>
            <a:lvl6pPr lvl="5" algn="l">
              <a:lnSpc>
                <a:spcPct val="115000"/>
              </a:lnSpc>
              <a:spcBef>
                <a:spcPts val="0"/>
              </a:spcBef>
              <a:spcAft>
                <a:spcPts val="0"/>
              </a:spcAft>
              <a:buClr>
                <a:schemeClr val="dk1"/>
              </a:buClr>
              <a:buSzPts val="2000"/>
              <a:buNone/>
              <a:defRPr sz="2000">
                <a:solidFill>
                  <a:schemeClr val="dk1"/>
                </a:solidFill>
              </a:defRPr>
            </a:lvl6pPr>
            <a:lvl7pPr lvl="6" algn="l">
              <a:lnSpc>
                <a:spcPct val="115000"/>
              </a:lnSpc>
              <a:spcBef>
                <a:spcPts val="0"/>
              </a:spcBef>
              <a:spcAft>
                <a:spcPts val="0"/>
              </a:spcAft>
              <a:buClr>
                <a:schemeClr val="dk1"/>
              </a:buClr>
              <a:buSzPts val="2000"/>
              <a:buNone/>
              <a:defRPr sz="2000">
                <a:solidFill>
                  <a:schemeClr val="dk1"/>
                </a:solidFill>
              </a:defRPr>
            </a:lvl7pPr>
            <a:lvl8pPr lvl="7" algn="l">
              <a:lnSpc>
                <a:spcPct val="115000"/>
              </a:lnSpc>
              <a:spcBef>
                <a:spcPts val="0"/>
              </a:spcBef>
              <a:spcAft>
                <a:spcPts val="0"/>
              </a:spcAft>
              <a:buClr>
                <a:schemeClr val="dk1"/>
              </a:buClr>
              <a:buSzPts val="2000"/>
              <a:buNone/>
              <a:defRPr sz="2000">
                <a:solidFill>
                  <a:schemeClr val="dk1"/>
                </a:solidFill>
              </a:defRPr>
            </a:lvl8pPr>
            <a:lvl9pPr lvl="8" algn="l">
              <a:lnSpc>
                <a:spcPct val="115000"/>
              </a:lnSpc>
              <a:spcBef>
                <a:spcPts val="0"/>
              </a:spcBef>
              <a:spcAft>
                <a:spcPts val="0"/>
              </a:spcAft>
              <a:buClr>
                <a:schemeClr val="dk1"/>
              </a:buClr>
              <a:buSzPts val="2000"/>
              <a:buNone/>
              <a:defRPr sz="2000">
                <a:solidFill>
                  <a:schemeClr val="dk1"/>
                </a:solidFill>
              </a:defRPr>
            </a:lvl9pPr>
          </a:lstStyle>
          <a:p/>
        </p:txBody>
      </p:sp>
      <p:pic>
        <p:nvPicPr>
          <p:cNvPr id="247" name="Google Shape;247;p22"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rds with image">
  <p:cSld name="CUSTOM_10">
    <p:bg>
      <p:bgPr>
        <a:blipFill>
          <a:blip r:embed="rId2">
            <a:alphaModFix/>
          </a:blip>
          <a:stretch>
            <a:fillRect/>
          </a:stretch>
        </a:blipFill>
      </p:bgPr>
    </p:bg>
    <p:spTree>
      <p:nvGrpSpPr>
        <p:cNvPr id="248" name="Shape 248"/>
        <p:cNvGrpSpPr/>
        <p:nvPr/>
      </p:nvGrpSpPr>
      <p:grpSpPr>
        <a:xfrm>
          <a:off x="0" y="0"/>
          <a:ext cx="0" cy="0"/>
          <a:chOff x="0" y="0"/>
          <a:chExt cx="0" cy="0"/>
        </a:xfrm>
      </p:grpSpPr>
      <p:sp>
        <p:nvSpPr>
          <p:cNvPr id="249" name="Google Shape;249;p23"/>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250" name="Google Shape;250;p23"/>
          <p:cNvSpPr/>
          <p:nvPr/>
        </p:nvSpPr>
        <p:spPr>
          <a:xfrm>
            <a:off x="426671" y="3231372"/>
            <a:ext cx="21453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51" name="Google Shape;251;p23"/>
          <p:cNvSpPr txBox="1"/>
          <p:nvPr>
            <p:ph type="title"/>
          </p:nvPr>
        </p:nvSpPr>
        <p:spPr>
          <a:xfrm>
            <a:off x="556012" y="6141946"/>
            <a:ext cx="1890600" cy="9681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2400"/>
              <a:buNone/>
              <a:defRPr sz="2400"/>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252" name="Google Shape;252;p23"/>
          <p:cNvSpPr/>
          <p:nvPr>
            <p:ph idx="2" type="pic"/>
          </p:nvPr>
        </p:nvSpPr>
        <p:spPr>
          <a:xfrm>
            <a:off x="426650" y="3231243"/>
            <a:ext cx="2145300" cy="2701500"/>
          </a:xfrm>
          <a:prstGeom prst="round2SameRect">
            <a:avLst>
              <a:gd fmla="val 9882" name="adj1"/>
              <a:gd fmla="val 0" name="adj2"/>
            </a:avLst>
          </a:prstGeom>
          <a:noFill/>
          <a:ln>
            <a:noFill/>
          </a:ln>
        </p:spPr>
      </p:sp>
      <p:sp>
        <p:nvSpPr>
          <p:cNvPr id="253" name="Google Shape;253;p23"/>
          <p:cNvSpPr/>
          <p:nvPr/>
        </p:nvSpPr>
        <p:spPr>
          <a:xfrm>
            <a:off x="2708336" y="3231372"/>
            <a:ext cx="21453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54" name="Google Shape;254;p23"/>
          <p:cNvSpPr txBox="1"/>
          <p:nvPr>
            <p:ph idx="3" type="title"/>
          </p:nvPr>
        </p:nvSpPr>
        <p:spPr>
          <a:xfrm>
            <a:off x="2837678" y="6141946"/>
            <a:ext cx="18906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255" name="Google Shape;255;p23"/>
          <p:cNvSpPr/>
          <p:nvPr>
            <p:ph idx="4" type="pic"/>
          </p:nvPr>
        </p:nvSpPr>
        <p:spPr>
          <a:xfrm>
            <a:off x="2708316" y="3231243"/>
            <a:ext cx="2145300" cy="2701500"/>
          </a:xfrm>
          <a:prstGeom prst="round2SameRect">
            <a:avLst>
              <a:gd fmla="val 9882" name="adj1"/>
              <a:gd fmla="val 0" name="adj2"/>
            </a:avLst>
          </a:prstGeom>
          <a:noFill/>
          <a:ln>
            <a:noFill/>
          </a:ln>
        </p:spPr>
      </p:sp>
      <p:sp>
        <p:nvSpPr>
          <p:cNvPr id="256" name="Google Shape;256;p23"/>
          <p:cNvSpPr/>
          <p:nvPr/>
        </p:nvSpPr>
        <p:spPr>
          <a:xfrm>
            <a:off x="4990002" y="3231372"/>
            <a:ext cx="21453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57" name="Google Shape;257;p23"/>
          <p:cNvSpPr txBox="1"/>
          <p:nvPr>
            <p:ph idx="5" type="title"/>
          </p:nvPr>
        </p:nvSpPr>
        <p:spPr>
          <a:xfrm>
            <a:off x="5119344" y="6141946"/>
            <a:ext cx="18906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258" name="Google Shape;258;p23"/>
          <p:cNvSpPr/>
          <p:nvPr>
            <p:ph idx="6" type="pic"/>
          </p:nvPr>
        </p:nvSpPr>
        <p:spPr>
          <a:xfrm>
            <a:off x="4989981" y="3231243"/>
            <a:ext cx="2145300" cy="2701500"/>
          </a:xfrm>
          <a:prstGeom prst="round2SameRect">
            <a:avLst>
              <a:gd fmla="val 9882" name="adj1"/>
              <a:gd fmla="val 0" name="adj2"/>
            </a:avLst>
          </a:prstGeom>
          <a:noFill/>
          <a:ln>
            <a:noFill/>
          </a:ln>
        </p:spPr>
      </p:sp>
      <p:sp>
        <p:nvSpPr>
          <p:cNvPr id="259" name="Google Shape;259;p23"/>
          <p:cNvSpPr/>
          <p:nvPr/>
        </p:nvSpPr>
        <p:spPr>
          <a:xfrm>
            <a:off x="0" y="0"/>
            <a:ext cx="7562100" cy="2993832"/>
          </a:xfrm>
          <a:prstGeom prst="flowChartOffpageConnector">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60" name="Google Shape;260;p23"/>
          <p:cNvSpPr txBox="1"/>
          <p:nvPr>
            <p:ph idx="7" type="title"/>
          </p:nvPr>
        </p:nvSpPr>
        <p:spPr>
          <a:xfrm>
            <a:off x="331896" y="858591"/>
            <a:ext cx="6807900" cy="1521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261" name="Google Shape;261;p23"/>
          <p:cNvSpPr txBox="1"/>
          <p:nvPr>
            <p:ph idx="1" type="body"/>
          </p:nvPr>
        </p:nvSpPr>
        <p:spPr>
          <a:xfrm>
            <a:off x="603359" y="7240233"/>
            <a:ext cx="17805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62" name="Google Shape;262;p23"/>
          <p:cNvSpPr txBox="1"/>
          <p:nvPr>
            <p:ph idx="8" type="body"/>
          </p:nvPr>
        </p:nvSpPr>
        <p:spPr>
          <a:xfrm>
            <a:off x="2890814" y="7240233"/>
            <a:ext cx="17805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63" name="Google Shape;263;p23"/>
          <p:cNvSpPr txBox="1"/>
          <p:nvPr>
            <p:ph idx="9" type="body"/>
          </p:nvPr>
        </p:nvSpPr>
        <p:spPr>
          <a:xfrm>
            <a:off x="5178269" y="7240233"/>
            <a:ext cx="17805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264" name="Google Shape;264;p23"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ards with image">
  <p:cSld name="CUSTOM_10_1">
    <p:bg>
      <p:bgPr>
        <a:blipFill>
          <a:blip r:embed="rId2">
            <a:alphaModFix/>
          </a:blip>
          <a:stretch>
            <a:fillRect/>
          </a:stretch>
        </a:blipFill>
      </p:bgPr>
    </p:bg>
    <p:spTree>
      <p:nvGrpSpPr>
        <p:cNvPr id="265" name="Shape 265"/>
        <p:cNvGrpSpPr/>
        <p:nvPr/>
      </p:nvGrpSpPr>
      <p:grpSpPr>
        <a:xfrm>
          <a:off x="0" y="0"/>
          <a:ext cx="0" cy="0"/>
          <a:chOff x="0" y="0"/>
          <a:chExt cx="0" cy="0"/>
        </a:xfrm>
      </p:grpSpPr>
      <p:sp>
        <p:nvSpPr>
          <p:cNvPr id="266" name="Google Shape;266;p24"/>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267" name="Google Shape;267;p24"/>
          <p:cNvSpPr/>
          <p:nvPr/>
        </p:nvSpPr>
        <p:spPr>
          <a:xfrm>
            <a:off x="237490" y="3231372"/>
            <a:ext cx="16899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68" name="Google Shape;268;p24"/>
          <p:cNvSpPr txBox="1"/>
          <p:nvPr>
            <p:ph type="title"/>
          </p:nvPr>
        </p:nvSpPr>
        <p:spPr>
          <a:xfrm>
            <a:off x="339361" y="6141946"/>
            <a:ext cx="1489200" cy="9681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2400"/>
              <a:buNone/>
              <a:defRPr sz="2400"/>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269" name="Google Shape;269;p24"/>
          <p:cNvSpPr/>
          <p:nvPr>
            <p:ph idx="2" type="pic"/>
          </p:nvPr>
        </p:nvSpPr>
        <p:spPr>
          <a:xfrm>
            <a:off x="237473" y="3231243"/>
            <a:ext cx="1689900" cy="2701500"/>
          </a:xfrm>
          <a:prstGeom prst="round2SameRect">
            <a:avLst>
              <a:gd fmla="val 9882" name="adj1"/>
              <a:gd fmla="val 0" name="adj2"/>
            </a:avLst>
          </a:prstGeom>
          <a:noFill/>
          <a:ln>
            <a:noFill/>
          </a:ln>
        </p:spPr>
      </p:sp>
      <p:sp>
        <p:nvSpPr>
          <p:cNvPr id="270" name="Google Shape;270;p24"/>
          <p:cNvSpPr/>
          <p:nvPr/>
        </p:nvSpPr>
        <p:spPr>
          <a:xfrm>
            <a:off x="0" y="0"/>
            <a:ext cx="7562100" cy="2993832"/>
          </a:xfrm>
          <a:prstGeom prst="flowChartOffpageConnector">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71" name="Google Shape;271;p24"/>
          <p:cNvSpPr txBox="1"/>
          <p:nvPr>
            <p:ph idx="3" type="title"/>
          </p:nvPr>
        </p:nvSpPr>
        <p:spPr>
          <a:xfrm>
            <a:off x="331896" y="858591"/>
            <a:ext cx="6807900" cy="1521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272" name="Google Shape;272;p24"/>
          <p:cNvSpPr/>
          <p:nvPr/>
        </p:nvSpPr>
        <p:spPr>
          <a:xfrm>
            <a:off x="2036597" y="3231372"/>
            <a:ext cx="16899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73" name="Google Shape;273;p24"/>
          <p:cNvSpPr txBox="1"/>
          <p:nvPr>
            <p:ph idx="4" type="title"/>
          </p:nvPr>
        </p:nvSpPr>
        <p:spPr>
          <a:xfrm>
            <a:off x="2138468" y="6141946"/>
            <a:ext cx="14892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274" name="Google Shape;274;p24"/>
          <p:cNvSpPr/>
          <p:nvPr>
            <p:ph idx="5" type="pic"/>
          </p:nvPr>
        </p:nvSpPr>
        <p:spPr>
          <a:xfrm>
            <a:off x="2036580" y="3231243"/>
            <a:ext cx="1689900" cy="2701500"/>
          </a:xfrm>
          <a:prstGeom prst="round2SameRect">
            <a:avLst>
              <a:gd fmla="val 9882" name="adj1"/>
              <a:gd fmla="val 0" name="adj2"/>
            </a:avLst>
          </a:prstGeom>
          <a:noFill/>
          <a:ln>
            <a:noFill/>
          </a:ln>
        </p:spPr>
      </p:sp>
      <p:sp>
        <p:nvSpPr>
          <p:cNvPr id="275" name="Google Shape;275;p24"/>
          <p:cNvSpPr/>
          <p:nvPr/>
        </p:nvSpPr>
        <p:spPr>
          <a:xfrm>
            <a:off x="3835704" y="3231372"/>
            <a:ext cx="16899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76" name="Google Shape;276;p24"/>
          <p:cNvSpPr txBox="1"/>
          <p:nvPr>
            <p:ph idx="6" type="title"/>
          </p:nvPr>
        </p:nvSpPr>
        <p:spPr>
          <a:xfrm>
            <a:off x="3937575" y="6141946"/>
            <a:ext cx="14892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277" name="Google Shape;277;p24"/>
          <p:cNvSpPr/>
          <p:nvPr>
            <p:ph idx="7" type="pic"/>
          </p:nvPr>
        </p:nvSpPr>
        <p:spPr>
          <a:xfrm>
            <a:off x="3835687" y="3231243"/>
            <a:ext cx="1689900" cy="2701500"/>
          </a:xfrm>
          <a:prstGeom prst="round2SameRect">
            <a:avLst>
              <a:gd fmla="val 9882" name="adj1"/>
              <a:gd fmla="val 0" name="adj2"/>
            </a:avLst>
          </a:prstGeom>
          <a:noFill/>
          <a:ln>
            <a:noFill/>
          </a:ln>
        </p:spPr>
      </p:sp>
      <p:sp>
        <p:nvSpPr>
          <p:cNvPr id="278" name="Google Shape;278;p24"/>
          <p:cNvSpPr/>
          <p:nvPr/>
        </p:nvSpPr>
        <p:spPr>
          <a:xfrm>
            <a:off x="5634811" y="3231372"/>
            <a:ext cx="16899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79" name="Google Shape;279;p24"/>
          <p:cNvSpPr txBox="1"/>
          <p:nvPr>
            <p:ph idx="8" type="title"/>
          </p:nvPr>
        </p:nvSpPr>
        <p:spPr>
          <a:xfrm>
            <a:off x="5736682" y="6141946"/>
            <a:ext cx="14892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280" name="Google Shape;280;p24"/>
          <p:cNvSpPr/>
          <p:nvPr>
            <p:ph idx="9" type="pic"/>
          </p:nvPr>
        </p:nvSpPr>
        <p:spPr>
          <a:xfrm>
            <a:off x="5634795" y="3231243"/>
            <a:ext cx="1689900" cy="2701500"/>
          </a:xfrm>
          <a:prstGeom prst="round2SameRect">
            <a:avLst>
              <a:gd fmla="val 9882" name="adj1"/>
              <a:gd fmla="val 0" name="adj2"/>
            </a:avLst>
          </a:prstGeom>
          <a:noFill/>
          <a:ln>
            <a:noFill/>
          </a:ln>
        </p:spPr>
      </p:sp>
      <p:sp>
        <p:nvSpPr>
          <p:cNvPr id="281" name="Google Shape;281;p24"/>
          <p:cNvSpPr txBox="1"/>
          <p:nvPr>
            <p:ph idx="1" type="body"/>
          </p:nvPr>
        </p:nvSpPr>
        <p:spPr>
          <a:xfrm>
            <a:off x="339360" y="7319413"/>
            <a:ext cx="14742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82" name="Google Shape;282;p24"/>
          <p:cNvSpPr txBox="1"/>
          <p:nvPr>
            <p:ph idx="13" type="body"/>
          </p:nvPr>
        </p:nvSpPr>
        <p:spPr>
          <a:xfrm>
            <a:off x="2144399" y="7319413"/>
            <a:ext cx="14742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83" name="Google Shape;283;p24"/>
          <p:cNvSpPr txBox="1"/>
          <p:nvPr>
            <p:ph idx="14" type="body"/>
          </p:nvPr>
        </p:nvSpPr>
        <p:spPr>
          <a:xfrm>
            <a:off x="3943499" y="7319413"/>
            <a:ext cx="14742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284" name="Google Shape;284;p24"/>
          <p:cNvSpPr txBox="1"/>
          <p:nvPr>
            <p:ph idx="15" type="body"/>
          </p:nvPr>
        </p:nvSpPr>
        <p:spPr>
          <a:xfrm>
            <a:off x="5742599" y="7319413"/>
            <a:ext cx="14742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285" name="Google Shape;285;p24"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rds with image dark">
  <p:cSld name="CUSTOM_10_2">
    <p:bg>
      <p:bgPr>
        <a:blipFill>
          <a:blip r:embed="rId2">
            <a:alphaModFix/>
          </a:blip>
          <a:stretch>
            <a:fillRect/>
          </a:stretch>
        </a:blipFill>
      </p:bgPr>
    </p:bg>
    <p:spTree>
      <p:nvGrpSpPr>
        <p:cNvPr id="286" name="Shape 286"/>
        <p:cNvGrpSpPr/>
        <p:nvPr/>
      </p:nvGrpSpPr>
      <p:grpSpPr>
        <a:xfrm>
          <a:off x="0" y="0"/>
          <a:ext cx="0" cy="0"/>
          <a:chOff x="0" y="0"/>
          <a:chExt cx="0" cy="0"/>
        </a:xfrm>
      </p:grpSpPr>
      <p:sp>
        <p:nvSpPr>
          <p:cNvPr id="287" name="Google Shape;287;p25"/>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288" name="Google Shape;288;p25"/>
          <p:cNvSpPr/>
          <p:nvPr/>
        </p:nvSpPr>
        <p:spPr>
          <a:xfrm>
            <a:off x="426671" y="3231372"/>
            <a:ext cx="21453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89" name="Google Shape;289;p25"/>
          <p:cNvSpPr txBox="1"/>
          <p:nvPr>
            <p:ph type="title"/>
          </p:nvPr>
        </p:nvSpPr>
        <p:spPr>
          <a:xfrm>
            <a:off x="556012" y="6141946"/>
            <a:ext cx="1890600" cy="9681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2400"/>
              <a:buNone/>
              <a:defRPr sz="2400"/>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290" name="Google Shape;290;p25"/>
          <p:cNvSpPr/>
          <p:nvPr>
            <p:ph idx="2" type="pic"/>
          </p:nvPr>
        </p:nvSpPr>
        <p:spPr>
          <a:xfrm>
            <a:off x="426650" y="3231243"/>
            <a:ext cx="2145300" cy="2701500"/>
          </a:xfrm>
          <a:prstGeom prst="round2SameRect">
            <a:avLst>
              <a:gd fmla="val 9882" name="adj1"/>
              <a:gd fmla="val 0" name="adj2"/>
            </a:avLst>
          </a:prstGeom>
          <a:noFill/>
          <a:ln>
            <a:noFill/>
          </a:ln>
        </p:spPr>
      </p:sp>
      <p:sp>
        <p:nvSpPr>
          <p:cNvPr id="291" name="Google Shape;291;p25"/>
          <p:cNvSpPr/>
          <p:nvPr/>
        </p:nvSpPr>
        <p:spPr>
          <a:xfrm>
            <a:off x="2708336" y="3231372"/>
            <a:ext cx="21453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92" name="Google Shape;292;p25"/>
          <p:cNvSpPr txBox="1"/>
          <p:nvPr>
            <p:ph idx="3" type="title"/>
          </p:nvPr>
        </p:nvSpPr>
        <p:spPr>
          <a:xfrm>
            <a:off x="2837678" y="6141946"/>
            <a:ext cx="18906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293" name="Google Shape;293;p25"/>
          <p:cNvSpPr/>
          <p:nvPr>
            <p:ph idx="4" type="pic"/>
          </p:nvPr>
        </p:nvSpPr>
        <p:spPr>
          <a:xfrm>
            <a:off x="2708316" y="3231243"/>
            <a:ext cx="2145300" cy="2701500"/>
          </a:xfrm>
          <a:prstGeom prst="round2SameRect">
            <a:avLst>
              <a:gd fmla="val 9882" name="adj1"/>
              <a:gd fmla="val 0" name="adj2"/>
            </a:avLst>
          </a:prstGeom>
          <a:noFill/>
          <a:ln>
            <a:noFill/>
          </a:ln>
        </p:spPr>
      </p:sp>
      <p:sp>
        <p:nvSpPr>
          <p:cNvPr id="294" name="Google Shape;294;p25"/>
          <p:cNvSpPr/>
          <p:nvPr/>
        </p:nvSpPr>
        <p:spPr>
          <a:xfrm>
            <a:off x="4990002" y="3231372"/>
            <a:ext cx="21453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95" name="Google Shape;295;p25"/>
          <p:cNvSpPr txBox="1"/>
          <p:nvPr>
            <p:ph idx="5" type="title"/>
          </p:nvPr>
        </p:nvSpPr>
        <p:spPr>
          <a:xfrm>
            <a:off x="5119344" y="6141946"/>
            <a:ext cx="18906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296" name="Google Shape;296;p25"/>
          <p:cNvSpPr/>
          <p:nvPr>
            <p:ph idx="6" type="pic"/>
          </p:nvPr>
        </p:nvSpPr>
        <p:spPr>
          <a:xfrm>
            <a:off x="4989981" y="3231243"/>
            <a:ext cx="2145300" cy="2701500"/>
          </a:xfrm>
          <a:prstGeom prst="round2SameRect">
            <a:avLst>
              <a:gd fmla="val 9882" name="adj1"/>
              <a:gd fmla="val 0" name="adj2"/>
            </a:avLst>
          </a:prstGeom>
          <a:noFill/>
          <a:ln>
            <a:noFill/>
          </a:ln>
        </p:spPr>
      </p:sp>
      <p:sp>
        <p:nvSpPr>
          <p:cNvPr id="297" name="Google Shape;297;p25"/>
          <p:cNvSpPr/>
          <p:nvPr/>
        </p:nvSpPr>
        <p:spPr>
          <a:xfrm>
            <a:off x="0" y="0"/>
            <a:ext cx="7562100" cy="2993832"/>
          </a:xfrm>
          <a:prstGeom prst="flowChartOffpageConnector">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298" name="Google Shape;298;p25"/>
          <p:cNvSpPr txBox="1"/>
          <p:nvPr>
            <p:ph idx="7" type="title"/>
          </p:nvPr>
        </p:nvSpPr>
        <p:spPr>
          <a:xfrm>
            <a:off x="331896" y="858591"/>
            <a:ext cx="6807900" cy="1521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299" name="Google Shape;299;p25"/>
          <p:cNvSpPr txBox="1"/>
          <p:nvPr>
            <p:ph idx="1" type="body"/>
          </p:nvPr>
        </p:nvSpPr>
        <p:spPr>
          <a:xfrm>
            <a:off x="603359" y="7240233"/>
            <a:ext cx="17805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300" name="Google Shape;300;p25"/>
          <p:cNvSpPr txBox="1"/>
          <p:nvPr>
            <p:ph idx="8" type="body"/>
          </p:nvPr>
        </p:nvSpPr>
        <p:spPr>
          <a:xfrm>
            <a:off x="2890814" y="7240233"/>
            <a:ext cx="17805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301" name="Google Shape;301;p25"/>
          <p:cNvSpPr txBox="1"/>
          <p:nvPr>
            <p:ph idx="9" type="body"/>
          </p:nvPr>
        </p:nvSpPr>
        <p:spPr>
          <a:xfrm>
            <a:off x="5178269" y="7240233"/>
            <a:ext cx="17805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302" name="Google Shape;302;p25"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ards with image dark">
  <p:cSld name="CUSTOM_10_1_1">
    <p:bg>
      <p:bgPr>
        <a:blipFill>
          <a:blip r:embed="rId2">
            <a:alphaModFix/>
          </a:blip>
          <a:stretch>
            <a:fillRect/>
          </a:stretch>
        </a:blipFill>
      </p:bgPr>
    </p:bg>
    <p:spTree>
      <p:nvGrpSpPr>
        <p:cNvPr id="303" name="Shape 303"/>
        <p:cNvGrpSpPr/>
        <p:nvPr/>
      </p:nvGrpSpPr>
      <p:grpSpPr>
        <a:xfrm>
          <a:off x="0" y="0"/>
          <a:ext cx="0" cy="0"/>
          <a:chOff x="0" y="0"/>
          <a:chExt cx="0" cy="0"/>
        </a:xfrm>
      </p:grpSpPr>
      <p:sp>
        <p:nvSpPr>
          <p:cNvPr id="304" name="Google Shape;304;p26"/>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305" name="Google Shape;305;p26"/>
          <p:cNvSpPr/>
          <p:nvPr/>
        </p:nvSpPr>
        <p:spPr>
          <a:xfrm>
            <a:off x="237490" y="3231372"/>
            <a:ext cx="16899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306" name="Google Shape;306;p26"/>
          <p:cNvSpPr txBox="1"/>
          <p:nvPr>
            <p:ph type="title"/>
          </p:nvPr>
        </p:nvSpPr>
        <p:spPr>
          <a:xfrm>
            <a:off x="339361" y="6141946"/>
            <a:ext cx="1489200" cy="9681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chemeClr val="lt1"/>
              </a:buClr>
              <a:buSzPts val="2400"/>
              <a:buNone/>
              <a:defRPr sz="2400"/>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307" name="Google Shape;307;p26"/>
          <p:cNvSpPr/>
          <p:nvPr>
            <p:ph idx="2" type="pic"/>
          </p:nvPr>
        </p:nvSpPr>
        <p:spPr>
          <a:xfrm>
            <a:off x="237473" y="3231243"/>
            <a:ext cx="1689900" cy="2701500"/>
          </a:xfrm>
          <a:prstGeom prst="round2SameRect">
            <a:avLst>
              <a:gd fmla="val 9882" name="adj1"/>
              <a:gd fmla="val 0" name="adj2"/>
            </a:avLst>
          </a:prstGeom>
          <a:noFill/>
          <a:ln>
            <a:noFill/>
          </a:ln>
        </p:spPr>
      </p:sp>
      <p:sp>
        <p:nvSpPr>
          <p:cNvPr id="308" name="Google Shape;308;p26"/>
          <p:cNvSpPr/>
          <p:nvPr/>
        </p:nvSpPr>
        <p:spPr>
          <a:xfrm>
            <a:off x="0" y="0"/>
            <a:ext cx="7562100" cy="2993832"/>
          </a:xfrm>
          <a:prstGeom prst="flowChartOffpageConnector">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309" name="Google Shape;309;p26"/>
          <p:cNvSpPr txBox="1"/>
          <p:nvPr>
            <p:ph idx="3" type="title"/>
          </p:nvPr>
        </p:nvSpPr>
        <p:spPr>
          <a:xfrm>
            <a:off x="331896" y="858591"/>
            <a:ext cx="6807900" cy="1521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310" name="Google Shape;310;p26"/>
          <p:cNvSpPr/>
          <p:nvPr/>
        </p:nvSpPr>
        <p:spPr>
          <a:xfrm>
            <a:off x="2036597" y="3231372"/>
            <a:ext cx="16899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311" name="Google Shape;311;p26"/>
          <p:cNvSpPr txBox="1"/>
          <p:nvPr>
            <p:ph idx="4" type="title"/>
          </p:nvPr>
        </p:nvSpPr>
        <p:spPr>
          <a:xfrm>
            <a:off x="2138468" y="6141946"/>
            <a:ext cx="14892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312" name="Google Shape;312;p26"/>
          <p:cNvSpPr/>
          <p:nvPr>
            <p:ph idx="5" type="pic"/>
          </p:nvPr>
        </p:nvSpPr>
        <p:spPr>
          <a:xfrm>
            <a:off x="2036580" y="3231243"/>
            <a:ext cx="1689900" cy="2701500"/>
          </a:xfrm>
          <a:prstGeom prst="round2SameRect">
            <a:avLst>
              <a:gd fmla="val 9882" name="adj1"/>
              <a:gd fmla="val 0" name="adj2"/>
            </a:avLst>
          </a:prstGeom>
          <a:noFill/>
          <a:ln>
            <a:noFill/>
          </a:ln>
        </p:spPr>
      </p:sp>
      <p:sp>
        <p:nvSpPr>
          <p:cNvPr id="313" name="Google Shape;313;p26"/>
          <p:cNvSpPr/>
          <p:nvPr/>
        </p:nvSpPr>
        <p:spPr>
          <a:xfrm>
            <a:off x="3835704" y="3231372"/>
            <a:ext cx="16899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314" name="Google Shape;314;p26"/>
          <p:cNvSpPr txBox="1"/>
          <p:nvPr>
            <p:ph idx="6" type="title"/>
          </p:nvPr>
        </p:nvSpPr>
        <p:spPr>
          <a:xfrm>
            <a:off x="3937575" y="6141946"/>
            <a:ext cx="14892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315" name="Google Shape;315;p26"/>
          <p:cNvSpPr/>
          <p:nvPr>
            <p:ph idx="7" type="pic"/>
          </p:nvPr>
        </p:nvSpPr>
        <p:spPr>
          <a:xfrm>
            <a:off x="3835687" y="3231243"/>
            <a:ext cx="1689900" cy="2701500"/>
          </a:xfrm>
          <a:prstGeom prst="round2SameRect">
            <a:avLst>
              <a:gd fmla="val 9882" name="adj1"/>
              <a:gd fmla="val 0" name="adj2"/>
            </a:avLst>
          </a:prstGeom>
          <a:noFill/>
          <a:ln>
            <a:noFill/>
          </a:ln>
        </p:spPr>
      </p:sp>
      <p:sp>
        <p:nvSpPr>
          <p:cNvPr id="316" name="Google Shape;316;p26"/>
          <p:cNvSpPr/>
          <p:nvPr/>
        </p:nvSpPr>
        <p:spPr>
          <a:xfrm>
            <a:off x="5634811" y="3231372"/>
            <a:ext cx="1689900" cy="6007800"/>
          </a:xfrm>
          <a:prstGeom prst="roundRect">
            <a:avLst>
              <a:gd fmla="val 5207" name="adj"/>
            </a:avLst>
          </a:prstGeom>
          <a:solidFill>
            <a:schemeClr val="dk1"/>
          </a:solidFill>
          <a:ln>
            <a:noFill/>
          </a:ln>
          <a:effectLst>
            <a:outerShdw blurRad="585788" rotWithShape="0" algn="bl" dir="5400000" dist="171450">
              <a:schemeClr val="lt1">
                <a:alpha val="8627"/>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317" name="Google Shape;317;p26"/>
          <p:cNvSpPr txBox="1"/>
          <p:nvPr>
            <p:ph idx="8" type="title"/>
          </p:nvPr>
        </p:nvSpPr>
        <p:spPr>
          <a:xfrm>
            <a:off x="5736682" y="6141946"/>
            <a:ext cx="1489200" cy="968100"/>
          </a:xfrm>
          <a:prstGeom prst="rect">
            <a:avLst/>
          </a:prstGeom>
          <a:noFill/>
          <a:ln>
            <a:noFill/>
          </a:ln>
        </p:spPr>
        <p:txBody>
          <a:bodyPr anchorCtr="0" anchor="ctr" bIns="0" lIns="0" spcFirstLastPara="1" rIns="0" wrap="square" tIns="0">
            <a:noAutofit/>
          </a:bodyPr>
          <a:lstStyle>
            <a:lvl1pPr lvl="0" marR="0" algn="ctr">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ctr">
              <a:lnSpc>
                <a:spcPct val="115000"/>
              </a:lnSpc>
              <a:spcBef>
                <a:spcPts val="0"/>
              </a:spcBef>
              <a:spcAft>
                <a:spcPts val="0"/>
              </a:spcAft>
              <a:buClr>
                <a:schemeClr val="lt1"/>
              </a:buClr>
              <a:buSzPts val="2400"/>
              <a:buNone/>
              <a:defRPr sz="2400"/>
            </a:lvl2pPr>
            <a:lvl3pPr lvl="2" algn="ctr">
              <a:lnSpc>
                <a:spcPct val="115000"/>
              </a:lnSpc>
              <a:spcBef>
                <a:spcPts val="0"/>
              </a:spcBef>
              <a:spcAft>
                <a:spcPts val="0"/>
              </a:spcAft>
              <a:buClr>
                <a:schemeClr val="lt1"/>
              </a:buClr>
              <a:buSzPts val="2400"/>
              <a:buNone/>
              <a:defRPr sz="2400"/>
            </a:lvl3pPr>
            <a:lvl4pPr lvl="3" algn="ctr">
              <a:lnSpc>
                <a:spcPct val="115000"/>
              </a:lnSpc>
              <a:spcBef>
                <a:spcPts val="0"/>
              </a:spcBef>
              <a:spcAft>
                <a:spcPts val="0"/>
              </a:spcAft>
              <a:buClr>
                <a:schemeClr val="lt1"/>
              </a:buClr>
              <a:buSzPts val="2400"/>
              <a:buNone/>
              <a:defRPr sz="2400"/>
            </a:lvl4pPr>
            <a:lvl5pPr lvl="4" algn="ctr">
              <a:lnSpc>
                <a:spcPct val="115000"/>
              </a:lnSpc>
              <a:spcBef>
                <a:spcPts val="0"/>
              </a:spcBef>
              <a:spcAft>
                <a:spcPts val="0"/>
              </a:spcAft>
              <a:buClr>
                <a:schemeClr val="lt1"/>
              </a:buClr>
              <a:buSzPts val="2400"/>
              <a:buNone/>
              <a:defRPr sz="2400"/>
            </a:lvl5pPr>
            <a:lvl6pPr lvl="5" algn="ctr">
              <a:lnSpc>
                <a:spcPct val="115000"/>
              </a:lnSpc>
              <a:spcBef>
                <a:spcPts val="0"/>
              </a:spcBef>
              <a:spcAft>
                <a:spcPts val="0"/>
              </a:spcAft>
              <a:buClr>
                <a:schemeClr val="lt1"/>
              </a:buClr>
              <a:buSzPts val="2400"/>
              <a:buNone/>
              <a:defRPr sz="2400"/>
            </a:lvl6pPr>
            <a:lvl7pPr lvl="6" algn="ctr">
              <a:lnSpc>
                <a:spcPct val="115000"/>
              </a:lnSpc>
              <a:spcBef>
                <a:spcPts val="0"/>
              </a:spcBef>
              <a:spcAft>
                <a:spcPts val="0"/>
              </a:spcAft>
              <a:buClr>
                <a:schemeClr val="lt1"/>
              </a:buClr>
              <a:buSzPts val="2400"/>
              <a:buNone/>
              <a:defRPr sz="2400"/>
            </a:lvl7pPr>
            <a:lvl8pPr lvl="7" algn="ctr">
              <a:lnSpc>
                <a:spcPct val="115000"/>
              </a:lnSpc>
              <a:spcBef>
                <a:spcPts val="0"/>
              </a:spcBef>
              <a:spcAft>
                <a:spcPts val="0"/>
              </a:spcAft>
              <a:buClr>
                <a:schemeClr val="lt1"/>
              </a:buClr>
              <a:buSzPts val="2400"/>
              <a:buNone/>
              <a:defRPr sz="2400"/>
            </a:lvl8pPr>
            <a:lvl9pPr lvl="8" algn="ctr">
              <a:lnSpc>
                <a:spcPct val="115000"/>
              </a:lnSpc>
              <a:spcBef>
                <a:spcPts val="0"/>
              </a:spcBef>
              <a:spcAft>
                <a:spcPts val="0"/>
              </a:spcAft>
              <a:buClr>
                <a:schemeClr val="lt1"/>
              </a:buClr>
              <a:buSzPts val="2400"/>
              <a:buNone/>
              <a:defRPr sz="2400"/>
            </a:lvl9pPr>
          </a:lstStyle>
          <a:p/>
        </p:txBody>
      </p:sp>
      <p:sp>
        <p:nvSpPr>
          <p:cNvPr id="318" name="Google Shape;318;p26"/>
          <p:cNvSpPr/>
          <p:nvPr>
            <p:ph idx="9" type="pic"/>
          </p:nvPr>
        </p:nvSpPr>
        <p:spPr>
          <a:xfrm>
            <a:off x="5634795" y="3231243"/>
            <a:ext cx="1689900" cy="2701500"/>
          </a:xfrm>
          <a:prstGeom prst="round2SameRect">
            <a:avLst>
              <a:gd fmla="val 9882" name="adj1"/>
              <a:gd fmla="val 0" name="adj2"/>
            </a:avLst>
          </a:prstGeom>
          <a:noFill/>
          <a:ln>
            <a:noFill/>
          </a:ln>
        </p:spPr>
      </p:sp>
      <p:sp>
        <p:nvSpPr>
          <p:cNvPr id="319" name="Google Shape;319;p26"/>
          <p:cNvSpPr txBox="1"/>
          <p:nvPr>
            <p:ph idx="1" type="body"/>
          </p:nvPr>
        </p:nvSpPr>
        <p:spPr>
          <a:xfrm>
            <a:off x="339360" y="7319413"/>
            <a:ext cx="14742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320" name="Google Shape;320;p26"/>
          <p:cNvSpPr txBox="1"/>
          <p:nvPr>
            <p:ph idx="13" type="body"/>
          </p:nvPr>
        </p:nvSpPr>
        <p:spPr>
          <a:xfrm>
            <a:off x="2144399" y="7319413"/>
            <a:ext cx="14742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321" name="Google Shape;321;p26"/>
          <p:cNvSpPr txBox="1"/>
          <p:nvPr>
            <p:ph idx="14" type="body"/>
          </p:nvPr>
        </p:nvSpPr>
        <p:spPr>
          <a:xfrm>
            <a:off x="3943499" y="7319413"/>
            <a:ext cx="14742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322" name="Google Shape;322;p26"/>
          <p:cNvSpPr txBox="1"/>
          <p:nvPr>
            <p:ph idx="15" type="body"/>
          </p:nvPr>
        </p:nvSpPr>
        <p:spPr>
          <a:xfrm>
            <a:off x="5742599" y="7319413"/>
            <a:ext cx="1474200" cy="1505400"/>
          </a:xfrm>
          <a:prstGeom prst="rect">
            <a:avLst/>
          </a:prstGeom>
          <a:noFill/>
          <a:ln>
            <a:noFill/>
          </a:ln>
        </p:spPr>
        <p:txBody>
          <a:bodyPr anchorCtr="0" anchor="t" bIns="0" lIns="0" spcFirstLastPara="1" rIns="0" wrap="square" tIns="0">
            <a:noAutofit/>
          </a:bodyPr>
          <a:lstStyle>
            <a:lvl1pPr indent="-342900" lvl="0" marL="457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ctr">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323" name="Google Shape;323;p26"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1">
  <p:cSld name="CUSTOM_11">
    <p:bg>
      <p:bgPr>
        <a:blipFill>
          <a:blip r:embed="rId2">
            <a:alphaModFix/>
          </a:blip>
          <a:stretch>
            <a:fillRect/>
          </a:stretch>
        </a:blipFill>
      </p:bgPr>
    </p:bg>
    <p:spTree>
      <p:nvGrpSpPr>
        <p:cNvPr id="324" name="Shape 324"/>
        <p:cNvGrpSpPr/>
        <p:nvPr/>
      </p:nvGrpSpPr>
      <p:grpSpPr>
        <a:xfrm>
          <a:off x="0" y="0"/>
          <a:ext cx="0" cy="0"/>
          <a:chOff x="0" y="0"/>
          <a:chExt cx="0" cy="0"/>
        </a:xfrm>
      </p:grpSpPr>
      <p:sp>
        <p:nvSpPr>
          <p:cNvPr id="325" name="Google Shape;325;p27"/>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326" name="Google Shape;326;p27"/>
          <p:cNvSpPr/>
          <p:nvPr>
            <p:ph idx="2" type="pic"/>
          </p:nvPr>
        </p:nvSpPr>
        <p:spPr>
          <a:xfrm>
            <a:off x="3865290" y="1132968"/>
            <a:ext cx="3184500" cy="3184500"/>
          </a:xfrm>
          <a:prstGeom prst="rect">
            <a:avLst/>
          </a:prstGeom>
          <a:noFill/>
          <a:ln>
            <a:noFill/>
          </a:ln>
        </p:spPr>
      </p:sp>
      <p:sp>
        <p:nvSpPr>
          <p:cNvPr id="327" name="Google Shape;327;p27"/>
          <p:cNvSpPr txBox="1"/>
          <p:nvPr>
            <p:ph type="title"/>
          </p:nvPr>
        </p:nvSpPr>
        <p:spPr>
          <a:xfrm>
            <a:off x="331896" y="1132968"/>
            <a:ext cx="2735100" cy="2425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328" name="Google Shape;328;p27"/>
          <p:cNvSpPr txBox="1"/>
          <p:nvPr>
            <p:ph idx="1" type="body"/>
          </p:nvPr>
        </p:nvSpPr>
        <p:spPr>
          <a:xfrm>
            <a:off x="331896" y="3973401"/>
            <a:ext cx="2902800" cy="51618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329" name="Google Shape;329;p27"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slide">
  <p:cSld name="CUSTOM_11_1_1">
    <p:bg>
      <p:bgPr>
        <a:blipFill>
          <a:blip r:embed="rId2">
            <a:alphaModFix/>
          </a:blip>
          <a:stretch>
            <a:fillRect/>
          </a:stretch>
        </a:blipFill>
      </p:bgPr>
    </p:bg>
    <p:spTree>
      <p:nvGrpSpPr>
        <p:cNvPr id="330" name="Shape 330"/>
        <p:cNvGrpSpPr/>
        <p:nvPr/>
      </p:nvGrpSpPr>
      <p:grpSpPr>
        <a:xfrm>
          <a:off x="0" y="0"/>
          <a:ext cx="0" cy="0"/>
          <a:chOff x="0" y="0"/>
          <a:chExt cx="0" cy="0"/>
        </a:xfrm>
      </p:grpSpPr>
      <p:sp>
        <p:nvSpPr>
          <p:cNvPr id="331" name="Google Shape;331;p28"/>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332" name="Google Shape;332;p28"/>
          <p:cNvSpPr txBox="1"/>
          <p:nvPr>
            <p:ph type="title"/>
          </p:nvPr>
        </p:nvSpPr>
        <p:spPr>
          <a:xfrm>
            <a:off x="331896" y="858591"/>
            <a:ext cx="6807900" cy="1521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333" name="Google Shape;333;p28"/>
          <p:cNvSpPr/>
          <p:nvPr>
            <p:ph idx="2" type="pic"/>
          </p:nvPr>
        </p:nvSpPr>
        <p:spPr>
          <a:xfrm>
            <a:off x="327741" y="2783230"/>
            <a:ext cx="2172000" cy="3723900"/>
          </a:xfrm>
          <a:prstGeom prst="rect">
            <a:avLst/>
          </a:prstGeom>
          <a:noFill/>
          <a:ln>
            <a:noFill/>
          </a:ln>
        </p:spPr>
      </p:sp>
      <p:sp>
        <p:nvSpPr>
          <p:cNvPr id="334" name="Google Shape;334;p28"/>
          <p:cNvSpPr txBox="1"/>
          <p:nvPr>
            <p:ph idx="3" type="title"/>
          </p:nvPr>
        </p:nvSpPr>
        <p:spPr>
          <a:xfrm>
            <a:off x="327741" y="6710521"/>
            <a:ext cx="21720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35" name="Google Shape;335;p28"/>
          <p:cNvSpPr txBox="1"/>
          <p:nvPr>
            <p:ph idx="1" type="body"/>
          </p:nvPr>
        </p:nvSpPr>
        <p:spPr>
          <a:xfrm>
            <a:off x="327741" y="7808808"/>
            <a:ext cx="2150100" cy="1505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336" name="Google Shape;336;p28"/>
          <p:cNvSpPr/>
          <p:nvPr>
            <p:ph idx="4" type="pic"/>
          </p:nvPr>
        </p:nvSpPr>
        <p:spPr>
          <a:xfrm>
            <a:off x="2695124" y="2783230"/>
            <a:ext cx="2172000" cy="3723900"/>
          </a:xfrm>
          <a:prstGeom prst="rect">
            <a:avLst/>
          </a:prstGeom>
          <a:noFill/>
          <a:ln>
            <a:noFill/>
          </a:ln>
        </p:spPr>
      </p:sp>
      <p:sp>
        <p:nvSpPr>
          <p:cNvPr id="337" name="Google Shape;337;p28"/>
          <p:cNvSpPr txBox="1"/>
          <p:nvPr>
            <p:ph idx="5" type="title"/>
          </p:nvPr>
        </p:nvSpPr>
        <p:spPr>
          <a:xfrm>
            <a:off x="2695125" y="6710521"/>
            <a:ext cx="21720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38" name="Google Shape;338;p28"/>
          <p:cNvSpPr txBox="1"/>
          <p:nvPr>
            <p:ph idx="6" type="body"/>
          </p:nvPr>
        </p:nvSpPr>
        <p:spPr>
          <a:xfrm>
            <a:off x="2695124" y="7808808"/>
            <a:ext cx="2150100" cy="1505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339" name="Google Shape;339;p28"/>
          <p:cNvSpPr/>
          <p:nvPr>
            <p:ph idx="7" type="pic"/>
          </p:nvPr>
        </p:nvSpPr>
        <p:spPr>
          <a:xfrm>
            <a:off x="5062508" y="2783230"/>
            <a:ext cx="2172000" cy="3723900"/>
          </a:xfrm>
          <a:prstGeom prst="rect">
            <a:avLst/>
          </a:prstGeom>
          <a:noFill/>
          <a:ln>
            <a:noFill/>
          </a:ln>
        </p:spPr>
      </p:sp>
      <p:sp>
        <p:nvSpPr>
          <p:cNvPr id="340" name="Google Shape;340;p28"/>
          <p:cNvSpPr txBox="1"/>
          <p:nvPr>
            <p:ph idx="8" type="title"/>
          </p:nvPr>
        </p:nvSpPr>
        <p:spPr>
          <a:xfrm>
            <a:off x="5062509" y="6710521"/>
            <a:ext cx="21720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41" name="Google Shape;341;p28"/>
          <p:cNvSpPr txBox="1"/>
          <p:nvPr>
            <p:ph idx="9" type="body"/>
          </p:nvPr>
        </p:nvSpPr>
        <p:spPr>
          <a:xfrm>
            <a:off x="5062508" y="7808808"/>
            <a:ext cx="2150100" cy="1505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342" name="Google Shape;342;p28"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slide">
  <p:cSld name="CUSTOM_11_1">
    <p:bg>
      <p:bgPr>
        <a:blipFill>
          <a:blip r:embed="rId2">
            <a:alphaModFix/>
          </a:blip>
          <a:stretch>
            <a:fillRect/>
          </a:stretch>
        </a:blipFill>
      </p:bgPr>
    </p:bg>
    <p:spTree>
      <p:nvGrpSpPr>
        <p:cNvPr id="343" name="Shape 343"/>
        <p:cNvGrpSpPr/>
        <p:nvPr/>
      </p:nvGrpSpPr>
      <p:grpSpPr>
        <a:xfrm>
          <a:off x="0" y="0"/>
          <a:ext cx="0" cy="0"/>
          <a:chOff x="0" y="0"/>
          <a:chExt cx="0" cy="0"/>
        </a:xfrm>
      </p:grpSpPr>
      <p:sp>
        <p:nvSpPr>
          <p:cNvPr id="344" name="Google Shape;344;p29"/>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345" name="Google Shape;345;p29"/>
          <p:cNvSpPr/>
          <p:nvPr>
            <p:ph idx="2" type="pic"/>
          </p:nvPr>
        </p:nvSpPr>
        <p:spPr>
          <a:xfrm>
            <a:off x="3991155" y="2783230"/>
            <a:ext cx="2742300" cy="3723900"/>
          </a:xfrm>
          <a:prstGeom prst="rect">
            <a:avLst/>
          </a:prstGeom>
          <a:noFill/>
          <a:ln>
            <a:noFill/>
          </a:ln>
        </p:spPr>
      </p:sp>
      <p:sp>
        <p:nvSpPr>
          <p:cNvPr id="346" name="Google Shape;346;p29"/>
          <p:cNvSpPr txBox="1"/>
          <p:nvPr>
            <p:ph type="title"/>
          </p:nvPr>
        </p:nvSpPr>
        <p:spPr>
          <a:xfrm>
            <a:off x="331896" y="858591"/>
            <a:ext cx="6807900" cy="1521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347" name="Google Shape;347;p29"/>
          <p:cNvSpPr txBox="1"/>
          <p:nvPr>
            <p:ph idx="3" type="title"/>
          </p:nvPr>
        </p:nvSpPr>
        <p:spPr>
          <a:xfrm>
            <a:off x="3991156" y="6710521"/>
            <a:ext cx="2742300" cy="9681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lt1"/>
              </a:buClr>
              <a:buSzPts val="2400"/>
              <a:buNone/>
              <a:defRPr sz="2400"/>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48" name="Google Shape;348;p29"/>
          <p:cNvSpPr txBox="1"/>
          <p:nvPr>
            <p:ph idx="1" type="body"/>
          </p:nvPr>
        </p:nvSpPr>
        <p:spPr>
          <a:xfrm>
            <a:off x="3991155" y="7808808"/>
            <a:ext cx="2715000" cy="1505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349" name="Google Shape;349;p29"/>
          <p:cNvSpPr/>
          <p:nvPr>
            <p:ph idx="4" type="pic"/>
          </p:nvPr>
        </p:nvSpPr>
        <p:spPr>
          <a:xfrm>
            <a:off x="924086" y="2783230"/>
            <a:ext cx="2742300" cy="3723900"/>
          </a:xfrm>
          <a:prstGeom prst="rect">
            <a:avLst/>
          </a:prstGeom>
          <a:noFill/>
          <a:ln>
            <a:noFill/>
          </a:ln>
        </p:spPr>
      </p:sp>
      <p:sp>
        <p:nvSpPr>
          <p:cNvPr id="350" name="Google Shape;350;p29"/>
          <p:cNvSpPr txBox="1"/>
          <p:nvPr>
            <p:ph idx="5" type="title"/>
          </p:nvPr>
        </p:nvSpPr>
        <p:spPr>
          <a:xfrm>
            <a:off x="924088" y="6710521"/>
            <a:ext cx="27423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51" name="Google Shape;351;p29"/>
          <p:cNvSpPr txBox="1"/>
          <p:nvPr>
            <p:ph idx="6" type="body"/>
          </p:nvPr>
        </p:nvSpPr>
        <p:spPr>
          <a:xfrm>
            <a:off x="924086" y="7808808"/>
            <a:ext cx="2715000" cy="1505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352" name="Google Shape;352;p29"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cons slide">
  <p:cSld name="CUSTOM_12">
    <p:bg>
      <p:bgPr>
        <a:blipFill>
          <a:blip r:embed="rId2">
            <a:alphaModFix/>
          </a:blip>
          <a:stretch>
            <a:fillRect/>
          </a:stretch>
        </a:blipFill>
      </p:bgPr>
    </p:bg>
    <p:spTree>
      <p:nvGrpSpPr>
        <p:cNvPr id="353" name="Shape 353"/>
        <p:cNvGrpSpPr/>
        <p:nvPr/>
      </p:nvGrpSpPr>
      <p:grpSpPr>
        <a:xfrm>
          <a:off x="0" y="0"/>
          <a:ext cx="0" cy="0"/>
          <a:chOff x="0" y="0"/>
          <a:chExt cx="0" cy="0"/>
        </a:xfrm>
      </p:grpSpPr>
      <p:sp>
        <p:nvSpPr>
          <p:cNvPr id="354" name="Google Shape;354;p30"/>
          <p:cNvSpPr/>
          <p:nvPr/>
        </p:nvSpPr>
        <p:spPr>
          <a:xfrm>
            <a:off x="0" y="9451173"/>
            <a:ext cx="6888000" cy="1238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355" name="Google Shape;355;p30"/>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356" name="Google Shape;356;p30"/>
          <p:cNvSpPr/>
          <p:nvPr/>
        </p:nvSpPr>
        <p:spPr>
          <a:xfrm>
            <a:off x="6675916" y="9452135"/>
            <a:ext cx="512017" cy="1238204"/>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357" name="Google Shape;357;p30"/>
          <p:cNvSpPr/>
          <p:nvPr/>
        </p:nvSpPr>
        <p:spPr>
          <a:xfrm>
            <a:off x="7187934" y="8213931"/>
            <a:ext cx="512017" cy="1238204"/>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358" name="Google Shape;358;p30"/>
          <p:cNvSpPr txBox="1"/>
          <p:nvPr>
            <p:ph type="title"/>
          </p:nvPr>
        </p:nvSpPr>
        <p:spPr>
          <a:xfrm>
            <a:off x="331896" y="858591"/>
            <a:ext cx="6807900" cy="1762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359" name="Google Shape;359;p30"/>
          <p:cNvSpPr/>
          <p:nvPr>
            <p:ph idx="2" type="pic"/>
          </p:nvPr>
        </p:nvSpPr>
        <p:spPr>
          <a:xfrm>
            <a:off x="331896" y="2876412"/>
            <a:ext cx="614100" cy="614100"/>
          </a:xfrm>
          <a:prstGeom prst="rect">
            <a:avLst/>
          </a:prstGeom>
          <a:noFill/>
          <a:ln>
            <a:noFill/>
          </a:ln>
        </p:spPr>
      </p:sp>
      <p:sp>
        <p:nvSpPr>
          <p:cNvPr id="360" name="Google Shape;360;p30"/>
          <p:cNvSpPr txBox="1"/>
          <p:nvPr>
            <p:ph idx="3" type="title"/>
          </p:nvPr>
        </p:nvSpPr>
        <p:spPr>
          <a:xfrm>
            <a:off x="331897" y="4734329"/>
            <a:ext cx="21720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61" name="Google Shape;361;p30"/>
          <p:cNvSpPr txBox="1"/>
          <p:nvPr>
            <p:ph idx="1" type="body"/>
          </p:nvPr>
        </p:nvSpPr>
        <p:spPr>
          <a:xfrm>
            <a:off x="331896" y="5832616"/>
            <a:ext cx="2150100" cy="1505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362" name="Google Shape;362;p30"/>
          <p:cNvSpPr/>
          <p:nvPr>
            <p:ph idx="4" type="pic"/>
          </p:nvPr>
        </p:nvSpPr>
        <p:spPr>
          <a:xfrm>
            <a:off x="2649960" y="2876412"/>
            <a:ext cx="614100" cy="614100"/>
          </a:xfrm>
          <a:prstGeom prst="rect">
            <a:avLst/>
          </a:prstGeom>
          <a:noFill/>
          <a:ln>
            <a:noFill/>
          </a:ln>
        </p:spPr>
      </p:sp>
      <p:sp>
        <p:nvSpPr>
          <p:cNvPr id="363" name="Google Shape;363;p30"/>
          <p:cNvSpPr txBox="1"/>
          <p:nvPr>
            <p:ph idx="5" type="title"/>
          </p:nvPr>
        </p:nvSpPr>
        <p:spPr>
          <a:xfrm>
            <a:off x="2649961" y="4734329"/>
            <a:ext cx="21720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64" name="Google Shape;364;p30"/>
          <p:cNvSpPr txBox="1"/>
          <p:nvPr>
            <p:ph idx="6" type="body"/>
          </p:nvPr>
        </p:nvSpPr>
        <p:spPr>
          <a:xfrm>
            <a:off x="2649960" y="5832616"/>
            <a:ext cx="2150100" cy="1505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365" name="Google Shape;365;p30"/>
          <p:cNvSpPr/>
          <p:nvPr>
            <p:ph idx="7" type="pic"/>
          </p:nvPr>
        </p:nvSpPr>
        <p:spPr>
          <a:xfrm>
            <a:off x="4989733" y="2876412"/>
            <a:ext cx="614100" cy="614100"/>
          </a:xfrm>
          <a:prstGeom prst="rect">
            <a:avLst/>
          </a:prstGeom>
          <a:noFill/>
          <a:ln>
            <a:noFill/>
          </a:ln>
        </p:spPr>
      </p:sp>
      <p:sp>
        <p:nvSpPr>
          <p:cNvPr id="366" name="Google Shape;366;p30"/>
          <p:cNvSpPr txBox="1"/>
          <p:nvPr>
            <p:ph idx="8" type="title"/>
          </p:nvPr>
        </p:nvSpPr>
        <p:spPr>
          <a:xfrm>
            <a:off x="4989734" y="4734329"/>
            <a:ext cx="2172000" cy="968100"/>
          </a:xfrm>
          <a:prstGeom prst="rect">
            <a:avLst/>
          </a:prstGeom>
          <a:noFill/>
          <a:ln>
            <a:noFill/>
          </a:ln>
        </p:spPr>
        <p:txBody>
          <a:bodyPr anchorCtr="0" anchor="ctr"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67" name="Google Shape;367;p30"/>
          <p:cNvSpPr txBox="1"/>
          <p:nvPr>
            <p:ph idx="9" type="body"/>
          </p:nvPr>
        </p:nvSpPr>
        <p:spPr>
          <a:xfrm>
            <a:off x="4989733" y="5832616"/>
            <a:ext cx="2150100" cy="15054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368" name="Google Shape;368;p30"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CUSTOM_4">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4"/>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25" name="Google Shape;25;p4"/>
          <p:cNvSpPr txBox="1"/>
          <p:nvPr>
            <p:ph type="title"/>
          </p:nvPr>
        </p:nvSpPr>
        <p:spPr>
          <a:xfrm>
            <a:off x="2580523" y="1591137"/>
            <a:ext cx="4161300" cy="38877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1"/>
              </a:buClr>
              <a:buSzPts val="6400"/>
              <a:buFont typeface="Epilogue SemiBold"/>
              <a:buNone/>
              <a:defRPr sz="6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6000"/>
              <a:buNone/>
              <a:defRPr sz="6000">
                <a:solidFill>
                  <a:schemeClr val="dk1"/>
                </a:solidFill>
              </a:defRPr>
            </a:lvl2pPr>
            <a:lvl3pPr lvl="2" algn="l">
              <a:lnSpc>
                <a:spcPct val="115000"/>
              </a:lnSpc>
              <a:spcBef>
                <a:spcPts val="0"/>
              </a:spcBef>
              <a:spcAft>
                <a:spcPts val="0"/>
              </a:spcAft>
              <a:buClr>
                <a:schemeClr val="dk1"/>
              </a:buClr>
              <a:buSzPts val="6000"/>
              <a:buNone/>
              <a:defRPr sz="6000">
                <a:solidFill>
                  <a:schemeClr val="dk1"/>
                </a:solidFill>
              </a:defRPr>
            </a:lvl3pPr>
            <a:lvl4pPr lvl="3" algn="l">
              <a:lnSpc>
                <a:spcPct val="115000"/>
              </a:lnSpc>
              <a:spcBef>
                <a:spcPts val="0"/>
              </a:spcBef>
              <a:spcAft>
                <a:spcPts val="0"/>
              </a:spcAft>
              <a:buClr>
                <a:schemeClr val="dk1"/>
              </a:buClr>
              <a:buSzPts val="6000"/>
              <a:buNone/>
              <a:defRPr sz="6000">
                <a:solidFill>
                  <a:schemeClr val="dk1"/>
                </a:solidFill>
              </a:defRPr>
            </a:lvl4pPr>
            <a:lvl5pPr lvl="4" algn="l">
              <a:lnSpc>
                <a:spcPct val="115000"/>
              </a:lnSpc>
              <a:spcBef>
                <a:spcPts val="0"/>
              </a:spcBef>
              <a:spcAft>
                <a:spcPts val="0"/>
              </a:spcAft>
              <a:buClr>
                <a:schemeClr val="dk1"/>
              </a:buClr>
              <a:buSzPts val="6000"/>
              <a:buNone/>
              <a:defRPr sz="6000">
                <a:solidFill>
                  <a:schemeClr val="dk1"/>
                </a:solidFill>
              </a:defRPr>
            </a:lvl5pPr>
            <a:lvl6pPr lvl="5" algn="l">
              <a:lnSpc>
                <a:spcPct val="115000"/>
              </a:lnSpc>
              <a:spcBef>
                <a:spcPts val="0"/>
              </a:spcBef>
              <a:spcAft>
                <a:spcPts val="0"/>
              </a:spcAft>
              <a:buClr>
                <a:schemeClr val="dk1"/>
              </a:buClr>
              <a:buSzPts val="6000"/>
              <a:buNone/>
              <a:defRPr sz="6000">
                <a:solidFill>
                  <a:schemeClr val="dk1"/>
                </a:solidFill>
              </a:defRPr>
            </a:lvl6pPr>
            <a:lvl7pPr lvl="6" algn="l">
              <a:lnSpc>
                <a:spcPct val="115000"/>
              </a:lnSpc>
              <a:spcBef>
                <a:spcPts val="0"/>
              </a:spcBef>
              <a:spcAft>
                <a:spcPts val="0"/>
              </a:spcAft>
              <a:buClr>
                <a:schemeClr val="dk1"/>
              </a:buClr>
              <a:buSzPts val="6000"/>
              <a:buNone/>
              <a:defRPr sz="6000">
                <a:solidFill>
                  <a:schemeClr val="dk1"/>
                </a:solidFill>
              </a:defRPr>
            </a:lvl7pPr>
            <a:lvl8pPr lvl="7" algn="l">
              <a:lnSpc>
                <a:spcPct val="115000"/>
              </a:lnSpc>
              <a:spcBef>
                <a:spcPts val="0"/>
              </a:spcBef>
              <a:spcAft>
                <a:spcPts val="0"/>
              </a:spcAft>
              <a:buClr>
                <a:schemeClr val="dk1"/>
              </a:buClr>
              <a:buSzPts val="6000"/>
              <a:buNone/>
              <a:defRPr sz="6000">
                <a:solidFill>
                  <a:schemeClr val="dk1"/>
                </a:solidFill>
              </a:defRPr>
            </a:lvl8pPr>
            <a:lvl9pPr lvl="8" algn="l">
              <a:lnSpc>
                <a:spcPct val="115000"/>
              </a:lnSpc>
              <a:spcBef>
                <a:spcPts val="0"/>
              </a:spcBef>
              <a:spcAft>
                <a:spcPts val="0"/>
              </a:spcAft>
              <a:buClr>
                <a:schemeClr val="dk1"/>
              </a:buClr>
              <a:buSzPts val="6000"/>
              <a:buNone/>
              <a:defRPr sz="6000">
                <a:solidFill>
                  <a:schemeClr val="dk1"/>
                </a:solidFill>
              </a:defRPr>
            </a:lvl9pPr>
          </a:lstStyle>
          <a:p/>
        </p:txBody>
      </p:sp>
      <p:pic>
        <p:nvPicPr>
          <p:cNvPr id="26" name="Google Shape;26;p4"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CUSTOM_4_1_1">
    <p:bg>
      <p:bgPr>
        <a:blipFill>
          <a:blip r:embed="rId2">
            <a:alphaModFix/>
          </a:blip>
          <a:stretch>
            <a:fillRect/>
          </a:stretch>
        </a:blipFill>
      </p:bgPr>
    </p:bg>
    <p:spTree>
      <p:nvGrpSpPr>
        <p:cNvPr id="369" name="Shape 369"/>
        <p:cNvGrpSpPr/>
        <p:nvPr/>
      </p:nvGrpSpPr>
      <p:grpSpPr>
        <a:xfrm>
          <a:off x="0" y="0"/>
          <a:ext cx="0" cy="0"/>
          <a:chOff x="0" y="0"/>
          <a:chExt cx="0" cy="0"/>
        </a:xfrm>
      </p:grpSpPr>
      <p:sp>
        <p:nvSpPr>
          <p:cNvPr id="370" name="Google Shape;370;p31"/>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371" name="Google Shape;371;p31"/>
          <p:cNvSpPr txBox="1"/>
          <p:nvPr>
            <p:ph type="title"/>
          </p:nvPr>
        </p:nvSpPr>
        <p:spPr>
          <a:xfrm>
            <a:off x="1748115" y="3295953"/>
            <a:ext cx="4161300" cy="38877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1"/>
              </a:buClr>
              <a:buSzPts val="6400"/>
              <a:buFont typeface="Epilogue SemiBold"/>
              <a:buNone/>
              <a:defRPr sz="6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6000"/>
              <a:buNone/>
              <a:defRPr sz="6000">
                <a:solidFill>
                  <a:schemeClr val="dk1"/>
                </a:solidFill>
              </a:defRPr>
            </a:lvl2pPr>
            <a:lvl3pPr lvl="2" algn="l">
              <a:lnSpc>
                <a:spcPct val="115000"/>
              </a:lnSpc>
              <a:spcBef>
                <a:spcPts val="0"/>
              </a:spcBef>
              <a:spcAft>
                <a:spcPts val="0"/>
              </a:spcAft>
              <a:buClr>
                <a:schemeClr val="dk1"/>
              </a:buClr>
              <a:buSzPts val="6000"/>
              <a:buNone/>
              <a:defRPr sz="6000">
                <a:solidFill>
                  <a:schemeClr val="dk1"/>
                </a:solidFill>
              </a:defRPr>
            </a:lvl3pPr>
            <a:lvl4pPr lvl="3" algn="l">
              <a:lnSpc>
                <a:spcPct val="115000"/>
              </a:lnSpc>
              <a:spcBef>
                <a:spcPts val="0"/>
              </a:spcBef>
              <a:spcAft>
                <a:spcPts val="0"/>
              </a:spcAft>
              <a:buClr>
                <a:schemeClr val="dk1"/>
              </a:buClr>
              <a:buSzPts val="6000"/>
              <a:buNone/>
              <a:defRPr sz="6000">
                <a:solidFill>
                  <a:schemeClr val="dk1"/>
                </a:solidFill>
              </a:defRPr>
            </a:lvl4pPr>
            <a:lvl5pPr lvl="4" algn="l">
              <a:lnSpc>
                <a:spcPct val="115000"/>
              </a:lnSpc>
              <a:spcBef>
                <a:spcPts val="0"/>
              </a:spcBef>
              <a:spcAft>
                <a:spcPts val="0"/>
              </a:spcAft>
              <a:buClr>
                <a:schemeClr val="dk1"/>
              </a:buClr>
              <a:buSzPts val="6000"/>
              <a:buNone/>
              <a:defRPr sz="6000">
                <a:solidFill>
                  <a:schemeClr val="dk1"/>
                </a:solidFill>
              </a:defRPr>
            </a:lvl5pPr>
            <a:lvl6pPr lvl="5" algn="l">
              <a:lnSpc>
                <a:spcPct val="115000"/>
              </a:lnSpc>
              <a:spcBef>
                <a:spcPts val="0"/>
              </a:spcBef>
              <a:spcAft>
                <a:spcPts val="0"/>
              </a:spcAft>
              <a:buClr>
                <a:schemeClr val="dk1"/>
              </a:buClr>
              <a:buSzPts val="6000"/>
              <a:buNone/>
              <a:defRPr sz="6000">
                <a:solidFill>
                  <a:schemeClr val="dk1"/>
                </a:solidFill>
              </a:defRPr>
            </a:lvl6pPr>
            <a:lvl7pPr lvl="6" algn="l">
              <a:lnSpc>
                <a:spcPct val="115000"/>
              </a:lnSpc>
              <a:spcBef>
                <a:spcPts val="0"/>
              </a:spcBef>
              <a:spcAft>
                <a:spcPts val="0"/>
              </a:spcAft>
              <a:buClr>
                <a:schemeClr val="dk1"/>
              </a:buClr>
              <a:buSzPts val="6000"/>
              <a:buNone/>
              <a:defRPr sz="6000">
                <a:solidFill>
                  <a:schemeClr val="dk1"/>
                </a:solidFill>
              </a:defRPr>
            </a:lvl7pPr>
            <a:lvl8pPr lvl="7" algn="l">
              <a:lnSpc>
                <a:spcPct val="115000"/>
              </a:lnSpc>
              <a:spcBef>
                <a:spcPts val="0"/>
              </a:spcBef>
              <a:spcAft>
                <a:spcPts val="0"/>
              </a:spcAft>
              <a:buClr>
                <a:schemeClr val="dk1"/>
              </a:buClr>
              <a:buSzPts val="6000"/>
              <a:buNone/>
              <a:defRPr sz="6000">
                <a:solidFill>
                  <a:schemeClr val="dk1"/>
                </a:solidFill>
              </a:defRPr>
            </a:lvl8pPr>
            <a:lvl9pPr lvl="8" algn="l">
              <a:lnSpc>
                <a:spcPct val="115000"/>
              </a:lnSpc>
              <a:spcBef>
                <a:spcPts val="0"/>
              </a:spcBef>
              <a:spcAft>
                <a:spcPts val="0"/>
              </a:spcAft>
              <a:buClr>
                <a:schemeClr val="dk1"/>
              </a:buClr>
              <a:buSzPts val="6000"/>
              <a:buNone/>
              <a:defRPr sz="6000">
                <a:solidFill>
                  <a:schemeClr val="dk1"/>
                </a:solidFill>
              </a:defRPr>
            </a:lvl9pPr>
          </a:lstStyle>
          <a:p/>
        </p:txBody>
      </p:sp>
      <p:pic>
        <p:nvPicPr>
          <p:cNvPr id="372" name="Google Shape;372;p31"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I slide">
  <p:cSld name="CUSTOM_13">
    <p:bg>
      <p:bgPr>
        <a:blipFill>
          <a:blip r:embed="rId2">
            <a:alphaModFix/>
          </a:blip>
          <a:stretch>
            <a:fillRect/>
          </a:stretch>
        </a:blipFill>
      </p:bgPr>
    </p:bg>
    <p:spTree>
      <p:nvGrpSpPr>
        <p:cNvPr id="373" name="Shape 373"/>
        <p:cNvGrpSpPr/>
        <p:nvPr/>
      </p:nvGrpSpPr>
      <p:grpSpPr>
        <a:xfrm>
          <a:off x="0" y="0"/>
          <a:ext cx="0" cy="0"/>
          <a:chOff x="0" y="0"/>
          <a:chExt cx="0" cy="0"/>
        </a:xfrm>
      </p:grpSpPr>
      <p:sp>
        <p:nvSpPr>
          <p:cNvPr id="374" name="Google Shape;374;p32"/>
          <p:cNvSpPr txBox="1"/>
          <p:nvPr>
            <p:ph type="title"/>
          </p:nvPr>
        </p:nvSpPr>
        <p:spPr>
          <a:xfrm>
            <a:off x="331896" y="1435037"/>
            <a:ext cx="2735100" cy="21237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375" name="Google Shape;375;p32"/>
          <p:cNvSpPr/>
          <p:nvPr>
            <p:ph idx="2" type="pic"/>
          </p:nvPr>
        </p:nvSpPr>
        <p:spPr>
          <a:xfrm>
            <a:off x="3552167" y="1435037"/>
            <a:ext cx="3772500" cy="7398000"/>
          </a:xfrm>
          <a:prstGeom prst="rect">
            <a:avLst/>
          </a:prstGeom>
          <a:noFill/>
          <a:ln>
            <a:noFill/>
          </a:ln>
        </p:spPr>
      </p:sp>
      <p:sp>
        <p:nvSpPr>
          <p:cNvPr id="376" name="Google Shape;376;p32"/>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377" name="Google Shape;377;p32"/>
          <p:cNvSpPr txBox="1"/>
          <p:nvPr>
            <p:ph idx="3" type="title"/>
          </p:nvPr>
        </p:nvSpPr>
        <p:spPr>
          <a:xfrm>
            <a:off x="331898" y="4042839"/>
            <a:ext cx="2735100" cy="968100"/>
          </a:xfrm>
          <a:prstGeom prst="rect">
            <a:avLst/>
          </a:prstGeom>
          <a:noFill/>
          <a:ln>
            <a:noFill/>
          </a:ln>
        </p:spPr>
        <p:txBody>
          <a:bodyPr anchorCtr="0" anchor="b"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78" name="Google Shape;378;p32"/>
          <p:cNvSpPr txBox="1"/>
          <p:nvPr>
            <p:ph idx="1" type="body"/>
          </p:nvPr>
        </p:nvSpPr>
        <p:spPr>
          <a:xfrm>
            <a:off x="331896" y="5141127"/>
            <a:ext cx="2707800" cy="36918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379" name="Google Shape;379;p32"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mockup slide">
  <p:cSld name="CUSTOM_14">
    <p:bg>
      <p:bgPr>
        <a:blipFill>
          <a:blip r:embed="rId2">
            <a:alphaModFix/>
          </a:blip>
          <a:stretch>
            <a:fillRect/>
          </a:stretch>
        </a:blipFill>
      </p:bgPr>
    </p:bg>
    <p:spTree>
      <p:nvGrpSpPr>
        <p:cNvPr id="380" name="Shape 380"/>
        <p:cNvGrpSpPr/>
        <p:nvPr/>
      </p:nvGrpSpPr>
      <p:grpSpPr>
        <a:xfrm>
          <a:off x="0" y="0"/>
          <a:ext cx="0" cy="0"/>
          <a:chOff x="0" y="0"/>
          <a:chExt cx="0" cy="0"/>
        </a:xfrm>
      </p:grpSpPr>
      <p:sp>
        <p:nvSpPr>
          <p:cNvPr id="381" name="Google Shape;381;p33"/>
          <p:cNvSpPr txBox="1"/>
          <p:nvPr>
            <p:ph type="title"/>
          </p:nvPr>
        </p:nvSpPr>
        <p:spPr>
          <a:xfrm>
            <a:off x="331896" y="1435037"/>
            <a:ext cx="2735100" cy="21237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382" name="Google Shape;382;p33"/>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383" name="Google Shape;383;p33"/>
          <p:cNvSpPr txBox="1"/>
          <p:nvPr>
            <p:ph idx="2" type="title"/>
          </p:nvPr>
        </p:nvSpPr>
        <p:spPr>
          <a:xfrm>
            <a:off x="331898" y="4042839"/>
            <a:ext cx="2735100" cy="968100"/>
          </a:xfrm>
          <a:prstGeom prst="rect">
            <a:avLst/>
          </a:prstGeom>
          <a:noFill/>
          <a:ln>
            <a:noFill/>
          </a:ln>
        </p:spPr>
        <p:txBody>
          <a:bodyPr anchorCtr="0" anchor="b"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84" name="Google Shape;384;p33"/>
          <p:cNvSpPr txBox="1"/>
          <p:nvPr>
            <p:ph idx="1" type="body"/>
          </p:nvPr>
        </p:nvSpPr>
        <p:spPr>
          <a:xfrm>
            <a:off x="331896" y="5141127"/>
            <a:ext cx="2707800" cy="36918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385" name="Google Shape;385;p33" title="Image0001.png"/>
          <p:cNvPicPr preferRelativeResize="0"/>
          <p:nvPr/>
        </p:nvPicPr>
        <p:blipFill rotWithShape="1">
          <a:blip r:embed="rId3">
            <a:alphaModFix/>
          </a:blip>
          <a:srcRect b="0" l="0" r="0" t="0"/>
          <a:stretch/>
        </p:blipFill>
        <p:spPr>
          <a:xfrm>
            <a:off x="3387439" y="1540207"/>
            <a:ext cx="3937190" cy="3027869"/>
          </a:xfrm>
          <a:prstGeom prst="rect">
            <a:avLst/>
          </a:prstGeom>
          <a:noFill/>
          <a:ln>
            <a:noFill/>
          </a:ln>
        </p:spPr>
      </p:pic>
      <p:sp>
        <p:nvSpPr>
          <p:cNvPr id="386" name="Google Shape;386;p33"/>
          <p:cNvSpPr/>
          <p:nvPr>
            <p:ph idx="3" type="pic"/>
          </p:nvPr>
        </p:nvSpPr>
        <p:spPr>
          <a:xfrm>
            <a:off x="3434495" y="1653198"/>
            <a:ext cx="3844200" cy="5464200"/>
          </a:xfrm>
          <a:prstGeom prst="rect">
            <a:avLst/>
          </a:prstGeom>
          <a:noFill/>
          <a:ln>
            <a:noFill/>
          </a:ln>
        </p:spPr>
      </p:sp>
      <p:pic>
        <p:nvPicPr>
          <p:cNvPr id="387" name="Google Shape;387;p33" title="Gloat_Logo_Wordmark_RGB_Red.png"/>
          <p:cNvPicPr preferRelativeResize="0"/>
          <p:nvPr/>
        </p:nvPicPr>
        <p:blipFill rotWithShape="1">
          <a:blip r:embed="rId4">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mockup slide">
  <p:cSld name="CUSTOM_14_1">
    <p:bg>
      <p:bgPr>
        <a:blipFill>
          <a:blip r:embed="rId2">
            <a:alphaModFix/>
          </a:blip>
          <a:stretch>
            <a:fillRect/>
          </a:stretch>
        </a:blipFill>
      </p:bgPr>
    </p:bg>
    <p:spTree>
      <p:nvGrpSpPr>
        <p:cNvPr id="388" name="Shape 388"/>
        <p:cNvGrpSpPr/>
        <p:nvPr/>
      </p:nvGrpSpPr>
      <p:grpSpPr>
        <a:xfrm>
          <a:off x="0" y="0"/>
          <a:ext cx="0" cy="0"/>
          <a:chOff x="0" y="0"/>
          <a:chExt cx="0" cy="0"/>
        </a:xfrm>
      </p:grpSpPr>
      <p:sp>
        <p:nvSpPr>
          <p:cNvPr id="389" name="Google Shape;389;p34"/>
          <p:cNvSpPr txBox="1"/>
          <p:nvPr>
            <p:ph type="title"/>
          </p:nvPr>
        </p:nvSpPr>
        <p:spPr>
          <a:xfrm>
            <a:off x="331896" y="1435037"/>
            <a:ext cx="3496800" cy="21237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390" name="Google Shape;390;p34"/>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391" name="Google Shape;391;p34"/>
          <p:cNvSpPr txBox="1"/>
          <p:nvPr>
            <p:ph idx="2" type="title"/>
          </p:nvPr>
        </p:nvSpPr>
        <p:spPr>
          <a:xfrm>
            <a:off x="331898" y="4042839"/>
            <a:ext cx="3496800" cy="968100"/>
          </a:xfrm>
          <a:prstGeom prst="rect">
            <a:avLst/>
          </a:prstGeom>
          <a:noFill/>
          <a:ln>
            <a:noFill/>
          </a:ln>
        </p:spPr>
        <p:txBody>
          <a:bodyPr anchorCtr="0" anchor="b"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392" name="Google Shape;392;p34"/>
          <p:cNvSpPr txBox="1"/>
          <p:nvPr>
            <p:ph idx="1" type="body"/>
          </p:nvPr>
        </p:nvSpPr>
        <p:spPr>
          <a:xfrm>
            <a:off x="331896" y="5141127"/>
            <a:ext cx="3462000" cy="36918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Epilogue"/>
              <a:buChar char="●"/>
              <a:defRPr sz="1800">
                <a:latin typeface="Epilogue Medium"/>
                <a:ea typeface="Epilogue Medium"/>
                <a:cs typeface="Epilogue Medium"/>
                <a:sym typeface="Epilogue Medium"/>
              </a:defRPr>
            </a:lvl1pPr>
            <a:lvl2pPr indent="-342900" lvl="1" marL="914400" algn="l">
              <a:lnSpc>
                <a:spcPct val="115000"/>
              </a:lnSpc>
              <a:spcBef>
                <a:spcPts val="0"/>
              </a:spcBef>
              <a:spcAft>
                <a:spcPts val="0"/>
              </a:spcAft>
              <a:buSzPts val="1800"/>
              <a:buFont typeface="Epilogue"/>
              <a:buChar char="○"/>
              <a:defRPr sz="1800">
                <a:latin typeface="Epilogue Medium"/>
                <a:ea typeface="Epilogue Medium"/>
                <a:cs typeface="Epilogue Medium"/>
                <a:sym typeface="Epilogue Medium"/>
              </a:defRPr>
            </a:lvl2pPr>
            <a:lvl3pPr indent="-342900" lvl="2" marL="1371600" algn="l">
              <a:lnSpc>
                <a:spcPct val="115000"/>
              </a:lnSpc>
              <a:spcBef>
                <a:spcPts val="0"/>
              </a:spcBef>
              <a:spcAft>
                <a:spcPts val="0"/>
              </a:spcAft>
              <a:buSzPts val="1800"/>
              <a:buFont typeface="Epilogue"/>
              <a:buChar char="■"/>
              <a:defRPr sz="1800">
                <a:latin typeface="Epilogue Medium"/>
                <a:ea typeface="Epilogue Medium"/>
                <a:cs typeface="Epilogue Medium"/>
                <a:sym typeface="Epilogue Medium"/>
              </a:defRPr>
            </a:lvl3pPr>
            <a:lvl4pPr indent="-342900" lvl="3" marL="1828800" algn="l">
              <a:lnSpc>
                <a:spcPct val="115000"/>
              </a:lnSpc>
              <a:spcBef>
                <a:spcPts val="0"/>
              </a:spcBef>
              <a:spcAft>
                <a:spcPts val="0"/>
              </a:spcAft>
              <a:buSzPts val="1800"/>
              <a:buFont typeface="Epilogue"/>
              <a:buChar char="●"/>
              <a:defRPr sz="1800">
                <a:latin typeface="Epilogue Medium"/>
                <a:ea typeface="Epilogue Medium"/>
                <a:cs typeface="Epilogue Medium"/>
                <a:sym typeface="Epilogue Medium"/>
              </a:defRPr>
            </a:lvl4pPr>
            <a:lvl5pPr indent="-342900" lvl="4" marL="2286000" algn="l">
              <a:lnSpc>
                <a:spcPct val="115000"/>
              </a:lnSpc>
              <a:spcBef>
                <a:spcPts val="0"/>
              </a:spcBef>
              <a:spcAft>
                <a:spcPts val="0"/>
              </a:spcAft>
              <a:buSzPts val="1800"/>
              <a:buFont typeface="Epilogue"/>
              <a:buChar char="○"/>
              <a:defRPr sz="1800">
                <a:latin typeface="Epilogue Medium"/>
                <a:ea typeface="Epilogue Medium"/>
                <a:cs typeface="Epilogue Medium"/>
                <a:sym typeface="Epilogue Medium"/>
              </a:defRPr>
            </a:lvl5pPr>
            <a:lvl6pPr indent="-342900" lvl="5" marL="2743200" algn="l">
              <a:lnSpc>
                <a:spcPct val="115000"/>
              </a:lnSpc>
              <a:spcBef>
                <a:spcPts val="0"/>
              </a:spcBef>
              <a:spcAft>
                <a:spcPts val="0"/>
              </a:spcAft>
              <a:buSzPts val="1800"/>
              <a:buFont typeface="Epilogue"/>
              <a:buChar char="■"/>
              <a:defRPr sz="1800">
                <a:latin typeface="Epilogue Medium"/>
                <a:ea typeface="Epilogue Medium"/>
                <a:cs typeface="Epilogue Medium"/>
                <a:sym typeface="Epilogue Medium"/>
              </a:defRPr>
            </a:lvl6pPr>
            <a:lvl7pPr indent="-342900" lvl="6" marL="3200400" algn="l">
              <a:lnSpc>
                <a:spcPct val="115000"/>
              </a:lnSpc>
              <a:spcBef>
                <a:spcPts val="0"/>
              </a:spcBef>
              <a:spcAft>
                <a:spcPts val="0"/>
              </a:spcAft>
              <a:buSzPts val="1800"/>
              <a:buFont typeface="Epilogue"/>
              <a:buChar char="●"/>
              <a:defRPr sz="1800">
                <a:latin typeface="Epilogue Medium"/>
                <a:ea typeface="Epilogue Medium"/>
                <a:cs typeface="Epilogue Medium"/>
                <a:sym typeface="Epilogue Medium"/>
              </a:defRPr>
            </a:lvl7pPr>
            <a:lvl8pPr indent="-342900" lvl="7" marL="3657600" algn="l">
              <a:lnSpc>
                <a:spcPct val="115000"/>
              </a:lnSpc>
              <a:spcBef>
                <a:spcPts val="0"/>
              </a:spcBef>
              <a:spcAft>
                <a:spcPts val="0"/>
              </a:spcAft>
              <a:buSzPts val="1800"/>
              <a:buFont typeface="Epilogue"/>
              <a:buChar char="○"/>
              <a:defRPr sz="1800">
                <a:latin typeface="Epilogue Medium"/>
                <a:ea typeface="Epilogue Medium"/>
                <a:cs typeface="Epilogue Medium"/>
                <a:sym typeface="Epilogue Medium"/>
              </a:defRPr>
            </a:lvl8pPr>
            <a:lvl9pPr indent="-342900" lvl="8" marL="4114800" algn="l">
              <a:lnSpc>
                <a:spcPct val="115000"/>
              </a:lnSpc>
              <a:spcBef>
                <a:spcPts val="0"/>
              </a:spcBef>
              <a:spcAft>
                <a:spcPts val="0"/>
              </a:spcAft>
              <a:buSzPts val="1800"/>
              <a:buFont typeface="Epilogue"/>
              <a:buChar char="■"/>
              <a:defRPr sz="1800">
                <a:latin typeface="Epilogue Medium"/>
                <a:ea typeface="Epilogue Medium"/>
                <a:cs typeface="Epilogue Medium"/>
                <a:sym typeface="Epilogue Medium"/>
              </a:defRPr>
            </a:lvl9pPr>
          </a:lstStyle>
          <a:p/>
        </p:txBody>
      </p:sp>
      <p:pic>
        <p:nvPicPr>
          <p:cNvPr id="393" name="Google Shape;393;p34" title="samsung galaxy s25 ultra mockup.png"/>
          <p:cNvPicPr preferRelativeResize="0"/>
          <p:nvPr/>
        </p:nvPicPr>
        <p:blipFill rotWithShape="1">
          <a:blip r:embed="rId3">
            <a:alphaModFix/>
          </a:blip>
          <a:srcRect b="0" l="0" r="0" t="0"/>
          <a:stretch/>
        </p:blipFill>
        <p:spPr>
          <a:xfrm>
            <a:off x="4998821" y="986895"/>
            <a:ext cx="1661329" cy="3468237"/>
          </a:xfrm>
          <a:prstGeom prst="rect">
            <a:avLst/>
          </a:prstGeom>
          <a:noFill/>
          <a:ln>
            <a:noFill/>
          </a:ln>
        </p:spPr>
      </p:pic>
      <p:sp>
        <p:nvSpPr>
          <p:cNvPr id="394" name="Google Shape;394;p34"/>
          <p:cNvSpPr/>
          <p:nvPr>
            <p:ph idx="3" type="pic"/>
          </p:nvPr>
        </p:nvSpPr>
        <p:spPr>
          <a:xfrm>
            <a:off x="5046352" y="1106964"/>
            <a:ext cx="1557600" cy="8478600"/>
          </a:xfrm>
          <a:prstGeom prst="roundRect">
            <a:avLst>
              <a:gd fmla="val 4216" name="adj"/>
            </a:avLst>
          </a:prstGeom>
          <a:noFill/>
          <a:ln>
            <a:noFill/>
          </a:ln>
        </p:spPr>
      </p:sp>
      <p:pic>
        <p:nvPicPr>
          <p:cNvPr id="395" name="Google Shape;395;p34" title="Gloat_Logo_Wordmark_RGB_Red.png"/>
          <p:cNvPicPr preferRelativeResize="0"/>
          <p:nvPr/>
        </p:nvPicPr>
        <p:blipFill rotWithShape="1">
          <a:blip r:embed="rId4">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slide">
  <p:cSld name="CUSTOM_14_1_1">
    <p:bg>
      <p:bgPr>
        <a:blipFill>
          <a:blip r:embed="rId2">
            <a:alphaModFix/>
          </a:blip>
          <a:stretch>
            <a:fillRect/>
          </a:stretch>
        </a:blipFill>
      </p:bgPr>
    </p:bg>
    <p:spTree>
      <p:nvGrpSpPr>
        <p:cNvPr id="396" name="Shape 396"/>
        <p:cNvGrpSpPr/>
        <p:nvPr/>
      </p:nvGrpSpPr>
      <p:grpSpPr>
        <a:xfrm>
          <a:off x="0" y="0"/>
          <a:ext cx="0" cy="0"/>
          <a:chOff x="0" y="0"/>
          <a:chExt cx="0" cy="0"/>
        </a:xfrm>
      </p:grpSpPr>
      <p:sp>
        <p:nvSpPr>
          <p:cNvPr id="397" name="Google Shape;397;p35"/>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398" name="Google Shape;398;p35"/>
          <p:cNvSpPr txBox="1"/>
          <p:nvPr>
            <p:ph type="title"/>
          </p:nvPr>
        </p:nvSpPr>
        <p:spPr>
          <a:xfrm>
            <a:off x="377051" y="594163"/>
            <a:ext cx="6807900" cy="17625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ctr">
              <a:lnSpc>
                <a:spcPct val="115000"/>
              </a:lnSpc>
              <a:spcBef>
                <a:spcPts val="0"/>
              </a:spcBef>
              <a:spcAft>
                <a:spcPts val="0"/>
              </a:spcAft>
              <a:buSzPts val="6000"/>
              <a:buNone/>
              <a:defRPr sz="6000"/>
            </a:lvl2pPr>
            <a:lvl3pPr lvl="2" algn="ctr">
              <a:lnSpc>
                <a:spcPct val="115000"/>
              </a:lnSpc>
              <a:spcBef>
                <a:spcPts val="0"/>
              </a:spcBef>
              <a:spcAft>
                <a:spcPts val="0"/>
              </a:spcAft>
              <a:buSzPts val="6000"/>
              <a:buNone/>
              <a:defRPr sz="6000"/>
            </a:lvl3pPr>
            <a:lvl4pPr lvl="3" algn="ctr">
              <a:lnSpc>
                <a:spcPct val="115000"/>
              </a:lnSpc>
              <a:spcBef>
                <a:spcPts val="0"/>
              </a:spcBef>
              <a:spcAft>
                <a:spcPts val="0"/>
              </a:spcAft>
              <a:buSzPts val="6000"/>
              <a:buNone/>
              <a:defRPr sz="6000"/>
            </a:lvl4pPr>
            <a:lvl5pPr lvl="4" algn="ctr">
              <a:lnSpc>
                <a:spcPct val="115000"/>
              </a:lnSpc>
              <a:spcBef>
                <a:spcPts val="0"/>
              </a:spcBef>
              <a:spcAft>
                <a:spcPts val="0"/>
              </a:spcAft>
              <a:buSzPts val="6000"/>
              <a:buNone/>
              <a:defRPr sz="6000"/>
            </a:lvl5pPr>
            <a:lvl6pPr lvl="5" algn="ctr">
              <a:lnSpc>
                <a:spcPct val="115000"/>
              </a:lnSpc>
              <a:spcBef>
                <a:spcPts val="0"/>
              </a:spcBef>
              <a:spcAft>
                <a:spcPts val="0"/>
              </a:spcAft>
              <a:buSzPts val="6000"/>
              <a:buNone/>
              <a:defRPr sz="6000"/>
            </a:lvl6pPr>
            <a:lvl7pPr lvl="6" algn="ctr">
              <a:lnSpc>
                <a:spcPct val="115000"/>
              </a:lnSpc>
              <a:spcBef>
                <a:spcPts val="0"/>
              </a:spcBef>
              <a:spcAft>
                <a:spcPts val="0"/>
              </a:spcAft>
              <a:buSzPts val="6000"/>
              <a:buNone/>
              <a:defRPr sz="6000"/>
            </a:lvl7pPr>
            <a:lvl8pPr lvl="7" algn="ctr">
              <a:lnSpc>
                <a:spcPct val="115000"/>
              </a:lnSpc>
              <a:spcBef>
                <a:spcPts val="0"/>
              </a:spcBef>
              <a:spcAft>
                <a:spcPts val="0"/>
              </a:spcAft>
              <a:buSzPts val="6000"/>
              <a:buNone/>
              <a:defRPr sz="6000"/>
            </a:lvl8pPr>
            <a:lvl9pPr lvl="8" algn="ctr">
              <a:lnSpc>
                <a:spcPct val="115000"/>
              </a:lnSpc>
              <a:spcBef>
                <a:spcPts val="0"/>
              </a:spcBef>
              <a:spcAft>
                <a:spcPts val="0"/>
              </a:spcAft>
              <a:buSzPts val="6000"/>
              <a:buNone/>
              <a:defRPr sz="6000"/>
            </a:lvl9pPr>
          </a:lstStyle>
          <a:p/>
        </p:txBody>
      </p:sp>
      <p:sp>
        <p:nvSpPr>
          <p:cNvPr id="399" name="Google Shape;399;p35"/>
          <p:cNvSpPr txBox="1"/>
          <p:nvPr>
            <p:ph idx="1" type="subTitle"/>
          </p:nvPr>
        </p:nvSpPr>
        <p:spPr>
          <a:xfrm>
            <a:off x="495798" y="2668902"/>
            <a:ext cx="6570600" cy="921600"/>
          </a:xfrm>
          <a:prstGeom prst="rect">
            <a:avLst/>
          </a:prstGeom>
          <a:noFill/>
          <a:ln>
            <a:noFill/>
          </a:ln>
        </p:spPr>
        <p:txBody>
          <a:bodyPr anchorCtr="0" anchor="t" bIns="0" lIns="0" spcFirstLastPara="1" rIns="0" wrap="square" tIns="0">
            <a:noAutofit/>
          </a:bodyPr>
          <a:lstStyle>
            <a:lvl1pPr lvl="0" algn="ctr">
              <a:lnSpc>
                <a:spcPct val="115000"/>
              </a:lnSpc>
              <a:spcBef>
                <a:spcPts val="0"/>
              </a:spcBef>
              <a:spcAft>
                <a:spcPts val="0"/>
              </a:spcAft>
              <a:buSzPts val="2800"/>
              <a:buNone/>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pic>
        <p:nvPicPr>
          <p:cNvPr id="400" name="Google Shape;400;p35"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slide example">
  <p:cSld name="CUSTOM_14_1_1_1">
    <p:bg>
      <p:bgPr>
        <a:solidFill>
          <a:schemeClr val="dk1"/>
        </a:solidFill>
      </p:bgPr>
    </p:bg>
    <p:spTree>
      <p:nvGrpSpPr>
        <p:cNvPr id="401" name="Shape 401"/>
        <p:cNvGrpSpPr/>
        <p:nvPr/>
      </p:nvGrpSpPr>
      <p:grpSpPr>
        <a:xfrm>
          <a:off x="0" y="0"/>
          <a:ext cx="0" cy="0"/>
          <a:chOff x="0" y="0"/>
          <a:chExt cx="0" cy="0"/>
        </a:xfrm>
      </p:grpSpPr>
      <p:sp>
        <p:nvSpPr>
          <p:cNvPr id="402" name="Google Shape;402;p36"/>
          <p:cNvSpPr txBox="1"/>
          <p:nvPr>
            <p:ph type="title"/>
          </p:nvPr>
        </p:nvSpPr>
        <p:spPr>
          <a:xfrm>
            <a:off x="331896" y="815987"/>
            <a:ext cx="3019800" cy="21237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403" name="Google Shape;403;p36"/>
          <p:cNvSpPr txBox="1"/>
          <p:nvPr>
            <p:ph idx="2" type="title"/>
          </p:nvPr>
        </p:nvSpPr>
        <p:spPr>
          <a:xfrm>
            <a:off x="331898" y="3423790"/>
            <a:ext cx="3019800" cy="968100"/>
          </a:xfrm>
          <a:prstGeom prst="rect">
            <a:avLst/>
          </a:prstGeom>
          <a:noFill/>
          <a:ln>
            <a:noFill/>
          </a:ln>
        </p:spPr>
        <p:txBody>
          <a:bodyPr anchorCtr="0" anchor="b" bIns="0" lIns="0" spcFirstLastPara="1" rIns="0" wrap="square" tIns="0">
            <a:noAutofit/>
          </a:bodyPr>
          <a:lstStyle>
            <a:lvl1pPr lvl="0" marR="0" algn="l">
              <a:lnSpc>
                <a:spcPct val="115000"/>
              </a:lnSpc>
              <a:spcBef>
                <a:spcPts val="0"/>
              </a:spcBef>
              <a:spcAft>
                <a:spcPts val="0"/>
              </a:spcAft>
              <a:buClr>
                <a:schemeClr val="lt1"/>
              </a:buClr>
              <a:buSzPts val="2400"/>
              <a:buFont typeface="Arial"/>
              <a:buNone/>
              <a:defRPr sz="2400">
                <a:latin typeface="Epilogue SemiBold"/>
                <a:ea typeface="Epilogue SemiBold"/>
                <a:cs typeface="Epilogue SemiBold"/>
                <a:sym typeface="Epilogue SemiBold"/>
              </a:defRPr>
            </a:lvl1pPr>
            <a:lvl2pPr lvl="1" algn="l">
              <a:lnSpc>
                <a:spcPct val="115000"/>
              </a:lnSpc>
              <a:spcBef>
                <a:spcPts val="0"/>
              </a:spcBef>
              <a:spcAft>
                <a:spcPts val="0"/>
              </a:spcAft>
              <a:buClr>
                <a:schemeClr val="lt1"/>
              </a:buClr>
              <a:buSzPts val="2400"/>
              <a:buNone/>
              <a:defRPr sz="2400"/>
            </a:lvl2pPr>
            <a:lvl3pPr lvl="2" algn="l">
              <a:lnSpc>
                <a:spcPct val="115000"/>
              </a:lnSpc>
              <a:spcBef>
                <a:spcPts val="0"/>
              </a:spcBef>
              <a:spcAft>
                <a:spcPts val="0"/>
              </a:spcAft>
              <a:buClr>
                <a:schemeClr val="lt1"/>
              </a:buClr>
              <a:buSzPts val="2400"/>
              <a:buNone/>
              <a:defRPr sz="2400"/>
            </a:lvl3pPr>
            <a:lvl4pPr lvl="3" algn="l">
              <a:lnSpc>
                <a:spcPct val="115000"/>
              </a:lnSpc>
              <a:spcBef>
                <a:spcPts val="0"/>
              </a:spcBef>
              <a:spcAft>
                <a:spcPts val="0"/>
              </a:spcAft>
              <a:buClr>
                <a:schemeClr val="lt1"/>
              </a:buClr>
              <a:buSzPts val="2400"/>
              <a:buNone/>
              <a:defRPr sz="2400"/>
            </a:lvl4pPr>
            <a:lvl5pPr lvl="4" algn="l">
              <a:lnSpc>
                <a:spcPct val="115000"/>
              </a:lnSpc>
              <a:spcBef>
                <a:spcPts val="0"/>
              </a:spcBef>
              <a:spcAft>
                <a:spcPts val="0"/>
              </a:spcAft>
              <a:buClr>
                <a:schemeClr val="lt1"/>
              </a:buClr>
              <a:buSzPts val="2400"/>
              <a:buNone/>
              <a:defRPr sz="2400"/>
            </a:lvl5pPr>
            <a:lvl6pPr lvl="5" algn="l">
              <a:lnSpc>
                <a:spcPct val="115000"/>
              </a:lnSpc>
              <a:spcBef>
                <a:spcPts val="0"/>
              </a:spcBef>
              <a:spcAft>
                <a:spcPts val="0"/>
              </a:spcAft>
              <a:buClr>
                <a:schemeClr val="lt1"/>
              </a:buClr>
              <a:buSzPts val="2400"/>
              <a:buNone/>
              <a:defRPr sz="2400"/>
            </a:lvl6pPr>
            <a:lvl7pPr lvl="6" algn="l">
              <a:lnSpc>
                <a:spcPct val="115000"/>
              </a:lnSpc>
              <a:spcBef>
                <a:spcPts val="0"/>
              </a:spcBef>
              <a:spcAft>
                <a:spcPts val="0"/>
              </a:spcAft>
              <a:buClr>
                <a:schemeClr val="lt1"/>
              </a:buClr>
              <a:buSzPts val="2400"/>
              <a:buNone/>
              <a:defRPr sz="2400"/>
            </a:lvl7pPr>
            <a:lvl8pPr lvl="7" algn="l">
              <a:lnSpc>
                <a:spcPct val="115000"/>
              </a:lnSpc>
              <a:spcBef>
                <a:spcPts val="0"/>
              </a:spcBef>
              <a:spcAft>
                <a:spcPts val="0"/>
              </a:spcAft>
              <a:buClr>
                <a:schemeClr val="lt1"/>
              </a:buClr>
              <a:buSzPts val="2400"/>
              <a:buNone/>
              <a:defRPr sz="2400"/>
            </a:lvl8pPr>
            <a:lvl9pPr lvl="8" algn="l">
              <a:lnSpc>
                <a:spcPct val="115000"/>
              </a:lnSpc>
              <a:spcBef>
                <a:spcPts val="0"/>
              </a:spcBef>
              <a:spcAft>
                <a:spcPts val="0"/>
              </a:spcAft>
              <a:buClr>
                <a:schemeClr val="lt1"/>
              </a:buClr>
              <a:buSzPts val="2400"/>
              <a:buNone/>
              <a:defRPr sz="2400"/>
            </a:lvl9pPr>
          </a:lstStyle>
          <a:p/>
        </p:txBody>
      </p:sp>
      <p:sp>
        <p:nvSpPr>
          <p:cNvPr id="404" name="Google Shape;404;p36"/>
          <p:cNvSpPr txBox="1"/>
          <p:nvPr>
            <p:ph idx="1" type="body"/>
          </p:nvPr>
        </p:nvSpPr>
        <p:spPr>
          <a:xfrm>
            <a:off x="331896" y="4522077"/>
            <a:ext cx="3019800" cy="36918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405" name="Google Shape;405;p36"/>
          <p:cNvSpPr/>
          <p:nvPr/>
        </p:nvSpPr>
        <p:spPr>
          <a:xfrm>
            <a:off x="0" y="9451173"/>
            <a:ext cx="6888000" cy="1238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406" name="Google Shape;406;p36"/>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407" name="Google Shape;407;p36"/>
          <p:cNvSpPr/>
          <p:nvPr/>
        </p:nvSpPr>
        <p:spPr>
          <a:xfrm>
            <a:off x="6675916" y="9452135"/>
            <a:ext cx="512017" cy="1238204"/>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408" name="Google Shape;408;p36"/>
          <p:cNvSpPr/>
          <p:nvPr/>
        </p:nvSpPr>
        <p:spPr>
          <a:xfrm>
            <a:off x="7187934" y="8213931"/>
            <a:ext cx="512017" cy="1238204"/>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pic>
        <p:nvPicPr>
          <p:cNvPr id="409" name="Google Shape;409;p36" title="Gloat_Logo_Wordmark_RGB_Light.png"/>
          <p:cNvPicPr preferRelativeResize="0"/>
          <p:nvPr/>
        </p:nvPicPr>
        <p:blipFill rotWithShape="1">
          <a:blip r:embed="rId2">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1">
  <p:cSld name="CUSTOM_15">
    <p:bg>
      <p:bgPr>
        <a:blipFill>
          <a:blip r:embed="rId2">
            <a:alphaModFix/>
          </a:blip>
          <a:stretch>
            <a:fillRect/>
          </a:stretch>
        </a:blipFill>
      </p:bgPr>
    </p:bg>
    <p:spTree>
      <p:nvGrpSpPr>
        <p:cNvPr id="410" name="Shape 410"/>
        <p:cNvGrpSpPr/>
        <p:nvPr/>
      </p:nvGrpSpPr>
      <p:grpSpPr>
        <a:xfrm>
          <a:off x="0" y="0"/>
          <a:ext cx="0" cy="0"/>
          <a:chOff x="0" y="0"/>
          <a:chExt cx="0" cy="0"/>
        </a:xfrm>
      </p:grpSpPr>
      <p:sp>
        <p:nvSpPr>
          <p:cNvPr id="411" name="Google Shape;411;p37"/>
          <p:cNvSpPr txBox="1"/>
          <p:nvPr/>
        </p:nvSpPr>
        <p:spPr>
          <a:xfrm>
            <a:off x="2838630" y="4403385"/>
            <a:ext cx="1980300" cy="188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400"/>
              <a:buFont typeface="Arial"/>
              <a:buNone/>
            </a:pPr>
            <a:r>
              <a:rPr b="1" i="0" lang="en" sz="6400" u="none" cap="none" strike="noStrike">
                <a:solidFill>
                  <a:schemeClr val="lt1"/>
                </a:solidFill>
                <a:latin typeface="Epilogue Black"/>
                <a:ea typeface="Epilogue Black"/>
                <a:cs typeface="Epilogue Black"/>
                <a:sym typeface="Epilogue Black"/>
              </a:rPr>
              <a:t>thank you</a:t>
            </a:r>
            <a:endParaRPr b="1" i="0" sz="6400" u="none" cap="none" strike="noStrike">
              <a:solidFill>
                <a:schemeClr val="lt1"/>
              </a:solidFill>
              <a:latin typeface="Epilogue Black"/>
              <a:ea typeface="Epilogue Black"/>
              <a:cs typeface="Epilogue Black"/>
              <a:sym typeface="Epilogue Black"/>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slide 4">
  <p:cSld name="CUSTOM_14_1_1_2_1_1_1">
    <p:bg>
      <p:bgPr>
        <a:blipFill>
          <a:blip r:embed="rId2">
            <a:alphaModFix/>
          </a:blip>
          <a:stretch>
            <a:fillRect/>
          </a:stretch>
        </a:blipFill>
      </p:bgPr>
    </p:bg>
    <p:spTree>
      <p:nvGrpSpPr>
        <p:cNvPr id="412" name="Shape 412"/>
        <p:cNvGrpSpPr/>
        <p:nvPr/>
      </p:nvGrpSpPr>
      <p:grpSpPr>
        <a:xfrm>
          <a:off x="0" y="0"/>
          <a:ext cx="0" cy="0"/>
          <a:chOff x="0" y="0"/>
          <a:chExt cx="0" cy="0"/>
        </a:xfrm>
      </p:grpSpPr>
      <p:sp>
        <p:nvSpPr>
          <p:cNvPr id="413" name="Google Shape;413;p38"/>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pic>
        <p:nvPicPr>
          <p:cNvPr id="414" name="Google Shape;414;p38"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1">
  <p:cSld name="CUSTOM_5_2">
    <p:bg>
      <p:bgPr>
        <a:solidFill>
          <a:schemeClr val="accent1"/>
        </a:solidFill>
      </p:bgPr>
    </p:bg>
    <p:spTree>
      <p:nvGrpSpPr>
        <p:cNvPr id="415" name="Shape 415"/>
        <p:cNvGrpSpPr/>
        <p:nvPr/>
      </p:nvGrpSpPr>
      <p:grpSpPr>
        <a:xfrm>
          <a:off x="0" y="0"/>
          <a:ext cx="0" cy="0"/>
          <a:chOff x="0" y="0"/>
          <a:chExt cx="0" cy="0"/>
        </a:xfrm>
      </p:grpSpPr>
      <p:sp>
        <p:nvSpPr>
          <p:cNvPr id="416" name="Google Shape;416;p39"/>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417" name="Google Shape;417;p39"/>
          <p:cNvSpPr txBox="1"/>
          <p:nvPr>
            <p:ph type="title"/>
          </p:nvPr>
        </p:nvSpPr>
        <p:spPr>
          <a:xfrm>
            <a:off x="331896" y="858591"/>
            <a:ext cx="6807900" cy="1762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6000"/>
              <a:buNone/>
              <a:defRPr sz="6000">
                <a:solidFill>
                  <a:schemeClr val="dk1"/>
                </a:solidFill>
              </a:defRPr>
            </a:lvl2pPr>
            <a:lvl3pPr lvl="2" algn="l">
              <a:lnSpc>
                <a:spcPct val="115000"/>
              </a:lnSpc>
              <a:spcBef>
                <a:spcPts val="0"/>
              </a:spcBef>
              <a:spcAft>
                <a:spcPts val="0"/>
              </a:spcAft>
              <a:buClr>
                <a:schemeClr val="dk1"/>
              </a:buClr>
              <a:buSzPts val="6000"/>
              <a:buNone/>
              <a:defRPr sz="6000">
                <a:solidFill>
                  <a:schemeClr val="dk1"/>
                </a:solidFill>
              </a:defRPr>
            </a:lvl3pPr>
            <a:lvl4pPr lvl="3" algn="l">
              <a:lnSpc>
                <a:spcPct val="115000"/>
              </a:lnSpc>
              <a:spcBef>
                <a:spcPts val="0"/>
              </a:spcBef>
              <a:spcAft>
                <a:spcPts val="0"/>
              </a:spcAft>
              <a:buClr>
                <a:schemeClr val="dk1"/>
              </a:buClr>
              <a:buSzPts val="6000"/>
              <a:buNone/>
              <a:defRPr sz="6000">
                <a:solidFill>
                  <a:schemeClr val="dk1"/>
                </a:solidFill>
              </a:defRPr>
            </a:lvl4pPr>
            <a:lvl5pPr lvl="4" algn="l">
              <a:lnSpc>
                <a:spcPct val="115000"/>
              </a:lnSpc>
              <a:spcBef>
                <a:spcPts val="0"/>
              </a:spcBef>
              <a:spcAft>
                <a:spcPts val="0"/>
              </a:spcAft>
              <a:buClr>
                <a:schemeClr val="dk1"/>
              </a:buClr>
              <a:buSzPts val="6000"/>
              <a:buNone/>
              <a:defRPr sz="6000">
                <a:solidFill>
                  <a:schemeClr val="dk1"/>
                </a:solidFill>
              </a:defRPr>
            </a:lvl5pPr>
            <a:lvl6pPr lvl="5" algn="l">
              <a:lnSpc>
                <a:spcPct val="115000"/>
              </a:lnSpc>
              <a:spcBef>
                <a:spcPts val="0"/>
              </a:spcBef>
              <a:spcAft>
                <a:spcPts val="0"/>
              </a:spcAft>
              <a:buClr>
                <a:schemeClr val="dk1"/>
              </a:buClr>
              <a:buSzPts val="6000"/>
              <a:buNone/>
              <a:defRPr sz="6000">
                <a:solidFill>
                  <a:schemeClr val="dk1"/>
                </a:solidFill>
              </a:defRPr>
            </a:lvl6pPr>
            <a:lvl7pPr lvl="6" algn="l">
              <a:lnSpc>
                <a:spcPct val="115000"/>
              </a:lnSpc>
              <a:spcBef>
                <a:spcPts val="0"/>
              </a:spcBef>
              <a:spcAft>
                <a:spcPts val="0"/>
              </a:spcAft>
              <a:buClr>
                <a:schemeClr val="dk1"/>
              </a:buClr>
              <a:buSzPts val="6000"/>
              <a:buNone/>
              <a:defRPr sz="6000">
                <a:solidFill>
                  <a:schemeClr val="dk1"/>
                </a:solidFill>
              </a:defRPr>
            </a:lvl7pPr>
            <a:lvl8pPr lvl="7" algn="l">
              <a:lnSpc>
                <a:spcPct val="115000"/>
              </a:lnSpc>
              <a:spcBef>
                <a:spcPts val="0"/>
              </a:spcBef>
              <a:spcAft>
                <a:spcPts val="0"/>
              </a:spcAft>
              <a:buClr>
                <a:schemeClr val="dk1"/>
              </a:buClr>
              <a:buSzPts val="6000"/>
              <a:buNone/>
              <a:defRPr sz="6000">
                <a:solidFill>
                  <a:schemeClr val="dk1"/>
                </a:solidFill>
              </a:defRPr>
            </a:lvl8pPr>
            <a:lvl9pPr lvl="8" algn="l">
              <a:lnSpc>
                <a:spcPct val="115000"/>
              </a:lnSpc>
              <a:spcBef>
                <a:spcPts val="0"/>
              </a:spcBef>
              <a:spcAft>
                <a:spcPts val="0"/>
              </a:spcAft>
              <a:buClr>
                <a:schemeClr val="dk1"/>
              </a:buClr>
              <a:buSzPts val="6000"/>
              <a:buNone/>
              <a:defRPr sz="6000">
                <a:solidFill>
                  <a:schemeClr val="dk1"/>
                </a:solidFill>
              </a:defRPr>
            </a:lvl9pPr>
          </a:lstStyle>
          <a:p/>
        </p:txBody>
      </p:sp>
      <p:sp>
        <p:nvSpPr>
          <p:cNvPr id="418" name="Google Shape;418;p39"/>
          <p:cNvSpPr txBox="1"/>
          <p:nvPr>
            <p:ph idx="2" type="title"/>
          </p:nvPr>
        </p:nvSpPr>
        <p:spPr>
          <a:xfrm>
            <a:off x="331896" y="2538052"/>
            <a:ext cx="3012300" cy="9681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1"/>
              </a:buClr>
              <a:buSzPts val="2700"/>
              <a:buNone/>
              <a:defRPr sz="2700">
                <a:solidFill>
                  <a:schemeClr val="dk1"/>
                </a:solidFill>
              </a:defRPr>
            </a:lvl1pPr>
            <a:lvl2pPr lvl="1" algn="l">
              <a:lnSpc>
                <a:spcPct val="115000"/>
              </a:lnSpc>
              <a:spcBef>
                <a:spcPts val="0"/>
              </a:spcBef>
              <a:spcAft>
                <a:spcPts val="0"/>
              </a:spcAft>
              <a:buClr>
                <a:schemeClr val="dk1"/>
              </a:buClr>
              <a:buSzPts val="2700"/>
              <a:buNone/>
              <a:defRPr sz="2700">
                <a:solidFill>
                  <a:schemeClr val="dk1"/>
                </a:solidFill>
              </a:defRPr>
            </a:lvl2pPr>
            <a:lvl3pPr lvl="2" algn="l">
              <a:lnSpc>
                <a:spcPct val="115000"/>
              </a:lnSpc>
              <a:spcBef>
                <a:spcPts val="0"/>
              </a:spcBef>
              <a:spcAft>
                <a:spcPts val="0"/>
              </a:spcAft>
              <a:buClr>
                <a:schemeClr val="dk1"/>
              </a:buClr>
              <a:buSzPts val="2700"/>
              <a:buNone/>
              <a:defRPr sz="2700">
                <a:solidFill>
                  <a:schemeClr val="dk1"/>
                </a:solidFill>
              </a:defRPr>
            </a:lvl3pPr>
            <a:lvl4pPr lvl="3" algn="l">
              <a:lnSpc>
                <a:spcPct val="115000"/>
              </a:lnSpc>
              <a:spcBef>
                <a:spcPts val="0"/>
              </a:spcBef>
              <a:spcAft>
                <a:spcPts val="0"/>
              </a:spcAft>
              <a:buClr>
                <a:schemeClr val="dk1"/>
              </a:buClr>
              <a:buSzPts val="2700"/>
              <a:buNone/>
              <a:defRPr sz="2700">
                <a:solidFill>
                  <a:schemeClr val="dk1"/>
                </a:solidFill>
              </a:defRPr>
            </a:lvl4pPr>
            <a:lvl5pPr lvl="4" algn="l">
              <a:lnSpc>
                <a:spcPct val="115000"/>
              </a:lnSpc>
              <a:spcBef>
                <a:spcPts val="0"/>
              </a:spcBef>
              <a:spcAft>
                <a:spcPts val="0"/>
              </a:spcAft>
              <a:buClr>
                <a:schemeClr val="dk1"/>
              </a:buClr>
              <a:buSzPts val="2700"/>
              <a:buNone/>
              <a:defRPr sz="2700">
                <a:solidFill>
                  <a:schemeClr val="dk1"/>
                </a:solidFill>
              </a:defRPr>
            </a:lvl5pPr>
            <a:lvl6pPr lvl="5" algn="l">
              <a:lnSpc>
                <a:spcPct val="115000"/>
              </a:lnSpc>
              <a:spcBef>
                <a:spcPts val="0"/>
              </a:spcBef>
              <a:spcAft>
                <a:spcPts val="0"/>
              </a:spcAft>
              <a:buClr>
                <a:schemeClr val="dk1"/>
              </a:buClr>
              <a:buSzPts val="2700"/>
              <a:buNone/>
              <a:defRPr sz="2700">
                <a:solidFill>
                  <a:schemeClr val="dk1"/>
                </a:solidFill>
              </a:defRPr>
            </a:lvl6pPr>
            <a:lvl7pPr lvl="6" algn="l">
              <a:lnSpc>
                <a:spcPct val="115000"/>
              </a:lnSpc>
              <a:spcBef>
                <a:spcPts val="0"/>
              </a:spcBef>
              <a:spcAft>
                <a:spcPts val="0"/>
              </a:spcAft>
              <a:buClr>
                <a:schemeClr val="dk1"/>
              </a:buClr>
              <a:buSzPts val="2700"/>
              <a:buNone/>
              <a:defRPr sz="2700">
                <a:solidFill>
                  <a:schemeClr val="dk1"/>
                </a:solidFill>
              </a:defRPr>
            </a:lvl7pPr>
            <a:lvl8pPr lvl="7" algn="l">
              <a:lnSpc>
                <a:spcPct val="115000"/>
              </a:lnSpc>
              <a:spcBef>
                <a:spcPts val="0"/>
              </a:spcBef>
              <a:spcAft>
                <a:spcPts val="0"/>
              </a:spcAft>
              <a:buClr>
                <a:schemeClr val="dk1"/>
              </a:buClr>
              <a:buSzPts val="2700"/>
              <a:buNone/>
              <a:defRPr sz="2700">
                <a:solidFill>
                  <a:schemeClr val="dk1"/>
                </a:solidFill>
              </a:defRPr>
            </a:lvl8pPr>
            <a:lvl9pPr lvl="8" algn="l">
              <a:lnSpc>
                <a:spcPct val="115000"/>
              </a:lnSpc>
              <a:spcBef>
                <a:spcPts val="0"/>
              </a:spcBef>
              <a:spcAft>
                <a:spcPts val="0"/>
              </a:spcAft>
              <a:buClr>
                <a:schemeClr val="dk1"/>
              </a:buClr>
              <a:buSzPts val="2700"/>
              <a:buNone/>
              <a:defRPr sz="2700">
                <a:solidFill>
                  <a:schemeClr val="dk1"/>
                </a:solidFill>
              </a:defRPr>
            </a:lvl9pPr>
          </a:lstStyle>
          <a:p/>
        </p:txBody>
      </p:sp>
      <p:sp>
        <p:nvSpPr>
          <p:cNvPr id="419" name="Google Shape;419;p39"/>
          <p:cNvSpPr txBox="1"/>
          <p:nvPr>
            <p:ph idx="1" type="body"/>
          </p:nvPr>
        </p:nvSpPr>
        <p:spPr>
          <a:xfrm>
            <a:off x="331896" y="3757233"/>
            <a:ext cx="3012300" cy="40827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9pPr>
          </a:lstStyle>
          <a:p/>
        </p:txBody>
      </p:sp>
      <p:sp>
        <p:nvSpPr>
          <p:cNvPr id="420" name="Google Shape;420;p39"/>
          <p:cNvSpPr txBox="1"/>
          <p:nvPr>
            <p:ph idx="3" type="title"/>
          </p:nvPr>
        </p:nvSpPr>
        <p:spPr>
          <a:xfrm>
            <a:off x="3731492" y="2538052"/>
            <a:ext cx="3012300" cy="968100"/>
          </a:xfrm>
          <a:prstGeom prst="rect">
            <a:avLst/>
          </a:prstGeom>
          <a:noFill/>
          <a:ln>
            <a:noFill/>
          </a:ln>
        </p:spPr>
        <p:txBody>
          <a:bodyPr anchorCtr="0" anchor="b" bIns="0" lIns="0" spcFirstLastPara="1" rIns="0" wrap="square" tIns="0">
            <a:noAutofit/>
          </a:bodyPr>
          <a:lstStyle>
            <a:lvl1pPr lvl="0" marR="0" algn="l">
              <a:lnSpc>
                <a:spcPct val="115000"/>
              </a:lnSpc>
              <a:spcBef>
                <a:spcPts val="0"/>
              </a:spcBef>
              <a:spcAft>
                <a:spcPts val="0"/>
              </a:spcAft>
              <a:buClr>
                <a:schemeClr val="dk1"/>
              </a:buClr>
              <a:buSzPts val="2700"/>
              <a:buFont typeface="Arial"/>
              <a:buNone/>
              <a:defRPr sz="27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2700"/>
              <a:buNone/>
              <a:defRPr sz="2700">
                <a:solidFill>
                  <a:schemeClr val="dk1"/>
                </a:solidFill>
              </a:defRPr>
            </a:lvl2pPr>
            <a:lvl3pPr lvl="2" algn="l">
              <a:lnSpc>
                <a:spcPct val="115000"/>
              </a:lnSpc>
              <a:spcBef>
                <a:spcPts val="0"/>
              </a:spcBef>
              <a:spcAft>
                <a:spcPts val="0"/>
              </a:spcAft>
              <a:buClr>
                <a:schemeClr val="dk1"/>
              </a:buClr>
              <a:buSzPts val="2700"/>
              <a:buNone/>
              <a:defRPr sz="2700">
                <a:solidFill>
                  <a:schemeClr val="dk1"/>
                </a:solidFill>
              </a:defRPr>
            </a:lvl3pPr>
            <a:lvl4pPr lvl="3" algn="l">
              <a:lnSpc>
                <a:spcPct val="115000"/>
              </a:lnSpc>
              <a:spcBef>
                <a:spcPts val="0"/>
              </a:spcBef>
              <a:spcAft>
                <a:spcPts val="0"/>
              </a:spcAft>
              <a:buClr>
                <a:schemeClr val="dk1"/>
              </a:buClr>
              <a:buSzPts val="2700"/>
              <a:buNone/>
              <a:defRPr sz="2700">
                <a:solidFill>
                  <a:schemeClr val="dk1"/>
                </a:solidFill>
              </a:defRPr>
            </a:lvl4pPr>
            <a:lvl5pPr lvl="4" algn="l">
              <a:lnSpc>
                <a:spcPct val="115000"/>
              </a:lnSpc>
              <a:spcBef>
                <a:spcPts val="0"/>
              </a:spcBef>
              <a:spcAft>
                <a:spcPts val="0"/>
              </a:spcAft>
              <a:buClr>
                <a:schemeClr val="dk1"/>
              </a:buClr>
              <a:buSzPts val="2700"/>
              <a:buNone/>
              <a:defRPr sz="2700">
                <a:solidFill>
                  <a:schemeClr val="dk1"/>
                </a:solidFill>
              </a:defRPr>
            </a:lvl5pPr>
            <a:lvl6pPr lvl="5" algn="l">
              <a:lnSpc>
                <a:spcPct val="115000"/>
              </a:lnSpc>
              <a:spcBef>
                <a:spcPts val="0"/>
              </a:spcBef>
              <a:spcAft>
                <a:spcPts val="0"/>
              </a:spcAft>
              <a:buClr>
                <a:schemeClr val="dk1"/>
              </a:buClr>
              <a:buSzPts val="2700"/>
              <a:buNone/>
              <a:defRPr sz="2700">
                <a:solidFill>
                  <a:schemeClr val="dk1"/>
                </a:solidFill>
              </a:defRPr>
            </a:lvl6pPr>
            <a:lvl7pPr lvl="6" algn="l">
              <a:lnSpc>
                <a:spcPct val="115000"/>
              </a:lnSpc>
              <a:spcBef>
                <a:spcPts val="0"/>
              </a:spcBef>
              <a:spcAft>
                <a:spcPts val="0"/>
              </a:spcAft>
              <a:buClr>
                <a:schemeClr val="dk1"/>
              </a:buClr>
              <a:buSzPts val="2700"/>
              <a:buNone/>
              <a:defRPr sz="2700">
                <a:solidFill>
                  <a:schemeClr val="dk1"/>
                </a:solidFill>
              </a:defRPr>
            </a:lvl7pPr>
            <a:lvl8pPr lvl="7" algn="l">
              <a:lnSpc>
                <a:spcPct val="115000"/>
              </a:lnSpc>
              <a:spcBef>
                <a:spcPts val="0"/>
              </a:spcBef>
              <a:spcAft>
                <a:spcPts val="0"/>
              </a:spcAft>
              <a:buClr>
                <a:schemeClr val="dk1"/>
              </a:buClr>
              <a:buSzPts val="2700"/>
              <a:buNone/>
              <a:defRPr sz="2700">
                <a:solidFill>
                  <a:schemeClr val="dk1"/>
                </a:solidFill>
              </a:defRPr>
            </a:lvl8pPr>
            <a:lvl9pPr lvl="8" algn="l">
              <a:lnSpc>
                <a:spcPct val="115000"/>
              </a:lnSpc>
              <a:spcBef>
                <a:spcPts val="0"/>
              </a:spcBef>
              <a:spcAft>
                <a:spcPts val="0"/>
              </a:spcAft>
              <a:buClr>
                <a:schemeClr val="dk1"/>
              </a:buClr>
              <a:buSzPts val="2700"/>
              <a:buNone/>
              <a:defRPr sz="2700">
                <a:solidFill>
                  <a:schemeClr val="dk1"/>
                </a:solidFill>
              </a:defRPr>
            </a:lvl9pPr>
          </a:lstStyle>
          <a:p/>
        </p:txBody>
      </p:sp>
      <p:sp>
        <p:nvSpPr>
          <p:cNvPr id="421" name="Google Shape;421;p39"/>
          <p:cNvSpPr txBox="1"/>
          <p:nvPr>
            <p:ph idx="4" type="body"/>
          </p:nvPr>
        </p:nvSpPr>
        <p:spPr>
          <a:xfrm>
            <a:off x="3731492" y="3757233"/>
            <a:ext cx="3012300" cy="40827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9pPr>
          </a:lstStyle>
          <a:p/>
        </p:txBody>
      </p:sp>
      <p:sp>
        <p:nvSpPr>
          <p:cNvPr id="422" name="Google Shape;422;p39"/>
          <p:cNvSpPr/>
          <p:nvPr/>
        </p:nvSpPr>
        <p:spPr>
          <a:xfrm>
            <a:off x="0" y="9451173"/>
            <a:ext cx="6888000" cy="1238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423" name="Google Shape;423;p39"/>
          <p:cNvSpPr/>
          <p:nvPr/>
        </p:nvSpPr>
        <p:spPr>
          <a:xfrm>
            <a:off x="6675916" y="9452135"/>
            <a:ext cx="512017" cy="1238204"/>
          </a:xfrm>
          <a:prstGeom prst="flowChartInputOutpu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424" name="Google Shape;424;p39"/>
          <p:cNvSpPr/>
          <p:nvPr/>
        </p:nvSpPr>
        <p:spPr>
          <a:xfrm>
            <a:off x="7187934" y="8213931"/>
            <a:ext cx="512017" cy="1238204"/>
          </a:xfrm>
          <a:prstGeom prst="flowChartInputOutpu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pic>
        <p:nvPicPr>
          <p:cNvPr id="425" name="Google Shape;425;p39" title="Gloat_Logo_Wordmark_RGB_Red.png"/>
          <p:cNvPicPr preferRelativeResize="0"/>
          <p:nvPr/>
        </p:nvPicPr>
        <p:blipFill rotWithShape="1">
          <a:blip r:embed="rId2">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an image">
  <p:cSld name="CUSTOM_9_1">
    <p:bg>
      <p:bgPr>
        <a:blipFill>
          <a:blip r:embed="rId2">
            <a:alphaModFix/>
          </a:blip>
          <a:stretch>
            <a:fillRect/>
          </a:stretch>
        </a:blipFill>
      </p:bgPr>
    </p:bg>
    <p:spTree>
      <p:nvGrpSpPr>
        <p:cNvPr id="426" name="Shape 426"/>
        <p:cNvGrpSpPr/>
        <p:nvPr/>
      </p:nvGrpSpPr>
      <p:grpSpPr>
        <a:xfrm>
          <a:off x="0" y="0"/>
          <a:ext cx="0" cy="0"/>
          <a:chOff x="0" y="0"/>
          <a:chExt cx="0" cy="0"/>
        </a:xfrm>
      </p:grpSpPr>
      <p:sp>
        <p:nvSpPr>
          <p:cNvPr id="427" name="Google Shape;427;p40"/>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428" name="Google Shape;428;p40"/>
          <p:cNvSpPr/>
          <p:nvPr>
            <p:ph idx="2" type="pic"/>
          </p:nvPr>
        </p:nvSpPr>
        <p:spPr>
          <a:xfrm>
            <a:off x="4169524" y="2100275"/>
            <a:ext cx="3392400" cy="7159800"/>
          </a:xfrm>
          <a:prstGeom prst="rect">
            <a:avLst/>
          </a:prstGeom>
          <a:noFill/>
          <a:ln>
            <a:noFill/>
          </a:ln>
        </p:spPr>
      </p:sp>
      <p:sp>
        <p:nvSpPr>
          <p:cNvPr id="429" name="Google Shape;429;p40"/>
          <p:cNvSpPr txBox="1"/>
          <p:nvPr>
            <p:ph type="title"/>
          </p:nvPr>
        </p:nvSpPr>
        <p:spPr>
          <a:xfrm>
            <a:off x="1382529" y="3183106"/>
            <a:ext cx="2455800" cy="4323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4800"/>
              <a:buFont typeface="Epilogue SemiBold"/>
              <a:buNone/>
              <a:defRPr sz="48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4800"/>
              <a:buNone/>
              <a:defRPr sz="4800"/>
            </a:lvl2pPr>
            <a:lvl3pPr lvl="2" algn="l">
              <a:lnSpc>
                <a:spcPct val="115000"/>
              </a:lnSpc>
              <a:spcBef>
                <a:spcPts val="0"/>
              </a:spcBef>
              <a:spcAft>
                <a:spcPts val="0"/>
              </a:spcAft>
              <a:buSzPts val="4800"/>
              <a:buNone/>
              <a:defRPr sz="4800"/>
            </a:lvl3pPr>
            <a:lvl4pPr lvl="3" algn="l">
              <a:lnSpc>
                <a:spcPct val="115000"/>
              </a:lnSpc>
              <a:spcBef>
                <a:spcPts val="0"/>
              </a:spcBef>
              <a:spcAft>
                <a:spcPts val="0"/>
              </a:spcAft>
              <a:buSzPts val="4800"/>
              <a:buNone/>
              <a:defRPr sz="4800"/>
            </a:lvl4pPr>
            <a:lvl5pPr lvl="4" algn="l">
              <a:lnSpc>
                <a:spcPct val="115000"/>
              </a:lnSpc>
              <a:spcBef>
                <a:spcPts val="0"/>
              </a:spcBef>
              <a:spcAft>
                <a:spcPts val="0"/>
              </a:spcAft>
              <a:buSzPts val="4800"/>
              <a:buNone/>
              <a:defRPr sz="4800"/>
            </a:lvl5pPr>
            <a:lvl6pPr lvl="5" algn="l">
              <a:lnSpc>
                <a:spcPct val="115000"/>
              </a:lnSpc>
              <a:spcBef>
                <a:spcPts val="0"/>
              </a:spcBef>
              <a:spcAft>
                <a:spcPts val="0"/>
              </a:spcAft>
              <a:buSzPts val="4800"/>
              <a:buNone/>
              <a:defRPr sz="4800"/>
            </a:lvl6pPr>
            <a:lvl7pPr lvl="6" algn="l">
              <a:lnSpc>
                <a:spcPct val="115000"/>
              </a:lnSpc>
              <a:spcBef>
                <a:spcPts val="0"/>
              </a:spcBef>
              <a:spcAft>
                <a:spcPts val="0"/>
              </a:spcAft>
              <a:buSzPts val="4800"/>
              <a:buNone/>
              <a:defRPr sz="4800"/>
            </a:lvl7pPr>
            <a:lvl8pPr lvl="7" algn="l">
              <a:lnSpc>
                <a:spcPct val="115000"/>
              </a:lnSpc>
              <a:spcBef>
                <a:spcPts val="0"/>
              </a:spcBef>
              <a:spcAft>
                <a:spcPts val="0"/>
              </a:spcAft>
              <a:buSzPts val="4800"/>
              <a:buNone/>
              <a:defRPr sz="4800"/>
            </a:lvl8pPr>
            <a:lvl9pPr lvl="8" algn="l">
              <a:lnSpc>
                <a:spcPct val="115000"/>
              </a:lnSpc>
              <a:spcBef>
                <a:spcPts val="0"/>
              </a:spcBef>
              <a:spcAft>
                <a:spcPts val="0"/>
              </a:spcAft>
              <a:buSzPts val="4800"/>
              <a:buNone/>
              <a:defRPr sz="4800"/>
            </a:lvl9pPr>
          </a:lstStyle>
          <a:p/>
        </p:txBody>
      </p:sp>
      <p:sp>
        <p:nvSpPr>
          <p:cNvPr id="430" name="Google Shape;430;p40"/>
          <p:cNvSpPr/>
          <p:nvPr/>
        </p:nvSpPr>
        <p:spPr>
          <a:xfrm>
            <a:off x="0" y="0"/>
            <a:ext cx="1070400" cy="2105100"/>
          </a:xfrm>
          <a:prstGeom prst="rect">
            <a:avLst/>
          </a:prstGeom>
          <a:solidFill>
            <a:schemeClr val="accent3"/>
          </a:solidFill>
          <a:ln cap="flat" cmpd="sng" w="9525">
            <a:solidFill>
              <a:srgbClr val="F8FF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8FFF4"/>
              </a:solidFill>
              <a:latin typeface="Arial"/>
              <a:ea typeface="Arial"/>
              <a:cs typeface="Arial"/>
              <a:sym typeface="Arial"/>
            </a:endParaRPr>
          </a:p>
        </p:txBody>
      </p:sp>
      <p:pic>
        <p:nvPicPr>
          <p:cNvPr id="431" name="Google Shape;431;p40"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2">
  <p:cSld name="CUSTOM_3">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5"/>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29" name="Google Shape;29;p5"/>
          <p:cNvSpPr txBox="1"/>
          <p:nvPr>
            <p:ph type="title"/>
          </p:nvPr>
        </p:nvSpPr>
        <p:spPr>
          <a:xfrm>
            <a:off x="331896" y="858591"/>
            <a:ext cx="2780400" cy="1762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6400"/>
              <a:buFont typeface="Epilogue SemiBold"/>
              <a:buNone/>
              <a:defRPr sz="6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6000"/>
              <a:buNone/>
              <a:defRPr sz="6000">
                <a:solidFill>
                  <a:schemeClr val="dk1"/>
                </a:solidFill>
              </a:defRPr>
            </a:lvl2pPr>
            <a:lvl3pPr lvl="2" algn="l">
              <a:lnSpc>
                <a:spcPct val="115000"/>
              </a:lnSpc>
              <a:spcBef>
                <a:spcPts val="0"/>
              </a:spcBef>
              <a:spcAft>
                <a:spcPts val="0"/>
              </a:spcAft>
              <a:buClr>
                <a:schemeClr val="dk1"/>
              </a:buClr>
              <a:buSzPts val="6000"/>
              <a:buNone/>
              <a:defRPr sz="6000">
                <a:solidFill>
                  <a:schemeClr val="dk1"/>
                </a:solidFill>
              </a:defRPr>
            </a:lvl3pPr>
            <a:lvl4pPr lvl="3" algn="l">
              <a:lnSpc>
                <a:spcPct val="115000"/>
              </a:lnSpc>
              <a:spcBef>
                <a:spcPts val="0"/>
              </a:spcBef>
              <a:spcAft>
                <a:spcPts val="0"/>
              </a:spcAft>
              <a:buClr>
                <a:schemeClr val="dk1"/>
              </a:buClr>
              <a:buSzPts val="6000"/>
              <a:buNone/>
              <a:defRPr sz="6000">
                <a:solidFill>
                  <a:schemeClr val="dk1"/>
                </a:solidFill>
              </a:defRPr>
            </a:lvl4pPr>
            <a:lvl5pPr lvl="4" algn="l">
              <a:lnSpc>
                <a:spcPct val="115000"/>
              </a:lnSpc>
              <a:spcBef>
                <a:spcPts val="0"/>
              </a:spcBef>
              <a:spcAft>
                <a:spcPts val="0"/>
              </a:spcAft>
              <a:buClr>
                <a:schemeClr val="dk1"/>
              </a:buClr>
              <a:buSzPts val="6000"/>
              <a:buNone/>
              <a:defRPr sz="6000">
                <a:solidFill>
                  <a:schemeClr val="dk1"/>
                </a:solidFill>
              </a:defRPr>
            </a:lvl5pPr>
            <a:lvl6pPr lvl="5" algn="l">
              <a:lnSpc>
                <a:spcPct val="115000"/>
              </a:lnSpc>
              <a:spcBef>
                <a:spcPts val="0"/>
              </a:spcBef>
              <a:spcAft>
                <a:spcPts val="0"/>
              </a:spcAft>
              <a:buClr>
                <a:schemeClr val="dk1"/>
              </a:buClr>
              <a:buSzPts val="6000"/>
              <a:buNone/>
              <a:defRPr sz="6000">
                <a:solidFill>
                  <a:schemeClr val="dk1"/>
                </a:solidFill>
              </a:defRPr>
            </a:lvl6pPr>
            <a:lvl7pPr lvl="6" algn="l">
              <a:lnSpc>
                <a:spcPct val="115000"/>
              </a:lnSpc>
              <a:spcBef>
                <a:spcPts val="0"/>
              </a:spcBef>
              <a:spcAft>
                <a:spcPts val="0"/>
              </a:spcAft>
              <a:buClr>
                <a:schemeClr val="dk1"/>
              </a:buClr>
              <a:buSzPts val="6000"/>
              <a:buNone/>
              <a:defRPr sz="6000">
                <a:solidFill>
                  <a:schemeClr val="dk1"/>
                </a:solidFill>
              </a:defRPr>
            </a:lvl7pPr>
            <a:lvl8pPr lvl="7" algn="l">
              <a:lnSpc>
                <a:spcPct val="115000"/>
              </a:lnSpc>
              <a:spcBef>
                <a:spcPts val="0"/>
              </a:spcBef>
              <a:spcAft>
                <a:spcPts val="0"/>
              </a:spcAft>
              <a:buClr>
                <a:schemeClr val="dk1"/>
              </a:buClr>
              <a:buSzPts val="6000"/>
              <a:buNone/>
              <a:defRPr sz="6000">
                <a:solidFill>
                  <a:schemeClr val="dk1"/>
                </a:solidFill>
              </a:defRPr>
            </a:lvl8pPr>
            <a:lvl9pPr lvl="8" algn="l">
              <a:lnSpc>
                <a:spcPct val="115000"/>
              </a:lnSpc>
              <a:spcBef>
                <a:spcPts val="0"/>
              </a:spcBef>
              <a:spcAft>
                <a:spcPts val="0"/>
              </a:spcAft>
              <a:buClr>
                <a:schemeClr val="dk1"/>
              </a:buClr>
              <a:buSzPts val="6000"/>
              <a:buNone/>
              <a:defRPr sz="6000">
                <a:solidFill>
                  <a:schemeClr val="dk1"/>
                </a:solidFill>
              </a:defRPr>
            </a:lvl9pPr>
          </a:lstStyle>
          <a:p/>
        </p:txBody>
      </p:sp>
      <p:sp>
        <p:nvSpPr>
          <p:cNvPr id="30" name="Google Shape;30;p5"/>
          <p:cNvSpPr txBox="1"/>
          <p:nvPr>
            <p:ph idx="2" type="title"/>
          </p:nvPr>
        </p:nvSpPr>
        <p:spPr>
          <a:xfrm>
            <a:off x="3572801" y="858591"/>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31" name="Google Shape;31;p5"/>
          <p:cNvSpPr txBox="1"/>
          <p:nvPr>
            <p:ph idx="1" type="subTitle"/>
          </p:nvPr>
        </p:nvSpPr>
        <p:spPr>
          <a:xfrm>
            <a:off x="4141654" y="1086467"/>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32" name="Google Shape;32;p5"/>
          <p:cNvSpPr txBox="1"/>
          <p:nvPr>
            <p:ph idx="3" type="title"/>
          </p:nvPr>
        </p:nvSpPr>
        <p:spPr>
          <a:xfrm>
            <a:off x="3572801" y="2033382"/>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3" name="Google Shape;33;p5"/>
          <p:cNvSpPr txBox="1"/>
          <p:nvPr>
            <p:ph idx="4" type="subTitle"/>
          </p:nvPr>
        </p:nvSpPr>
        <p:spPr>
          <a:xfrm>
            <a:off x="4141654" y="2261259"/>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34" name="Google Shape;34;p5"/>
          <p:cNvSpPr txBox="1"/>
          <p:nvPr>
            <p:ph idx="5" type="title"/>
          </p:nvPr>
        </p:nvSpPr>
        <p:spPr>
          <a:xfrm>
            <a:off x="3572801" y="3208174"/>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35" name="Google Shape;35;p5"/>
          <p:cNvSpPr txBox="1"/>
          <p:nvPr>
            <p:ph idx="6" type="subTitle"/>
          </p:nvPr>
        </p:nvSpPr>
        <p:spPr>
          <a:xfrm>
            <a:off x="4141654" y="3436051"/>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36" name="Google Shape;36;p5"/>
          <p:cNvSpPr txBox="1"/>
          <p:nvPr>
            <p:ph idx="7" type="title"/>
          </p:nvPr>
        </p:nvSpPr>
        <p:spPr>
          <a:xfrm>
            <a:off x="3572801" y="4382966"/>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37" name="Google Shape;37;p5"/>
          <p:cNvSpPr txBox="1"/>
          <p:nvPr>
            <p:ph idx="8" type="subTitle"/>
          </p:nvPr>
        </p:nvSpPr>
        <p:spPr>
          <a:xfrm>
            <a:off x="4141654" y="4610843"/>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38" name="Google Shape;38;p5"/>
          <p:cNvSpPr txBox="1"/>
          <p:nvPr>
            <p:ph idx="9" type="title"/>
          </p:nvPr>
        </p:nvSpPr>
        <p:spPr>
          <a:xfrm>
            <a:off x="3572801" y="5557758"/>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39" name="Google Shape;39;p5"/>
          <p:cNvSpPr txBox="1"/>
          <p:nvPr>
            <p:ph idx="13" type="subTitle"/>
          </p:nvPr>
        </p:nvSpPr>
        <p:spPr>
          <a:xfrm>
            <a:off x="4141654" y="5785635"/>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40" name="Google Shape;40;p5"/>
          <p:cNvSpPr txBox="1"/>
          <p:nvPr>
            <p:ph idx="14" type="title"/>
          </p:nvPr>
        </p:nvSpPr>
        <p:spPr>
          <a:xfrm>
            <a:off x="3572801" y="6732550"/>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41" name="Google Shape;41;p5"/>
          <p:cNvSpPr txBox="1"/>
          <p:nvPr>
            <p:ph idx="15" type="subTitle"/>
          </p:nvPr>
        </p:nvSpPr>
        <p:spPr>
          <a:xfrm>
            <a:off x="4141654" y="6960427"/>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pic>
        <p:nvPicPr>
          <p:cNvPr id="42" name="Google Shape;42;p5"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slide 1">
  <p:cSld name="CUSTOM_14_1_1_2">
    <p:bg>
      <p:bgPr>
        <a:blipFill>
          <a:blip r:embed="rId2">
            <a:alphaModFix/>
          </a:blip>
          <a:stretch>
            <a:fillRect/>
          </a:stretch>
        </a:blipFill>
      </p:bgPr>
    </p:bg>
    <p:spTree>
      <p:nvGrpSpPr>
        <p:cNvPr id="432" name="Shape 432"/>
        <p:cNvGrpSpPr/>
        <p:nvPr/>
      </p:nvGrpSpPr>
      <p:grpSpPr>
        <a:xfrm>
          <a:off x="0" y="0"/>
          <a:ext cx="0" cy="0"/>
          <a:chOff x="0" y="0"/>
          <a:chExt cx="0" cy="0"/>
        </a:xfrm>
      </p:grpSpPr>
      <p:sp>
        <p:nvSpPr>
          <p:cNvPr id="433" name="Google Shape;433;p41"/>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pic>
        <p:nvPicPr>
          <p:cNvPr id="434" name="Google Shape;434;p41"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slide 1 1">
  <p:cSld name="CUSTOM_14_1_1_2_1">
    <p:bg>
      <p:bgPr>
        <a:blipFill>
          <a:blip r:embed="rId2">
            <a:alphaModFix/>
          </a:blip>
          <a:stretch>
            <a:fillRect/>
          </a:stretch>
        </a:blipFill>
      </p:bgPr>
    </p:bg>
    <p:spTree>
      <p:nvGrpSpPr>
        <p:cNvPr id="435" name="Shape 435"/>
        <p:cNvGrpSpPr/>
        <p:nvPr/>
      </p:nvGrpSpPr>
      <p:grpSpPr>
        <a:xfrm>
          <a:off x="0" y="0"/>
          <a:ext cx="0" cy="0"/>
          <a:chOff x="0" y="0"/>
          <a:chExt cx="0" cy="0"/>
        </a:xfrm>
      </p:grpSpPr>
      <p:sp>
        <p:nvSpPr>
          <p:cNvPr id="436" name="Google Shape;436;p42"/>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pic>
        <p:nvPicPr>
          <p:cNvPr id="437" name="Google Shape;437;p42"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slide 1 1 1">
  <p:cSld name="CUSTOM_14_1_1_2_1_1">
    <p:bg>
      <p:bgPr>
        <a:blipFill>
          <a:blip r:embed="rId2">
            <a:alphaModFix/>
          </a:blip>
          <a:stretch>
            <a:fillRect/>
          </a:stretch>
        </a:blipFill>
      </p:bgPr>
    </p:bg>
    <p:spTree>
      <p:nvGrpSpPr>
        <p:cNvPr id="438" name="Shape 438"/>
        <p:cNvGrpSpPr/>
        <p:nvPr/>
      </p:nvGrpSpPr>
      <p:grpSpPr>
        <a:xfrm>
          <a:off x="0" y="0"/>
          <a:ext cx="0" cy="0"/>
          <a:chOff x="0" y="0"/>
          <a:chExt cx="0" cy="0"/>
        </a:xfrm>
      </p:grpSpPr>
      <p:sp>
        <p:nvSpPr>
          <p:cNvPr id="439" name="Google Shape;439;p43"/>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pic>
        <p:nvPicPr>
          <p:cNvPr id="440" name="Google Shape;440;p43"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slide example 1">
  <p:cSld name="CUSTOM_14_1_1_1_1">
    <p:bg>
      <p:bgPr>
        <a:solidFill>
          <a:schemeClr val="accent1"/>
        </a:solidFill>
      </p:bgPr>
    </p:bg>
    <p:spTree>
      <p:nvGrpSpPr>
        <p:cNvPr id="441" name="Shape 441"/>
        <p:cNvGrpSpPr/>
        <p:nvPr/>
      </p:nvGrpSpPr>
      <p:grpSpPr>
        <a:xfrm>
          <a:off x="0" y="0"/>
          <a:ext cx="0" cy="0"/>
          <a:chOff x="0" y="0"/>
          <a:chExt cx="0" cy="0"/>
        </a:xfrm>
      </p:grpSpPr>
      <p:sp>
        <p:nvSpPr>
          <p:cNvPr id="442" name="Google Shape;442;p44"/>
          <p:cNvSpPr txBox="1"/>
          <p:nvPr>
            <p:ph type="title"/>
          </p:nvPr>
        </p:nvSpPr>
        <p:spPr>
          <a:xfrm>
            <a:off x="331896" y="815987"/>
            <a:ext cx="3019800" cy="21237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6000"/>
              <a:buNone/>
              <a:defRPr sz="6000">
                <a:solidFill>
                  <a:schemeClr val="dk1"/>
                </a:solidFill>
              </a:defRPr>
            </a:lvl2pPr>
            <a:lvl3pPr lvl="2" algn="l">
              <a:lnSpc>
                <a:spcPct val="115000"/>
              </a:lnSpc>
              <a:spcBef>
                <a:spcPts val="0"/>
              </a:spcBef>
              <a:spcAft>
                <a:spcPts val="0"/>
              </a:spcAft>
              <a:buClr>
                <a:schemeClr val="dk1"/>
              </a:buClr>
              <a:buSzPts val="6000"/>
              <a:buNone/>
              <a:defRPr sz="6000">
                <a:solidFill>
                  <a:schemeClr val="dk1"/>
                </a:solidFill>
              </a:defRPr>
            </a:lvl3pPr>
            <a:lvl4pPr lvl="3" algn="l">
              <a:lnSpc>
                <a:spcPct val="115000"/>
              </a:lnSpc>
              <a:spcBef>
                <a:spcPts val="0"/>
              </a:spcBef>
              <a:spcAft>
                <a:spcPts val="0"/>
              </a:spcAft>
              <a:buClr>
                <a:schemeClr val="dk1"/>
              </a:buClr>
              <a:buSzPts val="6000"/>
              <a:buNone/>
              <a:defRPr sz="6000">
                <a:solidFill>
                  <a:schemeClr val="dk1"/>
                </a:solidFill>
              </a:defRPr>
            </a:lvl4pPr>
            <a:lvl5pPr lvl="4" algn="l">
              <a:lnSpc>
                <a:spcPct val="115000"/>
              </a:lnSpc>
              <a:spcBef>
                <a:spcPts val="0"/>
              </a:spcBef>
              <a:spcAft>
                <a:spcPts val="0"/>
              </a:spcAft>
              <a:buClr>
                <a:schemeClr val="dk1"/>
              </a:buClr>
              <a:buSzPts val="6000"/>
              <a:buNone/>
              <a:defRPr sz="6000">
                <a:solidFill>
                  <a:schemeClr val="dk1"/>
                </a:solidFill>
              </a:defRPr>
            </a:lvl5pPr>
            <a:lvl6pPr lvl="5" algn="l">
              <a:lnSpc>
                <a:spcPct val="115000"/>
              </a:lnSpc>
              <a:spcBef>
                <a:spcPts val="0"/>
              </a:spcBef>
              <a:spcAft>
                <a:spcPts val="0"/>
              </a:spcAft>
              <a:buClr>
                <a:schemeClr val="dk1"/>
              </a:buClr>
              <a:buSzPts val="6000"/>
              <a:buNone/>
              <a:defRPr sz="6000">
                <a:solidFill>
                  <a:schemeClr val="dk1"/>
                </a:solidFill>
              </a:defRPr>
            </a:lvl6pPr>
            <a:lvl7pPr lvl="6" algn="l">
              <a:lnSpc>
                <a:spcPct val="115000"/>
              </a:lnSpc>
              <a:spcBef>
                <a:spcPts val="0"/>
              </a:spcBef>
              <a:spcAft>
                <a:spcPts val="0"/>
              </a:spcAft>
              <a:buClr>
                <a:schemeClr val="dk1"/>
              </a:buClr>
              <a:buSzPts val="6000"/>
              <a:buNone/>
              <a:defRPr sz="6000">
                <a:solidFill>
                  <a:schemeClr val="dk1"/>
                </a:solidFill>
              </a:defRPr>
            </a:lvl7pPr>
            <a:lvl8pPr lvl="7" algn="l">
              <a:lnSpc>
                <a:spcPct val="115000"/>
              </a:lnSpc>
              <a:spcBef>
                <a:spcPts val="0"/>
              </a:spcBef>
              <a:spcAft>
                <a:spcPts val="0"/>
              </a:spcAft>
              <a:buClr>
                <a:schemeClr val="dk1"/>
              </a:buClr>
              <a:buSzPts val="6000"/>
              <a:buNone/>
              <a:defRPr sz="6000">
                <a:solidFill>
                  <a:schemeClr val="dk1"/>
                </a:solidFill>
              </a:defRPr>
            </a:lvl8pPr>
            <a:lvl9pPr lvl="8" algn="l">
              <a:lnSpc>
                <a:spcPct val="115000"/>
              </a:lnSpc>
              <a:spcBef>
                <a:spcPts val="0"/>
              </a:spcBef>
              <a:spcAft>
                <a:spcPts val="0"/>
              </a:spcAft>
              <a:buClr>
                <a:schemeClr val="dk1"/>
              </a:buClr>
              <a:buSzPts val="6000"/>
              <a:buNone/>
              <a:defRPr sz="6000">
                <a:solidFill>
                  <a:schemeClr val="dk1"/>
                </a:solidFill>
              </a:defRPr>
            </a:lvl9pPr>
          </a:lstStyle>
          <a:p/>
        </p:txBody>
      </p:sp>
      <p:sp>
        <p:nvSpPr>
          <p:cNvPr id="443" name="Google Shape;443;p44"/>
          <p:cNvSpPr txBox="1"/>
          <p:nvPr>
            <p:ph idx="2" type="title"/>
          </p:nvPr>
        </p:nvSpPr>
        <p:spPr>
          <a:xfrm>
            <a:off x="331898" y="3423790"/>
            <a:ext cx="3019800" cy="968100"/>
          </a:xfrm>
          <a:prstGeom prst="rect">
            <a:avLst/>
          </a:prstGeom>
          <a:noFill/>
          <a:ln>
            <a:noFill/>
          </a:ln>
        </p:spPr>
        <p:txBody>
          <a:bodyPr anchorCtr="0" anchor="b" bIns="0" lIns="0" spcFirstLastPara="1" rIns="0" wrap="square" tIns="0">
            <a:noAutofit/>
          </a:bodyPr>
          <a:lstStyle>
            <a:lvl1pPr lvl="0" marR="0" algn="l">
              <a:lnSpc>
                <a:spcPct val="115000"/>
              </a:lnSpc>
              <a:spcBef>
                <a:spcPts val="0"/>
              </a:spcBef>
              <a:spcAft>
                <a:spcPts val="0"/>
              </a:spcAft>
              <a:buClr>
                <a:schemeClr val="dk1"/>
              </a:buClr>
              <a:buSzPts val="2400"/>
              <a:buFont typeface="Arial"/>
              <a:buNone/>
              <a:defRPr sz="2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2400"/>
              <a:buNone/>
              <a:defRPr sz="2400">
                <a:solidFill>
                  <a:schemeClr val="dk1"/>
                </a:solidFill>
              </a:defRPr>
            </a:lvl2pPr>
            <a:lvl3pPr lvl="2" algn="l">
              <a:lnSpc>
                <a:spcPct val="115000"/>
              </a:lnSpc>
              <a:spcBef>
                <a:spcPts val="0"/>
              </a:spcBef>
              <a:spcAft>
                <a:spcPts val="0"/>
              </a:spcAft>
              <a:buClr>
                <a:schemeClr val="dk1"/>
              </a:buClr>
              <a:buSzPts val="2400"/>
              <a:buNone/>
              <a:defRPr sz="2400">
                <a:solidFill>
                  <a:schemeClr val="dk1"/>
                </a:solidFill>
              </a:defRPr>
            </a:lvl3pPr>
            <a:lvl4pPr lvl="3" algn="l">
              <a:lnSpc>
                <a:spcPct val="115000"/>
              </a:lnSpc>
              <a:spcBef>
                <a:spcPts val="0"/>
              </a:spcBef>
              <a:spcAft>
                <a:spcPts val="0"/>
              </a:spcAft>
              <a:buClr>
                <a:schemeClr val="dk1"/>
              </a:buClr>
              <a:buSzPts val="2400"/>
              <a:buNone/>
              <a:defRPr sz="2400">
                <a:solidFill>
                  <a:schemeClr val="dk1"/>
                </a:solidFill>
              </a:defRPr>
            </a:lvl4pPr>
            <a:lvl5pPr lvl="4" algn="l">
              <a:lnSpc>
                <a:spcPct val="115000"/>
              </a:lnSpc>
              <a:spcBef>
                <a:spcPts val="0"/>
              </a:spcBef>
              <a:spcAft>
                <a:spcPts val="0"/>
              </a:spcAft>
              <a:buClr>
                <a:schemeClr val="dk1"/>
              </a:buClr>
              <a:buSzPts val="2400"/>
              <a:buNone/>
              <a:defRPr sz="2400">
                <a:solidFill>
                  <a:schemeClr val="dk1"/>
                </a:solidFill>
              </a:defRPr>
            </a:lvl5pPr>
            <a:lvl6pPr lvl="5" algn="l">
              <a:lnSpc>
                <a:spcPct val="115000"/>
              </a:lnSpc>
              <a:spcBef>
                <a:spcPts val="0"/>
              </a:spcBef>
              <a:spcAft>
                <a:spcPts val="0"/>
              </a:spcAft>
              <a:buClr>
                <a:schemeClr val="dk1"/>
              </a:buClr>
              <a:buSzPts val="2400"/>
              <a:buNone/>
              <a:defRPr sz="2400">
                <a:solidFill>
                  <a:schemeClr val="dk1"/>
                </a:solidFill>
              </a:defRPr>
            </a:lvl6pPr>
            <a:lvl7pPr lvl="6" algn="l">
              <a:lnSpc>
                <a:spcPct val="115000"/>
              </a:lnSpc>
              <a:spcBef>
                <a:spcPts val="0"/>
              </a:spcBef>
              <a:spcAft>
                <a:spcPts val="0"/>
              </a:spcAft>
              <a:buClr>
                <a:schemeClr val="dk1"/>
              </a:buClr>
              <a:buSzPts val="2400"/>
              <a:buNone/>
              <a:defRPr sz="2400">
                <a:solidFill>
                  <a:schemeClr val="dk1"/>
                </a:solidFill>
              </a:defRPr>
            </a:lvl7pPr>
            <a:lvl8pPr lvl="7" algn="l">
              <a:lnSpc>
                <a:spcPct val="115000"/>
              </a:lnSpc>
              <a:spcBef>
                <a:spcPts val="0"/>
              </a:spcBef>
              <a:spcAft>
                <a:spcPts val="0"/>
              </a:spcAft>
              <a:buClr>
                <a:schemeClr val="dk1"/>
              </a:buClr>
              <a:buSzPts val="2400"/>
              <a:buNone/>
              <a:defRPr sz="2400">
                <a:solidFill>
                  <a:schemeClr val="dk1"/>
                </a:solidFill>
              </a:defRPr>
            </a:lvl8pPr>
            <a:lvl9pPr lvl="8" algn="l">
              <a:lnSpc>
                <a:spcPct val="115000"/>
              </a:lnSpc>
              <a:spcBef>
                <a:spcPts val="0"/>
              </a:spcBef>
              <a:spcAft>
                <a:spcPts val="0"/>
              </a:spcAft>
              <a:buClr>
                <a:schemeClr val="dk1"/>
              </a:buClr>
              <a:buSzPts val="2400"/>
              <a:buNone/>
              <a:defRPr sz="2400">
                <a:solidFill>
                  <a:schemeClr val="dk1"/>
                </a:solidFill>
              </a:defRPr>
            </a:lvl9pPr>
          </a:lstStyle>
          <a:p/>
        </p:txBody>
      </p:sp>
      <p:sp>
        <p:nvSpPr>
          <p:cNvPr id="444" name="Google Shape;444;p44"/>
          <p:cNvSpPr txBox="1"/>
          <p:nvPr>
            <p:ph idx="1" type="body"/>
          </p:nvPr>
        </p:nvSpPr>
        <p:spPr>
          <a:xfrm>
            <a:off x="331896" y="4522077"/>
            <a:ext cx="3019800" cy="36918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9pPr>
          </a:lstStyle>
          <a:p/>
        </p:txBody>
      </p:sp>
      <p:sp>
        <p:nvSpPr>
          <p:cNvPr id="445" name="Google Shape;445;p44"/>
          <p:cNvSpPr/>
          <p:nvPr/>
        </p:nvSpPr>
        <p:spPr>
          <a:xfrm>
            <a:off x="0" y="9451173"/>
            <a:ext cx="6888000" cy="12381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446" name="Google Shape;446;p44"/>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447" name="Google Shape;447;p44"/>
          <p:cNvSpPr/>
          <p:nvPr/>
        </p:nvSpPr>
        <p:spPr>
          <a:xfrm>
            <a:off x="6675916" y="9452135"/>
            <a:ext cx="512017" cy="1238204"/>
          </a:xfrm>
          <a:prstGeom prst="flowChartInputOutpu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448" name="Google Shape;448;p44"/>
          <p:cNvSpPr/>
          <p:nvPr/>
        </p:nvSpPr>
        <p:spPr>
          <a:xfrm>
            <a:off x="7187934" y="8213931"/>
            <a:ext cx="512017" cy="1238204"/>
          </a:xfrm>
          <a:prstGeom prst="flowChartInputOutpu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pic>
        <p:nvPicPr>
          <p:cNvPr id="449" name="Google Shape;449;p44" title="Gloat_Logo_Wordmark_RGB_Light.png"/>
          <p:cNvPicPr preferRelativeResize="0"/>
          <p:nvPr/>
        </p:nvPicPr>
        <p:blipFill rotWithShape="1">
          <a:blip r:embed="rId2">
            <a:alphaModFix/>
          </a:blip>
          <a:srcRect b="0" l="0" r="0" t="0"/>
          <a:stretch/>
        </p:blipFill>
        <p:spPr>
          <a:xfrm>
            <a:off x="329165" y="9887236"/>
            <a:ext cx="320557" cy="212498"/>
          </a:xfrm>
          <a:prstGeom prst="rect">
            <a:avLst/>
          </a:prstGeom>
          <a:noFill/>
          <a:ln>
            <a:noFill/>
          </a:ln>
        </p:spPr>
      </p:pic>
      <p:pic>
        <p:nvPicPr>
          <p:cNvPr id="450" name="Google Shape;450;p44"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1" name="Shape 451"/>
        <p:cNvGrpSpPr/>
        <p:nvPr/>
      </p:nvGrpSpPr>
      <p:grpSpPr>
        <a:xfrm>
          <a:off x="0" y="0"/>
          <a:ext cx="0" cy="0"/>
          <a:chOff x="0" y="0"/>
          <a:chExt cx="0" cy="0"/>
        </a:xfrm>
      </p:grpSpPr>
      <p:sp>
        <p:nvSpPr>
          <p:cNvPr id="452" name="Google Shape;452;p45"/>
          <p:cNvSpPr txBox="1"/>
          <p:nvPr>
            <p:ph type="ctrTitle"/>
          </p:nvPr>
        </p:nvSpPr>
        <p:spPr>
          <a:xfrm>
            <a:off x="257783" y="1547391"/>
            <a:ext cx="7046400" cy="4265700"/>
          </a:xfrm>
          <a:prstGeom prst="rect">
            <a:avLst/>
          </a:prstGeom>
        </p:spPr>
        <p:txBody>
          <a:bodyPr anchorCtr="0" anchor="b" bIns="0" lIns="0" spcFirstLastPara="1" rIns="0" wrap="square" tIns="0">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53" name="Google Shape;453;p45"/>
          <p:cNvSpPr txBox="1"/>
          <p:nvPr>
            <p:ph idx="1" type="subTitle"/>
          </p:nvPr>
        </p:nvSpPr>
        <p:spPr>
          <a:xfrm>
            <a:off x="257776" y="5889935"/>
            <a:ext cx="7046400" cy="16473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54" name="Google Shape;454;p45"/>
          <p:cNvSpPr txBox="1"/>
          <p:nvPr>
            <p:ph idx="12" type="sldNum"/>
          </p:nvPr>
        </p:nvSpPr>
        <p:spPr>
          <a:xfrm>
            <a:off x="7006734" y="9691191"/>
            <a:ext cx="453900" cy="8181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CUSTOM_2">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6"/>
          <p:cNvSpPr txBox="1"/>
          <p:nvPr>
            <p:ph type="title"/>
          </p:nvPr>
        </p:nvSpPr>
        <p:spPr>
          <a:xfrm>
            <a:off x="331896" y="858591"/>
            <a:ext cx="4937700" cy="1762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6400"/>
              <a:buFont typeface="Epilogue SemiBold"/>
              <a:buNone/>
              <a:defRPr sz="6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6000"/>
              <a:buNone/>
              <a:defRPr sz="6000">
                <a:solidFill>
                  <a:schemeClr val="dk1"/>
                </a:solidFill>
              </a:defRPr>
            </a:lvl2pPr>
            <a:lvl3pPr lvl="2" algn="l">
              <a:lnSpc>
                <a:spcPct val="115000"/>
              </a:lnSpc>
              <a:spcBef>
                <a:spcPts val="0"/>
              </a:spcBef>
              <a:spcAft>
                <a:spcPts val="0"/>
              </a:spcAft>
              <a:buClr>
                <a:schemeClr val="dk1"/>
              </a:buClr>
              <a:buSzPts val="6000"/>
              <a:buNone/>
              <a:defRPr sz="6000">
                <a:solidFill>
                  <a:schemeClr val="dk1"/>
                </a:solidFill>
              </a:defRPr>
            </a:lvl3pPr>
            <a:lvl4pPr lvl="3" algn="l">
              <a:lnSpc>
                <a:spcPct val="115000"/>
              </a:lnSpc>
              <a:spcBef>
                <a:spcPts val="0"/>
              </a:spcBef>
              <a:spcAft>
                <a:spcPts val="0"/>
              </a:spcAft>
              <a:buClr>
                <a:schemeClr val="dk1"/>
              </a:buClr>
              <a:buSzPts val="6000"/>
              <a:buNone/>
              <a:defRPr sz="6000">
                <a:solidFill>
                  <a:schemeClr val="dk1"/>
                </a:solidFill>
              </a:defRPr>
            </a:lvl4pPr>
            <a:lvl5pPr lvl="4" algn="l">
              <a:lnSpc>
                <a:spcPct val="115000"/>
              </a:lnSpc>
              <a:spcBef>
                <a:spcPts val="0"/>
              </a:spcBef>
              <a:spcAft>
                <a:spcPts val="0"/>
              </a:spcAft>
              <a:buClr>
                <a:schemeClr val="dk1"/>
              </a:buClr>
              <a:buSzPts val="6000"/>
              <a:buNone/>
              <a:defRPr sz="6000">
                <a:solidFill>
                  <a:schemeClr val="dk1"/>
                </a:solidFill>
              </a:defRPr>
            </a:lvl5pPr>
            <a:lvl6pPr lvl="5" algn="l">
              <a:lnSpc>
                <a:spcPct val="115000"/>
              </a:lnSpc>
              <a:spcBef>
                <a:spcPts val="0"/>
              </a:spcBef>
              <a:spcAft>
                <a:spcPts val="0"/>
              </a:spcAft>
              <a:buClr>
                <a:schemeClr val="dk1"/>
              </a:buClr>
              <a:buSzPts val="6000"/>
              <a:buNone/>
              <a:defRPr sz="6000">
                <a:solidFill>
                  <a:schemeClr val="dk1"/>
                </a:solidFill>
              </a:defRPr>
            </a:lvl6pPr>
            <a:lvl7pPr lvl="6" algn="l">
              <a:lnSpc>
                <a:spcPct val="115000"/>
              </a:lnSpc>
              <a:spcBef>
                <a:spcPts val="0"/>
              </a:spcBef>
              <a:spcAft>
                <a:spcPts val="0"/>
              </a:spcAft>
              <a:buClr>
                <a:schemeClr val="dk1"/>
              </a:buClr>
              <a:buSzPts val="6000"/>
              <a:buNone/>
              <a:defRPr sz="6000">
                <a:solidFill>
                  <a:schemeClr val="dk1"/>
                </a:solidFill>
              </a:defRPr>
            </a:lvl7pPr>
            <a:lvl8pPr lvl="7" algn="l">
              <a:lnSpc>
                <a:spcPct val="115000"/>
              </a:lnSpc>
              <a:spcBef>
                <a:spcPts val="0"/>
              </a:spcBef>
              <a:spcAft>
                <a:spcPts val="0"/>
              </a:spcAft>
              <a:buClr>
                <a:schemeClr val="dk1"/>
              </a:buClr>
              <a:buSzPts val="6000"/>
              <a:buNone/>
              <a:defRPr sz="6000">
                <a:solidFill>
                  <a:schemeClr val="dk1"/>
                </a:solidFill>
              </a:defRPr>
            </a:lvl8pPr>
            <a:lvl9pPr lvl="8" algn="l">
              <a:lnSpc>
                <a:spcPct val="115000"/>
              </a:lnSpc>
              <a:spcBef>
                <a:spcPts val="0"/>
              </a:spcBef>
              <a:spcAft>
                <a:spcPts val="0"/>
              </a:spcAft>
              <a:buClr>
                <a:schemeClr val="dk1"/>
              </a:buClr>
              <a:buSzPts val="6000"/>
              <a:buNone/>
              <a:defRPr sz="6000">
                <a:solidFill>
                  <a:schemeClr val="dk1"/>
                </a:solidFill>
              </a:defRPr>
            </a:lvl9pPr>
          </a:lstStyle>
          <a:p/>
        </p:txBody>
      </p:sp>
      <p:sp>
        <p:nvSpPr>
          <p:cNvPr id="45" name="Google Shape;45;p6"/>
          <p:cNvSpPr txBox="1"/>
          <p:nvPr>
            <p:ph idx="2" type="title"/>
          </p:nvPr>
        </p:nvSpPr>
        <p:spPr>
          <a:xfrm>
            <a:off x="331896" y="3223423"/>
            <a:ext cx="432900" cy="9897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6" name="Google Shape;46;p6"/>
          <p:cNvSpPr txBox="1"/>
          <p:nvPr>
            <p:ph idx="1" type="subTitle"/>
          </p:nvPr>
        </p:nvSpPr>
        <p:spPr>
          <a:xfrm>
            <a:off x="837732" y="3451300"/>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47" name="Google Shape;47;p6"/>
          <p:cNvSpPr txBox="1"/>
          <p:nvPr>
            <p:ph idx="3" type="title"/>
          </p:nvPr>
        </p:nvSpPr>
        <p:spPr>
          <a:xfrm>
            <a:off x="331896" y="4849786"/>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48" name="Google Shape;48;p6"/>
          <p:cNvSpPr txBox="1"/>
          <p:nvPr>
            <p:ph idx="4" type="subTitle"/>
          </p:nvPr>
        </p:nvSpPr>
        <p:spPr>
          <a:xfrm>
            <a:off x="837732" y="5077663"/>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49" name="Google Shape;49;p6"/>
          <p:cNvSpPr txBox="1"/>
          <p:nvPr>
            <p:ph idx="5" type="subTitle"/>
          </p:nvPr>
        </p:nvSpPr>
        <p:spPr>
          <a:xfrm>
            <a:off x="837732" y="6704026"/>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50" name="Google Shape;50;p6"/>
          <p:cNvSpPr txBox="1"/>
          <p:nvPr>
            <p:ph idx="6" type="title"/>
          </p:nvPr>
        </p:nvSpPr>
        <p:spPr>
          <a:xfrm>
            <a:off x="3828809" y="3223423"/>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51" name="Google Shape;51;p6"/>
          <p:cNvSpPr txBox="1"/>
          <p:nvPr>
            <p:ph idx="7" type="subTitle"/>
          </p:nvPr>
        </p:nvSpPr>
        <p:spPr>
          <a:xfrm>
            <a:off x="4334645" y="3451300"/>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52" name="Google Shape;52;p6"/>
          <p:cNvSpPr txBox="1"/>
          <p:nvPr>
            <p:ph idx="8" type="title"/>
          </p:nvPr>
        </p:nvSpPr>
        <p:spPr>
          <a:xfrm>
            <a:off x="3828809" y="4849786"/>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53" name="Google Shape;53;p6"/>
          <p:cNvSpPr txBox="1"/>
          <p:nvPr>
            <p:ph idx="9" type="subTitle"/>
          </p:nvPr>
        </p:nvSpPr>
        <p:spPr>
          <a:xfrm>
            <a:off x="4334645" y="5077663"/>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54" name="Google Shape;54;p6"/>
          <p:cNvSpPr txBox="1"/>
          <p:nvPr>
            <p:ph idx="13" type="title"/>
          </p:nvPr>
        </p:nvSpPr>
        <p:spPr>
          <a:xfrm>
            <a:off x="3828809" y="6476149"/>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55" name="Google Shape;55;p6"/>
          <p:cNvSpPr txBox="1"/>
          <p:nvPr>
            <p:ph idx="14" type="subTitle"/>
          </p:nvPr>
        </p:nvSpPr>
        <p:spPr>
          <a:xfrm>
            <a:off x="4334645" y="6704026"/>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56" name="Google Shape;56;p6"/>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57" name="Google Shape;57;p6"/>
          <p:cNvSpPr txBox="1"/>
          <p:nvPr>
            <p:ph idx="15" type="title"/>
          </p:nvPr>
        </p:nvSpPr>
        <p:spPr>
          <a:xfrm>
            <a:off x="331896" y="6476149"/>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pic>
        <p:nvPicPr>
          <p:cNvPr id="58" name="Google Shape;58;p6"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extLst>
    <p:ext uri="{DCECCB84-F9BA-43D5-87BE-67443E8EF086}">
      <p15:sldGuideLst>
        <p15:guide id="1" pos="209">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1">
  <p:cSld name="CUSTOM_2_1">
    <p:bg>
      <p:bgPr>
        <a:solidFill>
          <a:schemeClr val="accent1"/>
        </a:solidFill>
      </p:bgPr>
    </p:bg>
    <p:spTree>
      <p:nvGrpSpPr>
        <p:cNvPr id="59" name="Shape 59"/>
        <p:cNvGrpSpPr/>
        <p:nvPr/>
      </p:nvGrpSpPr>
      <p:grpSpPr>
        <a:xfrm>
          <a:off x="0" y="0"/>
          <a:ext cx="0" cy="0"/>
          <a:chOff x="0" y="0"/>
          <a:chExt cx="0" cy="0"/>
        </a:xfrm>
      </p:grpSpPr>
      <p:pic>
        <p:nvPicPr>
          <p:cNvPr id="60" name="Google Shape;60;p7" title="Comp3-ezgif.com-video-to-gif-converter.gif"/>
          <p:cNvPicPr preferRelativeResize="0"/>
          <p:nvPr/>
        </p:nvPicPr>
        <p:blipFill rotWithShape="1">
          <a:blip r:embed="rId2">
            <a:alphaModFix/>
          </a:blip>
          <a:srcRect b="0" l="0" r="0" t="0"/>
          <a:stretch/>
        </p:blipFill>
        <p:spPr>
          <a:xfrm>
            <a:off x="0" y="0"/>
            <a:ext cx="7562100" cy="4253681"/>
          </a:xfrm>
          <a:prstGeom prst="rect">
            <a:avLst/>
          </a:prstGeom>
          <a:noFill/>
          <a:ln>
            <a:noFill/>
          </a:ln>
        </p:spPr>
      </p:pic>
      <p:sp>
        <p:nvSpPr>
          <p:cNvPr id="61" name="Google Shape;61;p7"/>
          <p:cNvSpPr txBox="1"/>
          <p:nvPr>
            <p:ph type="title"/>
          </p:nvPr>
        </p:nvSpPr>
        <p:spPr>
          <a:xfrm>
            <a:off x="331896" y="858591"/>
            <a:ext cx="4937700" cy="1762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6400"/>
              <a:buFont typeface="Epilogue SemiBold"/>
              <a:buNone/>
              <a:defRPr sz="6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6000"/>
              <a:buNone/>
              <a:defRPr sz="6000">
                <a:solidFill>
                  <a:schemeClr val="dk1"/>
                </a:solidFill>
              </a:defRPr>
            </a:lvl2pPr>
            <a:lvl3pPr lvl="2" algn="l">
              <a:lnSpc>
                <a:spcPct val="115000"/>
              </a:lnSpc>
              <a:spcBef>
                <a:spcPts val="0"/>
              </a:spcBef>
              <a:spcAft>
                <a:spcPts val="0"/>
              </a:spcAft>
              <a:buClr>
                <a:schemeClr val="dk1"/>
              </a:buClr>
              <a:buSzPts val="6000"/>
              <a:buNone/>
              <a:defRPr sz="6000">
                <a:solidFill>
                  <a:schemeClr val="dk1"/>
                </a:solidFill>
              </a:defRPr>
            </a:lvl3pPr>
            <a:lvl4pPr lvl="3" algn="l">
              <a:lnSpc>
                <a:spcPct val="115000"/>
              </a:lnSpc>
              <a:spcBef>
                <a:spcPts val="0"/>
              </a:spcBef>
              <a:spcAft>
                <a:spcPts val="0"/>
              </a:spcAft>
              <a:buClr>
                <a:schemeClr val="dk1"/>
              </a:buClr>
              <a:buSzPts val="6000"/>
              <a:buNone/>
              <a:defRPr sz="6000">
                <a:solidFill>
                  <a:schemeClr val="dk1"/>
                </a:solidFill>
              </a:defRPr>
            </a:lvl4pPr>
            <a:lvl5pPr lvl="4" algn="l">
              <a:lnSpc>
                <a:spcPct val="115000"/>
              </a:lnSpc>
              <a:spcBef>
                <a:spcPts val="0"/>
              </a:spcBef>
              <a:spcAft>
                <a:spcPts val="0"/>
              </a:spcAft>
              <a:buClr>
                <a:schemeClr val="dk1"/>
              </a:buClr>
              <a:buSzPts val="6000"/>
              <a:buNone/>
              <a:defRPr sz="6000">
                <a:solidFill>
                  <a:schemeClr val="dk1"/>
                </a:solidFill>
              </a:defRPr>
            </a:lvl5pPr>
            <a:lvl6pPr lvl="5" algn="l">
              <a:lnSpc>
                <a:spcPct val="115000"/>
              </a:lnSpc>
              <a:spcBef>
                <a:spcPts val="0"/>
              </a:spcBef>
              <a:spcAft>
                <a:spcPts val="0"/>
              </a:spcAft>
              <a:buClr>
                <a:schemeClr val="dk1"/>
              </a:buClr>
              <a:buSzPts val="6000"/>
              <a:buNone/>
              <a:defRPr sz="6000">
                <a:solidFill>
                  <a:schemeClr val="dk1"/>
                </a:solidFill>
              </a:defRPr>
            </a:lvl6pPr>
            <a:lvl7pPr lvl="6" algn="l">
              <a:lnSpc>
                <a:spcPct val="115000"/>
              </a:lnSpc>
              <a:spcBef>
                <a:spcPts val="0"/>
              </a:spcBef>
              <a:spcAft>
                <a:spcPts val="0"/>
              </a:spcAft>
              <a:buClr>
                <a:schemeClr val="dk1"/>
              </a:buClr>
              <a:buSzPts val="6000"/>
              <a:buNone/>
              <a:defRPr sz="6000">
                <a:solidFill>
                  <a:schemeClr val="dk1"/>
                </a:solidFill>
              </a:defRPr>
            </a:lvl7pPr>
            <a:lvl8pPr lvl="7" algn="l">
              <a:lnSpc>
                <a:spcPct val="115000"/>
              </a:lnSpc>
              <a:spcBef>
                <a:spcPts val="0"/>
              </a:spcBef>
              <a:spcAft>
                <a:spcPts val="0"/>
              </a:spcAft>
              <a:buClr>
                <a:schemeClr val="dk1"/>
              </a:buClr>
              <a:buSzPts val="6000"/>
              <a:buNone/>
              <a:defRPr sz="6000">
                <a:solidFill>
                  <a:schemeClr val="dk1"/>
                </a:solidFill>
              </a:defRPr>
            </a:lvl8pPr>
            <a:lvl9pPr lvl="8" algn="l">
              <a:lnSpc>
                <a:spcPct val="115000"/>
              </a:lnSpc>
              <a:spcBef>
                <a:spcPts val="0"/>
              </a:spcBef>
              <a:spcAft>
                <a:spcPts val="0"/>
              </a:spcAft>
              <a:buClr>
                <a:schemeClr val="dk1"/>
              </a:buClr>
              <a:buSzPts val="6000"/>
              <a:buNone/>
              <a:defRPr sz="6000">
                <a:solidFill>
                  <a:schemeClr val="dk1"/>
                </a:solidFill>
              </a:defRPr>
            </a:lvl9pPr>
          </a:lstStyle>
          <a:p/>
        </p:txBody>
      </p:sp>
      <p:sp>
        <p:nvSpPr>
          <p:cNvPr id="62" name="Google Shape;62;p7"/>
          <p:cNvSpPr txBox="1"/>
          <p:nvPr>
            <p:ph idx="2" type="title"/>
          </p:nvPr>
        </p:nvSpPr>
        <p:spPr>
          <a:xfrm>
            <a:off x="331896" y="3223423"/>
            <a:ext cx="432900" cy="9897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63" name="Google Shape;63;p7"/>
          <p:cNvSpPr txBox="1"/>
          <p:nvPr>
            <p:ph idx="1" type="subTitle"/>
          </p:nvPr>
        </p:nvSpPr>
        <p:spPr>
          <a:xfrm>
            <a:off x="837732" y="3451300"/>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64" name="Google Shape;64;p7"/>
          <p:cNvSpPr txBox="1"/>
          <p:nvPr>
            <p:ph idx="3" type="title"/>
          </p:nvPr>
        </p:nvSpPr>
        <p:spPr>
          <a:xfrm>
            <a:off x="331896" y="4849786"/>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65" name="Google Shape;65;p7"/>
          <p:cNvSpPr txBox="1"/>
          <p:nvPr>
            <p:ph idx="4" type="subTitle"/>
          </p:nvPr>
        </p:nvSpPr>
        <p:spPr>
          <a:xfrm>
            <a:off x="837732" y="5077663"/>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66" name="Google Shape;66;p7"/>
          <p:cNvSpPr txBox="1"/>
          <p:nvPr>
            <p:ph idx="5" type="subTitle"/>
          </p:nvPr>
        </p:nvSpPr>
        <p:spPr>
          <a:xfrm>
            <a:off x="837732" y="6704026"/>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67" name="Google Shape;67;p7"/>
          <p:cNvSpPr txBox="1"/>
          <p:nvPr>
            <p:ph idx="6" type="title"/>
          </p:nvPr>
        </p:nvSpPr>
        <p:spPr>
          <a:xfrm>
            <a:off x="3828809" y="3223423"/>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68" name="Google Shape;68;p7"/>
          <p:cNvSpPr txBox="1"/>
          <p:nvPr>
            <p:ph idx="7" type="subTitle"/>
          </p:nvPr>
        </p:nvSpPr>
        <p:spPr>
          <a:xfrm>
            <a:off x="4334645" y="3451300"/>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69" name="Google Shape;69;p7"/>
          <p:cNvSpPr txBox="1"/>
          <p:nvPr>
            <p:ph idx="8" type="title"/>
          </p:nvPr>
        </p:nvSpPr>
        <p:spPr>
          <a:xfrm>
            <a:off x="3828809" y="4849786"/>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70" name="Google Shape;70;p7"/>
          <p:cNvSpPr txBox="1"/>
          <p:nvPr>
            <p:ph idx="9" type="subTitle"/>
          </p:nvPr>
        </p:nvSpPr>
        <p:spPr>
          <a:xfrm>
            <a:off x="4334645" y="5077663"/>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71" name="Google Shape;71;p7"/>
          <p:cNvSpPr txBox="1"/>
          <p:nvPr>
            <p:ph idx="13" type="title"/>
          </p:nvPr>
        </p:nvSpPr>
        <p:spPr>
          <a:xfrm>
            <a:off x="3828809" y="6476149"/>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72" name="Google Shape;72;p7"/>
          <p:cNvSpPr txBox="1"/>
          <p:nvPr>
            <p:ph idx="14" type="subTitle"/>
          </p:nvPr>
        </p:nvSpPr>
        <p:spPr>
          <a:xfrm>
            <a:off x="4334645" y="6704026"/>
            <a:ext cx="2669400" cy="5340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2800"/>
              <a:buNone/>
              <a:defRPr>
                <a:solidFill>
                  <a:schemeClr val="dk1"/>
                </a:solidFill>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sp>
        <p:nvSpPr>
          <p:cNvPr id="73" name="Google Shape;73;p7"/>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74" name="Google Shape;74;p7"/>
          <p:cNvSpPr txBox="1"/>
          <p:nvPr>
            <p:ph idx="15" type="title"/>
          </p:nvPr>
        </p:nvSpPr>
        <p:spPr>
          <a:xfrm>
            <a:off x="331896" y="6476149"/>
            <a:ext cx="432900" cy="9897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1400"/>
              <a:buFont typeface="Arial"/>
              <a:buNone/>
              <a:defRPr sz="54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SzPts val="2800"/>
              <a:buNone/>
              <a:defRPr/>
            </a:lvl2pPr>
            <a:lvl3pPr lvl="2" algn="l">
              <a:lnSpc>
                <a:spcPct val="115000"/>
              </a:lnSpc>
              <a:spcBef>
                <a:spcPts val="0"/>
              </a:spcBef>
              <a:spcAft>
                <a:spcPts val="0"/>
              </a:spcAft>
              <a:buSzPts val="2800"/>
              <a:buNone/>
              <a:defRPr/>
            </a:lvl3pPr>
            <a:lvl4pPr lvl="3" algn="l">
              <a:lnSpc>
                <a:spcPct val="115000"/>
              </a:lnSpc>
              <a:spcBef>
                <a:spcPts val="0"/>
              </a:spcBef>
              <a:spcAft>
                <a:spcPts val="0"/>
              </a:spcAft>
              <a:buSzPts val="2800"/>
              <a:buNone/>
              <a:defRPr/>
            </a:lvl4pPr>
            <a:lvl5pPr lvl="4" algn="l">
              <a:lnSpc>
                <a:spcPct val="115000"/>
              </a:lnSpc>
              <a:spcBef>
                <a:spcPts val="0"/>
              </a:spcBef>
              <a:spcAft>
                <a:spcPts val="0"/>
              </a:spcAft>
              <a:buSzPts val="2800"/>
              <a:buNone/>
              <a:defRPr/>
            </a:lvl5pPr>
            <a:lvl6pPr lvl="5" algn="l">
              <a:lnSpc>
                <a:spcPct val="115000"/>
              </a:lnSpc>
              <a:spcBef>
                <a:spcPts val="0"/>
              </a:spcBef>
              <a:spcAft>
                <a:spcPts val="0"/>
              </a:spcAft>
              <a:buSzPts val="2800"/>
              <a:buNone/>
              <a:defRPr/>
            </a:lvl6pPr>
            <a:lvl7pPr lvl="6" algn="l">
              <a:lnSpc>
                <a:spcPct val="115000"/>
              </a:lnSpc>
              <a:spcBef>
                <a:spcPts val="0"/>
              </a:spcBef>
              <a:spcAft>
                <a:spcPts val="0"/>
              </a:spcAft>
              <a:buSzPts val="2800"/>
              <a:buNone/>
              <a:defRPr/>
            </a:lvl7pPr>
            <a:lvl8pPr lvl="7" algn="l">
              <a:lnSpc>
                <a:spcPct val="115000"/>
              </a:lnSpc>
              <a:spcBef>
                <a:spcPts val="0"/>
              </a:spcBef>
              <a:spcAft>
                <a:spcPts val="0"/>
              </a:spcAft>
              <a:buSzPts val="2800"/>
              <a:buNone/>
              <a:defRPr/>
            </a:lvl8pPr>
            <a:lvl9pPr lvl="8" algn="l">
              <a:lnSpc>
                <a:spcPct val="115000"/>
              </a:lnSpc>
              <a:spcBef>
                <a:spcPts val="0"/>
              </a:spcBef>
              <a:spcAft>
                <a:spcPts val="0"/>
              </a:spcAft>
              <a:buSzPts val="2800"/>
              <a:buNone/>
              <a:defRPr/>
            </a:lvl9pPr>
          </a:lstStyle>
          <a:p/>
        </p:txBody>
      </p:sp>
      <p:pic>
        <p:nvPicPr>
          <p:cNvPr id="75" name="Google Shape;75;p7"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extLst>
    <p:ext uri="{DCECCB84-F9BA-43D5-87BE-67443E8EF086}">
      <p15:sldGuideLst>
        <p15:guide id="1" pos="209">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1">
  <p:cSld name="CUSTOM_5_1_2">
    <p:bg>
      <p:bgPr>
        <a:solidFill>
          <a:schemeClr val="accent1"/>
        </a:solidFill>
      </p:bgPr>
    </p:bg>
    <p:spTree>
      <p:nvGrpSpPr>
        <p:cNvPr id="76" name="Shape 76"/>
        <p:cNvGrpSpPr/>
        <p:nvPr/>
      </p:nvGrpSpPr>
      <p:grpSpPr>
        <a:xfrm>
          <a:off x="0" y="0"/>
          <a:ext cx="0" cy="0"/>
          <a:chOff x="0" y="0"/>
          <a:chExt cx="0" cy="0"/>
        </a:xfrm>
      </p:grpSpPr>
      <p:sp>
        <p:nvSpPr>
          <p:cNvPr id="77" name="Google Shape;77;p8"/>
          <p:cNvSpPr/>
          <p:nvPr/>
        </p:nvSpPr>
        <p:spPr>
          <a:xfrm>
            <a:off x="0" y="9451173"/>
            <a:ext cx="6888000" cy="1238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78" name="Google Shape;78;p8"/>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dk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8"/>
          <p:cNvSpPr/>
          <p:nvPr/>
        </p:nvSpPr>
        <p:spPr>
          <a:xfrm>
            <a:off x="6675916" y="9452135"/>
            <a:ext cx="512017" cy="1238204"/>
          </a:xfrm>
          <a:prstGeom prst="flowChartInputOutpu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80" name="Google Shape;80;p8"/>
          <p:cNvSpPr/>
          <p:nvPr/>
        </p:nvSpPr>
        <p:spPr>
          <a:xfrm>
            <a:off x="7187934" y="8213931"/>
            <a:ext cx="512017" cy="1238204"/>
          </a:xfrm>
          <a:prstGeom prst="flowChartInputOutpu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81" name="Google Shape;81;p8"/>
          <p:cNvSpPr txBox="1"/>
          <p:nvPr>
            <p:ph type="title"/>
          </p:nvPr>
        </p:nvSpPr>
        <p:spPr>
          <a:xfrm>
            <a:off x="331896" y="858591"/>
            <a:ext cx="6807900" cy="1762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5000"/>
              <a:buFont typeface="Epilogue SemiBold"/>
              <a:buNone/>
              <a:defRPr sz="5000">
                <a:solidFill>
                  <a:schemeClr val="dk1"/>
                </a:solidFill>
                <a:latin typeface="Epilogue SemiBold"/>
                <a:ea typeface="Epilogue SemiBold"/>
                <a:cs typeface="Epilogue SemiBold"/>
                <a:sym typeface="Epilogue SemiBold"/>
              </a:defRPr>
            </a:lvl1pPr>
            <a:lvl2pPr lvl="1" algn="l">
              <a:lnSpc>
                <a:spcPct val="115000"/>
              </a:lnSpc>
              <a:spcBef>
                <a:spcPts val="0"/>
              </a:spcBef>
              <a:spcAft>
                <a:spcPts val="0"/>
              </a:spcAft>
              <a:buClr>
                <a:schemeClr val="dk1"/>
              </a:buClr>
              <a:buSzPts val="6000"/>
              <a:buNone/>
              <a:defRPr sz="6000">
                <a:solidFill>
                  <a:schemeClr val="dk1"/>
                </a:solidFill>
              </a:defRPr>
            </a:lvl2pPr>
            <a:lvl3pPr lvl="2" algn="l">
              <a:lnSpc>
                <a:spcPct val="115000"/>
              </a:lnSpc>
              <a:spcBef>
                <a:spcPts val="0"/>
              </a:spcBef>
              <a:spcAft>
                <a:spcPts val="0"/>
              </a:spcAft>
              <a:buClr>
                <a:schemeClr val="dk1"/>
              </a:buClr>
              <a:buSzPts val="6000"/>
              <a:buNone/>
              <a:defRPr sz="6000">
                <a:solidFill>
                  <a:schemeClr val="dk1"/>
                </a:solidFill>
              </a:defRPr>
            </a:lvl3pPr>
            <a:lvl4pPr lvl="3" algn="l">
              <a:lnSpc>
                <a:spcPct val="115000"/>
              </a:lnSpc>
              <a:spcBef>
                <a:spcPts val="0"/>
              </a:spcBef>
              <a:spcAft>
                <a:spcPts val="0"/>
              </a:spcAft>
              <a:buClr>
                <a:schemeClr val="dk1"/>
              </a:buClr>
              <a:buSzPts val="6000"/>
              <a:buNone/>
              <a:defRPr sz="6000">
                <a:solidFill>
                  <a:schemeClr val="dk1"/>
                </a:solidFill>
              </a:defRPr>
            </a:lvl4pPr>
            <a:lvl5pPr lvl="4" algn="l">
              <a:lnSpc>
                <a:spcPct val="115000"/>
              </a:lnSpc>
              <a:spcBef>
                <a:spcPts val="0"/>
              </a:spcBef>
              <a:spcAft>
                <a:spcPts val="0"/>
              </a:spcAft>
              <a:buClr>
                <a:schemeClr val="dk1"/>
              </a:buClr>
              <a:buSzPts val="6000"/>
              <a:buNone/>
              <a:defRPr sz="6000">
                <a:solidFill>
                  <a:schemeClr val="dk1"/>
                </a:solidFill>
              </a:defRPr>
            </a:lvl5pPr>
            <a:lvl6pPr lvl="5" algn="l">
              <a:lnSpc>
                <a:spcPct val="115000"/>
              </a:lnSpc>
              <a:spcBef>
                <a:spcPts val="0"/>
              </a:spcBef>
              <a:spcAft>
                <a:spcPts val="0"/>
              </a:spcAft>
              <a:buClr>
                <a:schemeClr val="dk1"/>
              </a:buClr>
              <a:buSzPts val="6000"/>
              <a:buNone/>
              <a:defRPr sz="6000">
                <a:solidFill>
                  <a:schemeClr val="dk1"/>
                </a:solidFill>
              </a:defRPr>
            </a:lvl6pPr>
            <a:lvl7pPr lvl="6" algn="l">
              <a:lnSpc>
                <a:spcPct val="115000"/>
              </a:lnSpc>
              <a:spcBef>
                <a:spcPts val="0"/>
              </a:spcBef>
              <a:spcAft>
                <a:spcPts val="0"/>
              </a:spcAft>
              <a:buClr>
                <a:schemeClr val="dk1"/>
              </a:buClr>
              <a:buSzPts val="6000"/>
              <a:buNone/>
              <a:defRPr sz="6000">
                <a:solidFill>
                  <a:schemeClr val="dk1"/>
                </a:solidFill>
              </a:defRPr>
            </a:lvl7pPr>
            <a:lvl8pPr lvl="7" algn="l">
              <a:lnSpc>
                <a:spcPct val="115000"/>
              </a:lnSpc>
              <a:spcBef>
                <a:spcPts val="0"/>
              </a:spcBef>
              <a:spcAft>
                <a:spcPts val="0"/>
              </a:spcAft>
              <a:buClr>
                <a:schemeClr val="dk1"/>
              </a:buClr>
              <a:buSzPts val="6000"/>
              <a:buNone/>
              <a:defRPr sz="6000">
                <a:solidFill>
                  <a:schemeClr val="dk1"/>
                </a:solidFill>
              </a:defRPr>
            </a:lvl8pPr>
            <a:lvl9pPr lvl="8" algn="l">
              <a:lnSpc>
                <a:spcPct val="115000"/>
              </a:lnSpc>
              <a:spcBef>
                <a:spcPts val="0"/>
              </a:spcBef>
              <a:spcAft>
                <a:spcPts val="0"/>
              </a:spcAft>
              <a:buClr>
                <a:schemeClr val="dk1"/>
              </a:buClr>
              <a:buSzPts val="6000"/>
              <a:buNone/>
              <a:defRPr sz="6000">
                <a:solidFill>
                  <a:schemeClr val="dk1"/>
                </a:solidFill>
              </a:defRPr>
            </a:lvl9pPr>
          </a:lstStyle>
          <a:p/>
        </p:txBody>
      </p:sp>
      <p:sp>
        <p:nvSpPr>
          <p:cNvPr id="82" name="Google Shape;82;p8"/>
          <p:cNvSpPr txBox="1"/>
          <p:nvPr>
            <p:ph idx="2" type="title"/>
          </p:nvPr>
        </p:nvSpPr>
        <p:spPr>
          <a:xfrm>
            <a:off x="331896" y="2538052"/>
            <a:ext cx="6556200" cy="9681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1"/>
              </a:buClr>
              <a:buSzPts val="2700"/>
              <a:buNone/>
              <a:defRPr sz="2700">
                <a:solidFill>
                  <a:schemeClr val="dk1"/>
                </a:solidFill>
              </a:defRPr>
            </a:lvl1pPr>
            <a:lvl2pPr lvl="1" algn="l">
              <a:lnSpc>
                <a:spcPct val="115000"/>
              </a:lnSpc>
              <a:spcBef>
                <a:spcPts val="0"/>
              </a:spcBef>
              <a:spcAft>
                <a:spcPts val="0"/>
              </a:spcAft>
              <a:buClr>
                <a:schemeClr val="dk1"/>
              </a:buClr>
              <a:buSzPts val="2700"/>
              <a:buNone/>
              <a:defRPr sz="2700">
                <a:solidFill>
                  <a:schemeClr val="dk1"/>
                </a:solidFill>
              </a:defRPr>
            </a:lvl2pPr>
            <a:lvl3pPr lvl="2" algn="l">
              <a:lnSpc>
                <a:spcPct val="115000"/>
              </a:lnSpc>
              <a:spcBef>
                <a:spcPts val="0"/>
              </a:spcBef>
              <a:spcAft>
                <a:spcPts val="0"/>
              </a:spcAft>
              <a:buClr>
                <a:schemeClr val="dk1"/>
              </a:buClr>
              <a:buSzPts val="2700"/>
              <a:buNone/>
              <a:defRPr sz="2700">
                <a:solidFill>
                  <a:schemeClr val="dk1"/>
                </a:solidFill>
              </a:defRPr>
            </a:lvl3pPr>
            <a:lvl4pPr lvl="3" algn="l">
              <a:lnSpc>
                <a:spcPct val="115000"/>
              </a:lnSpc>
              <a:spcBef>
                <a:spcPts val="0"/>
              </a:spcBef>
              <a:spcAft>
                <a:spcPts val="0"/>
              </a:spcAft>
              <a:buClr>
                <a:schemeClr val="dk1"/>
              </a:buClr>
              <a:buSzPts val="2700"/>
              <a:buNone/>
              <a:defRPr sz="2700">
                <a:solidFill>
                  <a:schemeClr val="dk1"/>
                </a:solidFill>
              </a:defRPr>
            </a:lvl4pPr>
            <a:lvl5pPr lvl="4" algn="l">
              <a:lnSpc>
                <a:spcPct val="115000"/>
              </a:lnSpc>
              <a:spcBef>
                <a:spcPts val="0"/>
              </a:spcBef>
              <a:spcAft>
                <a:spcPts val="0"/>
              </a:spcAft>
              <a:buClr>
                <a:schemeClr val="dk1"/>
              </a:buClr>
              <a:buSzPts val="2700"/>
              <a:buNone/>
              <a:defRPr sz="2700">
                <a:solidFill>
                  <a:schemeClr val="dk1"/>
                </a:solidFill>
              </a:defRPr>
            </a:lvl5pPr>
            <a:lvl6pPr lvl="5" algn="l">
              <a:lnSpc>
                <a:spcPct val="115000"/>
              </a:lnSpc>
              <a:spcBef>
                <a:spcPts val="0"/>
              </a:spcBef>
              <a:spcAft>
                <a:spcPts val="0"/>
              </a:spcAft>
              <a:buClr>
                <a:schemeClr val="dk1"/>
              </a:buClr>
              <a:buSzPts val="2700"/>
              <a:buNone/>
              <a:defRPr sz="2700">
                <a:solidFill>
                  <a:schemeClr val="dk1"/>
                </a:solidFill>
              </a:defRPr>
            </a:lvl6pPr>
            <a:lvl7pPr lvl="6" algn="l">
              <a:lnSpc>
                <a:spcPct val="115000"/>
              </a:lnSpc>
              <a:spcBef>
                <a:spcPts val="0"/>
              </a:spcBef>
              <a:spcAft>
                <a:spcPts val="0"/>
              </a:spcAft>
              <a:buClr>
                <a:schemeClr val="dk1"/>
              </a:buClr>
              <a:buSzPts val="2700"/>
              <a:buNone/>
              <a:defRPr sz="2700">
                <a:solidFill>
                  <a:schemeClr val="dk1"/>
                </a:solidFill>
              </a:defRPr>
            </a:lvl7pPr>
            <a:lvl8pPr lvl="7" algn="l">
              <a:lnSpc>
                <a:spcPct val="115000"/>
              </a:lnSpc>
              <a:spcBef>
                <a:spcPts val="0"/>
              </a:spcBef>
              <a:spcAft>
                <a:spcPts val="0"/>
              </a:spcAft>
              <a:buClr>
                <a:schemeClr val="dk1"/>
              </a:buClr>
              <a:buSzPts val="2700"/>
              <a:buNone/>
              <a:defRPr sz="2700">
                <a:solidFill>
                  <a:schemeClr val="dk1"/>
                </a:solidFill>
              </a:defRPr>
            </a:lvl8pPr>
            <a:lvl9pPr lvl="8" algn="l">
              <a:lnSpc>
                <a:spcPct val="115000"/>
              </a:lnSpc>
              <a:spcBef>
                <a:spcPts val="0"/>
              </a:spcBef>
              <a:spcAft>
                <a:spcPts val="0"/>
              </a:spcAft>
              <a:buClr>
                <a:schemeClr val="dk1"/>
              </a:buClr>
              <a:buSzPts val="2700"/>
              <a:buNone/>
              <a:defRPr sz="2700">
                <a:solidFill>
                  <a:schemeClr val="dk1"/>
                </a:solidFill>
              </a:defRPr>
            </a:lvl9pPr>
          </a:lstStyle>
          <a:p/>
        </p:txBody>
      </p:sp>
      <p:sp>
        <p:nvSpPr>
          <p:cNvPr id="83" name="Google Shape;83;p8"/>
          <p:cNvSpPr txBox="1"/>
          <p:nvPr>
            <p:ph idx="1" type="body"/>
          </p:nvPr>
        </p:nvSpPr>
        <p:spPr>
          <a:xfrm>
            <a:off x="331896" y="3757240"/>
            <a:ext cx="6556200" cy="40827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Clr>
                <a:schemeClr val="dk1"/>
              </a:buClr>
              <a:buSzPts val="1800"/>
              <a:buFont typeface="Albert Sans"/>
              <a:buChar char="■"/>
              <a:defRPr sz="1800">
                <a:solidFill>
                  <a:schemeClr val="dk1"/>
                </a:solidFill>
                <a:latin typeface="Albert Sans Medium"/>
                <a:ea typeface="Albert Sans Medium"/>
                <a:cs typeface="Albert Sans Medium"/>
                <a:sym typeface="Albert Sans Medium"/>
              </a:defRPr>
            </a:lvl9pPr>
          </a:lstStyle>
          <a:p/>
        </p:txBody>
      </p:sp>
      <p:pic>
        <p:nvPicPr>
          <p:cNvPr id="84" name="Google Shape;84;p8" title="Gloat_Logo_Wordmark_RGB_Light.png"/>
          <p:cNvPicPr preferRelativeResize="0"/>
          <p:nvPr/>
        </p:nvPicPr>
        <p:blipFill rotWithShape="1">
          <a:blip r:embed="rId2">
            <a:alphaModFix/>
          </a:blip>
          <a:srcRect b="0" l="0" r="0" t="0"/>
          <a:stretch/>
        </p:blipFill>
        <p:spPr>
          <a:xfrm>
            <a:off x="329165" y="9887236"/>
            <a:ext cx="320557" cy="212498"/>
          </a:xfrm>
          <a:prstGeom prst="rect">
            <a:avLst/>
          </a:prstGeom>
          <a:noFill/>
          <a:ln>
            <a:noFill/>
          </a:ln>
        </p:spPr>
      </p:pic>
      <p:pic>
        <p:nvPicPr>
          <p:cNvPr id="85" name="Google Shape;85;p8" title="Gloat_Logo_Wordmark_RGB_Red.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CUSTOM_5_1">
    <p:bg>
      <p:bgPr>
        <a:blipFill>
          <a:blip r:embed="rId2">
            <a:alphaModFix/>
          </a:blip>
          <a:stretch>
            <a:fillRect/>
          </a:stretch>
        </a:blipFill>
      </p:bgPr>
    </p:bg>
    <p:spTree>
      <p:nvGrpSpPr>
        <p:cNvPr id="86" name="Shape 86"/>
        <p:cNvGrpSpPr/>
        <p:nvPr/>
      </p:nvGrpSpPr>
      <p:grpSpPr>
        <a:xfrm>
          <a:off x="0" y="0"/>
          <a:ext cx="0" cy="0"/>
          <a:chOff x="0" y="0"/>
          <a:chExt cx="0" cy="0"/>
        </a:xfrm>
      </p:grpSpPr>
      <p:sp>
        <p:nvSpPr>
          <p:cNvPr id="87" name="Google Shape;87;p9"/>
          <p:cNvSpPr/>
          <p:nvPr/>
        </p:nvSpPr>
        <p:spPr>
          <a:xfrm>
            <a:off x="0" y="9451173"/>
            <a:ext cx="6888000" cy="1238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88" name="Google Shape;88;p9"/>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9"/>
          <p:cNvSpPr/>
          <p:nvPr/>
        </p:nvSpPr>
        <p:spPr>
          <a:xfrm>
            <a:off x="6675916" y="9452135"/>
            <a:ext cx="512017" cy="1238204"/>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90" name="Google Shape;90;p9"/>
          <p:cNvSpPr/>
          <p:nvPr/>
        </p:nvSpPr>
        <p:spPr>
          <a:xfrm>
            <a:off x="7187934" y="8213931"/>
            <a:ext cx="512017" cy="1238204"/>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91" name="Google Shape;91;p9"/>
          <p:cNvSpPr txBox="1"/>
          <p:nvPr>
            <p:ph type="title"/>
          </p:nvPr>
        </p:nvSpPr>
        <p:spPr>
          <a:xfrm>
            <a:off x="331896" y="858591"/>
            <a:ext cx="6807900" cy="1762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92" name="Google Shape;92;p9"/>
          <p:cNvSpPr txBox="1"/>
          <p:nvPr>
            <p:ph idx="2" type="title"/>
          </p:nvPr>
        </p:nvSpPr>
        <p:spPr>
          <a:xfrm>
            <a:off x="331896" y="2538052"/>
            <a:ext cx="6556200" cy="9681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2700"/>
              <a:buNone/>
              <a:defRPr sz="2700"/>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93" name="Google Shape;93;p9"/>
          <p:cNvSpPr txBox="1"/>
          <p:nvPr>
            <p:ph idx="1" type="body"/>
          </p:nvPr>
        </p:nvSpPr>
        <p:spPr>
          <a:xfrm>
            <a:off x="331896" y="3757240"/>
            <a:ext cx="6556200" cy="40827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94" name="Google Shape;94;p9"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CUSTOM_5">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10"/>
          <p:cNvSpPr/>
          <p:nvPr/>
        </p:nvSpPr>
        <p:spPr>
          <a:xfrm>
            <a:off x="0" y="9451173"/>
            <a:ext cx="6888000" cy="1238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97" name="Google Shape;97;p10"/>
          <p:cNvSpPr txBox="1"/>
          <p:nvPr>
            <p:ph idx="12" type="sldNum"/>
          </p:nvPr>
        </p:nvSpPr>
        <p:spPr>
          <a:xfrm>
            <a:off x="7139830" y="9812994"/>
            <a:ext cx="453900" cy="8184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chemeClr val="lt1"/>
                </a:solidFill>
                <a:latin typeface="Epilogue Medium"/>
                <a:ea typeface="Epilogue Medium"/>
                <a:cs typeface="Epilogue Medium"/>
                <a:sym typeface="Epilogue Medium"/>
              </a:defRPr>
            </a:lvl9pPr>
          </a:lstStyle>
          <a:p>
            <a:pPr indent="0" lvl="0" marL="0" rtl="0" algn="ctr">
              <a:spcBef>
                <a:spcPts val="0"/>
              </a:spcBef>
              <a:spcAft>
                <a:spcPts val="0"/>
              </a:spcAft>
              <a:buNone/>
            </a:pPr>
            <a:fld id="{00000000-1234-1234-1234-123412341234}" type="slidenum">
              <a:rPr lang="en"/>
              <a:t>‹#›</a:t>
            </a:fld>
            <a:endParaRPr/>
          </a:p>
        </p:txBody>
      </p:sp>
      <p:sp>
        <p:nvSpPr>
          <p:cNvPr id="98" name="Google Shape;98;p10"/>
          <p:cNvSpPr/>
          <p:nvPr/>
        </p:nvSpPr>
        <p:spPr>
          <a:xfrm>
            <a:off x="6675916" y="9452135"/>
            <a:ext cx="512017" cy="1238204"/>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99" name="Google Shape;99;p10"/>
          <p:cNvSpPr/>
          <p:nvPr/>
        </p:nvSpPr>
        <p:spPr>
          <a:xfrm>
            <a:off x="7187934" y="8213931"/>
            <a:ext cx="512017" cy="1238204"/>
          </a:xfrm>
          <a:prstGeom prst="flowChartInputOut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pilogue Medium"/>
              <a:ea typeface="Epilogue Medium"/>
              <a:cs typeface="Epilogue Medium"/>
              <a:sym typeface="Epilogue Medium"/>
            </a:endParaRPr>
          </a:p>
        </p:txBody>
      </p:sp>
      <p:sp>
        <p:nvSpPr>
          <p:cNvPr id="100" name="Google Shape;100;p10"/>
          <p:cNvSpPr txBox="1"/>
          <p:nvPr>
            <p:ph type="title"/>
          </p:nvPr>
        </p:nvSpPr>
        <p:spPr>
          <a:xfrm>
            <a:off x="331896" y="858591"/>
            <a:ext cx="6807900" cy="17625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5000"/>
              <a:buFont typeface="Epilogue SemiBold"/>
              <a:buNone/>
              <a:defRPr sz="5000">
                <a:latin typeface="Epilogue SemiBold"/>
                <a:ea typeface="Epilogue SemiBold"/>
                <a:cs typeface="Epilogue SemiBold"/>
                <a:sym typeface="Epilogue SemiBold"/>
              </a:defRPr>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sp>
        <p:nvSpPr>
          <p:cNvPr id="101" name="Google Shape;101;p10"/>
          <p:cNvSpPr txBox="1"/>
          <p:nvPr>
            <p:ph idx="2" type="title"/>
          </p:nvPr>
        </p:nvSpPr>
        <p:spPr>
          <a:xfrm>
            <a:off x="331896" y="2538052"/>
            <a:ext cx="3012300" cy="9681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2700"/>
              <a:buNone/>
              <a:defRPr sz="2700"/>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102" name="Google Shape;102;p10"/>
          <p:cNvSpPr txBox="1"/>
          <p:nvPr>
            <p:ph idx="1" type="body"/>
          </p:nvPr>
        </p:nvSpPr>
        <p:spPr>
          <a:xfrm>
            <a:off x="331896" y="3757233"/>
            <a:ext cx="3012300" cy="40827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sp>
        <p:nvSpPr>
          <p:cNvPr id="103" name="Google Shape;103;p10"/>
          <p:cNvSpPr txBox="1"/>
          <p:nvPr>
            <p:ph idx="3" type="title"/>
          </p:nvPr>
        </p:nvSpPr>
        <p:spPr>
          <a:xfrm>
            <a:off x="3731492" y="2538052"/>
            <a:ext cx="3012300" cy="968100"/>
          </a:xfrm>
          <a:prstGeom prst="rect">
            <a:avLst/>
          </a:prstGeom>
          <a:noFill/>
          <a:ln>
            <a:noFill/>
          </a:ln>
        </p:spPr>
        <p:txBody>
          <a:bodyPr anchorCtr="0" anchor="b" bIns="0" lIns="0" spcFirstLastPara="1" rIns="0" wrap="square" tIns="0">
            <a:noAutofit/>
          </a:bodyPr>
          <a:lstStyle>
            <a:lvl1pPr lvl="0" marR="0" algn="l">
              <a:lnSpc>
                <a:spcPct val="115000"/>
              </a:lnSpc>
              <a:spcBef>
                <a:spcPts val="0"/>
              </a:spcBef>
              <a:spcAft>
                <a:spcPts val="0"/>
              </a:spcAft>
              <a:buClr>
                <a:srgbClr val="000000"/>
              </a:buClr>
              <a:buSzPts val="2700"/>
              <a:buFont typeface="Arial"/>
              <a:buNone/>
              <a:defRPr sz="2700">
                <a:latin typeface="Epilogue SemiBold"/>
                <a:ea typeface="Epilogue SemiBold"/>
                <a:cs typeface="Epilogue SemiBold"/>
                <a:sym typeface="Epilogue SemiBold"/>
              </a:defRPr>
            </a:lvl1pPr>
            <a:lvl2pPr lvl="1" algn="l">
              <a:lnSpc>
                <a:spcPct val="115000"/>
              </a:lnSpc>
              <a:spcBef>
                <a:spcPts val="0"/>
              </a:spcBef>
              <a:spcAft>
                <a:spcPts val="0"/>
              </a:spcAft>
              <a:buSzPts val="2700"/>
              <a:buNone/>
              <a:defRPr sz="2700"/>
            </a:lvl2pPr>
            <a:lvl3pPr lvl="2" algn="l">
              <a:lnSpc>
                <a:spcPct val="115000"/>
              </a:lnSpc>
              <a:spcBef>
                <a:spcPts val="0"/>
              </a:spcBef>
              <a:spcAft>
                <a:spcPts val="0"/>
              </a:spcAft>
              <a:buSzPts val="2700"/>
              <a:buNone/>
              <a:defRPr sz="2700"/>
            </a:lvl3pPr>
            <a:lvl4pPr lvl="3" algn="l">
              <a:lnSpc>
                <a:spcPct val="115000"/>
              </a:lnSpc>
              <a:spcBef>
                <a:spcPts val="0"/>
              </a:spcBef>
              <a:spcAft>
                <a:spcPts val="0"/>
              </a:spcAft>
              <a:buSzPts val="2700"/>
              <a:buNone/>
              <a:defRPr sz="2700"/>
            </a:lvl4pPr>
            <a:lvl5pPr lvl="4" algn="l">
              <a:lnSpc>
                <a:spcPct val="115000"/>
              </a:lnSpc>
              <a:spcBef>
                <a:spcPts val="0"/>
              </a:spcBef>
              <a:spcAft>
                <a:spcPts val="0"/>
              </a:spcAft>
              <a:buSzPts val="2700"/>
              <a:buNone/>
              <a:defRPr sz="2700"/>
            </a:lvl5pPr>
            <a:lvl6pPr lvl="5" algn="l">
              <a:lnSpc>
                <a:spcPct val="115000"/>
              </a:lnSpc>
              <a:spcBef>
                <a:spcPts val="0"/>
              </a:spcBef>
              <a:spcAft>
                <a:spcPts val="0"/>
              </a:spcAft>
              <a:buSzPts val="2700"/>
              <a:buNone/>
              <a:defRPr sz="2700"/>
            </a:lvl6pPr>
            <a:lvl7pPr lvl="6" algn="l">
              <a:lnSpc>
                <a:spcPct val="115000"/>
              </a:lnSpc>
              <a:spcBef>
                <a:spcPts val="0"/>
              </a:spcBef>
              <a:spcAft>
                <a:spcPts val="0"/>
              </a:spcAft>
              <a:buSzPts val="2700"/>
              <a:buNone/>
              <a:defRPr sz="2700"/>
            </a:lvl7pPr>
            <a:lvl8pPr lvl="7" algn="l">
              <a:lnSpc>
                <a:spcPct val="115000"/>
              </a:lnSpc>
              <a:spcBef>
                <a:spcPts val="0"/>
              </a:spcBef>
              <a:spcAft>
                <a:spcPts val="0"/>
              </a:spcAft>
              <a:buSzPts val="2700"/>
              <a:buNone/>
              <a:defRPr sz="2700"/>
            </a:lvl8pPr>
            <a:lvl9pPr lvl="8" algn="l">
              <a:lnSpc>
                <a:spcPct val="115000"/>
              </a:lnSpc>
              <a:spcBef>
                <a:spcPts val="0"/>
              </a:spcBef>
              <a:spcAft>
                <a:spcPts val="0"/>
              </a:spcAft>
              <a:buSzPts val="2700"/>
              <a:buNone/>
              <a:defRPr sz="2700"/>
            </a:lvl9pPr>
          </a:lstStyle>
          <a:p/>
        </p:txBody>
      </p:sp>
      <p:sp>
        <p:nvSpPr>
          <p:cNvPr id="104" name="Google Shape;104;p10"/>
          <p:cNvSpPr txBox="1"/>
          <p:nvPr>
            <p:ph idx="4" type="body"/>
          </p:nvPr>
        </p:nvSpPr>
        <p:spPr>
          <a:xfrm>
            <a:off x="3731492" y="3757233"/>
            <a:ext cx="3012300" cy="40827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1pPr>
            <a:lvl2pPr indent="-342900" lvl="1" marL="914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2pPr>
            <a:lvl3pPr indent="-342900" lvl="2" marL="1371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3pPr>
            <a:lvl4pPr indent="-342900" lvl="3" marL="1828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4pPr>
            <a:lvl5pPr indent="-342900" lvl="4" marL="22860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5pPr>
            <a:lvl6pPr indent="-342900" lvl="5" marL="27432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6pPr>
            <a:lvl7pPr indent="-342900" lvl="6" marL="32004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7pPr>
            <a:lvl8pPr indent="-342900" lvl="7" marL="36576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8pPr>
            <a:lvl9pPr indent="-342900" lvl="8" marL="4114800" algn="l">
              <a:lnSpc>
                <a:spcPct val="115000"/>
              </a:lnSpc>
              <a:spcBef>
                <a:spcPts val="0"/>
              </a:spcBef>
              <a:spcAft>
                <a:spcPts val="0"/>
              </a:spcAft>
              <a:buSzPts val="1800"/>
              <a:buFont typeface="Albert Sans"/>
              <a:buChar char="■"/>
              <a:defRPr sz="1800">
                <a:latin typeface="Albert Sans Medium"/>
                <a:ea typeface="Albert Sans Medium"/>
                <a:cs typeface="Albert Sans Medium"/>
                <a:sym typeface="Albert Sans Medium"/>
              </a:defRPr>
            </a:lvl9pPr>
          </a:lstStyle>
          <a:p/>
        </p:txBody>
      </p:sp>
      <p:pic>
        <p:nvPicPr>
          <p:cNvPr id="105" name="Google Shape;105;p10" title="Gloat_Logo_Wordmark_RGB_Light.png"/>
          <p:cNvPicPr preferRelativeResize="0"/>
          <p:nvPr/>
        </p:nvPicPr>
        <p:blipFill rotWithShape="1">
          <a:blip r:embed="rId3">
            <a:alphaModFix/>
          </a:blip>
          <a:srcRect b="0" l="0" r="0" t="0"/>
          <a:stretch/>
        </p:blipFill>
        <p:spPr>
          <a:xfrm>
            <a:off x="329165" y="9887236"/>
            <a:ext cx="320557" cy="21249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4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35571" y="3232827"/>
            <a:ext cx="3118200" cy="5946600"/>
          </a:xfrm>
          <a:prstGeom prst="rect">
            <a:avLst/>
          </a:prstGeom>
          <a:noFill/>
          <a:ln>
            <a:noFill/>
          </a:ln>
        </p:spPr>
        <p:txBody>
          <a:bodyPr anchorCtr="0" anchor="t" bIns="0" lIns="0" spcFirstLastPara="1" rIns="0" wrap="square" tIns="0">
            <a:noAutofit/>
          </a:bodyPr>
          <a:lstStyle>
            <a:lvl1pPr indent="-342900" lvl="0" marL="457200" marR="0" rtl="0" algn="l">
              <a:lnSpc>
                <a:spcPct val="115000"/>
              </a:lnSpc>
              <a:spcBef>
                <a:spcPts val="0"/>
              </a:spcBef>
              <a:spcAft>
                <a:spcPts val="0"/>
              </a:spcAft>
              <a:buClr>
                <a:schemeClr val="lt1"/>
              </a:buClr>
              <a:buSzPts val="1800"/>
              <a:buFont typeface="Epilogue"/>
              <a:buChar char="●"/>
              <a:defRPr b="0" i="0" sz="1800" u="none" cap="none" strike="noStrike">
                <a:solidFill>
                  <a:schemeClr val="lt1"/>
                </a:solidFill>
                <a:latin typeface="Epilogue Medium"/>
                <a:ea typeface="Epilogue Medium"/>
                <a:cs typeface="Epilogue Medium"/>
                <a:sym typeface="Epilogue Medium"/>
              </a:defRPr>
            </a:lvl1pPr>
            <a:lvl2pPr indent="-342900" lvl="1" marL="914400" marR="0" rtl="0" algn="l">
              <a:lnSpc>
                <a:spcPct val="115000"/>
              </a:lnSpc>
              <a:spcBef>
                <a:spcPts val="0"/>
              </a:spcBef>
              <a:spcAft>
                <a:spcPts val="0"/>
              </a:spcAft>
              <a:buClr>
                <a:schemeClr val="lt1"/>
              </a:buClr>
              <a:buSzPts val="1800"/>
              <a:buFont typeface="Epilogue"/>
              <a:buChar char="○"/>
              <a:defRPr b="0" i="0" sz="1800" u="none" cap="none" strike="noStrike">
                <a:solidFill>
                  <a:schemeClr val="lt1"/>
                </a:solidFill>
                <a:latin typeface="Epilogue Medium"/>
                <a:ea typeface="Epilogue Medium"/>
                <a:cs typeface="Epilogue Medium"/>
                <a:sym typeface="Epilogue Medium"/>
              </a:defRPr>
            </a:lvl2pPr>
            <a:lvl3pPr indent="-330200" lvl="2" marL="1371600" marR="0" rtl="0" algn="l">
              <a:lnSpc>
                <a:spcPct val="115000"/>
              </a:lnSpc>
              <a:spcBef>
                <a:spcPts val="0"/>
              </a:spcBef>
              <a:spcAft>
                <a:spcPts val="0"/>
              </a:spcAft>
              <a:buClr>
                <a:schemeClr val="lt1"/>
              </a:buClr>
              <a:buSzPts val="1600"/>
              <a:buFont typeface="Epilogue"/>
              <a:buChar char="■"/>
              <a:defRPr b="0" i="0" sz="1600" u="none" cap="none" strike="noStrike">
                <a:solidFill>
                  <a:schemeClr val="lt1"/>
                </a:solidFill>
                <a:latin typeface="Epilogue Medium"/>
                <a:ea typeface="Epilogue Medium"/>
                <a:cs typeface="Epilogue Medium"/>
                <a:sym typeface="Epilogue Medium"/>
              </a:defRPr>
            </a:lvl3pPr>
            <a:lvl4pPr indent="-323850" lvl="3" marL="1828800" marR="0" rtl="0" algn="l">
              <a:lnSpc>
                <a:spcPct val="115000"/>
              </a:lnSpc>
              <a:spcBef>
                <a:spcPts val="0"/>
              </a:spcBef>
              <a:spcAft>
                <a:spcPts val="0"/>
              </a:spcAft>
              <a:buClr>
                <a:schemeClr val="lt1"/>
              </a:buClr>
              <a:buSzPts val="1500"/>
              <a:buFont typeface="Epilogue"/>
              <a:buChar char="●"/>
              <a:defRPr b="0" i="0" sz="1500" u="none" cap="none" strike="noStrike">
                <a:solidFill>
                  <a:schemeClr val="lt1"/>
                </a:solidFill>
                <a:latin typeface="Epilogue Medium"/>
                <a:ea typeface="Epilogue Medium"/>
                <a:cs typeface="Epilogue Medium"/>
                <a:sym typeface="Epilogue Medium"/>
              </a:defRPr>
            </a:lvl4pPr>
            <a:lvl5pPr indent="-317500" lvl="4" marL="2286000" marR="0" rtl="0" algn="l">
              <a:lnSpc>
                <a:spcPct val="115000"/>
              </a:lnSpc>
              <a:spcBef>
                <a:spcPts val="0"/>
              </a:spcBef>
              <a:spcAft>
                <a:spcPts val="0"/>
              </a:spcAft>
              <a:buClr>
                <a:schemeClr val="lt1"/>
              </a:buClr>
              <a:buSzPts val="1400"/>
              <a:buFont typeface="Epilogue"/>
              <a:buChar char="○"/>
              <a:defRPr b="0" i="0" sz="1400" u="none" cap="none" strike="noStrike">
                <a:solidFill>
                  <a:schemeClr val="lt1"/>
                </a:solidFill>
                <a:latin typeface="Epilogue Medium"/>
                <a:ea typeface="Epilogue Medium"/>
                <a:cs typeface="Epilogue Medium"/>
                <a:sym typeface="Epilogue Medium"/>
              </a:defRPr>
            </a:lvl5pPr>
            <a:lvl6pPr indent="-311150" lvl="5" marL="2743200" marR="0" rtl="0" algn="l">
              <a:lnSpc>
                <a:spcPct val="115000"/>
              </a:lnSpc>
              <a:spcBef>
                <a:spcPts val="0"/>
              </a:spcBef>
              <a:spcAft>
                <a:spcPts val="0"/>
              </a:spcAft>
              <a:buClr>
                <a:schemeClr val="lt1"/>
              </a:buClr>
              <a:buSzPts val="1300"/>
              <a:buFont typeface="Epilogue"/>
              <a:buChar char="■"/>
              <a:defRPr b="0" i="0" sz="1300" u="none" cap="none" strike="noStrike">
                <a:solidFill>
                  <a:schemeClr val="lt1"/>
                </a:solidFill>
                <a:latin typeface="Epilogue Medium"/>
                <a:ea typeface="Epilogue Medium"/>
                <a:cs typeface="Epilogue Medium"/>
                <a:sym typeface="Epilogue Medium"/>
              </a:defRPr>
            </a:lvl6pPr>
            <a:lvl7pPr indent="-304800" lvl="6" marL="3200400" marR="0" rtl="0" algn="l">
              <a:lnSpc>
                <a:spcPct val="115000"/>
              </a:lnSpc>
              <a:spcBef>
                <a:spcPts val="0"/>
              </a:spcBef>
              <a:spcAft>
                <a:spcPts val="0"/>
              </a:spcAft>
              <a:buClr>
                <a:schemeClr val="lt1"/>
              </a:buClr>
              <a:buSzPts val="1200"/>
              <a:buFont typeface="Epilogue"/>
              <a:buChar char="●"/>
              <a:defRPr b="0" i="0" sz="1200" u="none" cap="none" strike="noStrike">
                <a:solidFill>
                  <a:schemeClr val="lt1"/>
                </a:solidFill>
                <a:latin typeface="Epilogue Medium"/>
                <a:ea typeface="Epilogue Medium"/>
                <a:cs typeface="Epilogue Medium"/>
                <a:sym typeface="Epilogue Medium"/>
              </a:defRPr>
            </a:lvl7pPr>
            <a:lvl8pPr indent="-304800" lvl="7" marL="3657600" marR="0" rtl="0" algn="l">
              <a:lnSpc>
                <a:spcPct val="115000"/>
              </a:lnSpc>
              <a:spcBef>
                <a:spcPts val="0"/>
              </a:spcBef>
              <a:spcAft>
                <a:spcPts val="0"/>
              </a:spcAft>
              <a:buClr>
                <a:schemeClr val="lt1"/>
              </a:buClr>
              <a:buSzPts val="1200"/>
              <a:buFont typeface="Epilogue"/>
              <a:buChar char="○"/>
              <a:defRPr b="0" i="0" sz="1200" u="none" cap="none" strike="noStrike">
                <a:solidFill>
                  <a:schemeClr val="lt1"/>
                </a:solidFill>
                <a:latin typeface="Epilogue Medium"/>
                <a:ea typeface="Epilogue Medium"/>
                <a:cs typeface="Epilogue Medium"/>
                <a:sym typeface="Epilogue Medium"/>
              </a:defRPr>
            </a:lvl8pPr>
            <a:lvl9pPr indent="-304800" lvl="8" marL="4114800" marR="0" rtl="0" algn="l">
              <a:lnSpc>
                <a:spcPct val="115000"/>
              </a:lnSpc>
              <a:spcBef>
                <a:spcPts val="0"/>
              </a:spcBef>
              <a:spcAft>
                <a:spcPts val="0"/>
              </a:spcAft>
              <a:buClr>
                <a:schemeClr val="lt1"/>
              </a:buClr>
              <a:buSzPts val="1200"/>
              <a:buFont typeface="Epilogue"/>
              <a:buChar char="■"/>
              <a:defRPr b="0" i="0" sz="1200" u="none" cap="none" strike="noStrike">
                <a:solidFill>
                  <a:schemeClr val="lt1"/>
                </a:solidFill>
                <a:latin typeface="Epilogue Medium"/>
                <a:ea typeface="Epilogue Medium"/>
                <a:cs typeface="Epilogue Medium"/>
                <a:sym typeface="Epilogue Medium"/>
              </a:defRPr>
            </a:lvl9pPr>
          </a:lstStyle>
          <a:p/>
        </p:txBody>
      </p:sp>
      <p:sp>
        <p:nvSpPr>
          <p:cNvPr id="7" name="Google Shape;7;p1"/>
          <p:cNvSpPr txBox="1"/>
          <p:nvPr>
            <p:ph type="title"/>
          </p:nvPr>
        </p:nvSpPr>
        <p:spPr>
          <a:xfrm>
            <a:off x="234425" y="594163"/>
            <a:ext cx="6530700" cy="1221300"/>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rgbClr val="000000"/>
              </a:buClr>
              <a:buSzPts val="5400"/>
              <a:buFont typeface="Arial"/>
              <a:buNone/>
              <a:defRPr b="0" i="0" sz="5400" u="none" cap="none" strike="noStrike">
                <a:solidFill>
                  <a:schemeClr val="lt1"/>
                </a:solidFill>
                <a:latin typeface="Epilogue SemiBold"/>
                <a:ea typeface="Epilogue SemiBold"/>
                <a:cs typeface="Epilogue SemiBold"/>
                <a:sym typeface="Epilogue SemiBold"/>
              </a:defRPr>
            </a:lvl1pPr>
            <a:lvl2pPr lvl="1" marR="0" rtl="0" algn="l">
              <a:lnSpc>
                <a:spcPct val="115000"/>
              </a:lnSpc>
              <a:spcBef>
                <a:spcPts val="0"/>
              </a:spcBef>
              <a:spcAft>
                <a:spcPts val="0"/>
              </a:spcAft>
              <a:buClr>
                <a:srgbClr val="000000"/>
              </a:buClr>
              <a:buSzPts val="7200"/>
              <a:buFont typeface="Arial"/>
              <a:buNone/>
              <a:defRPr b="0" i="0" sz="7200" u="none" cap="none" strike="noStrike">
                <a:solidFill>
                  <a:schemeClr val="lt1"/>
                </a:solidFill>
                <a:latin typeface="Inter"/>
                <a:ea typeface="Inter"/>
                <a:cs typeface="Inter"/>
                <a:sym typeface="Inter"/>
              </a:defRPr>
            </a:lvl2pPr>
            <a:lvl3pPr lvl="2" marR="0" rtl="0" algn="l">
              <a:lnSpc>
                <a:spcPct val="115000"/>
              </a:lnSpc>
              <a:spcBef>
                <a:spcPts val="0"/>
              </a:spcBef>
              <a:spcAft>
                <a:spcPts val="0"/>
              </a:spcAft>
              <a:buClr>
                <a:srgbClr val="000000"/>
              </a:buClr>
              <a:buSzPts val="7200"/>
              <a:buFont typeface="Arial"/>
              <a:buNone/>
              <a:defRPr b="0" i="0" sz="7200" u="none" cap="none" strike="noStrike">
                <a:solidFill>
                  <a:schemeClr val="lt1"/>
                </a:solidFill>
                <a:latin typeface="Inter"/>
                <a:ea typeface="Inter"/>
                <a:cs typeface="Inter"/>
                <a:sym typeface="Inter"/>
              </a:defRPr>
            </a:lvl3pPr>
            <a:lvl4pPr lvl="3" marR="0" rtl="0" algn="l">
              <a:lnSpc>
                <a:spcPct val="115000"/>
              </a:lnSpc>
              <a:spcBef>
                <a:spcPts val="0"/>
              </a:spcBef>
              <a:spcAft>
                <a:spcPts val="0"/>
              </a:spcAft>
              <a:buClr>
                <a:srgbClr val="000000"/>
              </a:buClr>
              <a:buSzPts val="7200"/>
              <a:buFont typeface="Arial"/>
              <a:buNone/>
              <a:defRPr b="0" i="0" sz="7200" u="none" cap="none" strike="noStrike">
                <a:solidFill>
                  <a:schemeClr val="lt1"/>
                </a:solidFill>
                <a:latin typeface="Inter"/>
                <a:ea typeface="Inter"/>
                <a:cs typeface="Inter"/>
                <a:sym typeface="Inter"/>
              </a:defRPr>
            </a:lvl4pPr>
            <a:lvl5pPr lvl="4" marR="0" rtl="0" algn="l">
              <a:lnSpc>
                <a:spcPct val="115000"/>
              </a:lnSpc>
              <a:spcBef>
                <a:spcPts val="0"/>
              </a:spcBef>
              <a:spcAft>
                <a:spcPts val="0"/>
              </a:spcAft>
              <a:buClr>
                <a:srgbClr val="000000"/>
              </a:buClr>
              <a:buSzPts val="7200"/>
              <a:buFont typeface="Arial"/>
              <a:buNone/>
              <a:defRPr b="0" i="0" sz="7200" u="none" cap="none" strike="noStrike">
                <a:solidFill>
                  <a:schemeClr val="lt1"/>
                </a:solidFill>
                <a:latin typeface="Inter"/>
                <a:ea typeface="Inter"/>
                <a:cs typeface="Inter"/>
                <a:sym typeface="Inter"/>
              </a:defRPr>
            </a:lvl5pPr>
            <a:lvl6pPr lvl="5" marR="0" rtl="0" algn="l">
              <a:lnSpc>
                <a:spcPct val="115000"/>
              </a:lnSpc>
              <a:spcBef>
                <a:spcPts val="0"/>
              </a:spcBef>
              <a:spcAft>
                <a:spcPts val="0"/>
              </a:spcAft>
              <a:buClr>
                <a:srgbClr val="000000"/>
              </a:buClr>
              <a:buSzPts val="7200"/>
              <a:buFont typeface="Arial"/>
              <a:buNone/>
              <a:defRPr b="0" i="0" sz="7200" u="none" cap="none" strike="noStrike">
                <a:solidFill>
                  <a:schemeClr val="lt1"/>
                </a:solidFill>
                <a:latin typeface="Inter"/>
                <a:ea typeface="Inter"/>
                <a:cs typeface="Inter"/>
                <a:sym typeface="Inter"/>
              </a:defRPr>
            </a:lvl6pPr>
            <a:lvl7pPr lvl="6" marR="0" rtl="0" algn="l">
              <a:lnSpc>
                <a:spcPct val="115000"/>
              </a:lnSpc>
              <a:spcBef>
                <a:spcPts val="0"/>
              </a:spcBef>
              <a:spcAft>
                <a:spcPts val="0"/>
              </a:spcAft>
              <a:buClr>
                <a:srgbClr val="000000"/>
              </a:buClr>
              <a:buSzPts val="7200"/>
              <a:buFont typeface="Arial"/>
              <a:buNone/>
              <a:defRPr b="0" i="0" sz="7200" u="none" cap="none" strike="noStrike">
                <a:solidFill>
                  <a:schemeClr val="lt1"/>
                </a:solidFill>
                <a:latin typeface="Inter"/>
                <a:ea typeface="Inter"/>
                <a:cs typeface="Inter"/>
                <a:sym typeface="Inter"/>
              </a:defRPr>
            </a:lvl7pPr>
            <a:lvl8pPr lvl="7" marR="0" rtl="0" algn="l">
              <a:lnSpc>
                <a:spcPct val="115000"/>
              </a:lnSpc>
              <a:spcBef>
                <a:spcPts val="0"/>
              </a:spcBef>
              <a:spcAft>
                <a:spcPts val="0"/>
              </a:spcAft>
              <a:buClr>
                <a:srgbClr val="000000"/>
              </a:buClr>
              <a:buSzPts val="7200"/>
              <a:buFont typeface="Arial"/>
              <a:buNone/>
              <a:defRPr b="0" i="0" sz="7200" u="none" cap="none" strike="noStrike">
                <a:solidFill>
                  <a:schemeClr val="lt1"/>
                </a:solidFill>
                <a:latin typeface="Inter"/>
                <a:ea typeface="Inter"/>
                <a:cs typeface="Inter"/>
                <a:sym typeface="Inter"/>
              </a:defRPr>
            </a:lvl8pPr>
            <a:lvl9pPr lvl="8" marR="0" rtl="0" algn="l">
              <a:lnSpc>
                <a:spcPct val="115000"/>
              </a:lnSpc>
              <a:spcBef>
                <a:spcPts val="0"/>
              </a:spcBef>
              <a:spcAft>
                <a:spcPts val="0"/>
              </a:spcAft>
              <a:buClr>
                <a:srgbClr val="000000"/>
              </a:buClr>
              <a:buSzPts val="7200"/>
              <a:buFont typeface="Arial"/>
              <a:buNone/>
              <a:defRPr b="0" i="0" sz="7200" u="none" cap="none" strike="noStrike">
                <a:solidFill>
                  <a:schemeClr val="lt1"/>
                </a:solidFill>
                <a:latin typeface="Inter"/>
                <a:ea typeface="Inter"/>
                <a:cs typeface="Inter"/>
                <a:sym typeface="Inter"/>
              </a:defRPr>
            </a:lvl9pPr>
          </a:lstStyle>
          <a:p/>
        </p:txBody>
      </p:sp>
      <p:sp>
        <p:nvSpPr>
          <p:cNvPr id="8" name="Google Shape;8;p1"/>
          <p:cNvSpPr txBox="1"/>
          <p:nvPr>
            <p:ph idx="12" type="sldNum"/>
          </p:nvPr>
        </p:nvSpPr>
        <p:spPr>
          <a:xfrm>
            <a:off x="6870851" y="9938309"/>
            <a:ext cx="453900" cy="1584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ph idx="2" type="title"/>
          </p:nvPr>
        </p:nvSpPr>
        <p:spPr>
          <a:xfrm>
            <a:off x="238693" y="9931762"/>
            <a:ext cx="3495900" cy="158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200"/>
              <a:buFont typeface="Inter"/>
              <a:buNone/>
              <a:defRPr b="0" i="0" sz="1200" u="none" cap="none" strike="noStrike">
                <a:solidFill>
                  <a:schemeClr val="lt1"/>
                </a:solidFill>
                <a:latin typeface="Inter"/>
                <a:ea typeface="Inter"/>
                <a:cs typeface="Inter"/>
                <a:sym typeface="Inter"/>
              </a:defRPr>
            </a:lvl1pPr>
            <a:lvl2pPr lvl="1"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2pPr>
            <a:lvl3pPr lvl="2"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3pPr>
            <a:lvl4pPr lvl="3"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4pPr>
            <a:lvl5pPr lvl="4"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5pPr>
            <a:lvl6pPr lvl="5"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6pPr>
            <a:lvl7pPr lvl="6"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7pPr>
            <a:lvl8pPr lvl="7"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8pPr>
            <a:lvl9pPr lvl="8"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9pPr>
          </a:lstStyle>
          <a:p/>
        </p:txBody>
      </p:sp>
      <p:sp>
        <p:nvSpPr>
          <p:cNvPr id="10" name="Google Shape;10;p1"/>
          <p:cNvSpPr txBox="1"/>
          <p:nvPr>
            <p:ph idx="3" type="title"/>
          </p:nvPr>
        </p:nvSpPr>
        <p:spPr>
          <a:xfrm>
            <a:off x="3828809" y="9931762"/>
            <a:ext cx="1098600" cy="158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200"/>
              <a:buFont typeface="Inter"/>
              <a:buNone/>
              <a:defRPr b="0" i="0" sz="1200" u="none" cap="none" strike="noStrike">
                <a:solidFill>
                  <a:schemeClr val="lt1"/>
                </a:solidFill>
                <a:latin typeface="Inter"/>
                <a:ea typeface="Inter"/>
                <a:cs typeface="Inter"/>
                <a:sym typeface="Inter"/>
              </a:defRPr>
            </a:lvl1pPr>
            <a:lvl2pPr lvl="1"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2pPr>
            <a:lvl3pPr lvl="2"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3pPr>
            <a:lvl4pPr lvl="3"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4pPr>
            <a:lvl5pPr lvl="4"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5pPr>
            <a:lvl6pPr lvl="5"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6pPr>
            <a:lvl7pPr lvl="6"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7pPr>
            <a:lvl8pPr lvl="7"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8pPr>
            <a:lvl9pPr lvl="8"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9pPr>
          </a:lstStyle>
          <a:p/>
        </p:txBody>
      </p:sp>
      <p:sp>
        <p:nvSpPr>
          <p:cNvPr id="11" name="Google Shape;11;p1"/>
          <p:cNvSpPr txBox="1"/>
          <p:nvPr>
            <p:ph idx="4" type="title"/>
          </p:nvPr>
        </p:nvSpPr>
        <p:spPr>
          <a:xfrm>
            <a:off x="5033213" y="9931762"/>
            <a:ext cx="1098600" cy="158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200"/>
              <a:buFont typeface="Inter"/>
              <a:buNone/>
              <a:defRPr b="0" i="0" sz="1200" u="none" cap="none" strike="noStrike">
                <a:solidFill>
                  <a:schemeClr val="lt1"/>
                </a:solidFill>
                <a:latin typeface="Inter"/>
                <a:ea typeface="Inter"/>
                <a:cs typeface="Inter"/>
                <a:sym typeface="Inter"/>
              </a:defRPr>
            </a:lvl1pPr>
            <a:lvl2pPr lvl="1"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2pPr>
            <a:lvl3pPr lvl="2"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3pPr>
            <a:lvl4pPr lvl="3"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4pPr>
            <a:lvl5pPr lvl="4"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5pPr>
            <a:lvl6pPr lvl="5"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6pPr>
            <a:lvl7pPr lvl="6"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7pPr>
            <a:lvl8pPr lvl="7"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8pPr>
            <a:lvl9pPr lvl="8" marR="0" rtl="0" algn="l">
              <a:lnSpc>
                <a:spcPct val="100000"/>
              </a:lnSpc>
              <a:spcBef>
                <a:spcPts val="0"/>
              </a:spcBef>
              <a:spcAft>
                <a:spcPts val="0"/>
              </a:spcAft>
              <a:buClr>
                <a:schemeClr val="lt1"/>
              </a:buClr>
              <a:buSzPts val="2800"/>
              <a:buFont typeface="Inter"/>
              <a:buNone/>
              <a:defRPr b="0" i="0" sz="2800" u="none" cap="none" strike="noStrike">
                <a:solidFill>
                  <a:schemeClr val="lt1"/>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614">
          <p15:clr>
            <a:srgbClr val="E46962"/>
          </p15:clr>
        </p15:guide>
        <p15:guide id="2" pos="148">
          <p15:clr>
            <a:srgbClr val="E46962"/>
          </p15:clr>
        </p15:guide>
        <p15:guide id="3" orient="horz" pos="374">
          <p15:clr>
            <a:srgbClr val="E46962"/>
          </p15:clr>
        </p15:guide>
        <p15:guide id="4" orient="horz" pos="6360">
          <p15:clr>
            <a:srgbClr val="E46962"/>
          </p15:clr>
        </p15:guide>
        <p15:guide id="5" pos="2351">
          <p15:clr>
            <a:srgbClr val="E46962"/>
          </p15:clr>
        </p15:guide>
        <p15:guide id="6" pos="2412">
          <p15:clr>
            <a:srgbClr val="E46962"/>
          </p15:clr>
        </p15:guide>
        <p15:guide id="7" pos="1219">
          <p15:clr>
            <a:srgbClr val="E46962"/>
          </p15:clr>
        </p15:guide>
        <p15:guide id="8" pos="1280">
          <p15:clr>
            <a:srgbClr val="E46962"/>
          </p15:clr>
        </p15:guide>
        <p15:guide id="9" pos="3483">
          <p15:clr>
            <a:srgbClr val="E46962"/>
          </p15:clr>
        </p15:guide>
        <p15:guide id="10" pos="3544">
          <p15:clr>
            <a:srgbClr val="E46962"/>
          </p15:clr>
        </p15:guide>
        <p15:guide id="11" pos="3104">
          <p15:clr>
            <a:srgbClr val="E46962"/>
          </p15:clr>
        </p15:guide>
        <p15:guide id="12" pos="3171">
          <p15:clr>
            <a:srgbClr val="E46962"/>
          </p15:clr>
        </p15:guide>
        <p15:guide id="13" pos="1592">
          <p15:clr>
            <a:srgbClr val="E46962"/>
          </p15:clr>
        </p15:guide>
        <p15:guide id="14" pos="1659">
          <p15:clr>
            <a:srgbClr val="E46962"/>
          </p15:clr>
        </p15:guide>
        <p15:guide id="15" orient="horz" pos="621">
          <p15:clr>
            <a:srgbClr val="E46962"/>
          </p15:clr>
        </p15:guide>
        <p15:guide id="16" orient="horz" pos="6132">
          <p15:clr>
            <a:srgbClr val="E46962"/>
          </p15:clr>
        </p15:guide>
        <p15:guide id="17" orient="horz" pos="1886">
          <p15:clr>
            <a:srgbClr val="E46962"/>
          </p15:clr>
        </p15:guide>
        <p15:guide id="18" orient="horz" pos="2037">
          <p15:clr>
            <a:srgbClr val="E46962"/>
          </p15:clr>
        </p15:guide>
        <p15:guide id="19" orient="horz" pos="3300">
          <p15:clr>
            <a:srgbClr val="E46962"/>
          </p15:clr>
        </p15:guide>
        <p15:guide id="20" orient="horz" pos="3451">
          <p15:clr>
            <a:srgbClr val="E46962"/>
          </p15:clr>
        </p15:guide>
        <p15:guide id="21" orient="horz" pos="4715">
          <p15:clr>
            <a:srgbClr val="E46962"/>
          </p15:clr>
        </p15:guide>
        <p15:guide id="22" orient="horz" pos="4866">
          <p15:clr>
            <a:srgbClr val="E46962"/>
          </p15:clr>
        </p15:guide>
        <p15:guide id="23" orient="horz" pos="6261">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xml"/><Relationship Id="rId3" Type="http://schemas.openxmlformats.org/officeDocument/2006/relationships/image" Target="../media/image35.png"/><Relationship Id="rId4" Type="http://schemas.openxmlformats.org/officeDocument/2006/relationships/image" Target="../media/image18.png"/><Relationship Id="rId5" Type="http://schemas.openxmlformats.org/officeDocument/2006/relationships/image" Target="../media/image34.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8" name="Shape 458"/>
        <p:cNvGrpSpPr/>
        <p:nvPr/>
      </p:nvGrpSpPr>
      <p:grpSpPr>
        <a:xfrm>
          <a:off x="0" y="0"/>
          <a:ext cx="0" cy="0"/>
          <a:chOff x="0" y="0"/>
          <a:chExt cx="0" cy="0"/>
        </a:xfrm>
      </p:grpSpPr>
      <p:sp>
        <p:nvSpPr>
          <p:cNvPr id="459" name="Google Shape;459;p46"/>
          <p:cNvSpPr/>
          <p:nvPr/>
        </p:nvSpPr>
        <p:spPr>
          <a:xfrm>
            <a:off x="-28425" y="-28425"/>
            <a:ext cx="7637350" cy="10749600"/>
          </a:xfrm>
          <a:custGeom>
            <a:rect b="b" l="l" r="r" t="t"/>
            <a:pathLst>
              <a:path extrusionOk="0" h="429984" w="305494">
                <a:moveTo>
                  <a:pt x="568" y="0"/>
                </a:moveTo>
                <a:lnTo>
                  <a:pt x="305494" y="429984"/>
                </a:lnTo>
                <a:lnTo>
                  <a:pt x="0" y="429904"/>
                </a:lnTo>
                <a:close/>
              </a:path>
            </a:pathLst>
          </a:custGeom>
          <a:solidFill>
            <a:srgbClr val="314C56"/>
          </a:solidFill>
          <a:ln>
            <a:noFill/>
          </a:ln>
        </p:spPr>
      </p:sp>
      <p:sp>
        <p:nvSpPr>
          <p:cNvPr id="460" name="Google Shape;460;p46"/>
          <p:cNvSpPr/>
          <p:nvPr/>
        </p:nvSpPr>
        <p:spPr>
          <a:xfrm>
            <a:off x="-19050" y="4400550"/>
            <a:ext cx="7666700" cy="6320625"/>
          </a:xfrm>
          <a:custGeom>
            <a:rect b="b" l="l" r="r" t="t"/>
            <a:pathLst>
              <a:path extrusionOk="0" h="252825" w="306668">
                <a:moveTo>
                  <a:pt x="0" y="0"/>
                </a:moveTo>
                <a:lnTo>
                  <a:pt x="306668" y="252825"/>
                </a:lnTo>
                <a:lnTo>
                  <a:pt x="1174" y="252745"/>
                </a:lnTo>
                <a:close/>
              </a:path>
            </a:pathLst>
          </a:custGeom>
          <a:solidFill>
            <a:srgbClr val="426671"/>
          </a:solidFill>
          <a:ln>
            <a:noFill/>
          </a:ln>
        </p:spPr>
      </p:sp>
      <p:sp>
        <p:nvSpPr>
          <p:cNvPr id="461" name="Google Shape;461;p46"/>
          <p:cNvSpPr txBox="1"/>
          <p:nvPr>
            <p:ph type="ctrTitle"/>
          </p:nvPr>
        </p:nvSpPr>
        <p:spPr>
          <a:xfrm>
            <a:off x="380550" y="185597"/>
            <a:ext cx="3813300" cy="1449300"/>
          </a:xfrm>
          <a:prstGeom prst="rect">
            <a:avLst/>
          </a:prstGeom>
        </p:spPr>
        <p:txBody>
          <a:bodyPr anchorCtr="0" anchor="ctr" bIns="0" lIns="0" spcFirstLastPara="1" rIns="0" wrap="square" tIns="0">
            <a:noAutofit/>
          </a:bodyPr>
          <a:lstStyle/>
          <a:p>
            <a:pPr indent="0" lvl="0" marL="0" rtl="0" algn="l">
              <a:spcBef>
                <a:spcPts val="0"/>
              </a:spcBef>
              <a:spcAft>
                <a:spcPts val="0"/>
              </a:spcAft>
              <a:buSzPts val="990"/>
              <a:buNone/>
            </a:pPr>
            <a:r>
              <a:rPr b="1" lang="en" sz="2480">
                <a:solidFill>
                  <a:srgbClr val="FFFFFF"/>
                </a:solidFill>
                <a:latin typeface="Epilogue"/>
                <a:ea typeface="Epilogue"/>
                <a:cs typeface="Epilogue"/>
                <a:sym typeface="Epilogue"/>
              </a:rPr>
              <a:t>Work </a:t>
            </a:r>
            <a:r>
              <a:rPr lang="en" sz="2480">
                <a:solidFill>
                  <a:srgbClr val="FFFFFF"/>
                </a:solidFill>
                <a:latin typeface="Epilogue"/>
                <a:ea typeface="Epilogue"/>
                <a:cs typeface="Epilogue"/>
                <a:sym typeface="Epilogue"/>
              </a:rPr>
              <a:t>on the Talent Marketplace</a:t>
            </a:r>
            <a:endParaRPr sz="2480">
              <a:solidFill>
                <a:srgbClr val="FFFFFF"/>
              </a:solidFill>
              <a:latin typeface="Epilogue"/>
              <a:ea typeface="Epilogue"/>
              <a:cs typeface="Epilogue"/>
              <a:sym typeface="Epilogue"/>
            </a:endParaRPr>
          </a:p>
        </p:txBody>
      </p:sp>
      <p:pic>
        <p:nvPicPr>
          <p:cNvPr id="462" name="Google Shape;462;p46" title="Gloat_Logo_Wordmark_RGB_Light.png"/>
          <p:cNvPicPr preferRelativeResize="0"/>
          <p:nvPr/>
        </p:nvPicPr>
        <p:blipFill>
          <a:blip r:embed="rId3">
            <a:alphaModFix/>
          </a:blip>
          <a:stretch>
            <a:fillRect/>
          </a:stretch>
        </p:blipFill>
        <p:spPr>
          <a:xfrm>
            <a:off x="6615198" y="559355"/>
            <a:ext cx="566352" cy="375450"/>
          </a:xfrm>
          <a:prstGeom prst="rect">
            <a:avLst/>
          </a:prstGeom>
          <a:noFill/>
          <a:ln>
            <a:noFill/>
          </a:ln>
        </p:spPr>
      </p:pic>
      <p:sp>
        <p:nvSpPr>
          <p:cNvPr id="463" name="Google Shape;463;p46"/>
          <p:cNvSpPr/>
          <p:nvPr/>
        </p:nvSpPr>
        <p:spPr>
          <a:xfrm>
            <a:off x="380550" y="2651558"/>
            <a:ext cx="6801000" cy="3516300"/>
          </a:xfrm>
          <a:prstGeom prst="roundRect">
            <a:avLst>
              <a:gd fmla="val 4469"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464" name="Google Shape;464;p46"/>
          <p:cNvSpPr/>
          <p:nvPr/>
        </p:nvSpPr>
        <p:spPr>
          <a:xfrm>
            <a:off x="380550" y="6605883"/>
            <a:ext cx="6801000" cy="3516300"/>
          </a:xfrm>
          <a:prstGeom prst="roundRect">
            <a:avLst>
              <a:gd fmla="val 4469"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465" name="Google Shape;465;p46"/>
          <p:cNvSpPr/>
          <p:nvPr/>
        </p:nvSpPr>
        <p:spPr>
          <a:xfrm>
            <a:off x="602063" y="2765425"/>
            <a:ext cx="2860800" cy="5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Epilogue"/>
                <a:ea typeface="Epilogue"/>
                <a:cs typeface="Epilogue"/>
                <a:sym typeface="Epilogue"/>
              </a:rPr>
              <a:t>When should I apply for ‘Work’?</a:t>
            </a:r>
            <a:endParaRPr b="1">
              <a:solidFill>
                <a:schemeClr val="accent2"/>
              </a:solidFill>
              <a:latin typeface="Epilogue"/>
              <a:ea typeface="Epilogue"/>
              <a:cs typeface="Epilogue"/>
              <a:sym typeface="Epilogue"/>
            </a:endParaRPr>
          </a:p>
        </p:txBody>
      </p:sp>
      <p:sp>
        <p:nvSpPr>
          <p:cNvPr id="466" name="Google Shape;466;p46"/>
          <p:cNvSpPr/>
          <p:nvPr/>
        </p:nvSpPr>
        <p:spPr>
          <a:xfrm>
            <a:off x="636825" y="3532575"/>
            <a:ext cx="2026500" cy="333000"/>
          </a:xfrm>
          <a:prstGeom prst="rect">
            <a:avLst/>
          </a:prstGeom>
          <a:solidFill>
            <a:schemeClr val="accent5"/>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latin typeface="Epilogue Medium"/>
                <a:ea typeface="Epilogue Medium"/>
                <a:cs typeface="Epilogue Medium"/>
                <a:sym typeface="Epilogue Medium"/>
              </a:rPr>
              <a:t>Seeking New Challenges</a:t>
            </a:r>
            <a:endParaRPr sz="1000">
              <a:solidFill>
                <a:schemeClr val="lt1"/>
              </a:solidFill>
              <a:latin typeface="Epilogue Medium"/>
              <a:ea typeface="Epilogue Medium"/>
              <a:cs typeface="Epilogue Medium"/>
              <a:sym typeface="Epilogue Medium"/>
            </a:endParaRPr>
          </a:p>
        </p:txBody>
      </p:sp>
      <p:sp>
        <p:nvSpPr>
          <p:cNvPr id="467" name="Google Shape;467;p46"/>
          <p:cNvSpPr/>
          <p:nvPr/>
        </p:nvSpPr>
        <p:spPr>
          <a:xfrm>
            <a:off x="2777000" y="3532575"/>
            <a:ext cx="2026500" cy="333000"/>
          </a:xfrm>
          <a:prstGeom prst="rect">
            <a:avLst/>
          </a:prstGeom>
          <a:solidFill>
            <a:srgbClr val="FFAA32"/>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latin typeface="Epilogue Medium"/>
                <a:ea typeface="Epilogue Medium"/>
                <a:cs typeface="Epilogue Medium"/>
                <a:sym typeface="Epilogue Medium"/>
              </a:rPr>
              <a:t>Exploring New Paths</a:t>
            </a:r>
            <a:endParaRPr sz="1000">
              <a:solidFill>
                <a:schemeClr val="lt1"/>
              </a:solidFill>
              <a:latin typeface="Epilogue Medium"/>
              <a:ea typeface="Epilogue Medium"/>
              <a:cs typeface="Epilogue Medium"/>
              <a:sym typeface="Epilogue Medium"/>
            </a:endParaRPr>
          </a:p>
        </p:txBody>
      </p:sp>
      <p:sp>
        <p:nvSpPr>
          <p:cNvPr id="468" name="Google Shape;468;p46"/>
          <p:cNvSpPr/>
          <p:nvPr/>
        </p:nvSpPr>
        <p:spPr>
          <a:xfrm>
            <a:off x="4917174" y="3532575"/>
            <a:ext cx="2026500" cy="333000"/>
          </a:xfrm>
          <a:prstGeom prst="rect">
            <a:avLst/>
          </a:prstGeom>
          <a:solidFill>
            <a:schemeClr val="accent3"/>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chemeClr val="lt1"/>
                </a:solidFill>
                <a:latin typeface="Epilogue Medium"/>
                <a:ea typeface="Epilogue Medium"/>
                <a:cs typeface="Epilogue Medium"/>
                <a:sym typeface="Epilogue Medium"/>
              </a:rPr>
              <a:t>Supporting Career Growth</a:t>
            </a:r>
            <a:endParaRPr sz="1000">
              <a:solidFill>
                <a:schemeClr val="lt1"/>
              </a:solidFill>
              <a:latin typeface="Epilogue Medium"/>
              <a:ea typeface="Epilogue Medium"/>
              <a:cs typeface="Epilogue Medium"/>
              <a:sym typeface="Epilogue Medium"/>
            </a:endParaRPr>
          </a:p>
        </p:txBody>
      </p:sp>
      <p:sp>
        <p:nvSpPr>
          <p:cNvPr id="469" name="Google Shape;469;p46"/>
          <p:cNvSpPr/>
          <p:nvPr/>
        </p:nvSpPr>
        <p:spPr>
          <a:xfrm>
            <a:off x="636825" y="3966625"/>
            <a:ext cx="2026500" cy="18378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800">
                <a:solidFill>
                  <a:schemeClr val="accent2"/>
                </a:solidFill>
                <a:latin typeface="Epilogue Medium"/>
                <a:ea typeface="Epilogue Medium"/>
                <a:cs typeface="Epilogue Medium"/>
                <a:sym typeface="Epilogue Medium"/>
              </a:rPr>
              <a:t>Do you feel some of your skills aren’t being fully used? Are you looking for ways to make a bigger impact?</a:t>
            </a:r>
            <a:endParaRPr sz="800">
              <a:solidFill>
                <a:schemeClr val="accent2"/>
              </a:solidFill>
              <a:latin typeface="Epilogue Medium"/>
              <a:ea typeface="Epilogue Medium"/>
              <a:cs typeface="Epilogue Medium"/>
              <a:sym typeface="Epilogue Medium"/>
            </a:endParaRPr>
          </a:p>
          <a:p>
            <a:pPr indent="0" lvl="0" marL="0" rtl="0" algn="l">
              <a:lnSpc>
                <a:spcPct val="115000"/>
              </a:lnSpc>
              <a:spcBef>
                <a:spcPts val="1000"/>
              </a:spcBef>
              <a:spcAft>
                <a:spcPts val="0"/>
              </a:spcAft>
              <a:buNone/>
            </a:pPr>
            <a:r>
              <a:rPr b="1" i="1" lang="en" sz="800">
                <a:solidFill>
                  <a:schemeClr val="accent2"/>
                </a:solidFill>
                <a:latin typeface="Epilogue"/>
                <a:ea typeface="Epilogue"/>
                <a:cs typeface="Epilogue"/>
                <a:sym typeface="Epilogue"/>
              </a:rPr>
              <a:t>‘Work’ helps you discover part-time opportunities where you can take on new challenges, apply your strengths in different contexts, and continue learning across the organisation.</a:t>
            </a:r>
            <a:endParaRPr b="1" i="1" sz="800">
              <a:solidFill>
                <a:schemeClr val="accent2"/>
              </a:solidFill>
              <a:latin typeface="Epilogue"/>
              <a:ea typeface="Epilogue"/>
              <a:cs typeface="Epilogue"/>
              <a:sym typeface="Epilogue"/>
            </a:endParaRPr>
          </a:p>
          <a:p>
            <a:pPr indent="0" lvl="0" marL="0" rtl="0" algn="l">
              <a:lnSpc>
                <a:spcPct val="115000"/>
              </a:lnSpc>
              <a:spcBef>
                <a:spcPts val="1000"/>
              </a:spcBef>
              <a:spcAft>
                <a:spcPts val="0"/>
              </a:spcAft>
              <a:buNone/>
            </a:pPr>
            <a:r>
              <a:t/>
            </a:r>
            <a:endParaRPr sz="800">
              <a:solidFill>
                <a:schemeClr val="accent2"/>
              </a:solidFill>
              <a:latin typeface="Epilogue Medium"/>
              <a:ea typeface="Epilogue Medium"/>
              <a:cs typeface="Epilogue Medium"/>
              <a:sym typeface="Epilogue Medium"/>
            </a:endParaRPr>
          </a:p>
          <a:p>
            <a:pPr indent="0" lvl="0" marL="0" rtl="0" algn="l">
              <a:lnSpc>
                <a:spcPct val="115000"/>
              </a:lnSpc>
              <a:spcBef>
                <a:spcPts val="1000"/>
              </a:spcBef>
              <a:spcAft>
                <a:spcPts val="1000"/>
              </a:spcAft>
              <a:buNone/>
            </a:pPr>
            <a:r>
              <a:t/>
            </a:r>
            <a:endParaRPr sz="800">
              <a:solidFill>
                <a:schemeClr val="accent2"/>
              </a:solidFill>
              <a:latin typeface="Epilogue Medium"/>
              <a:ea typeface="Epilogue Medium"/>
              <a:cs typeface="Epilogue Medium"/>
              <a:sym typeface="Epilogue Medium"/>
            </a:endParaRPr>
          </a:p>
        </p:txBody>
      </p:sp>
      <p:sp>
        <p:nvSpPr>
          <p:cNvPr id="470" name="Google Shape;470;p46"/>
          <p:cNvSpPr/>
          <p:nvPr/>
        </p:nvSpPr>
        <p:spPr>
          <a:xfrm>
            <a:off x="2777000" y="3966631"/>
            <a:ext cx="2026500" cy="18378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800">
                <a:solidFill>
                  <a:schemeClr val="accent2"/>
                </a:solidFill>
                <a:latin typeface="Epilogue Medium"/>
                <a:ea typeface="Epilogue Medium"/>
                <a:cs typeface="Epilogue Medium"/>
                <a:sym typeface="Epilogue Medium"/>
              </a:rPr>
              <a:t>Are you unsure of your next career step?</a:t>
            </a:r>
            <a:endParaRPr sz="800">
              <a:solidFill>
                <a:schemeClr val="accent2"/>
              </a:solidFill>
              <a:latin typeface="Epilogue Medium"/>
              <a:ea typeface="Epilogue Medium"/>
              <a:cs typeface="Epilogue Medium"/>
              <a:sym typeface="Epilogue Medium"/>
            </a:endParaRPr>
          </a:p>
          <a:p>
            <a:pPr indent="0" lvl="0" marL="0" rtl="0" algn="l">
              <a:lnSpc>
                <a:spcPct val="115000"/>
              </a:lnSpc>
              <a:spcBef>
                <a:spcPts val="1000"/>
              </a:spcBef>
              <a:spcAft>
                <a:spcPts val="0"/>
              </a:spcAft>
              <a:buNone/>
            </a:pPr>
            <a:r>
              <a:rPr b="1" i="1" lang="en" sz="800">
                <a:solidFill>
                  <a:schemeClr val="accent2"/>
                </a:solidFill>
                <a:latin typeface="Epilogue"/>
                <a:ea typeface="Epilogue"/>
                <a:cs typeface="Epilogue"/>
                <a:sym typeface="Epilogue"/>
              </a:rPr>
              <a:t>‘Work’ helps you explore different areas of the business and discover what truly excites you.</a:t>
            </a:r>
            <a:endParaRPr b="1" i="1" sz="800">
              <a:solidFill>
                <a:schemeClr val="accent2"/>
              </a:solidFill>
              <a:latin typeface="Epilogue"/>
              <a:ea typeface="Epilogue"/>
              <a:cs typeface="Epilogue"/>
              <a:sym typeface="Epilogue"/>
            </a:endParaRPr>
          </a:p>
          <a:p>
            <a:pPr indent="0" lvl="0" marL="0" rtl="0" algn="l">
              <a:lnSpc>
                <a:spcPct val="115000"/>
              </a:lnSpc>
              <a:spcBef>
                <a:spcPts val="1000"/>
              </a:spcBef>
              <a:spcAft>
                <a:spcPts val="0"/>
              </a:spcAft>
              <a:buNone/>
            </a:pPr>
            <a:r>
              <a:rPr b="1" i="1" lang="en" sz="800">
                <a:solidFill>
                  <a:schemeClr val="accent2"/>
                </a:solidFill>
                <a:latin typeface="Epilogue"/>
                <a:ea typeface="Epilogue"/>
                <a:cs typeface="Epilogue"/>
                <a:sym typeface="Epilogue"/>
              </a:rPr>
              <a:t>Try out new roles, connect with different teams, and get clarity on where you want to take your career.</a:t>
            </a:r>
            <a:endParaRPr b="1" i="1" sz="800">
              <a:solidFill>
                <a:schemeClr val="accent2"/>
              </a:solidFill>
              <a:latin typeface="Epilogue"/>
              <a:ea typeface="Epilogue"/>
              <a:cs typeface="Epilogue"/>
              <a:sym typeface="Epilogue"/>
            </a:endParaRPr>
          </a:p>
          <a:p>
            <a:pPr indent="0" lvl="0" marL="0" rtl="0" algn="l">
              <a:lnSpc>
                <a:spcPct val="115000"/>
              </a:lnSpc>
              <a:spcBef>
                <a:spcPts val="1000"/>
              </a:spcBef>
              <a:spcAft>
                <a:spcPts val="0"/>
              </a:spcAft>
              <a:buNone/>
            </a:pPr>
            <a:r>
              <a:t/>
            </a:r>
            <a:endParaRPr sz="800">
              <a:solidFill>
                <a:schemeClr val="accent2"/>
              </a:solidFill>
              <a:latin typeface="Epilogue Medium"/>
              <a:ea typeface="Epilogue Medium"/>
              <a:cs typeface="Epilogue Medium"/>
              <a:sym typeface="Epilogue Medium"/>
            </a:endParaRPr>
          </a:p>
          <a:p>
            <a:pPr indent="0" lvl="0" marL="0" rtl="0" algn="l">
              <a:lnSpc>
                <a:spcPct val="115000"/>
              </a:lnSpc>
              <a:spcBef>
                <a:spcPts val="1000"/>
              </a:spcBef>
              <a:spcAft>
                <a:spcPts val="1000"/>
              </a:spcAft>
              <a:buNone/>
            </a:pPr>
            <a:r>
              <a:t/>
            </a:r>
            <a:endParaRPr sz="800">
              <a:solidFill>
                <a:schemeClr val="accent2"/>
              </a:solidFill>
              <a:latin typeface="Epilogue Medium"/>
              <a:ea typeface="Epilogue Medium"/>
              <a:cs typeface="Epilogue Medium"/>
              <a:sym typeface="Epilogue Medium"/>
            </a:endParaRPr>
          </a:p>
        </p:txBody>
      </p:sp>
      <p:sp>
        <p:nvSpPr>
          <p:cNvPr id="471" name="Google Shape;471;p46"/>
          <p:cNvSpPr/>
          <p:nvPr/>
        </p:nvSpPr>
        <p:spPr>
          <a:xfrm>
            <a:off x="4917175" y="3966631"/>
            <a:ext cx="2026500" cy="18378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800">
                <a:solidFill>
                  <a:schemeClr val="accent2"/>
                </a:solidFill>
                <a:latin typeface="Epilogue Medium"/>
                <a:ea typeface="Epilogue Medium"/>
                <a:cs typeface="Epilogue Medium"/>
                <a:sym typeface="Epilogue Medium"/>
              </a:rPr>
              <a:t>Have a clear goal in mind and want to build the experience to get there?</a:t>
            </a:r>
            <a:endParaRPr sz="800">
              <a:solidFill>
                <a:schemeClr val="accent2"/>
              </a:solidFill>
              <a:latin typeface="Epilogue Medium"/>
              <a:ea typeface="Epilogue Medium"/>
              <a:cs typeface="Epilogue Medium"/>
              <a:sym typeface="Epilogue Medium"/>
            </a:endParaRPr>
          </a:p>
          <a:p>
            <a:pPr indent="0" lvl="0" marL="0" rtl="0" algn="l">
              <a:lnSpc>
                <a:spcPct val="115000"/>
              </a:lnSpc>
              <a:spcBef>
                <a:spcPts val="1000"/>
              </a:spcBef>
              <a:spcAft>
                <a:spcPts val="0"/>
              </a:spcAft>
              <a:buNone/>
            </a:pPr>
            <a:r>
              <a:rPr b="1" i="1" lang="en" sz="800">
                <a:solidFill>
                  <a:schemeClr val="accent2"/>
                </a:solidFill>
                <a:latin typeface="Epilogue"/>
                <a:ea typeface="Epilogue"/>
                <a:cs typeface="Epilogue"/>
                <a:sym typeface="Epilogue"/>
              </a:rPr>
              <a:t>‘Work’ can help you gain hands-on experience, strengthen the right skills, and expand your network.</a:t>
            </a:r>
            <a:endParaRPr b="1" i="1" sz="800">
              <a:solidFill>
                <a:schemeClr val="accent2"/>
              </a:solidFill>
              <a:latin typeface="Epilogue"/>
              <a:ea typeface="Epilogue"/>
              <a:cs typeface="Epilogue"/>
              <a:sym typeface="Epilogue"/>
            </a:endParaRPr>
          </a:p>
          <a:p>
            <a:pPr indent="0" lvl="0" marL="0" rtl="0" algn="l">
              <a:lnSpc>
                <a:spcPct val="115000"/>
              </a:lnSpc>
              <a:spcBef>
                <a:spcPts val="1000"/>
              </a:spcBef>
              <a:spcAft>
                <a:spcPts val="0"/>
              </a:spcAft>
              <a:buNone/>
            </a:pPr>
            <a:r>
              <a:rPr b="1" i="1" lang="en" sz="800">
                <a:solidFill>
                  <a:schemeClr val="accent2"/>
                </a:solidFill>
                <a:latin typeface="Epilogue"/>
                <a:ea typeface="Epilogue"/>
                <a:cs typeface="Epilogue"/>
                <a:sym typeface="Epilogue"/>
              </a:rPr>
              <a:t>It’s a practical way to prepare for your next step — whether that’s a promotion, a new role, or a shift in direction.</a:t>
            </a:r>
            <a:endParaRPr b="1" i="1" sz="800">
              <a:solidFill>
                <a:schemeClr val="accent2"/>
              </a:solidFill>
              <a:latin typeface="Epilogue"/>
              <a:ea typeface="Epilogue"/>
              <a:cs typeface="Epilogue"/>
              <a:sym typeface="Epilogue"/>
            </a:endParaRPr>
          </a:p>
          <a:p>
            <a:pPr indent="0" lvl="0" marL="0" rtl="0" algn="l">
              <a:lnSpc>
                <a:spcPct val="115000"/>
              </a:lnSpc>
              <a:spcBef>
                <a:spcPts val="1000"/>
              </a:spcBef>
              <a:spcAft>
                <a:spcPts val="0"/>
              </a:spcAft>
              <a:buNone/>
            </a:pPr>
            <a:r>
              <a:t/>
            </a:r>
            <a:endParaRPr sz="800">
              <a:solidFill>
                <a:schemeClr val="accent2"/>
              </a:solidFill>
              <a:latin typeface="Epilogue Medium"/>
              <a:ea typeface="Epilogue Medium"/>
              <a:cs typeface="Epilogue Medium"/>
              <a:sym typeface="Epilogue Medium"/>
            </a:endParaRPr>
          </a:p>
          <a:p>
            <a:pPr indent="0" lvl="0" marL="0" rtl="0" algn="l">
              <a:lnSpc>
                <a:spcPct val="115000"/>
              </a:lnSpc>
              <a:spcBef>
                <a:spcPts val="1000"/>
              </a:spcBef>
              <a:spcAft>
                <a:spcPts val="1000"/>
              </a:spcAft>
              <a:buNone/>
            </a:pPr>
            <a:r>
              <a:t/>
            </a:r>
            <a:endParaRPr sz="800">
              <a:solidFill>
                <a:schemeClr val="accent2"/>
              </a:solidFill>
              <a:latin typeface="Epilogue Medium"/>
              <a:ea typeface="Epilogue Medium"/>
              <a:cs typeface="Epilogue Medium"/>
              <a:sym typeface="Epilogue Medium"/>
            </a:endParaRPr>
          </a:p>
        </p:txBody>
      </p:sp>
      <p:sp>
        <p:nvSpPr>
          <p:cNvPr id="472" name="Google Shape;472;p46"/>
          <p:cNvSpPr/>
          <p:nvPr/>
        </p:nvSpPr>
        <p:spPr>
          <a:xfrm>
            <a:off x="602071" y="6775646"/>
            <a:ext cx="1926000" cy="82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Epilogue"/>
                <a:ea typeface="Epilogue"/>
                <a:cs typeface="Epilogue"/>
                <a:sym typeface="Epilogue"/>
              </a:rPr>
              <a:t>Frequently asked Questions</a:t>
            </a:r>
            <a:endParaRPr b="1">
              <a:solidFill>
                <a:schemeClr val="accent2"/>
              </a:solidFill>
              <a:latin typeface="Epilogue"/>
              <a:ea typeface="Epilogue"/>
              <a:cs typeface="Epilogue"/>
              <a:sym typeface="Epilogue"/>
            </a:endParaRPr>
          </a:p>
        </p:txBody>
      </p:sp>
      <p:sp>
        <p:nvSpPr>
          <p:cNvPr id="473" name="Google Shape;473;p46"/>
          <p:cNvSpPr/>
          <p:nvPr/>
        </p:nvSpPr>
        <p:spPr>
          <a:xfrm>
            <a:off x="636825" y="9015600"/>
            <a:ext cx="2026500" cy="8238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1000"/>
              </a:spcAft>
              <a:buNone/>
            </a:pPr>
            <a:r>
              <a:rPr b="1" lang="en" sz="800">
                <a:solidFill>
                  <a:schemeClr val="accent2"/>
                </a:solidFill>
                <a:latin typeface="Epilogue"/>
                <a:ea typeface="Epilogue"/>
                <a:cs typeface="Epilogue"/>
                <a:sym typeface="Epilogue"/>
              </a:rPr>
              <a:t>Is there a maximum number I can apply for?</a:t>
            </a:r>
            <a:br>
              <a:rPr b="1" lang="en" sz="800">
                <a:solidFill>
                  <a:schemeClr val="accent2"/>
                </a:solidFill>
                <a:latin typeface="Epilogue"/>
                <a:ea typeface="Epilogue"/>
                <a:cs typeface="Epilogue"/>
                <a:sym typeface="Epilogue"/>
              </a:rPr>
            </a:br>
            <a:r>
              <a:rPr lang="en" sz="800">
                <a:solidFill>
                  <a:schemeClr val="accent2"/>
                </a:solidFill>
                <a:latin typeface="Epilogue Medium"/>
                <a:ea typeface="Epilogue Medium"/>
                <a:cs typeface="Epilogue Medium"/>
                <a:sym typeface="Epilogue Medium"/>
              </a:rPr>
              <a:t>There’s no limit, provided that taking on multiple projects doesn’t impact your everyday work and objectives</a:t>
            </a:r>
            <a:endParaRPr sz="800">
              <a:solidFill>
                <a:schemeClr val="accent2"/>
              </a:solidFill>
              <a:latin typeface="Epilogue Medium"/>
              <a:ea typeface="Epilogue Medium"/>
              <a:cs typeface="Epilogue Medium"/>
              <a:sym typeface="Epilogue Medium"/>
            </a:endParaRPr>
          </a:p>
        </p:txBody>
      </p:sp>
      <p:sp>
        <p:nvSpPr>
          <p:cNvPr id="474" name="Google Shape;474;p46"/>
          <p:cNvSpPr/>
          <p:nvPr/>
        </p:nvSpPr>
        <p:spPr>
          <a:xfrm>
            <a:off x="2777000" y="7389329"/>
            <a:ext cx="2026500" cy="5745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1000"/>
              </a:spcAft>
              <a:buNone/>
            </a:pPr>
            <a:r>
              <a:rPr b="1" lang="en" sz="800">
                <a:solidFill>
                  <a:schemeClr val="accent2"/>
                </a:solidFill>
                <a:latin typeface="Epilogue"/>
                <a:ea typeface="Epilogue"/>
                <a:cs typeface="Epilogue"/>
                <a:sym typeface="Epilogue"/>
              </a:rPr>
              <a:t>Who can apply for ‘Work’? </a:t>
            </a:r>
            <a:br>
              <a:rPr b="1" lang="en" sz="800">
                <a:solidFill>
                  <a:schemeClr val="accent2"/>
                </a:solidFill>
                <a:latin typeface="Epilogue"/>
                <a:ea typeface="Epilogue"/>
                <a:cs typeface="Epilogue"/>
                <a:sym typeface="Epilogue"/>
              </a:rPr>
            </a:br>
            <a:r>
              <a:rPr lang="en" sz="800">
                <a:solidFill>
                  <a:schemeClr val="accent2"/>
                </a:solidFill>
                <a:latin typeface="Epilogue Medium"/>
                <a:ea typeface="Epilogue Medium"/>
                <a:cs typeface="Epilogue Medium"/>
                <a:sym typeface="Epilogue Medium"/>
              </a:rPr>
              <a:t>Anyone! All you need to do is create a profile on the Talent Marketplace and the AI will start </a:t>
            </a:r>
            <a:r>
              <a:rPr lang="en" sz="800">
                <a:solidFill>
                  <a:schemeClr val="accent2"/>
                </a:solidFill>
                <a:latin typeface="Epilogue Medium"/>
                <a:ea typeface="Epilogue Medium"/>
                <a:cs typeface="Epilogue Medium"/>
                <a:sym typeface="Epilogue Medium"/>
              </a:rPr>
              <a:t>recommending</a:t>
            </a:r>
            <a:r>
              <a:rPr lang="en" sz="800">
                <a:solidFill>
                  <a:schemeClr val="accent2"/>
                </a:solidFill>
                <a:latin typeface="Epilogue Medium"/>
                <a:ea typeface="Epilogue Medium"/>
                <a:cs typeface="Epilogue Medium"/>
                <a:sym typeface="Epilogue Medium"/>
              </a:rPr>
              <a:t> relevant opportunities</a:t>
            </a:r>
            <a:endParaRPr sz="800">
              <a:solidFill>
                <a:schemeClr val="accent2"/>
              </a:solidFill>
              <a:latin typeface="Epilogue Medium"/>
              <a:ea typeface="Epilogue Medium"/>
              <a:cs typeface="Epilogue Medium"/>
              <a:sym typeface="Epilogue Medium"/>
            </a:endParaRPr>
          </a:p>
        </p:txBody>
      </p:sp>
      <p:sp>
        <p:nvSpPr>
          <p:cNvPr id="475" name="Google Shape;475;p46"/>
          <p:cNvSpPr/>
          <p:nvPr/>
        </p:nvSpPr>
        <p:spPr>
          <a:xfrm>
            <a:off x="4917175" y="7389329"/>
            <a:ext cx="2026500" cy="8238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1000"/>
              </a:spcAft>
              <a:buNone/>
            </a:pPr>
            <a:r>
              <a:rPr b="1" lang="en" sz="800">
                <a:solidFill>
                  <a:schemeClr val="accent2"/>
                </a:solidFill>
                <a:latin typeface="Epilogue"/>
                <a:ea typeface="Epilogue"/>
                <a:cs typeface="Epilogue"/>
                <a:sym typeface="Epilogue"/>
              </a:rPr>
              <a:t>Do I need approval from my manager</a:t>
            </a:r>
            <a:r>
              <a:rPr b="1" lang="en" sz="800">
                <a:solidFill>
                  <a:schemeClr val="accent2"/>
                </a:solidFill>
                <a:latin typeface="Epilogue"/>
                <a:ea typeface="Epilogue"/>
                <a:cs typeface="Epilogue"/>
                <a:sym typeface="Epilogue"/>
              </a:rPr>
              <a:t>? </a:t>
            </a:r>
            <a:br>
              <a:rPr b="1" lang="en" sz="800">
                <a:solidFill>
                  <a:schemeClr val="accent2"/>
                </a:solidFill>
                <a:latin typeface="Epilogue"/>
                <a:ea typeface="Epilogue"/>
                <a:cs typeface="Epilogue"/>
                <a:sym typeface="Epilogue"/>
              </a:rPr>
            </a:br>
            <a:r>
              <a:rPr lang="en" sz="800">
                <a:solidFill>
                  <a:schemeClr val="accent2"/>
                </a:solidFill>
                <a:latin typeface="Epilogue Medium"/>
                <a:ea typeface="Epilogue Medium"/>
                <a:cs typeface="Epilogue Medium"/>
                <a:sym typeface="Epilogue Medium"/>
              </a:rPr>
              <a:t>No, but we </a:t>
            </a:r>
            <a:r>
              <a:rPr lang="en" sz="800">
                <a:solidFill>
                  <a:schemeClr val="accent2"/>
                </a:solidFill>
                <a:latin typeface="Epilogue Medium"/>
                <a:ea typeface="Epilogue Medium"/>
                <a:cs typeface="Epilogue Medium"/>
                <a:sym typeface="Epilogue Medium"/>
              </a:rPr>
              <a:t>recommend</a:t>
            </a:r>
            <a:r>
              <a:rPr lang="en" sz="800">
                <a:solidFill>
                  <a:schemeClr val="accent2"/>
                </a:solidFill>
                <a:latin typeface="Epilogue Medium"/>
                <a:ea typeface="Epilogue Medium"/>
                <a:cs typeface="Epilogue Medium"/>
                <a:sym typeface="Epilogue Medium"/>
              </a:rPr>
              <a:t> letting them know before applying for opportunities to give them visibility</a:t>
            </a:r>
            <a:endParaRPr sz="800">
              <a:solidFill>
                <a:schemeClr val="accent2"/>
              </a:solidFill>
              <a:latin typeface="Epilogue Medium"/>
              <a:ea typeface="Epilogue Medium"/>
              <a:cs typeface="Epilogue Medium"/>
              <a:sym typeface="Epilogue Medium"/>
            </a:endParaRPr>
          </a:p>
        </p:txBody>
      </p:sp>
      <p:sp>
        <p:nvSpPr>
          <p:cNvPr id="476" name="Google Shape;476;p46"/>
          <p:cNvSpPr/>
          <p:nvPr/>
        </p:nvSpPr>
        <p:spPr>
          <a:xfrm>
            <a:off x="2777000" y="9015600"/>
            <a:ext cx="2026500" cy="5745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b="1" lang="en" sz="800">
                <a:solidFill>
                  <a:schemeClr val="accent2"/>
                </a:solidFill>
                <a:latin typeface="Epilogue"/>
                <a:ea typeface="Epilogue"/>
                <a:cs typeface="Epilogue"/>
                <a:sym typeface="Epilogue"/>
              </a:rPr>
              <a:t>Can I apply for projects outside my current business area?</a:t>
            </a:r>
            <a:endParaRPr b="1" sz="800">
              <a:solidFill>
                <a:schemeClr val="accent2"/>
              </a:solidFill>
              <a:latin typeface="Epilogue"/>
              <a:ea typeface="Epilogue"/>
              <a:cs typeface="Epilogue"/>
              <a:sym typeface="Epilogue"/>
            </a:endParaRPr>
          </a:p>
          <a:p>
            <a:pPr indent="0" lvl="0" marL="0" rtl="0" algn="l">
              <a:lnSpc>
                <a:spcPct val="115000"/>
              </a:lnSpc>
              <a:spcBef>
                <a:spcPts val="0"/>
              </a:spcBef>
              <a:spcAft>
                <a:spcPts val="0"/>
              </a:spcAft>
              <a:buNone/>
            </a:pPr>
            <a:r>
              <a:rPr lang="en" sz="800">
                <a:solidFill>
                  <a:schemeClr val="accent2"/>
                </a:solidFill>
                <a:latin typeface="Epilogue Medium"/>
                <a:ea typeface="Epilogue Medium"/>
                <a:cs typeface="Epilogue Medium"/>
                <a:sym typeface="Epilogue Medium"/>
              </a:rPr>
              <a:t>Yes. One of the benefits is that you’ll be able to see openings in other business areas, that you might otherwise not be aware of</a:t>
            </a:r>
            <a:endParaRPr sz="800">
              <a:solidFill>
                <a:schemeClr val="accent2"/>
              </a:solidFill>
              <a:latin typeface="Epilogue Medium"/>
              <a:ea typeface="Epilogue Medium"/>
              <a:cs typeface="Epilogue Medium"/>
              <a:sym typeface="Epilogue Medium"/>
            </a:endParaRPr>
          </a:p>
        </p:txBody>
      </p:sp>
      <p:sp>
        <p:nvSpPr>
          <p:cNvPr id="477" name="Google Shape;477;p46"/>
          <p:cNvSpPr/>
          <p:nvPr/>
        </p:nvSpPr>
        <p:spPr>
          <a:xfrm>
            <a:off x="4917175" y="9015600"/>
            <a:ext cx="2026500" cy="8238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1000"/>
              </a:spcAft>
              <a:buNone/>
            </a:pPr>
            <a:r>
              <a:rPr b="1" lang="en" sz="800">
                <a:solidFill>
                  <a:schemeClr val="accent2"/>
                </a:solidFill>
                <a:latin typeface="Epilogue"/>
                <a:ea typeface="Epilogue"/>
                <a:cs typeface="Epilogue"/>
                <a:sym typeface="Epilogue"/>
              </a:rPr>
              <a:t>Will compensation be affected when taking on ‘Work’?</a:t>
            </a:r>
            <a:br>
              <a:rPr b="1" lang="en" sz="800">
                <a:solidFill>
                  <a:schemeClr val="accent2"/>
                </a:solidFill>
                <a:latin typeface="Epilogue"/>
                <a:ea typeface="Epilogue"/>
                <a:cs typeface="Epilogue"/>
                <a:sym typeface="Epilogue"/>
              </a:rPr>
            </a:br>
            <a:r>
              <a:rPr lang="en" sz="800">
                <a:solidFill>
                  <a:schemeClr val="accent2"/>
                </a:solidFill>
                <a:latin typeface="Epilogue Medium"/>
                <a:ea typeface="Epilogue Medium"/>
                <a:cs typeface="Epilogue Medium"/>
                <a:sym typeface="Epilogue Medium"/>
              </a:rPr>
              <a:t>These opportunities are voluntary and don’t include additional pay. The reward is the chance to grow your skills and shape your career path</a:t>
            </a:r>
            <a:endParaRPr sz="800">
              <a:solidFill>
                <a:schemeClr val="accent2"/>
              </a:solidFill>
              <a:latin typeface="Epilogue Medium"/>
              <a:ea typeface="Epilogue Medium"/>
              <a:cs typeface="Epilogue Medium"/>
              <a:sym typeface="Epilogue Medium"/>
            </a:endParaRPr>
          </a:p>
        </p:txBody>
      </p:sp>
      <p:sp>
        <p:nvSpPr>
          <p:cNvPr id="478" name="Google Shape;478;p46"/>
          <p:cNvSpPr/>
          <p:nvPr/>
        </p:nvSpPr>
        <p:spPr>
          <a:xfrm rot="5400000">
            <a:off x="2753150" y="7044824"/>
            <a:ext cx="356100" cy="3084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479" name="Google Shape;479;p46"/>
          <p:cNvSpPr/>
          <p:nvPr/>
        </p:nvSpPr>
        <p:spPr>
          <a:xfrm>
            <a:off x="2782483" y="6849036"/>
            <a:ext cx="308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accent2"/>
                </a:solidFill>
                <a:latin typeface="Epilogue"/>
                <a:ea typeface="Epilogue"/>
                <a:cs typeface="Epilogue"/>
                <a:sym typeface="Epilogue"/>
              </a:rPr>
              <a:t>1</a:t>
            </a:r>
            <a:endParaRPr b="1" sz="1900">
              <a:solidFill>
                <a:schemeClr val="accent2"/>
              </a:solidFill>
              <a:latin typeface="Epilogue"/>
              <a:ea typeface="Epilogue"/>
              <a:cs typeface="Epilogue"/>
              <a:sym typeface="Epilogue"/>
            </a:endParaRPr>
          </a:p>
        </p:txBody>
      </p:sp>
      <p:sp>
        <p:nvSpPr>
          <p:cNvPr id="480" name="Google Shape;480;p46"/>
          <p:cNvSpPr/>
          <p:nvPr/>
        </p:nvSpPr>
        <p:spPr>
          <a:xfrm rot="5400000">
            <a:off x="4893325" y="7052609"/>
            <a:ext cx="356100" cy="3084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481" name="Google Shape;481;p46"/>
          <p:cNvSpPr/>
          <p:nvPr/>
        </p:nvSpPr>
        <p:spPr>
          <a:xfrm>
            <a:off x="4922658" y="6856820"/>
            <a:ext cx="308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accent2"/>
                </a:solidFill>
                <a:latin typeface="Epilogue"/>
                <a:ea typeface="Epilogue"/>
                <a:cs typeface="Epilogue"/>
                <a:sym typeface="Epilogue"/>
              </a:rPr>
              <a:t>2</a:t>
            </a:r>
            <a:endParaRPr b="1" sz="1900">
              <a:solidFill>
                <a:schemeClr val="accent2"/>
              </a:solidFill>
              <a:latin typeface="Epilogue"/>
              <a:ea typeface="Epilogue"/>
              <a:cs typeface="Epilogue"/>
              <a:sym typeface="Epilogue"/>
            </a:endParaRPr>
          </a:p>
        </p:txBody>
      </p:sp>
      <p:sp>
        <p:nvSpPr>
          <p:cNvPr id="482" name="Google Shape;482;p46"/>
          <p:cNvSpPr/>
          <p:nvPr/>
        </p:nvSpPr>
        <p:spPr>
          <a:xfrm rot="5400000">
            <a:off x="2753150" y="8651347"/>
            <a:ext cx="356100" cy="3084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483" name="Google Shape;483;p46"/>
          <p:cNvSpPr/>
          <p:nvPr/>
        </p:nvSpPr>
        <p:spPr>
          <a:xfrm>
            <a:off x="2782483" y="8455559"/>
            <a:ext cx="308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accent2"/>
                </a:solidFill>
                <a:latin typeface="Epilogue"/>
                <a:ea typeface="Epilogue"/>
                <a:cs typeface="Epilogue"/>
                <a:sym typeface="Epilogue"/>
              </a:rPr>
              <a:t>4</a:t>
            </a:r>
            <a:endParaRPr b="1" sz="1900">
              <a:solidFill>
                <a:schemeClr val="accent2"/>
              </a:solidFill>
              <a:latin typeface="Epilogue"/>
              <a:ea typeface="Epilogue"/>
              <a:cs typeface="Epilogue"/>
              <a:sym typeface="Epilogue"/>
            </a:endParaRPr>
          </a:p>
        </p:txBody>
      </p:sp>
      <p:sp>
        <p:nvSpPr>
          <p:cNvPr id="484" name="Google Shape;484;p46"/>
          <p:cNvSpPr/>
          <p:nvPr/>
        </p:nvSpPr>
        <p:spPr>
          <a:xfrm rot="5400000">
            <a:off x="4893325" y="8640759"/>
            <a:ext cx="356100" cy="3084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485" name="Google Shape;485;p46"/>
          <p:cNvSpPr/>
          <p:nvPr/>
        </p:nvSpPr>
        <p:spPr>
          <a:xfrm>
            <a:off x="4922658" y="8444971"/>
            <a:ext cx="308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accent2"/>
                </a:solidFill>
                <a:latin typeface="Epilogue"/>
                <a:ea typeface="Epilogue"/>
                <a:cs typeface="Epilogue"/>
                <a:sym typeface="Epilogue"/>
              </a:rPr>
              <a:t>5</a:t>
            </a:r>
            <a:endParaRPr b="1" sz="1900">
              <a:solidFill>
                <a:schemeClr val="accent2"/>
              </a:solidFill>
              <a:latin typeface="Epilogue"/>
              <a:ea typeface="Epilogue"/>
              <a:cs typeface="Epilogue"/>
              <a:sym typeface="Epilogue"/>
            </a:endParaRPr>
          </a:p>
        </p:txBody>
      </p:sp>
      <p:sp>
        <p:nvSpPr>
          <p:cNvPr id="486" name="Google Shape;486;p46"/>
          <p:cNvSpPr/>
          <p:nvPr/>
        </p:nvSpPr>
        <p:spPr>
          <a:xfrm rot="5400000">
            <a:off x="612395" y="8652758"/>
            <a:ext cx="356100" cy="3084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487" name="Google Shape;487;p46"/>
          <p:cNvSpPr/>
          <p:nvPr/>
        </p:nvSpPr>
        <p:spPr>
          <a:xfrm>
            <a:off x="641728" y="8456970"/>
            <a:ext cx="308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accent2"/>
                </a:solidFill>
                <a:latin typeface="Epilogue"/>
                <a:ea typeface="Epilogue"/>
                <a:cs typeface="Epilogue"/>
                <a:sym typeface="Epilogue"/>
              </a:rPr>
              <a:t>3</a:t>
            </a:r>
            <a:endParaRPr b="1" sz="1900">
              <a:solidFill>
                <a:schemeClr val="accent2"/>
              </a:solidFill>
              <a:latin typeface="Epilogue"/>
              <a:ea typeface="Epilogue"/>
              <a:cs typeface="Epilogue"/>
              <a:sym typeface="Epilog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91" name="Shape 491"/>
        <p:cNvGrpSpPr/>
        <p:nvPr/>
      </p:nvGrpSpPr>
      <p:grpSpPr>
        <a:xfrm>
          <a:off x="0" y="0"/>
          <a:ext cx="0" cy="0"/>
          <a:chOff x="0" y="0"/>
          <a:chExt cx="0" cy="0"/>
        </a:xfrm>
      </p:grpSpPr>
      <p:sp>
        <p:nvSpPr>
          <p:cNvPr id="492" name="Google Shape;492;p47"/>
          <p:cNvSpPr/>
          <p:nvPr/>
        </p:nvSpPr>
        <p:spPr>
          <a:xfrm>
            <a:off x="-38647" y="-38647"/>
            <a:ext cx="7637350" cy="10749600"/>
          </a:xfrm>
          <a:custGeom>
            <a:rect b="b" l="l" r="r" t="t"/>
            <a:pathLst>
              <a:path extrusionOk="0" h="429984" w="305494">
                <a:moveTo>
                  <a:pt x="568" y="0"/>
                </a:moveTo>
                <a:lnTo>
                  <a:pt x="305494" y="429984"/>
                </a:lnTo>
                <a:lnTo>
                  <a:pt x="0" y="429904"/>
                </a:lnTo>
                <a:close/>
              </a:path>
            </a:pathLst>
          </a:custGeom>
          <a:solidFill>
            <a:srgbClr val="314C56"/>
          </a:solidFill>
          <a:ln>
            <a:noFill/>
          </a:ln>
        </p:spPr>
      </p:sp>
      <p:sp>
        <p:nvSpPr>
          <p:cNvPr id="493" name="Google Shape;493;p47"/>
          <p:cNvSpPr/>
          <p:nvPr/>
        </p:nvSpPr>
        <p:spPr>
          <a:xfrm>
            <a:off x="-29272" y="4390328"/>
            <a:ext cx="7666700" cy="6320625"/>
          </a:xfrm>
          <a:custGeom>
            <a:rect b="b" l="l" r="r" t="t"/>
            <a:pathLst>
              <a:path extrusionOk="0" h="252825" w="306668">
                <a:moveTo>
                  <a:pt x="0" y="0"/>
                </a:moveTo>
                <a:lnTo>
                  <a:pt x="306668" y="252825"/>
                </a:lnTo>
                <a:lnTo>
                  <a:pt x="1174" y="252745"/>
                </a:lnTo>
                <a:close/>
              </a:path>
            </a:pathLst>
          </a:custGeom>
          <a:solidFill>
            <a:srgbClr val="426671"/>
          </a:solidFill>
          <a:ln>
            <a:noFill/>
          </a:ln>
        </p:spPr>
      </p:sp>
      <p:sp>
        <p:nvSpPr>
          <p:cNvPr id="494" name="Google Shape;494;p47"/>
          <p:cNvSpPr txBox="1"/>
          <p:nvPr>
            <p:ph type="ctrTitle"/>
          </p:nvPr>
        </p:nvSpPr>
        <p:spPr>
          <a:xfrm>
            <a:off x="370328" y="1364"/>
            <a:ext cx="3813300" cy="1449300"/>
          </a:xfrm>
          <a:prstGeom prst="rect">
            <a:avLst/>
          </a:prstGeom>
        </p:spPr>
        <p:txBody>
          <a:bodyPr anchorCtr="0" anchor="ctr" bIns="0" lIns="0" spcFirstLastPara="1" rIns="0" wrap="square" tIns="0">
            <a:noAutofit/>
          </a:bodyPr>
          <a:lstStyle/>
          <a:p>
            <a:pPr indent="0" lvl="0" marL="0" rtl="0" algn="l">
              <a:spcBef>
                <a:spcPts val="0"/>
              </a:spcBef>
              <a:spcAft>
                <a:spcPts val="0"/>
              </a:spcAft>
              <a:buSzPts val="990"/>
              <a:buNone/>
            </a:pPr>
            <a:r>
              <a:rPr b="1" lang="en" sz="2480">
                <a:solidFill>
                  <a:srgbClr val="FFFFFF"/>
                </a:solidFill>
                <a:latin typeface="Epilogue"/>
                <a:ea typeface="Epilogue"/>
                <a:cs typeface="Epilogue"/>
                <a:sym typeface="Epilogue"/>
              </a:rPr>
              <a:t>How to get started</a:t>
            </a:r>
            <a:endParaRPr sz="2480">
              <a:solidFill>
                <a:srgbClr val="FFFFFF"/>
              </a:solidFill>
              <a:latin typeface="Epilogue"/>
              <a:ea typeface="Epilogue"/>
              <a:cs typeface="Epilogue"/>
              <a:sym typeface="Epilogue"/>
            </a:endParaRPr>
          </a:p>
        </p:txBody>
      </p:sp>
      <p:sp>
        <p:nvSpPr>
          <p:cNvPr id="495" name="Google Shape;495;p47"/>
          <p:cNvSpPr/>
          <p:nvPr/>
        </p:nvSpPr>
        <p:spPr>
          <a:xfrm>
            <a:off x="390075" y="1578322"/>
            <a:ext cx="6801000" cy="3992100"/>
          </a:xfrm>
          <a:prstGeom prst="roundRect">
            <a:avLst>
              <a:gd fmla="val 4469"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496" name="Google Shape;496;p47"/>
          <p:cNvSpPr/>
          <p:nvPr/>
        </p:nvSpPr>
        <p:spPr>
          <a:xfrm>
            <a:off x="380550" y="5930466"/>
            <a:ext cx="6801000" cy="4321200"/>
          </a:xfrm>
          <a:prstGeom prst="roundRect">
            <a:avLst>
              <a:gd fmla="val 4469"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497" name="Google Shape;497;p47"/>
          <p:cNvSpPr/>
          <p:nvPr/>
        </p:nvSpPr>
        <p:spPr>
          <a:xfrm>
            <a:off x="602063" y="1712598"/>
            <a:ext cx="2860800" cy="5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Epilogue"/>
                <a:ea typeface="Epilogue"/>
                <a:cs typeface="Epilogue"/>
                <a:sym typeface="Epilogue"/>
              </a:rPr>
              <a:t>Update your Profile</a:t>
            </a:r>
            <a:endParaRPr b="1">
              <a:solidFill>
                <a:schemeClr val="accent2"/>
              </a:solidFill>
              <a:latin typeface="Epilogue"/>
              <a:ea typeface="Epilogue"/>
              <a:cs typeface="Epilogue"/>
              <a:sym typeface="Epilogue"/>
            </a:endParaRPr>
          </a:p>
        </p:txBody>
      </p:sp>
      <p:sp>
        <p:nvSpPr>
          <p:cNvPr id="498" name="Google Shape;498;p47"/>
          <p:cNvSpPr/>
          <p:nvPr/>
        </p:nvSpPr>
        <p:spPr>
          <a:xfrm>
            <a:off x="5264575" y="3456897"/>
            <a:ext cx="1623000" cy="8403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800">
                <a:solidFill>
                  <a:schemeClr val="accent2"/>
                </a:solidFill>
                <a:latin typeface="Epilogue Medium"/>
                <a:ea typeface="Epilogue Medium"/>
                <a:cs typeface="Epilogue Medium"/>
                <a:sym typeface="Epilogue Medium"/>
              </a:rPr>
              <a:t>Know what you want to post, click here to create an opportunity in minutes using the new ‘Auto Generate’ feature.</a:t>
            </a:r>
            <a:endParaRPr sz="800">
              <a:solidFill>
                <a:schemeClr val="accent2"/>
              </a:solidFill>
              <a:latin typeface="Epilogue Medium"/>
              <a:ea typeface="Epilogue Medium"/>
              <a:cs typeface="Epilogue Medium"/>
              <a:sym typeface="Epilogue Medium"/>
            </a:endParaRPr>
          </a:p>
          <a:p>
            <a:pPr indent="0" lvl="0" marL="0" rtl="0" algn="l">
              <a:lnSpc>
                <a:spcPct val="115000"/>
              </a:lnSpc>
              <a:spcBef>
                <a:spcPts val="1000"/>
              </a:spcBef>
              <a:spcAft>
                <a:spcPts val="1000"/>
              </a:spcAft>
              <a:buNone/>
            </a:pPr>
            <a:r>
              <a:t/>
            </a:r>
            <a:endParaRPr sz="800">
              <a:solidFill>
                <a:schemeClr val="accent2"/>
              </a:solidFill>
              <a:latin typeface="Epilogue Medium"/>
              <a:ea typeface="Epilogue Medium"/>
              <a:cs typeface="Epilogue Medium"/>
              <a:sym typeface="Epilogue Medium"/>
            </a:endParaRPr>
          </a:p>
        </p:txBody>
      </p:sp>
      <p:sp>
        <p:nvSpPr>
          <p:cNvPr id="499" name="Google Shape;499;p47"/>
          <p:cNvSpPr/>
          <p:nvPr/>
        </p:nvSpPr>
        <p:spPr>
          <a:xfrm>
            <a:off x="518150" y="4937125"/>
            <a:ext cx="6540600" cy="500400"/>
          </a:xfrm>
          <a:prstGeom prst="roundRect">
            <a:avLst>
              <a:gd fmla="val 1298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500" name="Google Shape;500;p47"/>
          <p:cNvSpPr/>
          <p:nvPr/>
        </p:nvSpPr>
        <p:spPr>
          <a:xfrm>
            <a:off x="1070373" y="4872275"/>
            <a:ext cx="5940000" cy="7320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b="1" lang="en" sz="800">
                <a:solidFill>
                  <a:schemeClr val="accent2"/>
                </a:solidFill>
                <a:latin typeface="Epilogue"/>
                <a:ea typeface="Epilogue"/>
                <a:cs typeface="Epilogue"/>
                <a:sym typeface="Epilogue"/>
              </a:rPr>
              <a:t>How will I get notified of relevant opportunities?</a:t>
            </a:r>
            <a:br>
              <a:rPr b="1" lang="en" sz="800">
                <a:solidFill>
                  <a:schemeClr val="accent2"/>
                </a:solidFill>
                <a:latin typeface="Epilogue"/>
                <a:ea typeface="Epilogue"/>
                <a:cs typeface="Epilogue"/>
                <a:sym typeface="Epilogue"/>
              </a:rPr>
            </a:br>
            <a:r>
              <a:rPr lang="en" sz="800">
                <a:solidFill>
                  <a:schemeClr val="accent2"/>
                </a:solidFill>
                <a:latin typeface="Epilogue Medium"/>
                <a:ea typeface="Epilogue Medium"/>
                <a:cs typeface="Epilogue Medium"/>
                <a:sym typeface="Epilogue Medium"/>
              </a:rPr>
              <a:t>Once your profile is set up, you can browse available projects anytime on the Opportunities page. You’ll also receive relevant updates in the Weekly Digest email and nudge emails from colleagues encouraging you to apply</a:t>
            </a:r>
            <a:endParaRPr sz="800">
              <a:solidFill>
                <a:schemeClr val="accent2"/>
              </a:solidFill>
              <a:latin typeface="Epilogue Medium"/>
              <a:ea typeface="Epilogue Medium"/>
              <a:cs typeface="Epilogue Medium"/>
              <a:sym typeface="Epilogue Medium"/>
            </a:endParaRPr>
          </a:p>
          <a:p>
            <a:pPr indent="0" lvl="0" marL="0" rtl="0" algn="l">
              <a:lnSpc>
                <a:spcPct val="115000"/>
              </a:lnSpc>
              <a:spcBef>
                <a:spcPts val="1000"/>
              </a:spcBef>
              <a:spcAft>
                <a:spcPts val="1000"/>
              </a:spcAft>
              <a:buNone/>
            </a:pPr>
            <a:r>
              <a:t/>
            </a:r>
            <a:endParaRPr sz="800">
              <a:solidFill>
                <a:schemeClr val="accent2"/>
              </a:solidFill>
              <a:latin typeface="Epilogue Medium"/>
              <a:ea typeface="Epilogue Medium"/>
              <a:cs typeface="Epilogue Medium"/>
              <a:sym typeface="Epilogue Medium"/>
            </a:endParaRPr>
          </a:p>
        </p:txBody>
      </p:sp>
      <p:pic>
        <p:nvPicPr>
          <p:cNvPr id="501" name="Google Shape;501;p47" title="lamp_icon.png"/>
          <p:cNvPicPr preferRelativeResize="0"/>
          <p:nvPr/>
        </p:nvPicPr>
        <p:blipFill>
          <a:blip r:embed="rId3">
            <a:alphaModFix/>
          </a:blip>
          <a:stretch>
            <a:fillRect/>
          </a:stretch>
        </p:blipFill>
        <p:spPr>
          <a:xfrm>
            <a:off x="442374" y="4813109"/>
            <a:ext cx="732000" cy="732000"/>
          </a:xfrm>
          <a:prstGeom prst="rect">
            <a:avLst/>
          </a:prstGeom>
          <a:noFill/>
          <a:ln>
            <a:noFill/>
          </a:ln>
        </p:spPr>
      </p:pic>
      <p:sp>
        <p:nvSpPr>
          <p:cNvPr id="502" name="Google Shape;502;p47"/>
          <p:cNvSpPr/>
          <p:nvPr/>
        </p:nvSpPr>
        <p:spPr>
          <a:xfrm>
            <a:off x="602063" y="6049340"/>
            <a:ext cx="2860800" cy="5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Epilogue"/>
                <a:ea typeface="Epilogue"/>
                <a:cs typeface="Epilogue"/>
                <a:sym typeface="Epilogue"/>
              </a:rPr>
              <a:t>Finding Opportunities</a:t>
            </a:r>
            <a:endParaRPr b="1">
              <a:solidFill>
                <a:schemeClr val="accent2"/>
              </a:solidFill>
              <a:latin typeface="Epilogue"/>
              <a:ea typeface="Epilogue"/>
              <a:cs typeface="Epilogue"/>
              <a:sym typeface="Epilogue"/>
            </a:endParaRPr>
          </a:p>
        </p:txBody>
      </p:sp>
      <p:sp>
        <p:nvSpPr>
          <p:cNvPr id="503" name="Google Shape;503;p47"/>
          <p:cNvSpPr/>
          <p:nvPr/>
        </p:nvSpPr>
        <p:spPr>
          <a:xfrm>
            <a:off x="563975" y="9372490"/>
            <a:ext cx="2587800" cy="7320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b="1" i="1" lang="en" sz="800">
                <a:solidFill>
                  <a:schemeClr val="accent2"/>
                </a:solidFill>
                <a:latin typeface="Epilogue"/>
                <a:ea typeface="Epilogue"/>
                <a:cs typeface="Epilogue"/>
                <a:sym typeface="Epilogue"/>
              </a:rPr>
              <a:t>Apply: </a:t>
            </a:r>
            <a:r>
              <a:rPr lang="en" sz="800">
                <a:solidFill>
                  <a:schemeClr val="accent2"/>
                </a:solidFill>
                <a:latin typeface="Epilogue Medium"/>
                <a:ea typeface="Epilogue Medium"/>
                <a:cs typeface="Epilogue Medium"/>
                <a:sym typeface="Epilogue Medium"/>
              </a:rPr>
              <a:t>Look on your Opportunities page and review relevant suggestions. Click the thumbs up 👍 to apply &amp; notify the owner. Click the thumbs down 👎 to remove from suggestions (no notification will be sent)</a:t>
            </a:r>
            <a:endParaRPr sz="800">
              <a:solidFill>
                <a:schemeClr val="accent2"/>
              </a:solidFill>
              <a:latin typeface="Epilogue Medium"/>
              <a:ea typeface="Epilogue Medium"/>
              <a:cs typeface="Epilogue Medium"/>
              <a:sym typeface="Epilogue Medium"/>
            </a:endParaRPr>
          </a:p>
          <a:p>
            <a:pPr indent="0" lvl="0" marL="0" rtl="0" algn="l">
              <a:lnSpc>
                <a:spcPct val="115000"/>
              </a:lnSpc>
              <a:spcBef>
                <a:spcPts val="1000"/>
              </a:spcBef>
              <a:spcAft>
                <a:spcPts val="1000"/>
              </a:spcAft>
              <a:buNone/>
            </a:pPr>
            <a:r>
              <a:t/>
            </a:r>
            <a:endParaRPr sz="800">
              <a:solidFill>
                <a:schemeClr val="accent2"/>
              </a:solidFill>
              <a:latin typeface="Epilogue Medium"/>
              <a:ea typeface="Epilogue Medium"/>
              <a:cs typeface="Epilogue Medium"/>
              <a:sym typeface="Epilogue Medium"/>
            </a:endParaRPr>
          </a:p>
        </p:txBody>
      </p:sp>
      <p:pic>
        <p:nvPicPr>
          <p:cNvPr id="504" name="Google Shape;504;p47"/>
          <p:cNvPicPr preferRelativeResize="0"/>
          <p:nvPr/>
        </p:nvPicPr>
        <p:blipFill>
          <a:blip r:embed="rId4">
            <a:alphaModFix/>
          </a:blip>
          <a:stretch>
            <a:fillRect/>
          </a:stretch>
        </p:blipFill>
        <p:spPr>
          <a:xfrm>
            <a:off x="702472" y="2264074"/>
            <a:ext cx="2736225" cy="1945750"/>
          </a:xfrm>
          <a:prstGeom prst="rect">
            <a:avLst/>
          </a:prstGeom>
          <a:solidFill>
            <a:schemeClr val="dk1"/>
          </a:solidFill>
          <a:ln>
            <a:noFill/>
          </a:ln>
          <a:effectLst>
            <a:outerShdw blurRad="57150" rotWithShape="0" algn="bl" dir="5400000" dist="19050">
              <a:srgbClr val="000000">
                <a:alpha val="50000"/>
              </a:srgbClr>
            </a:outerShdw>
          </a:effectLst>
        </p:spPr>
      </p:pic>
      <p:pic>
        <p:nvPicPr>
          <p:cNvPr id="505" name="Google Shape;505;p47"/>
          <p:cNvPicPr preferRelativeResize="0"/>
          <p:nvPr/>
        </p:nvPicPr>
        <p:blipFill rotWithShape="1">
          <a:blip r:embed="rId5">
            <a:alphaModFix/>
          </a:blip>
          <a:srcRect b="17573" l="0" r="0" t="0"/>
          <a:stretch/>
        </p:blipFill>
        <p:spPr>
          <a:xfrm>
            <a:off x="5194950" y="1943187"/>
            <a:ext cx="1762250" cy="2580025"/>
          </a:xfrm>
          <a:prstGeom prst="rect">
            <a:avLst/>
          </a:prstGeom>
          <a:solidFill>
            <a:schemeClr val="dk1"/>
          </a:solidFill>
          <a:ln>
            <a:noFill/>
          </a:ln>
          <a:effectLst>
            <a:outerShdw blurRad="57150" rotWithShape="0" algn="bl" dir="5400000" dist="19050">
              <a:srgbClr val="000000">
                <a:alpha val="50000"/>
              </a:srgbClr>
            </a:outerShdw>
          </a:effectLst>
        </p:spPr>
      </p:pic>
      <p:cxnSp>
        <p:nvCxnSpPr>
          <p:cNvPr id="506" name="Google Shape;506;p47"/>
          <p:cNvCxnSpPr/>
          <p:nvPr/>
        </p:nvCxnSpPr>
        <p:spPr>
          <a:xfrm rot="10800000">
            <a:off x="887275" y="4089123"/>
            <a:ext cx="0" cy="813300"/>
          </a:xfrm>
          <a:prstGeom prst="straightConnector1">
            <a:avLst/>
          </a:prstGeom>
          <a:noFill/>
          <a:ln cap="flat" cmpd="sng" w="19050">
            <a:solidFill>
              <a:schemeClr val="accent2"/>
            </a:solidFill>
            <a:prstDash val="solid"/>
            <a:round/>
            <a:headEnd len="med" w="med" type="none"/>
            <a:tailEnd len="med" w="med" type="triangle"/>
          </a:ln>
        </p:spPr>
      </p:cxnSp>
      <p:sp>
        <p:nvSpPr>
          <p:cNvPr id="507" name="Google Shape;507;p47"/>
          <p:cNvSpPr/>
          <p:nvPr/>
        </p:nvSpPr>
        <p:spPr>
          <a:xfrm rot="5400000">
            <a:off x="770023" y="4376202"/>
            <a:ext cx="356100" cy="308400"/>
          </a:xfrm>
          <a:prstGeom prst="triangle">
            <a:avLst>
              <a:gd fmla="val 50000" name="adj"/>
            </a:avLst>
          </a:prstGeom>
          <a:solidFill>
            <a:srgbClr val="FFAA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508" name="Google Shape;508;p47"/>
          <p:cNvSpPr/>
          <p:nvPr/>
        </p:nvSpPr>
        <p:spPr>
          <a:xfrm>
            <a:off x="814596" y="4180413"/>
            <a:ext cx="308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accent2"/>
                </a:solidFill>
                <a:latin typeface="Epilogue"/>
                <a:ea typeface="Epilogue"/>
                <a:cs typeface="Epilogue"/>
                <a:sym typeface="Epilogue"/>
              </a:rPr>
              <a:t>A</a:t>
            </a:r>
            <a:endParaRPr b="1" sz="1900">
              <a:solidFill>
                <a:schemeClr val="accent2"/>
              </a:solidFill>
              <a:latin typeface="Epilogue"/>
              <a:ea typeface="Epilogue"/>
              <a:cs typeface="Epilogue"/>
              <a:sym typeface="Epilogue"/>
            </a:endParaRPr>
          </a:p>
        </p:txBody>
      </p:sp>
      <p:sp>
        <p:nvSpPr>
          <p:cNvPr id="509" name="Google Shape;509;p47"/>
          <p:cNvSpPr/>
          <p:nvPr/>
        </p:nvSpPr>
        <p:spPr>
          <a:xfrm>
            <a:off x="1219200" y="4257675"/>
            <a:ext cx="2219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accent2"/>
                </a:solidFill>
                <a:latin typeface="Epilogue Medium"/>
                <a:ea typeface="Epilogue Medium"/>
                <a:cs typeface="Epilogue Medium"/>
                <a:sym typeface="Epilogue Medium"/>
              </a:rPr>
              <a:t>Logging in for the first time? Review the AI inferred skills suggested based on your job title</a:t>
            </a:r>
            <a:endParaRPr sz="900">
              <a:solidFill>
                <a:schemeClr val="accent2"/>
              </a:solidFill>
              <a:latin typeface="Epilogue Medium"/>
              <a:ea typeface="Epilogue Medium"/>
              <a:cs typeface="Epilogue Medium"/>
              <a:sym typeface="Epilogue Medium"/>
            </a:endParaRPr>
          </a:p>
        </p:txBody>
      </p:sp>
      <p:cxnSp>
        <p:nvCxnSpPr>
          <p:cNvPr id="510" name="Google Shape;510;p47"/>
          <p:cNvCxnSpPr/>
          <p:nvPr/>
        </p:nvCxnSpPr>
        <p:spPr>
          <a:xfrm flipH="1" rot="10800000">
            <a:off x="4422900" y="2919148"/>
            <a:ext cx="855300" cy="2700"/>
          </a:xfrm>
          <a:prstGeom prst="straightConnector1">
            <a:avLst/>
          </a:prstGeom>
          <a:noFill/>
          <a:ln cap="flat" cmpd="sng" w="19050">
            <a:solidFill>
              <a:schemeClr val="accent2"/>
            </a:solidFill>
            <a:prstDash val="solid"/>
            <a:round/>
            <a:headEnd len="med" w="med" type="none"/>
            <a:tailEnd len="med" w="med" type="triangle"/>
          </a:ln>
        </p:spPr>
      </p:cxnSp>
      <p:sp>
        <p:nvSpPr>
          <p:cNvPr id="511" name="Google Shape;511;p47"/>
          <p:cNvSpPr/>
          <p:nvPr/>
        </p:nvSpPr>
        <p:spPr>
          <a:xfrm rot="5400000">
            <a:off x="4551873" y="2745527"/>
            <a:ext cx="356100" cy="308400"/>
          </a:xfrm>
          <a:prstGeom prst="triangle">
            <a:avLst>
              <a:gd fmla="val 50000" name="adj"/>
            </a:avLst>
          </a:prstGeom>
          <a:solidFill>
            <a:srgbClr val="FFAA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512" name="Google Shape;512;p47"/>
          <p:cNvSpPr/>
          <p:nvPr/>
        </p:nvSpPr>
        <p:spPr>
          <a:xfrm>
            <a:off x="4596446" y="2549738"/>
            <a:ext cx="308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accent2"/>
                </a:solidFill>
                <a:latin typeface="Epilogue"/>
                <a:ea typeface="Epilogue"/>
                <a:cs typeface="Epilogue"/>
                <a:sym typeface="Epilogue"/>
              </a:rPr>
              <a:t>B</a:t>
            </a:r>
            <a:endParaRPr b="1" sz="1900">
              <a:solidFill>
                <a:schemeClr val="accent2"/>
              </a:solidFill>
              <a:latin typeface="Epilogue"/>
              <a:ea typeface="Epilogue"/>
              <a:cs typeface="Epilogue"/>
              <a:sym typeface="Epilogue"/>
            </a:endParaRPr>
          </a:p>
        </p:txBody>
      </p:sp>
      <p:sp>
        <p:nvSpPr>
          <p:cNvPr id="513" name="Google Shape;513;p47"/>
          <p:cNvSpPr/>
          <p:nvPr/>
        </p:nvSpPr>
        <p:spPr>
          <a:xfrm>
            <a:off x="3598349" y="3469000"/>
            <a:ext cx="1469700" cy="53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900">
                <a:solidFill>
                  <a:schemeClr val="accent2"/>
                </a:solidFill>
                <a:latin typeface="Epilogue Medium"/>
                <a:ea typeface="Epilogue Medium"/>
                <a:cs typeface="Epilogue Medium"/>
                <a:sym typeface="Epilogue Medium"/>
              </a:rPr>
              <a:t>Already created a profile? Make sure your details are up to date. The more </a:t>
            </a:r>
            <a:r>
              <a:rPr lang="en" sz="900">
                <a:solidFill>
                  <a:schemeClr val="accent2"/>
                </a:solidFill>
                <a:latin typeface="Epilogue Medium"/>
                <a:ea typeface="Epilogue Medium"/>
                <a:cs typeface="Epilogue Medium"/>
                <a:sym typeface="Epilogue Medium"/>
              </a:rPr>
              <a:t>information</a:t>
            </a:r>
            <a:r>
              <a:rPr lang="en" sz="900">
                <a:solidFill>
                  <a:schemeClr val="accent2"/>
                </a:solidFill>
                <a:latin typeface="Epilogue Medium"/>
                <a:ea typeface="Epilogue Medium"/>
                <a:cs typeface="Epilogue Medium"/>
                <a:sym typeface="Epilogue Medium"/>
              </a:rPr>
              <a:t> you add, the better the matches you will receive </a:t>
            </a:r>
            <a:endParaRPr sz="900">
              <a:solidFill>
                <a:schemeClr val="accent2"/>
              </a:solidFill>
              <a:latin typeface="Epilogue Medium"/>
              <a:ea typeface="Epilogue Medium"/>
              <a:cs typeface="Epilogue Medium"/>
              <a:sym typeface="Epilogue Medium"/>
            </a:endParaRPr>
          </a:p>
        </p:txBody>
      </p:sp>
      <p:cxnSp>
        <p:nvCxnSpPr>
          <p:cNvPr id="514" name="Google Shape;514;p47"/>
          <p:cNvCxnSpPr/>
          <p:nvPr/>
        </p:nvCxnSpPr>
        <p:spPr>
          <a:xfrm>
            <a:off x="1333500" y="8679190"/>
            <a:ext cx="0" cy="693300"/>
          </a:xfrm>
          <a:prstGeom prst="straightConnector1">
            <a:avLst/>
          </a:prstGeom>
          <a:noFill/>
          <a:ln cap="flat" cmpd="sng" w="19050">
            <a:solidFill>
              <a:schemeClr val="accent2"/>
            </a:solidFill>
            <a:prstDash val="solid"/>
            <a:round/>
            <a:headEnd len="med" w="med" type="none"/>
            <a:tailEnd len="med" w="med" type="triangle"/>
          </a:ln>
        </p:spPr>
      </p:cxnSp>
      <p:sp>
        <p:nvSpPr>
          <p:cNvPr id="515" name="Google Shape;515;p47"/>
          <p:cNvSpPr/>
          <p:nvPr/>
        </p:nvSpPr>
        <p:spPr>
          <a:xfrm rot="5400000">
            <a:off x="1211208" y="8886246"/>
            <a:ext cx="356100" cy="308400"/>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516" name="Google Shape;516;p47"/>
          <p:cNvSpPr/>
          <p:nvPr/>
        </p:nvSpPr>
        <p:spPr>
          <a:xfrm>
            <a:off x="1250286" y="8684763"/>
            <a:ext cx="308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accent2"/>
                </a:solidFill>
                <a:latin typeface="Epilogue"/>
                <a:ea typeface="Epilogue"/>
                <a:cs typeface="Epilogue"/>
                <a:sym typeface="Epilogue"/>
              </a:rPr>
              <a:t>A</a:t>
            </a:r>
            <a:endParaRPr b="1" sz="1900">
              <a:solidFill>
                <a:schemeClr val="accent2"/>
              </a:solidFill>
              <a:latin typeface="Epilogue"/>
              <a:ea typeface="Epilogue"/>
              <a:cs typeface="Epilogue"/>
              <a:sym typeface="Epilogue"/>
            </a:endParaRPr>
          </a:p>
        </p:txBody>
      </p:sp>
      <p:pic>
        <p:nvPicPr>
          <p:cNvPr id="517" name="Google Shape;517;p47"/>
          <p:cNvPicPr preferRelativeResize="0"/>
          <p:nvPr/>
        </p:nvPicPr>
        <p:blipFill>
          <a:blip r:embed="rId6">
            <a:alphaModFix/>
          </a:blip>
          <a:stretch>
            <a:fillRect/>
          </a:stretch>
        </p:blipFill>
        <p:spPr>
          <a:xfrm>
            <a:off x="702475" y="6543790"/>
            <a:ext cx="1469790" cy="2164350"/>
          </a:xfrm>
          <a:prstGeom prst="rect">
            <a:avLst/>
          </a:prstGeom>
          <a:noFill/>
          <a:ln>
            <a:noFill/>
          </a:ln>
        </p:spPr>
      </p:pic>
      <p:pic>
        <p:nvPicPr>
          <p:cNvPr id="518" name="Google Shape;518;p47"/>
          <p:cNvPicPr preferRelativeResize="0"/>
          <p:nvPr/>
        </p:nvPicPr>
        <p:blipFill>
          <a:blip r:embed="rId7">
            <a:alphaModFix/>
          </a:blip>
          <a:stretch>
            <a:fillRect/>
          </a:stretch>
        </p:blipFill>
        <p:spPr>
          <a:xfrm>
            <a:off x="2527925" y="6587850"/>
            <a:ext cx="1827601" cy="2076243"/>
          </a:xfrm>
          <a:prstGeom prst="rect">
            <a:avLst/>
          </a:prstGeom>
          <a:solidFill>
            <a:schemeClr val="dk1"/>
          </a:solidFill>
          <a:ln>
            <a:noFill/>
          </a:ln>
          <a:effectLst>
            <a:outerShdw blurRad="57150" rotWithShape="0" algn="bl" dir="5400000" dist="19050">
              <a:srgbClr val="000000">
                <a:alpha val="50000"/>
              </a:srgbClr>
            </a:outerShdw>
          </a:effectLst>
        </p:spPr>
      </p:pic>
      <p:pic>
        <p:nvPicPr>
          <p:cNvPr id="519" name="Google Shape;519;p47"/>
          <p:cNvPicPr preferRelativeResize="0"/>
          <p:nvPr/>
        </p:nvPicPr>
        <p:blipFill rotWithShape="1">
          <a:blip r:embed="rId8">
            <a:alphaModFix/>
          </a:blip>
          <a:srcRect b="50558" l="0" r="0" t="0"/>
          <a:stretch/>
        </p:blipFill>
        <p:spPr>
          <a:xfrm>
            <a:off x="4051300" y="7756274"/>
            <a:ext cx="3007451" cy="1284692"/>
          </a:xfrm>
          <a:prstGeom prst="rect">
            <a:avLst/>
          </a:prstGeom>
          <a:solidFill>
            <a:schemeClr val="dk1"/>
          </a:solidFill>
          <a:ln>
            <a:noFill/>
          </a:ln>
          <a:effectLst>
            <a:outerShdw blurRad="57150" rotWithShape="0" algn="bl" dir="5400000" dist="19050">
              <a:srgbClr val="000000">
                <a:alpha val="50000"/>
              </a:srgbClr>
            </a:outerShdw>
          </a:effectLst>
        </p:spPr>
      </p:pic>
      <p:cxnSp>
        <p:nvCxnSpPr>
          <p:cNvPr id="520" name="Google Shape;520;p47"/>
          <p:cNvCxnSpPr/>
          <p:nvPr/>
        </p:nvCxnSpPr>
        <p:spPr>
          <a:xfrm rot="10800000">
            <a:off x="4355535" y="6913210"/>
            <a:ext cx="855300" cy="2700"/>
          </a:xfrm>
          <a:prstGeom prst="straightConnector1">
            <a:avLst/>
          </a:prstGeom>
          <a:noFill/>
          <a:ln cap="flat" cmpd="sng" w="19050">
            <a:solidFill>
              <a:schemeClr val="accent2"/>
            </a:solidFill>
            <a:prstDash val="solid"/>
            <a:round/>
            <a:headEnd len="med" w="med" type="none"/>
            <a:tailEnd len="med" w="med" type="triangle"/>
          </a:ln>
        </p:spPr>
      </p:cxnSp>
      <p:sp>
        <p:nvSpPr>
          <p:cNvPr id="521" name="Google Shape;521;p47"/>
          <p:cNvSpPr/>
          <p:nvPr/>
        </p:nvSpPr>
        <p:spPr>
          <a:xfrm rot="5400000">
            <a:off x="4779548" y="6709564"/>
            <a:ext cx="356100" cy="308400"/>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522" name="Google Shape;522;p47"/>
          <p:cNvSpPr/>
          <p:nvPr/>
        </p:nvSpPr>
        <p:spPr>
          <a:xfrm>
            <a:off x="4803401" y="6543801"/>
            <a:ext cx="308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accent2"/>
                </a:solidFill>
                <a:latin typeface="Epilogue"/>
                <a:ea typeface="Epilogue"/>
                <a:cs typeface="Epilogue"/>
                <a:sym typeface="Epilogue"/>
              </a:rPr>
              <a:t>B</a:t>
            </a:r>
            <a:endParaRPr b="1" sz="1900">
              <a:solidFill>
                <a:schemeClr val="accent2"/>
              </a:solidFill>
              <a:latin typeface="Epilogue"/>
              <a:ea typeface="Epilogue"/>
              <a:cs typeface="Epilogue"/>
              <a:sym typeface="Epilogue"/>
            </a:endParaRPr>
          </a:p>
        </p:txBody>
      </p:sp>
      <p:sp>
        <p:nvSpPr>
          <p:cNvPr id="523" name="Google Shape;523;p47"/>
          <p:cNvSpPr/>
          <p:nvPr/>
        </p:nvSpPr>
        <p:spPr>
          <a:xfrm>
            <a:off x="5264575" y="6616650"/>
            <a:ext cx="1762200" cy="7320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b="1" i="1" lang="en" sz="800">
                <a:solidFill>
                  <a:schemeClr val="accent2"/>
                </a:solidFill>
                <a:latin typeface="Epilogue"/>
                <a:ea typeface="Epilogue"/>
                <a:cs typeface="Epilogue"/>
                <a:sym typeface="Epilogue"/>
              </a:rPr>
              <a:t>Respond: </a:t>
            </a:r>
            <a:r>
              <a:rPr lang="en" sz="800">
                <a:solidFill>
                  <a:schemeClr val="accent2"/>
                </a:solidFill>
                <a:latin typeface="Epilogue Medium"/>
                <a:ea typeface="Epilogue Medium"/>
                <a:cs typeface="Epilogue Medium"/>
                <a:sym typeface="Epilogue Medium"/>
              </a:rPr>
              <a:t>Opportunity</a:t>
            </a:r>
            <a:r>
              <a:rPr lang="en" sz="800">
                <a:solidFill>
                  <a:schemeClr val="accent2"/>
                </a:solidFill>
                <a:latin typeface="Epilogue Medium"/>
                <a:ea typeface="Epilogue Medium"/>
                <a:cs typeface="Epilogue Medium"/>
                <a:sym typeface="Epilogue Medium"/>
              </a:rPr>
              <a:t> owners can also reach out directly to you. In your ‘Invites’ tab you can review and accept or decline requests. </a:t>
            </a:r>
            <a:endParaRPr sz="800">
              <a:solidFill>
                <a:schemeClr val="accent2"/>
              </a:solidFill>
              <a:latin typeface="Epilogue Medium"/>
              <a:ea typeface="Epilogue Medium"/>
              <a:cs typeface="Epilogue Medium"/>
              <a:sym typeface="Epilogue Medium"/>
            </a:endParaRPr>
          </a:p>
          <a:p>
            <a:pPr indent="0" lvl="0" marL="0" rtl="0" algn="l">
              <a:lnSpc>
                <a:spcPct val="115000"/>
              </a:lnSpc>
              <a:spcBef>
                <a:spcPts val="1000"/>
              </a:spcBef>
              <a:spcAft>
                <a:spcPts val="1000"/>
              </a:spcAft>
              <a:buNone/>
            </a:pPr>
            <a:r>
              <a:t/>
            </a:r>
            <a:endParaRPr sz="800">
              <a:solidFill>
                <a:schemeClr val="accent2"/>
              </a:solidFill>
              <a:latin typeface="Epilogue Medium"/>
              <a:ea typeface="Epilogue Medium"/>
              <a:cs typeface="Epilogue Medium"/>
              <a:sym typeface="Epilogue Medium"/>
            </a:endParaRPr>
          </a:p>
        </p:txBody>
      </p:sp>
      <p:cxnSp>
        <p:nvCxnSpPr>
          <p:cNvPr id="524" name="Google Shape;524;p47"/>
          <p:cNvCxnSpPr/>
          <p:nvPr/>
        </p:nvCxnSpPr>
        <p:spPr>
          <a:xfrm>
            <a:off x="4149750" y="9040965"/>
            <a:ext cx="0" cy="693300"/>
          </a:xfrm>
          <a:prstGeom prst="straightConnector1">
            <a:avLst/>
          </a:prstGeom>
          <a:noFill/>
          <a:ln cap="flat" cmpd="sng" w="19050">
            <a:solidFill>
              <a:schemeClr val="accent2"/>
            </a:solidFill>
            <a:prstDash val="solid"/>
            <a:round/>
            <a:headEnd len="med" w="med" type="none"/>
            <a:tailEnd len="med" w="med" type="triangle"/>
          </a:ln>
        </p:spPr>
      </p:cxnSp>
      <p:sp>
        <p:nvSpPr>
          <p:cNvPr id="525" name="Google Shape;525;p47"/>
          <p:cNvSpPr/>
          <p:nvPr/>
        </p:nvSpPr>
        <p:spPr>
          <a:xfrm rot="5400000">
            <a:off x="4027458" y="9233421"/>
            <a:ext cx="356100" cy="308400"/>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Epilogue Medium"/>
              <a:ea typeface="Epilogue Medium"/>
              <a:cs typeface="Epilogue Medium"/>
              <a:sym typeface="Epilogue Medium"/>
            </a:endParaRPr>
          </a:p>
        </p:txBody>
      </p:sp>
      <p:sp>
        <p:nvSpPr>
          <p:cNvPr id="526" name="Google Shape;526;p47"/>
          <p:cNvSpPr/>
          <p:nvPr/>
        </p:nvSpPr>
        <p:spPr>
          <a:xfrm>
            <a:off x="4051296" y="9046538"/>
            <a:ext cx="308400" cy="53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accent2"/>
                </a:solidFill>
                <a:latin typeface="Epilogue"/>
                <a:ea typeface="Epilogue"/>
                <a:cs typeface="Epilogue"/>
                <a:sym typeface="Epilogue"/>
              </a:rPr>
              <a:t>C</a:t>
            </a:r>
            <a:endParaRPr b="1" sz="1900">
              <a:solidFill>
                <a:schemeClr val="accent2"/>
              </a:solidFill>
              <a:latin typeface="Epilogue"/>
              <a:ea typeface="Epilogue"/>
              <a:cs typeface="Epilogue"/>
              <a:sym typeface="Epilogue"/>
            </a:endParaRPr>
          </a:p>
        </p:txBody>
      </p:sp>
      <p:sp>
        <p:nvSpPr>
          <p:cNvPr id="527" name="Google Shape;527;p47"/>
          <p:cNvSpPr/>
          <p:nvPr/>
        </p:nvSpPr>
        <p:spPr>
          <a:xfrm>
            <a:off x="4422900" y="9218490"/>
            <a:ext cx="2587800" cy="7320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1000"/>
              </a:spcAft>
              <a:buNone/>
            </a:pPr>
            <a:r>
              <a:rPr b="1" i="1" lang="en" sz="800">
                <a:solidFill>
                  <a:schemeClr val="accent2"/>
                </a:solidFill>
                <a:latin typeface="Epilogue"/>
                <a:ea typeface="Epilogue"/>
                <a:cs typeface="Epilogue"/>
                <a:sym typeface="Epilogue"/>
              </a:rPr>
              <a:t>Manage Work</a:t>
            </a:r>
            <a:r>
              <a:rPr b="1" i="1" lang="en" sz="800">
                <a:solidFill>
                  <a:schemeClr val="accent2"/>
                </a:solidFill>
                <a:latin typeface="Epilogue"/>
                <a:ea typeface="Epilogue"/>
                <a:cs typeface="Epilogue"/>
                <a:sym typeface="Epilogue"/>
              </a:rPr>
              <a:t>: </a:t>
            </a:r>
            <a:r>
              <a:rPr lang="en" sz="800">
                <a:solidFill>
                  <a:schemeClr val="accent2"/>
                </a:solidFill>
                <a:latin typeface="Epilogue Medium"/>
                <a:ea typeface="Epilogue Medium"/>
                <a:cs typeface="Epilogue Medium"/>
                <a:sym typeface="Epilogue Medium"/>
              </a:rPr>
              <a:t>Once you and the opportunity owner have agreed to start working together, your activity will appear under the ‘Work’ tab. Here you can access tools to complete the work e.g. AI assistants and prompts, and track </a:t>
            </a:r>
            <a:r>
              <a:rPr lang="en" sz="800">
                <a:solidFill>
                  <a:schemeClr val="accent2"/>
                </a:solidFill>
                <a:latin typeface="Epilogue Medium"/>
                <a:ea typeface="Epilogue Medium"/>
                <a:cs typeface="Epilogue Medium"/>
                <a:sym typeface="Epilogue Medium"/>
              </a:rPr>
              <a:t>your</a:t>
            </a:r>
            <a:r>
              <a:rPr lang="en" sz="800">
                <a:solidFill>
                  <a:schemeClr val="accent2"/>
                </a:solidFill>
                <a:latin typeface="Epilogue Medium"/>
                <a:ea typeface="Epilogue Medium"/>
                <a:cs typeface="Epilogue Medium"/>
                <a:sym typeface="Epilogue Medium"/>
              </a:rPr>
              <a:t> progress</a:t>
            </a:r>
            <a:endParaRPr sz="800">
              <a:solidFill>
                <a:schemeClr val="accent2"/>
              </a:solidFill>
              <a:latin typeface="Epilogue Medium"/>
              <a:ea typeface="Epilogue Medium"/>
              <a:cs typeface="Epilogue Medium"/>
              <a:sym typeface="Epilogue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Gloat slides">
  <a:themeElements>
    <a:clrScheme name="Simple Light">
      <a:dk1>
        <a:srgbClr val="F8FFF4"/>
      </a:dk1>
      <a:lt1>
        <a:srgbClr val="22333B"/>
      </a:lt1>
      <a:dk2>
        <a:srgbClr val="F8FFF4"/>
      </a:dk2>
      <a:lt2>
        <a:srgbClr val="22333B"/>
      </a:lt2>
      <a:accent1>
        <a:srgbClr val="D52839"/>
      </a:accent1>
      <a:accent2>
        <a:srgbClr val="426671"/>
      </a:accent2>
      <a:accent3>
        <a:srgbClr val="FFA0D1"/>
      </a:accent3>
      <a:accent4>
        <a:srgbClr val="FFAA32"/>
      </a:accent4>
      <a:accent5>
        <a:srgbClr val="E6E24A"/>
      </a:accent5>
      <a:accent6>
        <a:srgbClr val="D52839"/>
      </a:accent6>
      <a:hlink>
        <a:srgbClr val="D528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