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
  </p:notesMasterIdLst>
  <p:sldIdLst>
    <p:sldId id="2147375172" r:id="rId5"/>
    <p:sldId id="2147480816" r:id="rId6"/>
    <p:sldId id="214748081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3868A9-30E7-2547-B678-3DFBFC9C383B}">
          <p14:sldIdLst>
            <p14:sldId id="2147375172"/>
            <p14:sldId id="2147480816"/>
            <p14:sldId id="214748081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CDA14D-1983-F09B-BC93-88F909AD4AD2}" name="Hannah Naccari" initials="HN" userId="S::hannah.naccari@globalservs.com::d96b6126-29bd-4d83-97d9-ce1614dfd634" providerId="AD"/>
  <p188:author id="{31745E70-6A88-38DF-3DB5-57E31D5289D1}" name="Dina Ragab" initials="" userId="S::dina.ragab@globalservs.com::371b3e80-1310-4d17-b72c-9eef6cecc665" providerId="AD"/>
  <p188:author id="{5E47ED77-7D96-63ED-D392-2D1A31762013}" name="Katie Selzler" initials="KS" userId="S::kselzler@davosalzheimerscollaborative.org::a171158e-5de7-4890-a13f-a067a76ff45b" providerId="AD"/>
  <p188:author id="{CE44C889-2501-DE86-7EA1-99794EE3CC44}" name="Matthew Franowicz" initials="MF" userId="S::Matt.Franowicz@globalservs.com::402ee377-6043-4bd4-9ca2-b88457dc5a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4FA"/>
    <a:srgbClr val="DDD1FF"/>
    <a:srgbClr val="BF9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AF420-755A-5A8D-8F0D-F6120335EFC2}" v="14" dt="2025-07-03T14:11:27.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8" y="3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Selzler" userId="S::kselzler@davosalzheimerscollaborative.org::a171158e-5de7-4890-a13f-a067a76ff45b" providerId="AD" clId="Web-{06CE739F-4437-4D2E-D072-C851C1C9BA85}"/>
    <pc:docChg chg="modSld">
      <pc:chgData name="Katie Selzler" userId="S::kselzler@davosalzheimerscollaborative.org::a171158e-5de7-4890-a13f-a067a76ff45b" providerId="AD" clId="Web-{06CE739F-4437-4D2E-D072-C851C1C9BA85}" dt="2025-06-24T21:56:37.316" v="17" actId="20577"/>
      <pc:docMkLst>
        <pc:docMk/>
      </pc:docMkLst>
      <pc:sldChg chg="modSp">
        <pc:chgData name="Katie Selzler" userId="S::kselzler@davosalzheimerscollaborative.org::a171158e-5de7-4890-a13f-a067a76ff45b" providerId="AD" clId="Web-{06CE739F-4437-4D2E-D072-C851C1C9BA85}" dt="2025-06-24T21:54:35.828" v="11" actId="20577"/>
        <pc:sldMkLst>
          <pc:docMk/>
          <pc:sldMk cId="431058915" sldId="2147480816"/>
        </pc:sldMkLst>
        <pc:spChg chg="mod">
          <ac:chgData name="Katie Selzler" userId="S::kselzler@davosalzheimerscollaborative.org::a171158e-5de7-4890-a13f-a067a76ff45b" providerId="AD" clId="Web-{06CE739F-4437-4D2E-D072-C851C1C9BA85}" dt="2025-06-24T21:54:35.828" v="11" actId="20577"/>
          <ac:spMkLst>
            <pc:docMk/>
            <pc:sldMk cId="431058915" sldId="2147480816"/>
            <ac:spMk id="4" creationId="{10671738-12E4-CDBB-D051-8C57DCAC3A73}"/>
          </ac:spMkLst>
        </pc:spChg>
      </pc:sldChg>
      <pc:sldChg chg="modSp">
        <pc:chgData name="Katie Selzler" userId="S::kselzler@davosalzheimerscollaborative.org::a171158e-5de7-4890-a13f-a067a76ff45b" providerId="AD" clId="Web-{06CE739F-4437-4D2E-D072-C851C1C9BA85}" dt="2025-06-24T21:56:37.316" v="17" actId="20577"/>
        <pc:sldMkLst>
          <pc:docMk/>
          <pc:sldMk cId="4177556588" sldId="2147480818"/>
        </pc:sldMkLst>
        <pc:spChg chg="mod">
          <ac:chgData name="Katie Selzler" userId="S::kselzler@davosalzheimerscollaborative.org::a171158e-5de7-4890-a13f-a067a76ff45b" providerId="AD" clId="Web-{06CE739F-4437-4D2E-D072-C851C1C9BA85}" dt="2025-06-24T21:56:37.316" v="17" actId="20577"/>
          <ac:spMkLst>
            <pc:docMk/>
            <pc:sldMk cId="4177556588" sldId="2147480818"/>
            <ac:spMk id="3" creationId="{121EA41C-5D44-E1F7-C96D-A3AC4C9704DB}"/>
          </ac:spMkLst>
        </pc:spChg>
      </pc:sldChg>
    </pc:docChg>
  </pc:docChgLst>
  <pc:docChgLst>
    <pc:chgData name="Katie Selzler" userId="a171158e-5de7-4890-a13f-a067a76ff45b" providerId="ADAL" clId="{A1184ABF-4C49-4499-9F93-9B9E3731303C}"/>
    <pc:docChg chg="undo custSel modSld modMainMaster">
      <pc:chgData name="Katie Selzler" userId="a171158e-5de7-4890-a13f-a067a76ff45b" providerId="ADAL" clId="{A1184ABF-4C49-4499-9F93-9B9E3731303C}" dt="2025-07-01T22:49:44.030" v="34" actId="478"/>
      <pc:docMkLst>
        <pc:docMk/>
      </pc:docMkLst>
      <pc:sldChg chg="modSp mod">
        <pc:chgData name="Katie Selzler" userId="a171158e-5de7-4890-a13f-a067a76ff45b" providerId="ADAL" clId="{A1184ABF-4C49-4499-9F93-9B9E3731303C}" dt="2025-07-01T21:36:47.181" v="32" actId="6549"/>
        <pc:sldMkLst>
          <pc:docMk/>
          <pc:sldMk cId="2948940639" sldId="2147375172"/>
        </pc:sldMkLst>
        <pc:spChg chg="mod">
          <ac:chgData name="Katie Selzler" userId="a171158e-5de7-4890-a13f-a067a76ff45b" providerId="ADAL" clId="{A1184ABF-4C49-4499-9F93-9B9E3731303C}" dt="2025-07-01T21:36:47.181" v="32" actId="6549"/>
          <ac:spMkLst>
            <pc:docMk/>
            <pc:sldMk cId="2948940639" sldId="2147375172"/>
            <ac:spMk id="3" creationId="{8781F635-45F2-76F8-B11C-568651D2EE4A}"/>
          </ac:spMkLst>
        </pc:spChg>
      </pc:sldChg>
      <pc:sldChg chg="delSp modSp mod">
        <pc:chgData name="Katie Selzler" userId="a171158e-5de7-4890-a13f-a067a76ff45b" providerId="ADAL" clId="{A1184ABF-4C49-4499-9F93-9B9E3731303C}" dt="2025-07-01T22:49:44.030" v="34" actId="478"/>
        <pc:sldMkLst>
          <pc:docMk/>
          <pc:sldMk cId="4177556588" sldId="2147480818"/>
        </pc:sldMkLst>
        <pc:spChg chg="mod">
          <ac:chgData name="Katie Selzler" userId="a171158e-5de7-4890-a13f-a067a76ff45b" providerId="ADAL" clId="{A1184ABF-4C49-4499-9F93-9B9E3731303C}" dt="2025-07-01T21:36:55.676" v="33" actId="1076"/>
          <ac:spMkLst>
            <pc:docMk/>
            <pc:sldMk cId="4177556588" sldId="2147480818"/>
            <ac:spMk id="1029" creationId="{ECE56DFE-6B40-4E57-8C11-350EB194C449}"/>
          </ac:spMkLst>
        </pc:spChg>
      </pc:sldChg>
      <pc:sldMasterChg chg="modSldLayout">
        <pc:chgData name="Katie Selzler" userId="a171158e-5de7-4890-a13f-a067a76ff45b" providerId="ADAL" clId="{A1184ABF-4C49-4499-9F93-9B9E3731303C}" dt="2025-06-30T21:59:02.334" v="0" actId="478"/>
        <pc:sldMasterMkLst>
          <pc:docMk/>
          <pc:sldMasterMk cId="900352603" sldId="2147483660"/>
        </pc:sldMasterMkLst>
        <pc:sldLayoutChg chg="delSp mod">
          <pc:chgData name="Katie Selzler" userId="a171158e-5de7-4890-a13f-a067a76ff45b" providerId="ADAL" clId="{A1184ABF-4C49-4499-9F93-9B9E3731303C}" dt="2025-06-30T21:59:02.334" v="0" actId="478"/>
          <pc:sldLayoutMkLst>
            <pc:docMk/>
            <pc:sldMasterMk cId="900352603" sldId="2147483660"/>
            <pc:sldLayoutMk cId="3901729184" sldId="2147483661"/>
          </pc:sldLayoutMkLst>
        </pc:sldLayoutChg>
      </pc:sldMasterChg>
    </pc:docChg>
  </pc:docChgLst>
  <pc:docChgLst>
    <pc:chgData name="Katie Selzler" userId="a171158e-5de7-4890-a13f-a067a76ff45b" providerId="ADAL" clId="{D3FE31DF-13D7-4807-AD77-B55623C93638}"/>
    <pc:docChg chg="undo custSel modSld">
      <pc:chgData name="Katie Selzler" userId="a171158e-5de7-4890-a13f-a067a76ff45b" providerId="ADAL" clId="{D3FE31DF-13D7-4807-AD77-B55623C93638}" dt="2025-06-30T14:39:21.921" v="458" actId="20577"/>
      <pc:docMkLst>
        <pc:docMk/>
      </pc:docMkLst>
      <pc:sldChg chg="modSp mod">
        <pc:chgData name="Katie Selzler" userId="a171158e-5de7-4890-a13f-a067a76ff45b" providerId="ADAL" clId="{D3FE31DF-13D7-4807-AD77-B55623C93638}" dt="2025-06-30T14:39:21.921" v="458" actId="20577"/>
        <pc:sldMkLst>
          <pc:docMk/>
          <pc:sldMk cId="431058915" sldId="2147480816"/>
        </pc:sldMkLst>
        <pc:spChg chg="mod">
          <ac:chgData name="Katie Selzler" userId="a171158e-5de7-4890-a13f-a067a76ff45b" providerId="ADAL" clId="{D3FE31DF-13D7-4807-AD77-B55623C93638}" dt="2025-06-27T18:21:12.261" v="11" actId="20577"/>
          <ac:spMkLst>
            <pc:docMk/>
            <pc:sldMk cId="431058915" sldId="2147480816"/>
            <ac:spMk id="3" creationId="{E5B962BC-EBDB-AE03-8C31-21238ABCA467}"/>
          </ac:spMkLst>
        </pc:spChg>
        <pc:spChg chg="mod">
          <ac:chgData name="Katie Selzler" userId="a171158e-5de7-4890-a13f-a067a76ff45b" providerId="ADAL" clId="{D3FE31DF-13D7-4807-AD77-B55623C93638}" dt="2025-06-30T14:39:21.921" v="458" actId="20577"/>
          <ac:spMkLst>
            <pc:docMk/>
            <pc:sldMk cId="431058915" sldId="2147480816"/>
            <ac:spMk id="4" creationId="{10671738-12E4-CDBB-D051-8C57DCAC3A73}"/>
          </ac:spMkLst>
        </pc:spChg>
      </pc:sldChg>
      <pc:sldChg chg="modSp mod">
        <pc:chgData name="Katie Selzler" userId="a171158e-5de7-4890-a13f-a067a76ff45b" providerId="ADAL" clId="{D3FE31DF-13D7-4807-AD77-B55623C93638}" dt="2025-06-30T14:31:44.412" v="18" actId="1076"/>
        <pc:sldMkLst>
          <pc:docMk/>
          <pc:sldMk cId="4177556588" sldId="2147480818"/>
        </pc:sldMkLst>
        <pc:picChg chg="mod">
          <ac:chgData name="Katie Selzler" userId="a171158e-5de7-4890-a13f-a067a76ff45b" providerId="ADAL" clId="{D3FE31DF-13D7-4807-AD77-B55623C93638}" dt="2025-06-27T18:24:25.149" v="17" actId="1076"/>
          <ac:picMkLst>
            <pc:docMk/>
            <pc:sldMk cId="4177556588" sldId="2147480818"/>
            <ac:picMk id="50" creationId="{8089DBAF-31E3-62EB-E4D0-52FD201354DA}"/>
          </ac:picMkLst>
        </pc:picChg>
        <pc:picChg chg="mod">
          <ac:chgData name="Katie Selzler" userId="a171158e-5de7-4890-a13f-a067a76ff45b" providerId="ADAL" clId="{D3FE31DF-13D7-4807-AD77-B55623C93638}" dt="2025-06-30T14:31:44.412" v="18" actId="1076"/>
          <ac:picMkLst>
            <pc:docMk/>
            <pc:sldMk cId="4177556588" sldId="2147480818"/>
            <ac:picMk id="1111" creationId="{5A74DA27-EC9B-ED3C-625A-84800704F199}"/>
          </ac:picMkLst>
        </pc:picChg>
        <pc:cxnChg chg="mod">
          <ac:chgData name="Katie Selzler" userId="a171158e-5de7-4890-a13f-a067a76ff45b" providerId="ADAL" clId="{D3FE31DF-13D7-4807-AD77-B55623C93638}" dt="2025-06-30T14:31:44.412" v="18" actId="1076"/>
          <ac:cxnSpMkLst>
            <pc:docMk/>
            <pc:sldMk cId="4177556588" sldId="2147480818"/>
            <ac:cxnSpMk id="1160" creationId="{83C01C25-88BE-6662-2CB7-A6172CAEE299}"/>
          </ac:cxnSpMkLst>
        </pc:cxnChg>
      </pc:sldChg>
    </pc:docChg>
  </pc:docChgLst>
  <pc:docChgLst>
    <pc:chgData name="Katie Selzler" userId="S::kselzler@davosalzheimerscollaborative.org::a171158e-5de7-4890-a13f-a067a76ff45b" providerId="AD" clId="Web-{08FAF420-755A-5A8D-8F0D-F6120335EFC2}"/>
    <pc:docChg chg="modSld">
      <pc:chgData name="Katie Selzler" userId="S::kselzler@davosalzheimerscollaborative.org::a171158e-5de7-4890-a13f-a067a76ff45b" providerId="AD" clId="Web-{08FAF420-755A-5A8D-8F0D-F6120335EFC2}" dt="2025-07-03T14:11:27.188" v="6" actId="20577"/>
      <pc:docMkLst>
        <pc:docMk/>
      </pc:docMkLst>
      <pc:sldChg chg="addSp delSp modSp">
        <pc:chgData name="Katie Selzler" userId="S::kselzler@davosalzheimerscollaborative.org::a171158e-5de7-4890-a13f-a067a76ff45b" providerId="AD" clId="Web-{08FAF420-755A-5A8D-8F0D-F6120335EFC2}" dt="2025-07-03T14:11:27.188" v="6" actId="20577"/>
        <pc:sldMkLst>
          <pc:docMk/>
          <pc:sldMk cId="2948940639" sldId="2147375172"/>
        </pc:sldMkLst>
        <pc:spChg chg="add del mod">
          <ac:chgData name="Katie Selzler" userId="S::kselzler@davosalzheimerscollaborative.org::a171158e-5de7-4890-a13f-a067a76ff45b" providerId="AD" clId="Web-{08FAF420-755A-5A8D-8F0D-F6120335EFC2}" dt="2025-07-03T14:11:27.188" v="6" actId="20577"/>
          <ac:spMkLst>
            <pc:docMk/>
            <pc:sldMk cId="2948940639" sldId="2147375172"/>
            <ac:spMk id="3" creationId="{8781F635-45F2-76F8-B11C-568651D2EE4A}"/>
          </ac:spMkLst>
        </pc:spChg>
        <pc:spChg chg="add del mod">
          <ac:chgData name="Katie Selzler" userId="S::kselzler@davosalzheimerscollaborative.org::a171158e-5de7-4890-a13f-a067a76ff45b" providerId="AD" clId="Web-{08FAF420-755A-5A8D-8F0D-F6120335EFC2}" dt="2025-07-03T14:10:54.046" v="3"/>
          <ac:spMkLst>
            <pc:docMk/>
            <pc:sldMk cId="2948940639" sldId="2147375172"/>
            <ac:spMk id="5" creationId="{F46C934B-A7F5-3276-EA82-B23D2FC2A793}"/>
          </ac:spMkLst>
        </pc:spChg>
      </pc:sldChg>
    </pc:docChg>
  </pc:docChgLst>
  <pc:docChgLst>
    <pc:chgData name="Katie Selzler" userId="S::kselzler@davosalzheimerscollaborative.org::a171158e-5de7-4890-a13f-a067a76ff45b" providerId="AD" clId="Web-{273EA399-1949-3963-9A38-9F8DD83F72AB}"/>
    <pc:docChg chg="modSld">
      <pc:chgData name="Katie Selzler" userId="S::kselzler@davosalzheimerscollaborative.org::a171158e-5de7-4890-a13f-a067a76ff45b" providerId="AD" clId="Web-{273EA399-1949-3963-9A38-9F8DD83F72AB}" dt="2025-06-30T16:54:35.104" v="112" actId="20577"/>
      <pc:docMkLst>
        <pc:docMk/>
      </pc:docMkLst>
      <pc:sldChg chg="modSp">
        <pc:chgData name="Katie Selzler" userId="S::kselzler@davosalzheimerscollaborative.org::a171158e-5de7-4890-a13f-a067a76ff45b" providerId="AD" clId="Web-{273EA399-1949-3963-9A38-9F8DD83F72AB}" dt="2025-06-30T16:54:35.104" v="112" actId="20577"/>
        <pc:sldMkLst>
          <pc:docMk/>
          <pc:sldMk cId="431058915" sldId="2147480816"/>
        </pc:sldMkLst>
        <pc:spChg chg="mod">
          <ac:chgData name="Katie Selzler" userId="S::kselzler@davosalzheimerscollaborative.org::a171158e-5de7-4890-a13f-a067a76ff45b" providerId="AD" clId="Web-{273EA399-1949-3963-9A38-9F8DD83F72AB}" dt="2025-06-30T16:54:35.104" v="112" actId="20577"/>
          <ac:spMkLst>
            <pc:docMk/>
            <pc:sldMk cId="431058915" sldId="2147480816"/>
            <ac:spMk id="4" creationId="{10671738-12E4-CDBB-D051-8C57DCAC3A73}"/>
          </ac:spMkLst>
        </pc:spChg>
      </pc:sldChg>
    </pc:docChg>
  </pc:docChgLst>
  <pc:docChgLst>
    <pc:chgData name="Katie Selzler" userId="S::kselzler@davosalzheimerscollaborative.org::a171158e-5de7-4890-a13f-a067a76ff45b" providerId="AD" clId="Web-{5FB2F43A-FEDA-A622-4849-B2C05692BEB7}"/>
    <pc:docChg chg="mod modSld">
      <pc:chgData name="Katie Selzler" userId="S::kselzler@davosalzheimerscollaborative.org::a171158e-5de7-4890-a13f-a067a76ff45b" providerId="AD" clId="Web-{5FB2F43A-FEDA-A622-4849-B2C05692BEB7}" dt="2025-06-25T14:41:33.749" v="4" actId="20577"/>
      <pc:docMkLst>
        <pc:docMk/>
      </pc:docMkLst>
      <pc:sldChg chg="modSp">
        <pc:chgData name="Katie Selzler" userId="S::kselzler@davosalzheimerscollaborative.org::a171158e-5de7-4890-a13f-a067a76ff45b" providerId="AD" clId="Web-{5FB2F43A-FEDA-A622-4849-B2C05692BEB7}" dt="2025-06-25T14:41:33.749" v="4" actId="20577"/>
        <pc:sldMkLst>
          <pc:docMk/>
          <pc:sldMk cId="4177556588" sldId="2147480818"/>
        </pc:sldMkLst>
        <pc:spChg chg="mod">
          <ac:chgData name="Katie Selzler" userId="S::kselzler@davosalzheimerscollaborative.org::a171158e-5de7-4890-a13f-a067a76ff45b" providerId="AD" clId="Web-{5FB2F43A-FEDA-A622-4849-B2C05692BEB7}" dt="2025-06-25T14:41:33.749" v="4" actId="20577"/>
          <ac:spMkLst>
            <pc:docMk/>
            <pc:sldMk cId="4177556588" sldId="2147480818"/>
            <ac:spMk id="1029" creationId="{ECE56DFE-6B40-4E57-8C11-350EB194C4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98293-D1F2-554F-9946-1F79D2110D16}"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6EAF0-B3E5-5041-8515-2F5CC6F098FC}" type="slidenum">
              <a:rPr lang="en-US" smtClean="0"/>
              <a:t>‹#›</a:t>
            </a:fld>
            <a:endParaRPr lang="en-US"/>
          </a:p>
        </p:txBody>
      </p:sp>
    </p:spTree>
    <p:extLst>
      <p:ext uri="{BB962C8B-B14F-4D97-AF65-F5344CB8AC3E}">
        <p14:creationId xmlns:p14="http://schemas.microsoft.com/office/powerpoint/2010/main" val="284782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331FA-8907-5892-66E2-873A9D616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75F0C-D5C0-1DB7-3A6F-2D7153835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16D7A-96D0-5923-1A24-C9599BB1CC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A44933-4616-A868-3492-828FDC69A1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68F59-B973-9343-BC72-CC67D36444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69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529877" y="1005839"/>
            <a:ext cx="9726641" cy="246222"/>
          </a:xfrm>
          <a:prstGeom prst="rect">
            <a:avLst/>
          </a:prstGeom>
        </p:spPr>
        <p:txBody>
          <a:bodyPr/>
          <a:lstStyle>
            <a:lvl1pPr>
              <a:defRPr sz="1600" b="0">
                <a:solidFill>
                  <a:srgbClr val="666667"/>
                </a:solidFill>
              </a:defRPr>
            </a:lvl1pPr>
          </a:lstStyle>
          <a:p>
            <a:r>
              <a:t>Title Text</a:t>
            </a:r>
          </a:p>
        </p:txBody>
      </p:sp>
      <p:sp>
        <p:nvSpPr>
          <p:cNvPr id="48" name="Body Level One…"/>
          <p:cNvSpPr txBox="1">
            <a:spLocks noGrp="1"/>
          </p:cNvSpPr>
          <p:nvPr>
            <p:ph type="body" sz="quarter" idx="1"/>
          </p:nvPr>
        </p:nvSpPr>
        <p:spPr>
          <a:xfrm>
            <a:off x="529877" y="502919"/>
            <a:ext cx="9601725" cy="369333"/>
          </a:xfrm>
          <a:prstGeom prst="rect">
            <a:avLst/>
          </a:prstGeom>
        </p:spPr>
        <p:txBody>
          <a:bodyPr>
            <a:normAutofit/>
          </a:bodyPr>
          <a:lstStyle>
            <a:lvl1pPr>
              <a:defRPr sz="2400" b="1">
                <a:latin typeface="Georgia"/>
                <a:ea typeface="Georgia"/>
                <a:cs typeface="Georgia"/>
                <a:sym typeface="Georgia"/>
              </a:defRPr>
            </a:lvl1pPr>
            <a:lvl2pPr>
              <a:defRPr sz="2400" b="1">
                <a:latin typeface="Georgia"/>
                <a:ea typeface="Georgia"/>
                <a:cs typeface="Georgia"/>
                <a:sym typeface="Georgia"/>
              </a:defRPr>
            </a:lvl2pPr>
            <a:lvl3pPr>
              <a:defRPr sz="2400" b="1">
                <a:latin typeface="Georgia"/>
                <a:ea typeface="Georgia"/>
                <a:cs typeface="Georgia"/>
                <a:sym typeface="Georgia"/>
              </a:defRPr>
            </a:lvl3pPr>
            <a:lvl4pPr>
              <a:defRPr sz="2400" b="1">
                <a:latin typeface="Georgia"/>
                <a:ea typeface="Georgia"/>
                <a:cs typeface="Georgia"/>
                <a:sym typeface="Georgia"/>
              </a:defRPr>
            </a:lvl4pPr>
            <a:lvl5pPr>
              <a:defRPr sz="2400" b="1">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xfrm>
            <a:off x="11158572" y="6409759"/>
            <a:ext cx="210469" cy="197384"/>
          </a:xfrm>
          <a:prstGeom prst="rect">
            <a:avLst/>
          </a:prstGeom>
        </p:spPr>
        <p:txBody>
          <a:bodyPr/>
          <a:lstStyle>
            <a:lvl1pPr>
              <a:defRPr sz="1400"/>
            </a:lvl1pPr>
          </a:lstStyle>
          <a:p>
            <a:fld id="{86CB4B4D-7CA3-9044-876B-883B54F8677D}" type="slidenum">
              <a:t>‹#›</a:t>
            </a:fld>
            <a:endParaRPr/>
          </a:p>
        </p:txBody>
      </p:sp>
      <p:sp>
        <p:nvSpPr>
          <p:cNvPr id="50" name="Google Shape;84;p7"/>
          <p:cNvSpPr txBox="1">
            <a:spLocks noGrp="1"/>
          </p:cNvSpPr>
          <p:nvPr>
            <p:ph type="body" sz="quarter" idx="21"/>
          </p:nvPr>
        </p:nvSpPr>
        <p:spPr>
          <a:xfrm>
            <a:off x="911859" y="1599526"/>
            <a:ext cx="7405690" cy="1600874"/>
          </a:xfrm>
          <a:prstGeom prst="rect">
            <a:avLst/>
          </a:prstGeom>
        </p:spPr>
        <p:txBody>
          <a:bodyPr>
            <a:normAutofit/>
          </a:bodyPr>
          <a:lstStyle/>
          <a:p>
            <a:pPr>
              <a:defRPr b="1"/>
            </a:pPr>
            <a:endParaRPr/>
          </a:p>
        </p:txBody>
      </p:sp>
    </p:spTree>
    <p:extLst>
      <p:ext uri="{BB962C8B-B14F-4D97-AF65-F5344CB8AC3E}">
        <p14:creationId xmlns:p14="http://schemas.microsoft.com/office/powerpoint/2010/main" val="39017291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57" name="Google Shape;15;p1" descr="Google Shape;15;p1"/>
          <p:cNvPicPr>
            <a:picLocks noChangeAspect="1"/>
          </p:cNvPicPr>
          <p:nvPr/>
        </p:nvPicPr>
        <p:blipFill>
          <a:blip r:embed="rId2"/>
          <a:stretch>
            <a:fillRect/>
          </a:stretch>
        </p:blipFill>
        <p:spPr>
          <a:xfrm>
            <a:off x="11522903" y="6378981"/>
            <a:ext cx="423647" cy="277000"/>
          </a:xfrm>
          <a:prstGeom prst="rect">
            <a:avLst/>
          </a:prstGeom>
          <a:ln w="12700">
            <a:miter lim="400000"/>
          </a:ln>
        </p:spPr>
      </p:pic>
      <p:pic>
        <p:nvPicPr>
          <p:cNvPr id="58" name="Google Shape;86;p8" descr="Google Shape;86;p8"/>
          <p:cNvPicPr>
            <a:picLocks noChangeAspect="1"/>
          </p:cNvPicPr>
          <p:nvPr/>
        </p:nvPicPr>
        <p:blipFill>
          <a:blip r:embed="rId3"/>
          <a:srcRect r="42442"/>
          <a:stretch>
            <a:fillRect/>
          </a:stretch>
        </p:blipFill>
        <p:spPr>
          <a:xfrm rot="21219487">
            <a:off x="10857120" y="-1384516"/>
            <a:ext cx="1475186" cy="2562946"/>
          </a:xfrm>
          <a:custGeom>
            <a:avLst/>
            <a:gdLst/>
            <a:ahLst/>
            <a:cxnLst>
              <a:cxn ang="0">
                <a:pos x="wd2" y="hd2"/>
              </a:cxn>
              <a:cxn ang="5400000">
                <a:pos x="wd2" y="hd2"/>
              </a:cxn>
              <a:cxn ang="10800000">
                <a:pos x="wd2" y="hd2"/>
              </a:cxn>
              <a:cxn ang="16200000">
                <a:pos x="wd2" y="hd2"/>
              </a:cxn>
            </a:cxnLst>
            <a:rect l="0" t="0" r="r" b="b"/>
            <a:pathLst>
              <a:path w="21600" h="21600" extrusionOk="0">
                <a:moveTo>
                  <a:pt x="16754" y="0"/>
                </a:moveTo>
                <a:lnTo>
                  <a:pt x="21542" y="304"/>
                </a:lnTo>
                <a:lnTo>
                  <a:pt x="21600" y="0"/>
                </a:lnTo>
                <a:lnTo>
                  <a:pt x="16754" y="0"/>
                </a:lnTo>
                <a:close/>
                <a:moveTo>
                  <a:pt x="0" y="10984"/>
                </a:moveTo>
                <a:lnTo>
                  <a:pt x="0" y="21600"/>
                </a:lnTo>
                <a:lnTo>
                  <a:pt x="17428" y="21600"/>
                </a:lnTo>
                <a:lnTo>
                  <a:pt x="19241" y="12215"/>
                </a:lnTo>
                <a:lnTo>
                  <a:pt x="0" y="10984"/>
                </a:lnTo>
                <a:close/>
              </a:path>
            </a:pathLst>
          </a:custGeom>
          <a:ln w="12700">
            <a:miter lim="400000"/>
          </a:ln>
        </p:spPr>
      </p:pic>
      <p:pic>
        <p:nvPicPr>
          <p:cNvPr id="59" name="Google Shape;87;p8" descr="Google Shape;87;p8"/>
          <p:cNvPicPr>
            <a:picLocks noChangeAspect="1"/>
          </p:cNvPicPr>
          <p:nvPr/>
        </p:nvPicPr>
        <p:blipFill>
          <a:blip r:embed="rId4"/>
          <a:srcRect l="68697" r="7"/>
          <a:stretch>
            <a:fillRect/>
          </a:stretch>
        </p:blipFill>
        <p:spPr>
          <a:xfrm rot="21219487">
            <a:off x="-153387" y="3262023"/>
            <a:ext cx="802085" cy="2562945"/>
          </a:xfrm>
          <a:custGeom>
            <a:avLst/>
            <a:gdLst/>
            <a:ahLst/>
            <a:cxnLst>
              <a:cxn ang="0">
                <a:pos x="wd2" y="hd2"/>
              </a:cxn>
              <a:cxn ang="5400000">
                <a:pos x="wd2" y="hd2"/>
              </a:cxn>
              <a:cxn ang="10800000">
                <a:pos x="wd2" y="hd2"/>
              </a:cxn>
              <a:cxn ang="16200000">
                <a:pos x="wd2" y="hd2"/>
              </a:cxn>
            </a:cxnLst>
            <a:rect l="0" t="0" r="r" b="b"/>
            <a:pathLst>
              <a:path w="21600" h="21600" extrusionOk="0">
                <a:moveTo>
                  <a:pt x="7674" y="0"/>
                </a:moveTo>
                <a:lnTo>
                  <a:pt x="0" y="21600"/>
                </a:lnTo>
                <a:lnTo>
                  <a:pt x="21600" y="21600"/>
                </a:lnTo>
                <a:lnTo>
                  <a:pt x="21600" y="0"/>
                </a:lnTo>
                <a:lnTo>
                  <a:pt x="7674" y="0"/>
                </a:lnTo>
                <a:close/>
              </a:path>
            </a:pathLst>
          </a:custGeom>
          <a:ln w="12700">
            <a:miter lim="400000"/>
          </a:ln>
        </p:spPr>
      </p:pic>
      <p:sp>
        <p:nvSpPr>
          <p:cNvPr id="60" name="Google Shape;88;p8"/>
          <p:cNvSpPr/>
          <p:nvPr/>
        </p:nvSpPr>
        <p:spPr>
          <a:xfrm>
            <a:off x="-6351" y="-4550"/>
            <a:ext cx="983267" cy="6868484"/>
          </a:xfrm>
          <a:custGeom>
            <a:avLst/>
            <a:gdLst/>
            <a:ahLst/>
            <a:cxnLst>
              <a:cxn ang="0">
                <a:pos x="wd2" y="hd2"/>
              </a:cxn>
              <a:cxn ang="5400000">
                <a:pos x="wd2" y="hd2"/>
              </a:cxn>
              <a:cxn ang="10800000">
                <a:pos x="wd2" y="hd2"/>
              </a:cxn>
              <a:cxn ang="16200000">
                <a:pos x="wd2" y="hd2"/>
              </a:cxn>
            </a:cxnLst>
            <a:rect l="0" t="0" r="r" b="b"/>
            <a:pathLst>
              <a:path w="8362" h="21600" extrusionOk="0">
                <a:moveTo>
                  <a:pt x="54" y="14"/>
                </a:moveTo>
                <a:lnTo>
                  <a:pt x="5566" y="0"/>
                </a:lnTo>
                <a:cubicBezTo>
                  <a:pt x="-8756" y="10728"/>
                  <a:pt x="12844" y="19031"/>
                  <a:pt x="7488" y="21591"/>
                </a:cubicBezTo>
                <a:lnTo>
                  <a:pt x="0" y="21600"/>
                </a:lnTo>
                <a:cubicBezTo>
                  <a:pt x="18" y="14405"/>
                  <a:pt x="36" y="7210"/>
                  <a:pt x="54" y="14"/>
                </a:cubicBezTo>
                <a:close/>
              </a:path>
            </a:pathLst>
          </a:custGeom>
          <a:solidFill>
            <a:schemeClr val="accent1"/>
          </a:solidFill>
          <a:ln w="12700">
            <a:miter lim="400000"/>
          </a:ln>
        </p:spPr>
        <p:txBody>
          <a:bodyPr lIns="45719" rIns="45719" anchor="ctr"/>
          <a:lstStyle/>
          <a:p>
            <a:pPr algn="ctr">
              <a:defRPr sz="1800">
                <a:solidFill>
                  <a:srgbClr val="FFFFFF"/>
                </a:solidFill>
              </a:defRPr>
            </a:pPr>
            <a:endParaRPr/>
          </a:p>
        </p:txBody>
      </p:sp>
      <p:sp>
        <p:nvSpPr>
          <p:cNvPr id="61" name="Title Text"/>
          <p:cNvSpPr txBox="1">
            <a:spLocks noGrp="1"/>
          </p:cNvSpPr>
          <p:nvPr>
            <p:ph type="title"/>
          </p:nvPr>
        </p:nvSpPr>
        <p:spPr>
          <a:xfrm>
            <a:off x="529877" y="1005839"/>
            <a:ext cx="9726641" cy="246222"/>
          </a:xfrm>
          <a:prstGeom prst="rect">
            <a:avLst/>
          </a:prstGeom>
        </p:spPr>
        <p:txBody>
          <a:bodyPr/>
          <a:lstStyle>
            <a:lvl1pPr>
              <a:defRPr sz="1600" b="0">
                <a:solidFill>
                  <a:srgbClr val="666667"/>
                </a:solidFill>
              </a:defRPr>
            </a:lvl1pPr>
          </a:lstStyle>
          <a:p>
            <a:r>
              <a:t>Title Text</a:t>
            </a:r>
          </a:p>
        </p:txBody>
      </p:sp>
      <p:sp>
        <p:nvSpPr>
          <p:cNvPr id="62" name="Body Level One…"/>
          <p:cNvSpPr txBox="1">
            <a:spLocks noGrp="1"/>
          </p:cNvSpPr>
          <p:nvPr>
            <p:ph type="body" sz="quarter" idx="1"/>
          </p:nvPr>
        </p:nvSpPr>
        <p:spPr>
          <a:xfrm>
            <a:off x="529877" y="502919"/>
            <a:ext cx="9601725" cy="369333"/>
          </a:xfrm>
          <a:prstGeom prst="rect">
            <a:avLst/>
          </a:prstGeom>
        </p:spPr>
        <p:txBody>
          <a:bodyPr>
            <a:normAutofit/>
          </a:bodyPr>
          <a:lstStyle>
            <a:lvl1pPr>
              <a:defRPr sz="2400" b="1">
                <a:latin typeface="Georgia"/>
                <a:ea typeface="Georgia"/>
                <a:cs typeface="Georgia"/>
                <a:sym typeface="Georgia"/>
              </a:defRPr>
            </a:lvl1pPr>
            <a:lvl2pPr>
              <a:defRPr sz="2400" b="1">
                <a:latin typeface="Georgia"/>
                <a:ea typeface="Georgia"/>
                <a:cs typeface="Georgia"/>
                <a:sym typeface="Georgia"/>
              </a:defRPr>
            </a:lvl2pPr>
            <a:lvl3pPr>
              <a:defRPr sz="2400" b="1">
                <a:latin typeface="Georgia"/>
                <a:ea typeface="Georgia"/>
                <a:cs typeface="Georgia"/>
                <a:sym typeface="Georgia"/>
              </a:defRPr>
            </a:lvl3pPr>
            <a:lvl4pPr>
              <a:defRPr sz="2400" b="1">
                <a:latin typeface="Georgia"/>
                <a:ea typeface="Georgia"/>
                <a:cs typeface="Georgia"/>
                <a:sym typeface="Georgia"/>
              </a:defRPr>
            </a:lvl4pPr>
            <a:lvl5pPr>
              <a:defRPr sz="2400" b="1">
                <a:latin typeface="Georgia"/>
                <a:ea typeface="Georgia"/>
                <a:cs typeface="Georgia"/>
                <a:sym typeface="Georgia"/>
              </a:defRPr>
            </a:lvl5pPr>
          </a:lstStyle>
          <a:p>
            <a:r>
              <a:t>Body Level One</a:t>
            </a:r>
          </a:p>
          <a:p>
            <a:pPr lvl="1"/>
            <a:r>
              <a:t>Body Level Two</a:t>
            </a:r>
          </a:p>
          <a:p>
            <a:pPr lvl="2"/>
            <a:r>
              <a:t>Body Level Three</a:t>
            </a:r>
          </a:p>
          <a:p>
            <a:pPr lvl="3"/>
            <a:r>
              <a:t>Body Level Four</a:t>
            </a:r>
          </a:p>
          <a:p>
            <a:pPr lvl="4"/>
            <a:r>
              <a:t>Body Level Five</a:t>
            </a:r>
          </a:p>
        </p:txBody>
      </p:sp>
      <p:sp>
        <p:nvSpPr>
          <p:cNvPr id="63" name="Slide Number"/>
          <p:cNvSpPr txBox="1">
            <a:spLocks noGrp="1"/>
          </p:cNvSpPr>
          <p:nvPr>
            <p:ph type="sldNum" sz="quarter" idx="2"/>
          </p:nvPr>
        </p:nvSpPr>
        <p:spPr>
          <a:xfrm>
            <a:off x="11158572" y="6409759"/>
            <a:ext cx="210469" cy="197384"/>
          </a:xfrm>
          <a:prstGeom prst="rect">
            <a:avLst/>
          </a:prstGeom>
        </p:spPr>
        <p:txBody>
          <a:bodyPr/>
          <a:lstStyle>
            <a:lvl1pPr>
              <a:defRPr sz="1400"/>
            </a:lvl1pPr>
          </a:lstStyle>
          <a:p>
            <a:fld id="{86CB4B4D-7CA3-9044-876B-883B54F8677D}" type="slidenum">
              <a:t>‹#›</a:t>
            </a:fld>
            <a:endParaRPr/>
          </a:p>
        </p:txBody>
      </p:sp>
      <p:pic>
        <p:nvPicPr>
          <p:cNvPr id="64" name="Google Shape;92;p8" descr="Google Shape;92;p8"/>
          <p:cNvPicPr>
            <a:picLocks noChangeAspect="1"/>
          </p:cNvPicPr>
          <p:nvPr/>
        </p:nvPicPr>
        <p:blipFill>
          <a:blip r:embed="rId5"/>
          <a:stretch>
            <a:fillRect/>
          </a:stretch>
        </p:blipFill>
        <p:spPr>
          <a:xfrm>
            <a:off x="243840" y="6279267"/>
            <a:ext cx="683260" cy="412442"/>
          </a:xfrm>
          <a:prstGeom prst="rect">
            <a:avLst/>
          </a:prstGeom>
          <a:ln w="12700">
            <a:miter lim="400000"/>
          </a:ln>
        </p:spPr>
      </p:pic>
      <p:sp>
        <p:nvSpPr>
          <p:cNvPr id="65" name="Google Shape;93;p8"/>
          <p:cNvSpPr txBox="1">
            <a:spLocks noGrp="1"/>
          </p:cNvSpPr>
          <p:nvPr>
            <p:ph type="body" sz="quarter" idx="21"/>
          </p:nvPr>
        </p:nvSpPr>
        <p:spPr>
          <a:xfrm>
            <a:off x="911859" y="1599526"/>
            <a:ext cx="7405690" cy="1600874"/>
          </a:xfrm>
          <a:prstGeom prst="rect">
            <a:avLst/>
          </a:prstGeom>
        </p:spPr>
        <p:txBody>
          <a:bodyPr>
            <a:normAutofit/>
          </a:bodyPr>
          <a:lstStyle/>
          <a:p>
            <a:pPr>
              <a:defRPr b="1"/>
            </a:pPr>
            <a:endParaRPr/>
          </a:p>
        </p:txBody>
      </p:sp>
      <p:pic>
        <p:nvPicPr>
          <p:cNvPr id="66" name="Google Shape;94;p8" descr="Google Shape;94;p8"/>
          <p:cNvPicPr>
            <a:picLocks noChangeAspect="1"/>
          </p:cNvPicPr>
          <p:nvPr/>
        </p:nvPicPr>
        <p:blipFill>
          <a:blip r:embed="rId6"/>
          <a:srcRect l="69057" r="4"/>
          <a:stretch>
            <a:fillRect/>
          </a:stretch>
        </p:blipFill>
        <p:spPr>
          <a:xfrm rot="21219487">
            <a:off x="-143981" y="3261512"/>
            <a:ext cx="792957" cy="2562946"/>
          </a:xfrm>
          <a:custGeom>
            <a:avLst/>
            <a:gdLst/>
            <a:ahLst/>
            <a:cxnLst>
              <a:cxn ang="0">
                <a:pos x="wd2" y="hd2"/>
              </a:cxn>
              <a:cxn ang="5400000">
                <a:pos x="wd2" y="hd2"/>
              </a:cxn>
              <a:cxn ang="10800000">
                <a:pos x="wd2" y="hd2"/>
              </a:cxn>
              <a:cxn ang="16200000">
                <a:pos x="wd2" y="hd2"/>
              </a:cxn>
            </a:cxnLst>
            <a:rect l="0" t="0" r="r" b="b"/>
            <a:pathLst>
              <a:path w="21600" h="21600" extrusionOk="0">
                <a:moveTo>
                  <a:pt x="7762" y="0"/>
                </a:moveTo>
                <a:lnTo>
                  <a:pt x="0" y="21600"/>
                </a:lnTo>
                <a:lnTo>
                  <a:pt x="21600" y="21600"/>
                </a:lnTo>
                <a:lnTo>
                  <a:pt x="21600" y="0"/>
                </a:lnTo>
                <a:lnTo>
                  <a:pt x="7762" y="0"/>
                </a:lnTo>
                <a:close/>
              </a:path>
            </a:pathLst>
          </a:custGeom>
          <a:ln w="12700">
            <a:miter lim="400000"/>
          </a:ln>
        </p:spPr>
      </p:pic>
      <p:pic>
        <p:nvPicPr>
          <p:cNvPr id="67" name="Google Shape;95;p8" descr="Google Shape;95;p8"/>
          <p:cNvPicPr>
            <a:picLocks noChangeAspect="1"/>
          </p:cNvPicPr>
          <p:nvPr/>
        </p:nvPicPr>
        <p:blipFill>
          <a:blip r:embed="rId7"/>
          <a:srcRect r="1"/>
          <a:stretch>
            <a:fillRect/>
          </a:stretch>
        </p:blipFill>
        <p:spPr>
          <a:xfrm rot="9222604">
            <a:off x="11305333" y="-167057"/>
            <a:ext cx="1166020" cy="23457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71"/>
                </a:lnTo>
                <a:lnTo>
                  <a:pt x="10300" y="21600"/>
                </a:lnTo>
                <a:lnTo>
                  <a:pt x="21600" y="21600"/>
                </a:lnTo>
                <a:lnTo>
                  <a:pt x="21600" y="0"/>
                </a:lnTo>
                <a:lnTo>
                  <a:pt x="0" y="0"/>
                </a:lnTo>
                <a:close/>
              </a:path>
            </a:pathLst>
          </a:custGeom>
          <a:ln w="12700">
            <a:miter lim="400000"/>
          </a:ln>
        </p:spPr>
      </p:pic>
    </p:spTree>
    <p:extLst>
      <p:ext uri="{BB962C8B-B14F-4D97-AF65-F5344CB8AC3E}">
        <p14:creationId xmlns:p14="http://schemas.microsoft.com/office/powerpoint/2010/main" val="26506234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D89D03-B21C-9647-87CD-AF3A2391042B}"/>
              </a:ext>
            </a:extLst>
          </p:cNvPr>
          <p:cNvSpPr/>
          <p:nvPr userDrawn="1"/>
        </p:nvSpPr>
        <p:spPr>
          <a:xfrm>
            <a:off x="9644375" y="-91440"/>
            <a:ext cx="2669545" cy="696632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834C42A0-45CC-7D4D-B79B-BEE5C145948C}"/>
              </a:ext>
            </a:extLst>
          </p:cNvPr>
          <p:cNvSpPr/>
          <p:nvPr userDrawn="1"/>
        </p:nvSpPr>
        <p:spPr>
          <a:xfrm>
            <a:off x="-27933" y="-91440"/>
            <a:ext cx="12219933" cy="6966328"/>
          </a:xfrm>
          <a:custGeom>
            <a:avLst/>
            <a:gdLst>
              <a:gd name="connsiteX0" fmla="*/ 0 w 8958573"/>
              <a:gd name="connsiteY0" fmla="*/ 0 h 6913870"/>
              <a:gd name="connsiteX1" fmla="*/ 8958573 w 8958573"/>
              <a:gd name="connsiteY1" fmla="*/ 0 h 6913870"/>
              <a:gd name="connsiteX2" fmla="*/ 8958573 w 8958573"/>
              <a:gd name="connsiteY2" fmla="*/ 6913870 h 6913870"/>
              <a:gd name="connsiteX3" fmla="*/ 0 w 8958573"/>
              <a:gd name="connsiteY3" fmla="*/ 6913870 h 6913870"/>
              <a:gd name="connsiteX4" fmla="*/ 0 w 8958573"/>
              <a:gd name="connsiteY4" fmla="*/ 0 h 6913870"/>
              <a:gd name="connsiteX0" fmla="*/ 0 w 8958573"/>
              <a:gd name="connsiteY0" fmla="*/ 0 h 6913870"/>
              <a:gd name="connsiteX1" fmla="*/ 8958573 w 8958573"/>
              <a:gd name="connsiteY1" fmla="*/ 0 h 6913870"/>
              <a:gd name="connsiteX2" fmla="*/ 8958573 w 8958573"/>
              <a:gd name="connsiteY2" fmla="*/ 6913870 h 6913870"/>
              <a:gd name="connsiteX3" fmla="*/ 0 w 8958573"/>
              <a:gd name="connsiteY3" fmla="*/ 6913870 h 6913870"/>
              <a:gd name="connsiteX4" fmla="*/ 0 w 8958573"/>
              <a:gd name="connsiteY4" fmla="*/ 0 h 6913870"/>
              <a:gd name="connsiteX0" fmla="*/ 0 w 9363387"/>
              <a:gd name="connsiteY0" fmla="*/ 0 h 6913870"/>
              <a:gd name="connsiteX1" fmla="*/ 8958573 w 9363387"/>
              <a:gd name="connsiteY1" fmla="*/ 0 h 6913870"/>
              <a:gd name="connsiteX2" fmla="*/ 8958573 w 9363387"/>
              <a:gd name="connsiteY2" fmla="*/ 6913870 h 6913870"/>
              <a:gd name="connsiteX3" fmla="*/ 0 w 9363387"/>
              <a:gd name="connsiteY3" fmla="*/ 6913870 h 6913870"/>
              <a:gd name="connsiteX4" fmla="*/ 0 w 9363387"/>
              <a:gd name="connsiteY4" fmla="*/ 0 h 6913870"/>
              <a:gd name="connsiteX0" fmla="*/ 0 w 9485830"/>
              <a:gd name="connsiteY0" fmla="*/ 0 h 6913870"/>
              <a:gd name="connsiteX1" fmla="*/ 8958573 w 9485830"/>
              <a:gd name="connsiteY1" fmla="*/ 0 h 6913870"/>
              <a:gd name="connsiteX2" fmla="*/ 8958573 w 9485830"/>
              <a:gd name="connsiteY2" fmla="*/ 6913870 h 6913870"/>
              <a:gd name="connsiteX3" fmla="*/ 0 w 9485830"/>
              <a:gd name="connsiteY3" fmla="*/ 6913870 h 6913870"/>
              <a:gd name="connsiteX4" fmla="*/ 0 w 9485830"/>
              <a:gd name="connsiteY4" fmla="*/ 0 h 6913870"/>
              <a:gd name="connsiteX0" fmla="*/ 0 w 9465812"/>
              <a:gd name="connsiteY0" fmla="*/ 0 h 6913870"/>
              <a:gd name="connsiteX1" fmla="*/ 8958573 w 9465812"/>
              <a:gd name="connsiteY1" fmla="*/ 0 h 6913870"/>
              <a:gd name="connsiteX2" fmla="*/ 8958573 w 9465812"/>
              <a:gd name="connsiteY2" fmla="*/ 6913870 h 6913870"/>
              <a:gd name="connsiteX3" fmla="*/ 0 w 9465812"/>
              <a:gd name="connsiteY3" fmla="*/ 6913870 h 6913870"/>
              <a:gd name="connsiteX4" fmla="*/ 0 w 9465812"/>
              <a:gd name="connsiteY4" fmla="*/ 0 h 6913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5812" h="6913870">
                <a:moveTo>
                  <a:pt x="0" y="0"/>
                </a:moveTo>
                <a:lnTo>
                  <a:pt x="8958573" y="0"/>
                </a:lnTo>
                <a:cubicBezTo>
                  <a:pt x="8094973" y="2473957"/>
                  <a:pt x="10448707" y="2695780"/>
                  <a:pt x="8958573" y="6913870"/>
                </a:cubicBezTo>
                <a:lnTo>
                  <a:pt x="0" y="691387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46D5D57E-CE32-A041-944A-D9A84DAD398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4507" b="62548"/>
          <a:stretch>
            <a:fillRect/>
          </a:stretch>
        </p:blipFill>
        <p:spPr>
          <a:xfrm>
            <a:off x="-46356" y="5027546"/>
            <a:ext cx="4221485" cy="1849333"/>
          </a:xfrm>
          <a:custGeom>
            <a:avLst/>
            <a:gdLst>
              <a:gd name="connsiteX0" fmla="*/ 0 w 4221485"/>
              <a:gd name="connsiteY0" fmla="*/ 0 h 1849333"/>
              <a:gd name="connsiteX1" fmla="*/ 4221485 w 4221485"/>
              <a:gd name="connsiteY1" fmla="*/ 0 h 1849333"/>
              <a:gd name="connsiteX2" fmla="*/ 4221485 w 4221485"/>
              <a:gd name="connsiteY2" fmla="*/ 1849333 h 1849333"/>
              <a:gd name="connsiteX3" fmla="*/ 0 w 4221485"/>
              <a:gd name="connsiteY3" fmla="*/ 1849333 h 1849333"/>
            </a:gdLst>
            <a:ahLst/>
            <a:cxnLst>
              <a:cxn ang="0">
                <a:pos x="connsiteX0" y="connsiteY0"/>
              </a:cxn>
              <a:cxn ang="0">
                <a:pos x="connsiteX1" y="connsiteY1"/>
              </a:cxn>
              <a:cxn ang="0">
                <a:pos x="connsiteX2" y="connsiteY2"/>
              </a:cxn>
              <a:cxn ang="0">
                <a:pos x="connsiteX3" y="connsiteY3"/>
              </a:cxn>
            </a:cxnLst>
            <a:rect l="l" t="t" r="r" b="b"/>
            <a:pathLst>
              <a:path w="4221485" h="1849333">
                <a:moveTo>
                  <a:pt x="0" y="0"/>
                </a:moveTo>
                <a:lnTo>
                  <a:pt x="4221485" y="0"/>
                </a:lnTo>
                <a:lnTo>
                  <a:pt x="4221485" y="1849333"/>
                </a:lnTo>
                <a:lnTo>
                  <a:pt x="0" y="1849333"/>
                </a:lnTo>
                <a:close/>
              </a:path>
            </a:pathLst>
          </a:custGeom>
        </p:spPr>
      </p:pic>
      <p:pic>
        <p:nvPicPr>
          <p:cNvPr id="43" name="Graphic 42">
            <a:extLst>
              <a:ext uri="{FF2B5EF4-FFF2-40B4-BE49-F238E27FC236}">
                <a16:creationId xmlns:a16="http://schemas.microsoft.com/office/drawing/2014/main" id="{58769071-81B7-D14F-83A6-F46D5874CC1D}"/>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892" b="12792"/>
          <a:stretch/>
        </p:blipFill>
        <p:spPr>
          <a:xfrm rot="21002007">
            <a:off x="-4051253" y="199005"/>
            <a:ext cx="9192786" cy="7567143"/>
          </a:xfrm>
          <a:custGeom>
            <a:avLst/>
            <a:gdLst>
              <a:gd name="connsiteX0" fmla="*/ 397040 w 9192786"/>
              <a:gd name="connsiteY0" fmla="*/ 0 h 8016870"/>
              <a:gd name="connsiteX1" fmla="*/ 0 w 9192786"/>
              <a:gd name="connsiteY1" fmla="*/ 2259437 h 8016870"/>
              <a:gd name="connsiteX2" fmla="*/ 0 w 9192786"/>
              <a:gd name="connsiteY2" fmla="*/ 0 h 8016870"/>
              <a:gd name="connsiteX3" fmla="*/ 9192786 w 9192786"/>
              <a:gd name="connsiteY3" fmla="*/ 0 h 8016870"/>
              <a:gd name="connsiteX4" fmla="*/ 9192786 w 9192786"/>
              <a:gd name="connsiteY4" fmla="*/ 8016870 h 8016870"/>
              <a:gd name="connsiteX5" fmla="*/ 3513875 w 9192786"/>
              <a:gd name="connsiteY5" fmla="*/ 7018942 h 8016870"/>
              <a:gd name="connsiteX6" fmla="*/ 4738824 w 9192786"/>
              <a:gd name="connsiteY6" fmla="*/ 48119 h 8016870"/>
              <a:gd name="connsiteX7" fmla="*/ 4464994 w 9192786"/>
              <a:gd name="connsiteY7" fmla="*/ 0 h 801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2786" h="8016870">
                <a:moveTo>
                  <a:pt x="397040" y="0"/>
                </a:moveTo>
                <a:lnTo>
                  <a:pt x="0" y="2259437"/>
                </a:lnTo>
                <a:lnTo>
                  <a:pt x="0" y="0"/>
                </a:lnTo>
                <a:close/>
                <a:moveTo>
                  <a:pt x="9192786" y="0"/>
                </a:moveTo>
                <a:lnTo>
                  <a:pt x="9192786" y="8016870"/>
                </a:lnTo>
                <a:lnTo>
                  <a:pt x="3513875" y="7018942"/>
                </a:lnTo>
                <a:lnTo>
                  <a:pt x="4738824" y="48119"/>
                </a:lnTo>
                <a:lnTo>
                  <a:pt x="4464994" y="0"/>
                </a:lnTo>
                <a:close/>
              </a:path>
            </a:pathLst>
          </a:custGeom>
        </p:spPr>
      </p:pic>
      <p:pic>
        <p:nvPicPr>
          <p:cNvPr id="47" name="Graphic 46">
            <a:extLst>
              <a:ext uri="{FF2B5EF4-FFF2-40B4-BE49-F238E27FC236}">
                <a16:creationId xmlns:a16="http://schemas.microsoft.com/office/drawing/2014/main" id="{634C8DAF-1837-9E4F-9247-DB9BB564B97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t="63334"/>
          <a:stretch>
            <a:fillRect/>
          </a:stretch>
        </p:blipFill>
        <p:spPr>
          <a:xfrm rot="21002007">
            <a:off x="7704961" y="-558398"/>
            <a:ext cx="5228903" cy="1917243"/>
          </a:xfrm>
          <a:custGeom>
            <a:avLst/>
            <a:gdLst>
              <a:gd name="connsiteX0" fmla="*/ 0 w 5228903"/>
              <a:gd name="connsiteY0" fmla="*/ 0 h 1917243"/>
              <a:gd name="connsiteX1" fmla="*/ 5228903 w 5228903"/>
              <a:gd name="connsiteY1" fmla="*/ 918849 h 1917243"/>
              <a:gd name="connsiteX2" fmla="*/ 5228902 w 5228903"/>
              <a:gd name="connsiteY2" fmla="*/ 1917243 h 1917243"/>
              <a:gd name="connsiteX3" fmla="*/ 0 w 5228903"/>
              <a:gd name="connsiteY3" fmla="*/ 1917243 h 1917243"/>
            </a:gdLst>
            <a:ahLst/>
            <a:cxnLst>
              <a:cxn ang="0">
                <a:pos x="connsiteX0" y="connsiteY0"/>
              </a:cxn>
              <a:cxn ang="0">
                <a:pos x="connsiteX1" y="connsiteY1"/>
              </a:cxn>
              <a:cxn ang="0">
                <a:pos x="connsiteX2" y="connsiteY2"/>
              </a:cxn>
              <a:cxn ang="0">
                <a:pos x="connsiteX3" y="connsiteY3"/>
              </a:cxn>
            </a:cxnLst>
            <a:rect l="l" t="t" r="r" b="b"/>
            <a:pathLst>
              <a:path w="5228903" h="1917243">
                <a:moveTo>
                  <a:pt x="0" y="0"/>
                </a:moveTo>
                <a:lnTo>
                  <a:pt x="5228903" y="918849"/>
                </a:lnTo>
                <a:lnTo>
                  <a:pt x="5228902" y="1917243"/>
                </a:lnTo>
                <a:lnTo>
                  <a:pt x="0" y="1917243"/>
                </a:lnTo>
                <a:close/>
              </a:path>
            </a:pathLst>
          </a:custGeom>
        </p:spPr>
      </p:pic>
      <p:pic>
        <p:nvPicPr>
          <p:cNvPr id="39" name="Graphic 38">
            <a:extLst>
              <a:ext uri="{FF2B5EF4-FFF2-40B4-BE49-F238E27FC236}">
                <a16:creationId xmlns:a16="http://schemas.microsoft.com/office/drawing/2014/main" id="{9F7AB5E4-C5BD-CC45-A28D-E9C9FD8AA3A5}"/>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t="33698" r="3233"/>
          <a:stretch>
            <a:fillRect/>
          </a:stretch>
        </p:blipFill>
        <p:spPr>
          <a:xfrm rot="9945171">
            <a:off x="-211051" y="4179865"/>
            <a:ext cx="4853657" cy="3346381"/>
          </a:xfrm>
          <a:custGeom>
            <a:avLst/>
            <a:gdLst>
              <a:gd name="connsiteX0" fmla="*/ 0 w 4853657"/>
              <a:gd name="connsiteY0" fmla="*/ 3346381 h 3346381"/>
              <a:gd name="connsiteX1" fmla="*/ 0 w 4853657"/>
              <a:gd name="connsiteY1" fmla="*/ 0 h 3346381"/>
              <a:gd name="connsiteX2" fmla="*/ 4853657 w 4853657"/>
              <a:gd name="connsiteY2" fmla="*/ 1232415 h 3346381"/>
              <a:gd name="connsiteX3" fmla="*/ 4316890 w 4853657"/>
              <a:gd name="connsiteY3" fmla="*/ 3346381 h 3346381"/>
            </a:gdLst>
            <a:ahLst/>
            <a:cxnLst>
              <a:cxn ang="0">
                <a:pos x="connsiteX0" y="connsiteY0"/>
              </a:cxn>
              <a:cxn ang="0">
                <a:pos x="connsiteX1" y="connsiteY1"/>
              </a:cxn>
              <a:cxn ang="0">
                <a:pos x="connsiteX2" y="connsiteY2"/>
              </a:cxn>
              <a:cxn ang="0">
                <a:pos x="connsiteX3" y="connsiteY3"/>
              </a:cxn>
            </a:cxnLst>
            <a:rect l="l" t="t" r="r" b="b"/>
            <a:pathLst>
              <a:path w="4853657" h="3346381">
                <a:moveTo>
                  <a:pt x="0" y="3346381"/>
                </a:moveTo>
                <a:lnTo>
                  <a:pt x="0" y="0"/>
                </a:lnTo>
                <a:lnTo>
                  <a:pt x="4853657" y="1232415"/>
                </a:lnTo>
                <a:lnTo>
                  <a:pt x="4316890" y="3346381"/>
                </a:lnTo>
                <a:close/>
              </a:path>
            </a:pathLst>
          </a:custGeom>
        </p:spPr>
      </p:pic>
      <p:sp>
        <p:nvSpPr>
          <p:cNvPr id="2" name="Holder 2"/>
          <p:cNvSpPr>
            <a:spLocks noGrp="1"/>
          </p:cNvSpPr>
          <p:nvPr>
            <p:ph type="ctrTitle"/>
          </p:nvPr>
        </p:nvSpPr>
        <p:spPr>
          <a:xfrm>
            <a:off x="960120" y="2249053"/>
            <a:ext cx="8562335" cy="738664"/>
          </a:xfrm>
          <a:prstGeom prst="rect">
            <a:avLst/>
          </a:prstGeom>
        </p:spPr>
        <p:txBody>
          <a:bodyPr wrap="square" lIns="0" tIns="0" rIns="0" bIns="0">
            <a:spAutoFit/>
          </a:bodyPr>
          <a:lstStyle>
            <a:lvl1pPr>
              <a:defRPr sz="48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a:p>
        </p:txBody>
      </p:sp>
      <p:sp>
        <p:nvSpPr>
          <p:cNvPr id="3" name="Holder 3"/>
          <p:cNvSpPr>
            <a:spLocks noGrp="1"/>
          </p:cNvSpPr>
          <p:nvPr>
            <p:ph type="subTitle" idx="4"/>
          </p:nvPr>
        </p:nvSpPr>
        <p:spPr>
          <a:xfrm>
            <a:off x="975360" y="3495794"/>
            <a:ext cx="8534400" cy="430887"/>
          </a:xfrm>
          <a:prstGeom prst="rect">
            <a:avLst/>
          </a:prstGeom>
        </p:spPr>
        <p:txBody>
          <a:bodyPr wrap="square" lIns="0" tIns="0" rIns="0" bIns="0">
            <a:spAutoFit/>
          </a:bodyPr>
          <a:lstStyle>
            <a:lvl1pPr>
              <a:defRPr sz="2800">
                <a:solidFill>
                  <a:schemeClr val="accent3">
                    <a:lumMod val="40000"/>
                    <a:lumOff val="60000"/>
                  </a:schemeClr>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subtitle style</a:t>
            </a:r>
            <a:endParaRPr/>
          </a:p>
        </p:txBody>
      </p:sp>
      <p:pic>
        <p:nvPicPr>
          <p:cNvPr id="28" name="Picture 27" descr="Logo&#10;&#10;Description automatically generated">
            <a:extLst>
              <a:ext uri="{FF2B5EF4-FFF2-40B4-BE49-F238E27FC236}">
                <a16:creationId xmlns:a16="http://schemas.microsoft.com/office/drawing/2014/main" id="{2A3EF5A1-58DB-AC4D-9869-8B224ADF149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532588" y="5061133"/>
            <a:ext cx="2091204" cy="1262328"/>
          </a:xfrm>
          <a:prstGeom prst="rect">
            <a:avLst/>
          </a:prstGeom>
        </p:spPr>
      </p:pic>
      <p:sp>
        <p:nvSpPr>
          <p:cNvPr id="48" name="Freeform 47">
            <a:extLst>
              <a:ext uri="{FF2B5EF4-FFF2-40B4-BE49-F238E27FC236}">
                <a16:creationId xmlns:a16="http://schemas.microsoft.com/office/drawing/2014/main" id="{4B9B326A-3E24-A045-AB96-54FF9D61187B}"/>
              </a:ext>
            </a:extLst>
          </p:cNvPr>
          <p:cNvSpPr/>
          <p:nvPr userDrawn="1"/>
        </p:nvSpPr>
        <p:spPr>
          <a:xfrm flipV="1">
            <a:off x="8861756" y="6362109"/>
            <a:ext cx="3452165" cy="45720"/>
          </a:xfrm>
          <a:custGeom>
            <a:avLst/>
            <a:gdLst>
              <a:gd name="connsiteX0" fmla="*/ 0 w 3452165"/>
              <a:gd name="connsiteY0" fmla="*/ 22860 h 45720"/>
              <a:gd name="connsiteX1" fmla="*/ 0 w 3452165"/>
              <a:gd name="connsiteY1" fmla="*/ 22860 h 45720"/>
              <a:gd name="connsiteX2" fmla="*/ 0 w 3452165"/>
              <a:gd name="connsiteY2" fmla="*/ 22859 h 45720"/>
              <a:gd name="connsiteX3" fmla="*/ 3452165 w 3452165"/>
              <a:gd name="connsiteY3" fmla="*/ 45720 h 45720"/>
              <a:gd name="connsiteX4" fmla="*/ 3452165 w 3452165"/>
              <a:gd name="connsiteY4" fmla="*/ 0 h 45720"/>
              <a:gd name="connsiteX5" fmla="*/ 22860 w 3452165"/>
              <a:gd name="connsiteY5" fmla="*/ 0 h 45720"/>
              <a:gd name="connsiteX6" fmla="*/ 6696 w 3452165"/>
              <a:gd name="connsiteY6" fmla="*/ 6696 h 45720"/>
              <a:gd name="connsiteX7" fmla="*/ 0 w 3452165"/>
              <a:gd name="connsiteY7" fmla="*/ 22860 h 45720"/>
              <a:gd name="connsiteX8" fmla="*/ 6696 w 3452165"/>
              <a:gd name="connsiteY8" fmla="*/ 39024 h 45720"/>
              <a:gd name="connsiteX9" fmla="*/ 22860 w 3452165"/>
              <a:gd name="connsiteY9" fmla="*/ 45719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2165" h="45720">
                <a:moveTo>
                  <a:pt x="0" y="22860"/>
                </a:moveTo>
                <a:lnTo>
                  <a:pt x="0" y="22860"/>
                </a:lnTo>
                <a:lnTo>
                  <a:pt x="0" y="22859"/>
                </a:lnTo>
                <a:close/>
                <a:moveTo>
                  <a:pt x="3452165" y="45720"/>
                </a:moveTo>
                <a:lnTo>
                  <a:pt x="3452165" y="0"/>
                </a:lnTo>
                <a:lnTo>
                  <a:pt x="22860" y="0"/>
                </a:lnTo>
                <a:cubicBezTo>
                  <a:pt x="16548" y="0"/>
                  <a:pt x="10833" y="2559"/>
                  <a:pt x="6696" y="6696"/>
                </a:cubicBezTo>
                <a:lnTo>
                  <a:pt x="0" y="22860"/>
                </a:lnTo>
                <a:lnTo>
                  <a:pt x="6696" y="39024"/>
                </a:lnTo>
                <a:cubicBezTo>
                  <a:pt x="10833" y="43160"/>
                  <a:pt x="16548" y="45719"/>
                  <a:pt x="22860" y="45719"/>
                </a:cubicBezTo>
                <a:close/>
              </a:path>
            </a:pathLst>
          </a:custGeom>
          <a:gradFill flip="none" rotWithShape="1">
            <a:gsLst>
              <a:gs pos="45000">
                <a:schemeClr val="accent5"/>
              </a:gs>
              <a:gs pos="100000">
                <a:schemeClr val="accent5">
                  <a:alpha val="3577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72498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6;p10"/>
          <p:cNvSpPr/>
          <p:nvPr/>
        </p:nvSpPr>
        <p:spPr>
          <a:xfrm>
            <a:off x="0" y="0"/>
            <a:ext cx="12192000" cy="6857519"/>
          </a:xfrm>
          <a:prstGeom prst="rect">
            <a:avLst/>
          </a:prstGeom>
          <a:solidFill>
            <a:schemeClr val="accent1"/>
          </a:solidFill>
          <a:ln w="12700">
            <a:miter lim="400000"/>
          </a:ln>
        </p:spPr>
        <p:txBody>
          <a:bodyPr lIns="45719" rIns="45719"/>
          <a:lstStyle/>
          <a:p>
            <a:pPr>
              <a:defRPr sz="1000"/>
            </a:pPr>
            <a:endParaRPr/>
          </a:p>
        </p:txBody>
      </p:sp>
      <p:sp>
        <p:nvSpPr>
          <p:cNvPr id="3" name="Google Shape;107;p10"/>
          <p:cNvSpPr/>
          <p:nvPr/>
        </p:nvSpPr>
        <p:spPr>
          <a:xfrm>
            <a:off x="4434230" y="1725565"/>
            <a:ext cx="3323540" cy="3406389"/>
          </a:xfrm>
          <a:prstGeom prst="rect">
            <a:avLst/>
          </a:prstGeom>
          <a:blipFill>
            <a:blip r:embed="rId5"/>
            <a:stretch>
              <a:fillRect/>
            </a:stretch>
          </a:blipFill>
          <a:ln w="12700">
            <a:miter lim="400000"/>
          </a:ln>
        </p:spPr>
        <p:txBody>
          <a:bodyPr lIns="45719" rIns="45719"/>
          <a:lstStyle/>
          <a:p>
            <a:pPr>
              <a:defRPr sz="1000"/>
            </a:pPr>
            <a:endParaRPr/>
          </a:p>
        </p:txBody>
      </p:sp>
      <p:sp>
        <p:nvSpPr>
          <p:cNvPr id="4" name="Title Text"/>
          <p:cNvSpPr txBox="1">
            <a:spLocks noGrp="1"/>
          </p:cNvSpPr>
          <p:nvPr>
            <p:ph type="title"/>
          </p:nvPr>
        </p:nvSpPr>
        <p:spPr>
          <a:xfrm>
            <a:off x="529877" y="1053675"/>
            <a:ext cx="11132244" cy="3077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186824" y="6444734"/>
            <a:ext cx="182217" cy="172815"/>
          </a:xfrm>
          <a:prstGeom prst="rect">
            <a:avLst/>
          </a:prstGeom>
          <a:ln w="12700">
            <a:miter lim="400000"/>
          </a:ln>
        </p:spPr>
        <p:txBody>
          <a:bodyPr wrap="none" lIns="0" tIns="0" rIns="0" bIns="0">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900352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p:txStyles>
    <p:titleStyle>
      <a:lvl1pPr marL="0" marR="0" indent="0" algn="l" defTabSz="914400" rtl="0" latinLnBrk="0">
        <a:lnSpc>
          <a:spcPct val="100000"/>
        </a:lnSpc>
        <a:spcBef>
          <a:spcPts val="0"/>
        </a:spcBef>
        <a:spcAft>
          <a:spcPts val="0"/>
        </a:spcAft>
        <a:buClrTx/>
        <a:buSzTx/>
        <a:buFontTx/>
        <a:buNone/>
        <a:tabLst/>
        <a:defRPr sz="2000" b="1" i="0" u="none" strike="noStrike" cap="none" spc="0" baseline="0">
          <a:solidFill>
            <a:schemeClr val="accent3"/>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Tx/>
        <a:buFontTx/>
        <a:buNone/>
        <a:tabLst/>
        <a:defRPr sz="2000" b="1" i="0" u="none" strike="noStrike" cap="none" spc="0" baseline="0">
          <a:solidFill>
            <a:schemeClr val="accent3"/>
          </a:solidFill>
          <a:uFillTx/>
          <a:latin typeface="Georgia"/>
          <a:ea typeface="Georgia"/>
          <a:cs typeface="Georgia"/>
          <a:sym typeface="Georgia"/>
        </a:defRPr>
      </a:lvl2pPr>
      <a:lvl3pPr marL="0" marR="0" indent="0" algn="l" defTabSz="914400" rtl="0" latinLnBrk="0">
        <a:lnSpc>
          <a:spcPct val="100000"/>
        </a:lnSpc>
        <a:spcBef>
          <a:spcPts val="0"/>
        </a:spcBef>
        <a:spcAft>
          <a:spcPts val="0"/>
        </a:spcAft>
        <a:buClrTx/>
        <a:buSzTx/>
        <a:buFontTx/>
        <a:buNone/>
        <a:tabLst/>
        <a:defRPr sz="2000" b="1" i="0" u="none" strike="noStrike" cap="none" spc="0" baseline="0">
          <a:solidFill>
            <a:schemeClr val="accent3"/>
          </a:solidFill>
          <a:uFillTx/>
          <a:latin typeface="Georgia"/>
          <a:ea typeface="Georgia"/>
          <a:cs typeface="Georgia"/>
          <a:sym typeface="Georgia"/>
        </a:defRPr>
      </a:lvl3pPr>
      <a:lvl4pPr marL="0" marR="0" indent="0" algn="l" defTabSz="914400" rtl="0" latinLnBrk="0">
        <a:lnSpc>
          <a:spcPct val="100000"/>
        </a:lnSpc>
        <a:spcBef>
          <a:spcPts val="0"/>
        </a:spcBef>
        <a:spcAft>
          <a:spcPts val="0"/>
        </a:spcAft>
        <a:buClrTx/>
        <a:buSzTx/>
        <a:buFontTx/>
        <a:buNone/>
        <a:tabLst/>
        <a:defRPr sz="2000" b="1" i="0" u="none" strike="noStrike" cap="none" spc="0" baseline="0">
          <a:solidFill>
            <a:schemeClr val="accent3"/>
          </a:solidFill>
          <a:uFillTx/>
          <a:latin typeface="Georgia"/>
          <a:ea typeface="Georgia"/>
          <a:cs typeface="Georgia"/>
          <a:sym typeface="Georgia"/>
        </a:defRPr>
      </a:lvl4pPr>
      <a:lvl5pPr marL="0" marR="0" indent="0" algn="l" defTabSz="914400" rtl="0" latinLnBrk="0">
        <a:lnSpc>
          <a:spcPct val="100000"/>
        </a:lnSpc>
        <a:spcBef>
          <a:spcPts val="0"/>
        </a:spcBef>
        <a:spcAft>
          <a:spcPts val="0"/>
        </a:spcAft>
        <a:buClrTx/>
        <a:buSzTx/>
        <a:buFontTx/>
        <a:buNone/>
        <a:tabLst/>
        <a:defRPr sz="2000" b="1" i="0" u="none" strike="noStrike" cap="none" spc="0" baseline="0">
          <a:solidFill>
            <a:schemeClr val="accent3"/>
          </a:solidFill>
          <a:uFillTx/>
          <a:latin typeface="Georgia"/>
          <a:ea typeface="Georgia"/>
          <a:cs typeface="Georgia"/>
          <a:sym typeface="Georgia"/>
        </a:defRPr>
      </a:lvl5pPr>
      <a:lvl6pPr marL="0" marR="0" indent="0" algn="l" defTabSz="914400" rtl="0" latinLnBrk="0">
        <a:lnSpc>
          <a:spcPct val="100000"/>
        </a:lnSpc>
        <a:spcBef>
          <a:spcPts val="0"/>
        </a:spcBef>
        <a:spcAft>
          <a:spcPts val="0"/>
        </a:spcAft>
        <a:buClrTx/>
        <a:buSzTx/>
        <a:buFontTx/>
        <a:buNone/>
        <a:tabLst/>
        <a:defRPr sz="2000" b="1" i="0" u="none" strike="noStrike" cap="none" spc="0" baseline="0">
          <a:solidFill>
            <a:schemeClr val="accent3"/>
          </a:solidFill>
          <a:uFillTx/>
          <a:latin typeface="Georgia"/>
          <a:ea typeface="Georgia"/>
          <a:cs typeface="Georgia"/>
          <a:sym typeface="Georgia"/>
        </a:defRPr>
      </a:lvl6pPr>
      <a:lvl7pPr marL="0" marR="0" indent="0" algn="l" defTabSz="914400" rtl="0" latinLnBrk="0">
        <a:lnSpc>
          <a:spcPct val="100000"/>
        </a:lnSpc>
        <a:spcBef>
          <a:spcPts val="0"/>
        </a:spcBef>
        <a:spcAft>
          <a:spcPts val="0"/>
        </a:spcAft>
        <a:buClrTx/>
        <a:buSzTx/>
        <a:buFontTx/>
        <a:buNone/>
        <a:tabLst/>
        <a:defRPr sz="2000" b="1" i="0" u="none" strike="noStrike" cap="none" spc="0" baseline="0">
          <a:solidFill>
            <a:schemeClr val="accent3"/>
          </a:solidFill>
          <a:uFillTx/>
          <a:latin typeface="Georgia"/>
          <a:ea typeface="Georgia"/>
          <a:cs typeface="Georgia"/>
          <a:sym typeface="Georgia"/>
        </a:defRPr>
      </a:lvl7pPr>
      <a:lvl8pPr marL="0" marR="0" indent="0" algn="l" defTabSz="914400" rtl="0" latinLnBrk="0">
        <a:lnSpc>
          <a:spcPct val="100000"/>
        </a:lnSpc>
        <a:spcBef>
          <a:spcPts val="0"/>
        </a:spcBef>
        <a:spcAft>
          <a:spcPts val="0"/>
        </a:spcAft>
        <a:buClrTx/>
        <a:buSzTx/>
        <a:buFontTx/>
        <a:buNone/>
        <a:tabLst/>
        <a:defRPr sz="2000" b="1" i="0" u="none" strike="noStrike" cap="none" spc="0" baseline="0">
          <a:solidFill>
            <a:schemeClr val="accent3"/>
          </a:solidFill>
          <a:uFillTx/>
          <a:latin typeface="Georgia"/>
          <a:ea typeface="Georgia"/>
          <a:cs typeface="Georgia"/>
          <a:sym typeface="Georgia"/>
        </a:defRPr>
      </a:lvl8pPr>
      <a:lvl9pPr marL="0" marR="0" indent="0" algn="l" defTabSz="914400" rtl="0" latinLnBrk="0">
        <a:lnSpc>
          <a:spcPct val="100000"/>
        </a:lnSpc>
        <a:spcBef>
          <a:spcPts val="0"/>
        </a:spcBef>
        <a:spcAft>
          <a:spcPts val="0"/>
        </a:spcAft>
        <a:buClrTx/>
        <a:buSzTx/>
        <a:buFontTx/>
        <a:buNone/>
        <a:tabLst/>
        <a:defRPr sz="2000" b="1" i="0" u="none" strike="noStrike" cap="none" spc="0" baseline="0">
          <a:solidFill>
            <a:schemeClr val="accent3"/>
          </a:solidFill>
          <a:uFillTx/>
          <a:latin typeface="Georgia"/>
          <a:ea typeface="Georgia"/>
          <a:cs typeface="Georgia"/>
          <a:sym typeface="Georgia"/>
        </a:defRPr>
      </a:lvl9pPr>
    </p:titleStyle>
    <p:bodyStyle>
      <a:lvl1pPr marL="22860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j-lt"/>
          <a:ea typeface="+mj-ea"/>
          <a:cs typeface="+mj-cs"/>
          <a:sym typeface="Arial"/>
        </a:defRPr>
      </a:lvl1pPr>
      <a:lvl2pPr marL="228600" marR="0" indent="4572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j-lt"/>
          <a:ea typeface="+mj-ea"/>
          <a:cs typeface="+mj-cs"/>
          <a:sym typeface="Arial"/>
        </a:defRPr>
      </a:lvl2pPr>
      <a:lvl3pPr marL="228600" marR="0" indent="9144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j-lt"/>
          <a:ea typeface="+mj-ea"/>
          <a:cs typeface="+mj-cs"/>
          <a:sym typeface="Arial"/>
        </a:defRPr>
      </a:lvl3pPr>
      <a:lvl4pPr marL="228600" marR="0" indent="13716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j-lt"/>
          <a:ea typeface="+mj-ea"/>
          <a:cs typeface="+mj-cs"/>
          <a:sym typeface="Arial"/>
        </a:defRPr>
      </a:lvl4pPr>
      <a:lvl5pPr marL="228600" marR="0" indent="18288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j-lt"/>
          <a:ea typeface="+mj-ea"/>
          <a:cs typeface="+mj-cs"/>
          <a:sym typeface="Arial"/>
        </a:defRPr>
      </a:lvl5pPr>
      <a:lvl6pPr marL="228600" marR="0" indent="22860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j-lt"/>
          <a:ea typeface="+mj-ea"/>
          <a:cs typeface="+mj-cs"/>
          <a:sym typeface="Arial"/>
        </a:defRPr>
      </a:lvl6pPr>
      <a:lvl7pPr marL="228600" marR="0" indent="27432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j-lt"/>
          <a:ea typeface="+mj-ea"/>
          <a:cs typeface="+mj-cs"/>
          <a:sym typeface="Arial"/>
        </a:defRPr>
      </a:lvl7pPr>
      <a:lvl8pPr marL="228600" marR="0" indent="32004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j-lt"/>
          <a:ea typeface="+mj-ea"/>
          <a:cs typeface="+mj-cs"/>
          <a:sym typeface="Arial"/>
        </a:defRPr>
      </a:lvl8pPr>
      <a:lvl9pPr marL="228600" marR="0" indent="36576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svg"/><Relationship Id="rId26" Type="http://schemas.openxmlformats.org/officeDocument/2006/relationships/image" Target="../media/image40.svg"/><Relationship Id="rId39" Type="http://schemas.openxmlformats.org/officeDocument/2006/relationships/image" Target="../media/image53.png"/><Relationship Id="rId21" Type="http://schemas.openxmlformats.org/officeDocument/2006/relationships/image" Target="../media/image35.png"/><Relationship Id="rId34" Type="http://schemas.openxmlformats.org/officeDocument/2006/relationships/image" Target="../media/image48.svg"/><Relationship Id="rId42" Type="http://schemas.openxmlformats.org/officeDocument/2006/relationships/image" Target="../media/image56.png"/><Relationship Id="rId47" Type="http://schemas.openxmlformats.org/officeDocument/2006/relationships/image" Target="../media/image61.png"/><Relationship Id="rId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30.svg"/><Relationship Id="rId29"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5.png"/><Relationship Id="rId24" Type="http://schemas.openxmlformats.org/officeDocument/2006/relationships/image" Target="../media/image38.svg"/><Relationship Id="rId32" Type="http://schemas.openxmlformats.org/officeDocument/2006/relationships/image" Target="../media/image46.svg"/><Relationship Id="rId37" Type="http://schemas.openxmlformats.org/officeDocument/2006/relationships/image" Target="../media/image51.png"/><Relationship Id="rId40" Type="http://schemas.openxmlformats.org/officeDocument/2006/relationships/image" Target="../media/image54.svg"/><Relationship Id="rId45" Type="http://schemas.openxmlformats.org/officeDocument/2006/relationships/image" Target="../media/image59.sv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svg"/><Relationship Id="rId36" Type="http://schemas.openxmlformats.org/officeDocument/2006/relationships/image" Target="../media/image50.svg"/><Relationship Id="rId10" Type="http://schemas.openxmlformats.org/officeDocument/2006/relationships/image" Target="../media/image24.svg"/><Relationship Id="rId19" Type="http://schemas.openxmlformats.org/officeDocument/2006/relationships/image" Target="../media/image33.png"/><Relationship Id="rId31" Type="http://schemas.openxmlformats.org/officeDocument/2006/relationships/image" Target="../media/image45.png"/><Relationship Id="rId44" Type="http://schemas.openxmlformats.org/officeDocument/2006/relationships/image" Target="../media/image58.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 Id="rId27" Type="http://schemas.openxmlformats.org/officeDocument/2006/relationships/image" Target="../media/image41.png"/><Relationship Id="rId30" Type="http://schemas.openxmlformats.org/officeDocument/2006/relationships/image" Target="../media/image44.svg"/><Relationship Id="rId35" Type="http://schemas.openxmlformats.org/officeDocument/2006/relationships/image" Target="../media/image49.png"/><Relationship Id="rId43" Type="http://schemas.openxmlformats.org/officeDocument/2006/relationships/image" Target="../media/image57.svg"/><Relationship Id="rId48" Type="http://schemas.openxmlformats.org/officeDocument/2006/relationships/image" Target="../media/image62.svg"/><Relationship Id="rId8" Type="http://schemas.openxmlformats.org/officeDocument/2006/relationships/image" Target="../media/image22.svg"/><Relationship Id="rId3" Type="http://schemas.openxmlformats.org/officeDocument/2006/relationships/image" Target="../media/image17.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svg"/><Relationship Id="rId46" Type="http://schemas.openxmlformats.org/officeDocument/2006/relationships/image" Target="../media/image60.png"/><Relationship Id="rId20" Type="http://schemas.openxmlformats.org/officeDocument/2006/relationships/image" Target="../media/image34.svg"/><Relationship Id="rId41"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44C8-9285-70CB-77C3-447F5DB53985}"/>
              </a:ext>
            </a:extLst>
          </p:cNvPr>
          <p:cNvSpPr>
            <a:spLocks noGrp="1"/>
          </p:cNvSpPr>
          <p:nvPr>
            <p:ph type="ctrTitle"/>
          </p:nvPr>
        </p:nvSpPr>
        <p:spPr>
          <a:xfrm>
            <a:off x="960120" y="2344056"/>
            <a:ext cx="10263201" cy="1477328"/>
          </a:xfrm>
        </p:spPr>
        <p:txBody>
          <a:bodyPr/>
          <a:lstStyle/>
          <a:p>
            <a:r>
              <a:rPr lang="en-US" dirty="0">
                <a:latin typeface="Georgia" panose="02040502050405020303" pitchFamily="18" charset="0"/>
              </a:rPr>
              <a:t>Brain Health Navigator (BHN) Model</a:t>
            </a:r>
          </a:p>
        </p:txBody>
      </p:sp>
      <p:sp>
        <p:nvSpPr>
          <p:cNvPr id="3" name="Subtitle 2">
            <a:extLst>
              <a:ext uri="{FF2B5EF4-FFF2-40B4-BE49-F238E27FC236}">
                <a16:creationId xmlns:a16="http://schemas.microsoft.com/office/drawing/2014/main" id="{8781F635-45F2-76F8-B11C-568651D2EE4A}"/>
              </a:ext>
            </a:extLst>
          </p:cNvPr>
          <p:cNvSpPr>
            <a:spLocks noGrp="1"/>
          </p:cNvSpPr>
          <p:nvPr>
            <p:ph type="subTitle" idx="4"/>
          </p:nvPr>
        </p:nvSpPr>
        <p:spPr>
          <a:xfrm>
            <a:off x="773478" y="3821384"/>
            <a:ext cx="9391799" cy="430887"/>
          </a:xfrm>
        </p:spPr>
        <p:txBody>
          <a:bodyPr wrap="square" lIns="0" tIns="0" rIns="0" bIns="0" anchor="t">
            <a:spAutoFit/>
          </a:bodyPr>
          <a:lstStyle/>
          <a:p>
            <a:r>
              <a:rPr lang="en-US" dirty="0">
                <a:latin typeface="Georgia"/>
                <a:ea typeface="Lato"/>
                <a:cs typeface="Lato"/>
              </a:rPr>
              <a:t>Adaptable Workflow Template</a:t>
            </a:r>
          </a:p>
        </p:txBody>
      </p:sp>
    </p:spTree>
    <p:extLst>
      <p:ext uri="{BB962C8B-B14F-4D97-AF65-F5344CB8AC3E}">
        <p14:creationId xmlns:p14="http://schemas.microsoft.com/office/powerpoint/2010/main" val="294894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62F41-2D47-83A2-B1E2-F1C0735E505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5B962BC-EBDB-AE03-8C31-21238ABCA467}"/>
              </a:ext>
            </a:extLst>
          </p:cNvPr>
          <p:cNvSpPr>
            <a:spLocks noGrp="1"/>
          </p:cNvSpPr>
          <p:nvPr>
            <p:ph type="body" sz="quarter" idx="1"/>
          </p:nvPr>
        </p:nvSpPr>
        <p:spPr/>
        <p:txBody>
          <a:bodyPr/>
          <a:lstStyle/>
          <a:p>
            <a:r>
              <a:rPr lang="en-US"/>
              <a:t>Instructions for use</a:t>
            </a:r>
          </a:p>
        </p:txBody>
      </p:sp>
      <p:sp>
        <p:nvSpPr>
          <p:cNvPr id="4" name="Text Placeholder 3">
            <a:extLst>
              <a:ext uri="{FF2B5EF4-FFF2-40B4-BE49-F238E27FC236}">
                <a16:creationId xmlns:a16="http://schemas.microsoft.com/office/drawing/2014/main" id="{10671738-12E4-CDBB-D051-8C57DCAC3A73}"/>
              </a:ext>
            </a:extLst>
          </p:cNvPr>
          <p:cNvSpPr>
            <a:spLocks noGrp="1"/>
          </p:cNvSpPr>
          <p:nvPr>
            <p:ph type="body" sz="quarter" idx="21"/>
          </p:nvPr>
        </p:nvSpPr>
        <p:spPr>
          <a:xfrm>
            <a:off x="1044593" y="1275060"/>
            <a:ext cx="9344659" cy="4860269"/>
          </a:xfrm>
        </p:spPr>
        <p:txBody>
          <a:bodyPr lIns="0" tIns="0" rIns="0" bIns="0" anchor="t">
            <a:normAutofit fontScale="92500"/>
          </a:bodyPr>
          <a:lstStyle/>
          <a:p>
            <a:pPr marL="514350" indent="-285750">
              <a:buFont typeface="Arial" panose="020B0604020202020204" pitchFamily="34" charset="0"/>
              <a:buChar char="•"/>
            </a:pPr>
            <a:r>
              <a:rPr lang="en-US" dirty="0"/>
              <a:t>This is an adaptable template for you to customize as you see fit based on your own clinical practice. It was developed based on recommendations from 6 healthcare systems as part of the Davos Alzheimer’s Collaborative Brain Health Navigator program (see Workflow Examples to learn more about the care pathways from each of the program sites).</a:t>
            </a:r>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r>
              <a:rPr lang="en-US" dirty="0"/>
              <a:t>The activities in this template map to the Jobs To Be Done checklist. </a:t>
            </a:r>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r>
              <a:rPr lang="en-US" dirty="0"/>
              <a:t>Every healthcare system is unique and the Brain Health Navigator model can be integrated in a variety of ways. </a:t>
            </a:r>
          </a:p>
          <a:p>
            <a:endParaRPr lang="en-US" dirty="0"/>
          </a:p>
          <a:p>
            <a:pPr marL="514350" lvl="8" indent="-285750">
              <a:buFont typeface="Arial" panose="020B0604020202020204" pitchFamily="34" charset="0"/>
              <a:buChar char="•"/>
            </a:pPr>
            <a:r>
              <a:rPr lang="en-US" dirty="0"/>
              <a:t>This template should be used as an example and as a starting point for developing your own care pathways, but ultimate decision making for patient care and workflows should be done by local clinical experts and it may not be suitable for every patient. Not every step is suitable for every credential that may be staffed as a Brain Health Navigator.</a:t>
            </a:r>
          </a:p>
          <a:p>
            <a:pPr marL="514350" lvl="8" indent="-285750">
              <a:buFont typeface="Arial" panose="020B0604020202020204" pitchFamily="34" charset="0"/>
              <a:buChar char="•"/>
            </a:pPr>
            <a:endParaRPr lang="en-US" dirty="0"/>
          </a:p>
          <a:p>
            <a:pPr marL="514350" lvl="8" indent="-285750">
              <a:buFont typeface="Arial" panose="020B0604020202020204" pitchFamily="34" charset="0"/>
              <a:buChar char="•"/>
            </a:pPr>
            <a:r>
              <a:rPr lang="en-US" dirty="0"/>
              <a:t>This template can also be used to articulate your local clinical workflow plans for internal and external key stakeholders. It is possible that you will iterate on this workflow based on your learnings from local billing practices.</a:t>
            </a:r>
          </a:p>
          <a:p>
            <a:pPr lvl="8" indent="0"/>
            <a:endParaRPr lang="en-US" dirty="0"/>
          </a:p>
        </p:txBody>
      </p:sp>
    </p:spTree>
    <p:extLst>
      <p:ext uri="{BB962C8B-B14F-4D97-AF65-F5344CB8AC3E}">
        <p14:creationId xmlns:p14="http://schemas.microsoft.com/office/powerpoint/2010/main" val="4310589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489D6-D89E-63CE-9EFF-5E9FB2C40718}"/>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BCF2835C-E1F5-70F1-EE0D-2900CB550E7D}"/>
              </a:ext>
            </a:extLst>
          </p:cNvPr>
          <p:cNvGrpSpPr/>
          <p:nvPr/>
        </p:nvGrpSpPr>
        <p:grpSpPr>
          <a:xfrm>
            <a:off x="190525" y="1495800"/>
            <a:ext cx="11806922" cy="4845379"/>
            <a:chOff x="4064881" y="2615352"/>
            <a:chExt cx="10666900" cy="5486400"/>
          </a:xfrm>
        </p:grpSpPr>
        <p:sp>
          <p:nvSpPr>
            <p:cNvPr id="5" name="Rectangle 4">
              <a:extLst>
                <a:ext uri="{FF2B5EF4-FFF2-40B4-BE49-F238E27FC236}">
                  <a16:creationId xmlns:a16="http://schemas.microsoft.com/office/drawing/2014/main" id="{D9E83F3C-29D8-0DEC-2C40-CE7397477429}"/>
                </a:ext>
              </a:extLst>
            </p:cNvPr>
            <p:cNvSpPr/>
            <p:nvPr/>
          </p:nvSpPr>
          <p:spPr>
            <a:xfrm>
              <a:off x="4064881" y="2615352"/>
              <a:ext cx="6936809" cy="5486400"/>
            </a:xfrm>
            <a:prstGeom prst="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9836EFE-5A1C-0D8D-C5FA-6D4DE9492D7B}"/>
                </a:ext>
              </a:extLst>
            </p:cNvPr>
            <p:cNvSpPr/>
            <p:nvPr/>
          </p:nvSpPr>
          <p:spPr>
            <a:xfrm>
              <a:off x="8106786" y="2615352"/>
              <a:ext cx="5083974" cy="5486400"/>
            </a:xfrm>
            <a:prstGeom prst="rect">
              <a:avLst/>
            </a:prstGeom>
            <a:solidFill>
              <a:srgbClr val="5B9BD5">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D2646CA-DD0B-ABBE-2283-8C13A6207592}"/>
                </a:ext>
              </a:extLst>
            </p:cNvPr>
            <p:cNvSpPr/>
            <p:nvPr/>
          </p:nvSpPr>
          <p:spPr>
            <a:xfrm>
              <a:off x="11946781" y="2615352"/>
              <a:ext cx="2785000" cy="5486400"/>
            </a:xfrm>
            <a:prstGeom prst="rect">
              <a:avLst/>
            </a:prstGeom>
            <a:solidFill>
              <a:srgbClr val="ECF3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37D94CAE-5411-0DB5-9363-0367494310D8}"/>
              </a:ext>
            </a:extLst>
          </p:cNvPr>
          <p:cNvSpPr/>
          <p:nvPr/>
        </p:nvSpPr>
        <p:spPr>
          <a:xfrm>
            <a:off x="0" y="-9561"/>
            <a:ext cx="12192000" cy="976503"/>
          </a:xfrm>
          <a:prstGeom prst="rect">
            <a:avLst/>
          </a:prstGeom>
          <a:solidFill>
            <a:srgbClr val="16457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ndParaRPr>
          </a:p>
        </p:txBody>
      </p:sp>
      <p:sp>
        <p:nvSpPr>
          <p:cNvPr id="3" name="Text Placeholder 2">
            <a:extLst>
              <a:ext uri="{FF2B5EF4-FFF2-40B4-BE49-F238E27FC236}">
                <a16:creationId xmlns:a16="http://schemas.microsoft.com/office/drawing/2014/main" id="{121EA41C-5D44-E1F7-C96D-A3AC4C9704DB}"/>
              </a:ext>
            </a:extLst>
          </p:cNvPr>
          <p:cNvSpPr>
            <a:spLocks noGrp="1"/>
          </p:cNvSpPr>
          <p:nvPr>
            <p:ph type="body" sz="quarter" idx="1"/>
          </p:nvPr>
        </p:nvSpPr>
        <p:spPr>
          <a:xfrm>
            <a:off x="482375" y="294023"/>
            <a:ext cx="9601725" cy="369333"/>
          </a:xfrm>
        </p:spPr>
        <p:txBody>
          <a:bodyPr lIns="0" tIns="0" rIns="0" bIns="0" anchor="t">
            <a:normAutofit/>
          </a:bodyPr>
          <a:lstStyle/>
          <a:p>
            <a:r>
              <a:rPr lang="en-US" dirty="0">
                <a:solidFill>
                  <a:schemeClr val="bg1"/>
                </a:solidFill>
              </a:rPr>
              <a:t>Brain Health Navigator (BHN)  Care Pathway Template</a:t>
            </a:r>
          </a:p>
        </p:txBody>
      </p:sp>
      <p:sp>
        <p:nvSpPr>
          <p:cNvPr id="29" name="Arrow: Pentagon 226">
            <a:extLst>
              <a:ext uri="{FF2B5EF4-FFF2-40B4-BE49-F238E27FC236}">
                <a16:creationId xmlns:a16="http://schemas.microsoft.com/office/drawing/2014/main" id="{2A82BE39-8A47-E3C6-8A45-3E9B8F03CCD4}"/>
              </a:ext>
            </a:extLst>
          </p:cNvPr>
          <p:cNvSpPr/>
          <p:nvPr/>
        </p:nvSpPr>
        <p:spPr>
          <a:xfrm>
            <a:off x="194553" y="1162201"/>
            <a:ext cx="4694661" cy="365760"/>
          </a:xfrm>
          <a:prstGeom prst="homePlate">
            <a:avLst/>
          </a:prstGeom>
          <a:solidFill>
            <a:srgbClr val="003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Initial Care</a:t>
            </a:r>
          </a:p>
        </p:txBody>
      </p:sp>
      <p:sp>
        <p:nvSpPr>
          <p:cNvPr id="30" name="Arrow: Chevron 227">
            <a:extLst>
              <a:ext uri="{FF2B5EF4-FFF2-40B4-BE49-F238E27FC236}">
                <a16:creationId xmlns:a16="http://schemas.microsoft.com/office/drawing/2014/main" id="{2CEC806A-3ABE-65E6-53BE-BA86012F4757}"/>
              </a:ext>
            </a:extLst>
          </p:cNvPr>
          <p:cNvSpPr/>
          <p:nvPr/>
        </p:nvSpPr>
        <p:spPr>
          <a:xfrm>
            <a:off x="4674690" y="1162201"/>
            <a:ext cx="4448045" cy="365760"/>
          </a:xfrm>
          <a:prstGeom prst="chevron">
            <a:avLst/>
          </a:prstGeom>
          <a:solidFill>
            <a:srgbClr val="005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Secondary Care</a:t>
            </a:r>
          </a:p>
        </p:txBody>
      </p:sp>
      <p:sp>
        <p:nvSpPr>
          <p:cNvPr id="31" name="Arrow: Chevron 228">
            <a:extLst>
              <a:ext uri="{FF2B5EF4-FFF2-40B4-BE49-F238E27FC236}">
                <a16:creationId xmlns:a16="http://schemas.microsoft.com/office/drawing/2014/main" id="{7FCEF4F9-904B-1574-476A-C8088C134842}"/>
              </a:ext>
            </a:extLst>
          </p:cNvPr>
          <p:cNvSpPr/>
          <p:nvPr/>
        </p:nvSpPr>
        <p:spPr>
          <a:xfrm>
            <a:off x="8883565" y="1162201"/>
            <a:ext cx="3308435" cy="365760"/>
          </a:xfrm>
          <a:prstGeom prst="chevron">
            <a:avLst/>
          </a:prstGeom>
          <a:solidFill>
            <a:srgbClr val="4B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Treatment &amp; Follow-up</a:t>
            </a:r>
          </a:p>
        </p:txBody>
      </p:sp>
      <p:sp>
        <p:nvSpPr>
          <p:cNvPr id="33" name="Oval 32">
            <a:extLst>
              <a:ext uri="{FF2B5EF4-FFF2-40B4-BE49-F238E27FC236}">
                <a16:creationId xmlns:a16="http://schemas.microsoft.com/office/drawing/2014/main" id="{02AB35F8-B721-6654-AD87-F59A27A06E69}"/>
              </a:ext>
            </a:extLst>
          </p:cNvPr>
          <p:cNvSpPr/>
          <p:nvPr/>
        </p:nvSpPr>
        <p:spPr>
          <a:xfrm>
            <a:off x="190525" y="1058253"/>
            <a:ext cx="274320" cy="274320"/>
          </a:xfrm>
          <a:prstGeom prst="ellipse">
            <a:avLst/>
          </a:prstGeom>
          <a:solidFill>
            <a:srgbClr val="003D86"/>
          </a:solidFill>
          <a:ln w="19050" cap="flat" cmpd="sng" algn="ctr">
            <a:solidFill>
              <a:srgbClr val="FFFFFF"/>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ea typeface="ヒラギノ角ゴ ProN W3"/>
                <a:cs typeface="Arial" panose="020B0604020202020204" pitchFamily="34" charset="0"/>
              </a:rPr>
              <a:t>1</a:t>
            </a:r>
          </a:p>
        </p:txBody>
      </p:sp>
      <p:sp>
        <p:nvSpPr>
          <p:cNvPr id="34" name="Oval 33">
            <a:extLst>
              <a:ext uri="{FF2B5EF4-FFF2-40B4-BE49-F238E27FC236}">
                <a16:creationId xmlns:a16="http://schemas.microsoft.com/office/drawing/2014/main" id="{C9C932A1-4406-5359-5830-2BA73D74674D}"/>
              </a:ext>
            </a:extLst>
          </p:cNvPr>
          <p:cNvSpPr/>
          <p:nvPr/>
        </p:nvSpPr>
        <p:spPr>
          <a:xfrm>
            <a:off x="4607417" y="1058253"/>
            <a:ext cx="274320" cy="274320"/>
          </a:xfrm>
          <a:prstGeom prst="ellipse">
            <a:avLst/>
          </a:prstGeom>
          <a:solidFill>
            <a:srgbClr val="005FD2"/>
          </a:solidFill>
          <a:ln w="19050" cap="flat" cmpd="sng" algn="ctr">
            <a:solidFill>
              <a:srgbClr val="FFFFFF"/>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ea typeface="ヒラギノ角ゴ ProN W3"/>
                <a:cs typeface="Arial" panose="020B0604020202020204" pitchFamily="34" charset="0"/>
              </a:rPr>
              <a:t>2</a:t>
            </a:r>
          </a:p>
        </p:txBody>
      </p:sp>
      <p:grpSp>
        <p:nvGrpSpPr>
          <p:cNvPr id="1068" name="Group 1067">
            <a:extLst>
              <a:ext uri="{FF2B5EF4-FFF2-40B4-BE49-F238E27FC236}">
                <a16:creationId xmlns:a16="http://schemas.microsoft.com/office/drawing/2014/main" id="{89E7D7C4-EA16-A168-2340-937E9B229D9F}"/>
              </a:ext>
            </a:extLst>
          </p:cNvPr>
          <p:cNvGrpSpPr/>
          <p:nvPr/>
        </p:nvGrpSpPr>
        <p:grpSpPr>
          <a:xfrm>
            <a:off x="10365696" y="98628"/>
            <a:ext cx="1687733" cy="762207"/>
            <a:chOff x="8261544" y="257686"/>
            <a:chExt cx="2781761" cy="762207"/>
          </a:xfrm>
        </p:grpSpPr>
        <p:sp>
          <p:nvSpPr>
            <p:cNvPr id="1069" name="Rectangle 1068">
              <a:extLst>
                <a:ext uri="{FF2B5EF4-FFF2-40B4-BE49-F238E27FC236}">
                  <a16:creationId xmlns:a16="http://schemas.microsoft.com/office/drawing/2014/main" id="{7F1B70E1-1E04-AC4A-6FE2-B1318575DB68}"/>
                </a:ext>
              </a:extLst>
            </p:cNvPr>
            <p:cNvSpPr/>
            <p:nvPr/>
          </p:nvSpPr>
          <p:spPr>
            <a:xfrm>
              <a:off x="8261544" y="257686"/>
              <a:ext cx="2781761" cy="76220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Arial" panose="020B0604020202020204"/>
                  <a:ea typeface="+mn-ea"/>
                  <a:cs typeface="+mn-cs"/>
                </a:rPr>
                <a:t>Legend</a:t>
              </a:r>
            </a:p>
          </p:txBody>
        </p:sp>
        <p:grpSp>
          <p:nvGrpSpPr>
            <p:cNvPr id="1070" name="Group 1069">
              <a:extLst>
                <a:ext uri="{FF2B5EF4-FFF2-40B4-BE49-F238E27FC236}">
                  <a16:creationId xmlns:a16="http://schemas.microsoft.com/office/drawing/2014/main" id="{AB796126-5A94-F2DF-1963-1628900B99EA}"/>
                </a:ext>
              </a:extLst>
            </p:cNvPr>
            <p:cNvGrpSpPr/>
            <p:nvPr/>
          </p:nvGrpSpPr>
          <p:grpSpPr>
            <a:xfrm>
              <a:off x="8425920" y="527435"/>
              <a:ext cx="2453009" cy="399379"/>
              <a:chOff x="9122973" y="5518076"/>
              <a:chExt cx="3005735" cy="363667"/>
            </a:xfrm>
          </p:grpSpPr>
          <p:grpSp>
            <p:nvGrpSpPr>
              <p:cNvPr id="1071" name="Group 1070">
                <a:extLst>
                  <a:ext uri="{FF2B5EF4-FFF2-40B4-BE49-F238E27FC236}">
                    <a16:creationId xmlns:a16="http://schemas.microsoft.com/office/drawing/2014/main" id="{B9973E75-01B8-E3EC-1438-F34DB7E7F7CB}"/>
                  </a:ext>
                </a:extLst>
              </p:cNvPr>
              <p:cNvGrpSpPr/>
              <p:nvPr/>
            </p:nvGrpSpPr>
            <p:grpSpPr>
              <a:xfrm>
                <a:off x="9122973" y="5518076"/>
                <a:ext cx="3005735" cy="184969"/>
                <a:chOff x="9122973" y="5518076"/>
                <a:chExt cx="3005735" cy="184969"/>
              </a:xfrm>
            </p:grpSpPr>
            <p:cxnSp>
              <p:nvCxnSpPr>
                <p:cNvPr id="1075" name="Straight Connector 1074">
                  <a:extLst>
                    <a:ext uri="{FF2B5EF4-FFF2-40B4-BE49-F238E27FC236}">
                      <a16:creationId xmlns:a16="http://schemas.microsoft.com/office/drawing/2014/main" id="{248FB311-EE02-DCE5-3C4D-07998ABA69D2}"/>
                    </a:ext>
                  </a:extLst>
                </p:cNvPr>
                <p:cNvCxnSpPr>
                  <a:cxnSpLocks/>
                </p:cNvCxnSpPr>
                <p:nvPr/>
              </p:nvCxnSpPr>
              <p:spPr>
                <a:xfrm>
                  <a:off x="9122973" y="561056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76" name="TextBox 1075">
                  <a:extLst>
                    <a:ext uri="{FF2B5EF4-FFF2-40B4-BE49-F238E27FC236}">
                      <a16:creationId xmlns:a16="http://schemas.microsoft.com/office/drawing/2014/main" id="{C897B7D7-3047-335D-D60B-B276B95F8EFB}"/>
                    </a:ext>
                  </a:extLst>
                </p:cNvPr>
                <p:cNvSpPr txBox="1"/>
                <p:nvPr/>
              </p:nvSpPr>
              <p:spPr>
                <a:xfrm>
                  <a:off x="9650095" y="5518076"/>
                  <a:ext cx="2478613" cy="184969"/>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Standard Pathway</a:t>
                  </a:r>
                </a:p>
              </p:txBody>
            </p:sp>
          </p:grpSp>
          <p:grpSp>
            <p:nvGrpSpPr>
              <p:cNvPr id="1072" name="Group 1071">
                <a:extLst>
                  <a:ext uri="{FF2B5EF4-FFF2-40B4-BE49-F238E27FC236}">
                    <a16:creationId xmlns:a16="http://schemas.microsoft.com/office/drawing/2014/main" id="{4966E772-E6B5-FEA3-4A65-D8673FE36461}"/>
                  </a:ext>
                </a:extLst>
              </p:cNvPr>
              <p:cNvGrpSpPr/>
              <p:nvPr/>
            </p:nvGrpSpPr>
            <p:grpSpPr>
              <a:xfrm>
                <a:off x="9122973" y="5696774"/>
                <a:ext cx="3005735" cy="184969"/>
                <a:chOff x="9122973" y="5696774"/>
                <a:chExt cx="3005735" cy="184969"/>
              </a:xfrm>
            </p:grpSpPr>
            <p:cxnSp>
              <p:nvCxnSpPr>
                <p:cNvPr id="1073" name="Straight Connector 1072">
                  <a:extLst>
                    <a:ext uri="{FF2B5EF4-FFF2-40B4-BE49-F238E27FC236}">
                      <a16:creationId xmlns:a16="http://schemas.microsoft.com/office/drawing/2014/main" id="{1D7953E2-0AF4-5203-E1C8-12AECE07DB46}"/>
                    </a:ext>
                  </a:extLst>
                </p:cNvPr>
                <p:cNvCxnSpPr>
                  <a:cxnSpLocks/>
                </p:cNvCxnSpPr>
                <p:nvPr/>
              </p:nvCxnSpPr>
              <p:spPr>
                <a:xfrm>
                  <a:off x="9122973" y="5789258"/>
                  <a:ext cx="457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74" name="TextBox 1073">
                  <a:extLst>
                    <a:ext uri="{FF2B5EF4-FFF2-40B4-BE49-F238E27FC236}">
                      <a16:creationId xmlns:a16="http://schemas.microsoft.com/office/drawing/2014/main" id="{141ADF8D-C507-4FA2-082A-FCF271082CAE}"/>
                    </a:ext>
                  </a:extLst>
                </p:cNvPr>
                <p:cNvSpPr txBox="1"/>
                <p:nvPr/>
              </p:nvSpPr>
              <p:spPr>
                <a:xfrm>
                  <a:off x="9650095" y="5696774"/>
                  <a:ext cx="2478613" cy="184969"/>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Optional Pathway</a:t>
                  </a:r>
                </a:p>
              </p:txBody>
            </p:sp>
          </p:grpSp>
        </p:grpSp>
      </p:grpSp>
      <p:sp>
        <p:nvSpPr>
          <p:cNvPr id="15" name="TextBox 14">
            <a:extLst>
              <a:ext uri="{FF2B5EF4-FFF2-40B4-BE49-F238E27FC236}">
                <a16:creationId xmlns:a16="http://schemas.microsoft.com/office/drawing/2014/main" id="{B66C2B9D-4B25-0E86-22A3-C71A196E68C4}"/>
              </a:ext>
            </a:extLst>
          </p:cNvPr>
          <p:cNvSpPr txBox="1"/>
          <p:nvPr/>
        </p:nvSpPr>
        <p:spPr>
          <a:xfrm>
            <a:off x="272811" y="2035938"/>
            <a:ext cx="998276" cy="466281"/>
          </a:xfrm>
          <a:prstGeom prst="rect">
            <a:avLst/>
          </a:prstGeom>
          <a:noFill/>
        </p:spPr>
        <p:txBody>
          <a:bodyPr wrap="square" rtlCol="0" anchor="t">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At risk of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cognitive decline</a:t>
            </a:r>
          </a:p>
        </p:txBody>
      </p:sp>
      <p:pic>
        <p:nvPicPr>
          <p:cNvPr id="23" name="Graphic 22" descr="Warning with solid fill">
            <a:extLst>
              <a:ext uri="{FF2B5EF4-FFF2-40B4-BE49-F238E27FC236}">
                <a16:creationId xmlns:a16="http://schemas.microsoft.com/office/drawing/2014/main" id="{FE20A4B7-9014-62BB-3382-B60807F9C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5706" y="1650767"/>
            <a:ext cx="332486" cy="332486"/>
          </a:xfrm>
          <a:prstGeom prst="rect">
            <a:avLst/>
          </a:prstGeom>
        </p:spPr>
      </p:pic>
      <p:sp>
        <p:nvSpPr>
          <p:cNvPr id="24" name="TextBox 23">
            <a:extLst>
              <a:ext uri="{FF2B5EF4-FFF2-40B4-BE49-F238E27FC236}">
                <a16:creationId xmlns:a16="http://schemas.microsoft.com/office/drawing/2014/main" id="{8C9BDD10-574B-26BF-6EA0-27B128BFCB10}"/>
              </a:ext>
            </a:extLst>
          </p:cNvPr>
          <p:cNvSpPr txBox="1"/>
          <p:nvPr/>
        </p:nvSpPr>
        <p:spPr>
          <a:xfrm>
            <a:off x="950389" y="2028473"/>
            <a:ext cx="1009016" cy="3416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Symptom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Presentation</a:t>
            </a:r>
          </a:p>
        </p:txBody>
      </p:sp>
      <p:pic>
        <p:nvPicPr>
          <p:cNvPr id="28" name="Graphic 27" descr="Thought bubble with solid fill">
            <a:extLst>
              <a:ext uri="{FF2B5EF4-FFF2-40B4-BE49-F238E27FC236}">
                <a16:creationId xmlns:a16="http://schemas.microsoft.com/office/drawing/2014/main" id="{2759351C-5E82-A821-53F5-5B4FD359CC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9218" y="1648871"/>
            <a:ext cx="332486" cy="332486"/>
          </a:xfrm>
          <a:prstGeom prst="rect">
            <a:avLst/>
          </a:prstGeom>
        </p:spPr>
      </p:pic>
      <p:sp>
        <p:nvSpPr>
          <p:cNvPr id="35" name="TextBox 34">
            <a:extLst>
              <a:ext uri="{FF2B5EF4-FFF2-40B4-BE49-F238E27FC236}">
                <a16:creationId xmlns:a16="http://schemas.microsoft.com/office/drawing/2014/main" id="{610A5C4B-19F2-ACFC-4407-961E15E144E2}"/>
              </a:ext>
            </a:extLst>
          </p:cNvPr>
          <p:cNvSpPr txBox="1"/>
          <p:nvPr/>
        </p:nvSpPr>
        <p:spPr>
          <a:xfrm>
            <a:off x="403795" y="2912095"/>
            <a:ext cx="1358635" cy="3416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Patient schedules AWV with PCP</a:t>
            </a:r>
          </a:p>
        </p:txBody>
      </p:sp>
      <p:pic>
        <p:nvPicPr>
          <p:cNvPr id="36" name="Graphic 35" descr="Monthly calendar with solid fill">
            <a:extLst>
              <a:ext uri="{FF2B5EF4-FFF2-40B4-BE49-F238E27FC236}">
                <a16:creationId xmlns:a16="http://schemas.microsoft.com/office/drawing/2014/main" id="{1F5665CD-27EE-4C35-E7A7-CEFC580655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9876" y="2562372"/>
            <a:ext cx="345175" cy="345175"/>
          </a:xfrm>
          <a:prstGeom prst="rect">
            <a:avLst/>
          </a:prstGeom>
        </p:spPr>
      </p:pic>
      <p:sp>
        <p:nvSpPr>
          <p:cNvPr id="39" name="TextBox 38">
            <a:extLst>
              <a:ext uri="{FF2B5EF4-FFF2-40B4-BE49-F238E27FC236}">
                <a16:creationId xmlns:a16="http://schemas.microsoft.com/office/drawing/2014/main" id="{90368E6A-38C5-E6CD-09E9-D82B5F8E2B68}"/>
              </a:ext>
            </a:extLst>
          </p:cNvPr>
          <p:cNvSpPr txBox="1"/>
          <p:nvPr/>
        </p:nvSpPr>
        <p:spPr>
          <a:xfrm>
            <a:off x="1365790" y="2909397"/>
            <a:ext cx="1064627" cy="3416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12721"/>
                </a:solidFill>
                <a:effectLst/>
                <a:uLnTx/>
                <a:uFillTx/>
                <a:latin typeface="Arial" panose="020B0604020202020204" pitchFamily="34" charset="0"/>
                <a:ea typeface="+mn-ea"/>
                <a:cs typeface="Arial" panose="020B0604020202020204" pitchFamily="34" charset="0"/>
              </a:rPr>
              <a:t>Clinician Concern</a:t>
            </a:r>
          </a:p>
        </p:txBody>
      </p:sp>
      <p:sp>
        <p:nvSpPr>
          <p:cNvPr id="42" name="TextBox 41">
            <a:extLst>
              <a:ext uri="{FF2B5EF4-FFF2-40B4-BE49-F238E27FC236}">
                <a16:creationId xmlns:a16="http://schemas.microsoft.com/office/drawing/2014/main" id="{49226499-A745-842E-C5D1-36F9CD15C53C}"/>
              </a:ext>
            </a:extLst>
          </p:cNvPr>
          <p:cNvSpPr txBox="1"/>
          <p:nvPr/>
        </p:nvSpPr>
        <p:spPr>
          <a:xfrm>
            <a:off x="1555627" y="2020869"/>
            <a:ext cx="1383450" cy="3416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12721"/>
                </a:solidFill>
                <a:effectLst/>
                <a:uLnTx/>
                <a:uFillTx/>
                <a:latin typeface="Arial" panose="020B0604020202020204" pitchFamily="34" charset="0"/>
                <a:ea typeface="+mn-ea"/>
                <a:cs typeface="Arial" panose="020B0604020202020204" pitchFamily="34" charset="0"/>
              </a:rPr>
              <a:t>Patient/Family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12721"/>
                </a:solidFill>
                <a:effectLst/>
                <a:uLnTx/>
                <a:uFillTx/>
                <a:latin typeface="Arial" panose="020B0604020202020204" pitchFamily="34" charset="0"/>
                <a:ea typeface="+mn-ea"/>
                <a:cs typeface="Arial" panose="020B0604020202020204" pitchFamily="34" charset="0"/>
              </a:rPr>
              <a:t>Concern Visit</a:t>
            </a:r>
          </a:p>
        </p:txBody>
      </p:sp>
      <p:pic>
        <p:nvPicPr>
          <p:cNvPr id="43" name="Graphic 42" descr="Comment Important with solid fill">
            <a:extLst>
              <a:ext uri="{FF2B5EF4-FFF2-40B4-BE49-F238E27FC236}">
                <a16:creationId xmlns:a16="http://schemas.microsoft.com/office/drawing/2014/main" id="{1AA40170-2CCD-19B7-63D1-CBA0E3FA7C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83490" y="1650223"/>
            <a:ext cx="332486" cy="332486"/>
          </a:xfrm>
          <a:prstGeom prst="rect">
            <a:avLst/>
          </a:prstGeom>
        </p:spPr>
      </p:pic>
      <p:pic>
        <p:nvPicPr>
          <p:cNvPr id="44" name="Graphic 43" descr="Stethoscope with solid fill">
            <a:extLst>
              <a:ext uri="{FF2B5EF4-FFF2-40B4-BE49-F238E27FC236}">
                <a16:creationId xmlns:a16="http://schemas.microsoft.com/office/drawing/2014/main" id="{CBA8209A-F7B3-B141-A753-C3D51CB36DA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94737" y="2528987"/>
            <a:ext cx="345175" cy="345175"/>
          </a:xfrm>
          <a:prstGeom prst="rect">
            <a:avLst/>
          </a:prstGeom>
        </p:spPr>
      </p:pic>
      <p:cxnSp>
        <p:nvCxnSpPr>
          <p:cNvPr id="48" name="Straight Arrow Connector 47">
            <a:extLst>
              <a:ext uri="{FF2B5EF4-FFF2-40B4-BE49-F238E27FC236}">
                <a16:creationId xmlns:a16="http://schemas.microsoft.com/office/drawing/2014/main" id="{7D306662-7857-8B0A-1427-7EED6BFCA47B}"/>
              </a:ext>
            </a:extLst>
          </p:cNvPr>
          <p:cNvCxnSpPr>
            <a:cxnSpLocks/>
          </p:cNvCxnSpPr>
          <p:nvPr/>
        </p:nvCxnSpPr>
        <p:spPr>
          <a:xfrm>
            <a:off x="1010666" y="3429000"/>
            <a:ext cx="0" cy="361857"/>
          </a:xfrm>
          <a:prstGeom prst="straightConnector1">
            <a:avLst/>
          </a:prstGeom>
          <a:noFill/>
          <a:ln w="12700" cap="flat" cmpd="sng" algn="ctr">
            <a:solidFill>
              <a:schemeClr val="tx1"/>
            </a:solidFill>
            <a:prstDash val="solid"/>
            <a:miter lim="800000"/>
            <a:tailEnd type="triangle"/>
          </a:ln>
          <a:effectLst/>
        </p:spPr>
      </p:cxnSp>
      <p:sp>
        <p:nvSpPr>
          <p:cNvPr id="49" name="TextBox 48">
            <a:extLst>
              <a:ext uri="{FF2B5EF4-FFF2-40B4-BE49-F238E27FC236}">
                <a16:creationId xmlns:a16="http://schemas.microsoft.com/office/drawing/2014/main" id="{3806C2D6-A135-7564-31B9-E9816ABB31E0}"/>
              </a:ext>
            </a:extLst>
          </p:cNvPr>
          <p:cNvSpPr txBox="1"/>
          <p:nvPr/>
        </p:nvSpPr>
        <p:spPr>
          <a:xfrm>
            <a:off x="337556" y="4319485"/>
            <a:ext cx="1554689" cy="341632"/>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Detailed Medical History and Physical Exam</a:t>
            </a:r>
          </a:p>
        </p:txBody>
      </p:sp>
      <p:pic>
        <p:nvPicPr>
          <p:cNvPr id="50" name="Graphic 49">
            <a:extLst>
              <a:ext uri="{FF2B5EF4-FFF2-40B4-BE49-F238E27FC236}">
                <a16:creationId xmlns:a16="http://schemas.microsoft.com/office/drawing/2014/main" id="{8089DBAF-31E3-62EB-E4D0-52FD201354D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8388" y="3879008"/>
            <a:ext cx="344838" cy="344838"/>
          </a:xfrm>
          <a:prstGeom prst="rect">
            <a:avLst/>
          </a:prstGeom>
        </p:spPr>
      </p:pic>
      <p:grpSp>
        <p:nvGrpSpPr>
          <p:cNvPr id="1100" name="Group 1099">
            <a:extLst>
              <a:ext uri="{FF2B5EF4-FFF2-40B4-BE49-F238E27FC236}">
                <a16:creationId xmlns:a16="http://schemas.microsoft.com/office/drawing/2014/main" id="{883F0798-48B8-1DD1-AE49-8BE1531D2179}"/>
              </a:ext>
            </a:extLst>
          </p:cNvPr>
          <p:cNvGrpSpPr/>
          <p:nvPr/>
        </p:nvGrpSpPr>
        <p:grpSpPr>
          <a:xfrm>
            <a:off x="350813" y="1964252"/>
            <a:ext cx="7138127" cy="4270756"/>
            <a:chOff x="-940803" y="-7745013"/>
            <a:chExt cx="7138127" cy="4270756"/>
          </a:xfrm>
        </p:grpSpPr>
        <p:sp>
          <p:nvSpPr>
            <p:cNvPr id="51" name="Rectangle 50">
              <a:extLst>
                <a:ext uri="{FF2B5EF4-FFF2-40B4-BE49-F238E27FC236}">
                  <a16:creationId xmlns:a16="http://schemas.microsoft.com/office/drawing/2014/main" id="{653A4723-4DCC-3CE2-D553-64DF751A5406}"/>
                </a:ext>
              </a:extLst>
            </p:cNvPr>
            <p:cNvSpPr/>
            <p:nvPr/>
          </p:nvSpPr>
          <p:spPr>
            <a:xfrm rot="5400000">
              <a:off x="209846" y="-5667688"/>
              <a:ext cx="1182340" cy="3204522"/>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43B6AE2C-FCEA-358C-EB6D-8440A6531974}"/>
                </a:ext>
              </a:extLst>
            </p:cNvPr>
            <p:cNvSpPr txBox="1"/>
            <p:nvPr/>
          </p:nvSpPr>
          <p:spPr>
            <a:xfrm>
              <a:off x="-135078" y="-3927847"/>
              <a:ext cx="917851" cy="369332"/>
            </a:xfrm>
            <a:prstGeom prst="rect">
              <a:avLst/>
            </a:prstGeom>
            <a:noFill/>
          </p:spPr>
          <p:txBody>
            <a:bodyPr wrap="square" lIns="91440" tIns="45720" rIns="91440" bIns="45720"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212721"/>
                  </a:solidFill>
                  <a:effectLst/>
                  <a:uLnTx/>
                  <a:uFillTx/>
                  <a:latin typeface="Arial"/>
                  <a:ea typeface="+mn-ea"/>
                  <a:cs typeface="Arial"/>
                </a:rPr>
                <a:t>Cognitive Screening</a:t>
              </a:r>
              <a:endPar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grpSp>
          <p:nvGrpSpPr>
            <p:cNvPr id="54" name="Group 53">
              <a:extLst>
                <a:ext uri="{FF2B5EF4-FFF2-40B4-BE49-F238E27FC236}">
                  <a16:creationId xmlns:a16="http://schemas.microsoft.com/office/drawing/2014/main" id="{D3401E97-43D9-CA8F-7AA8-161590179D23}"/>
                </a:ext>
              </a:extLst>
            </p:cNvPr>
            <p:cNvGrpSpPr/>
            <p:nvPr/>
          </p:nvGrpSpPr>
          <p:grpSpPr>
            <a:xfrm>
              <a:off x="1527326" y="-7411589"/>
              <a:ext cx="4669998" cy="3844902"/>
              <a:chOff x="1699635" y="1064849"/>
              <a:chExt cx="4669998" cy="3844902"/>
            </a:xfrm>
          </p:grpSpPr>
          <p:sp>
            <p:nvSpPr>
              <p:cNvPr id="56" name="TextBox 55">
                <a:extLst>
                  <a:ext uri="{FF2B5EF4-FFF2-40B4-BE49-F238E27FC236}">
                    <a16:creationId xmlns:a16="http://schemas.microsoft.com/office/drawing/2014/main" id="{7BC55A59-4BA4-6035-53AE-B90BA1D26698}"/>
                  </a:ext>
                </a:extLst>
              </p:cNvPr>
              <p:cNvSpPr txBox="1"/>
              <p:nvPr/>
            </p:nvSpPr>
            <p:spPr>
              <a:xfrm>
                <a:off x="1699635" y="4540419"/>
                <a:ext cx="950783" cy="369332"/>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Routine Bloodwork</a:t>
                </a:r>
              </a:p>
            </p:txBody>
          </p:sp>
          <p:pic>
            <p:nvPicPr>
              <p:cNvPr id="57" name="Graphic 56">
                <a:extLst>
                  <a:ext uri="{FF2B5EF4-FFF2-40B4-BE49-F238E27FC236}">
                    <a16:creationId xmlns:a16="http://schemas.microsoft.com/office/drawing/2014/main" id="{F4FB1EF8-415B-987B-128B-6E6EDC1E7A6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94883" y="4139547"/>
                <a:ext cx="369332" cy="369332"/>
              </a:xfrm>
              <a:prstGeom prst="rect">
                <a:avLst/>
              </a:prstGeom>
            </p:spPr>
          </p:pic>
          <p:sp>
            <p:nvSpPr>
              <p:cNvPr id="1084" name="TextBox 1083">
                <a:extLst>
                  <a:ext uri="{FF2B5EF4-FFF2-40B4-BE49-F238E27FC236}">
                    <a16:creationId xmlns:a16="http://schemas.microsoft.com/office/drawing/2014/main" id="{476009E7-CBF3-1D7B-D9E2-6D62C096F345}"/>
                  </a:ext>
                </a:extLst>
              </p:cNvPr>
              <p:cNvSpPr txBox="1"/>
              <p:nvPr/>
            </p:nvSpPr>
            <p:spPr>
              <a:xfrm>
                <a:off x="5418850" y="1064849"/>
                <a:ext cx="950783" cy="369332"/>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Routine Bloodwork</a:t>
                </a:r>
              </a:p>
            </p:txBody>
          </p:sp>
        </p:grpSp>
        <p:sp>
          <p:nvSpPr>
            <p:cNvPr id="58" name="TextBox 57">
              <a:extLst>
                <a:ext uri="{FF2B5EF4-FFF2-40B4-BE49-F238E27FC236}">
                  <a16:creationId xmlns:a16="http://schemas.microsoft.com/office/drawing/2014/main" id="{3BB93AD9-19E5-272E-21B3-9BFC54126C7C}"/>
                </a:ext>
              </a:extLst>
            </p:cNvPr>
            <p:cNvSpPr txBox="1"/>
            <p:nvPr/>
          </p:nvSpPr>
          <p:spPr>
            <a:xfrm>
              <a:off x="500688" y="-3936019"/>
              <a:ext cx="1342710" cy="369332"/>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Depression Screening</a:t>
              </a:r>
            </a:p>
          </p:txBody>
        </p:sp>
        <p:sp>
          <p:nvSpPr>
            <p:cNvPr id="59" name="TextBox 58">
              <a:extLst>
                <a:ext uri="{FF2B5EF4-FFF2-40B4-BE49-F238E27FC236}">
                  <a16:creationId xmlns:a16="http://schemas.microsoft.com/office/drawing/2014/main" id="{A6B5809B-3A5C-F2C0-267F-98151E0CF20D}"/>
                </a:ext>
              </a:extLst>
            </p:cNvPr>
            <p:cNvSpPr txBox="1"/>
            <p:nvPr/>
          </p:nvSpPr>
          <p:spPr>
            <a:xfrm>
              <a:off x="-940803" y="-3936019"/>
              <a:ext cx="1062459" cy="369332"/>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Functional Screening</a:t>
              </a:r>
            </a:p>
          </p:txBody>
        </p:sp>
        <p:pic>
          <p:nvPicPr>
            <p:cNvPr id="60" name="Graphic 59" descr="Rain with solid fill">
              <a:extLst>
                <a:ext uri="{FF2B5EF4-FFF2-40B4-BE49-F238E27FC236}">
                  <a16:creationId xmlns:a16="http://schemas.microsoft.com/office/drawing/2014/main" id="{341E91D1-431D-144E-CB67-FAE21D2EA00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31927" y="-4370484"/>
              <a:ext cx="436519" cy="436519"/>
            </a:xfrm>
            <a:prstGeom prst="rect">
              <a:avLst/>
            </a:prstGeom>
          </p:spPr>
        </p:pic>
        <p:pic>
          <p:nvPicPr>
            <p:cNvPr id="61" name="Graphic 60" descr="Puzzle pieces with solid fill">
              <a:extLst>
                <a:ext uri="{FF2B5EF4-FFF2-40B4-BE49-F238E27FC236}">
                  <a16:creationId xmlns:a16="http://schemas.microsoft.com/office/drawing/2014/main" id="{8BBCC275-F361-9CD1-20EE-96259579CD5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21878" y="-4382340"/>
              <a:ext cx="406433" cy="406433"/>
            </a:xfrm>
            <a:prstGeom prst="rect">
              <a:avLst/>
            </a:prstGeom>
          </p:spPr>
        </p:pic>
        <p:sp>
          <p:nvSpPr>
            <p:cNvPr id="62" name="TextBox 61">
              <a:extLst>
                <a:ext uri="{FF2B5EF4-FFF2-40B4-BE49-F238E27FC236}">
                  <a16:creationId xmlns:a16="http://schemas.microsoft.com/office/drawing/2014/main" id="{A2D0F60F-64B8-DB0A-C28E-54BB5E98A1CD}"/>
                </a:ext>
              </a:extLst>
            </p:cNvPr>
            <p:cNvSpPr txBox="1"/>
            <p:nvPr/>
          </p:nvSpPr>
          <p:spPr>
            <a:xfrm>
              <a:off x="-561921" y="-4603759"/>
              <a:ext cx="2846399" cy="216982"/>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1"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Initial Workup</a:t>
              </a:r>
            </a:p>
          </p:txBody>
        </p:sp>
        <p:pic>
          <p:nvPicPr>
            <p:cNvPr id="63" name="Graphic 62" descr="Move with solid fill">
              <a:extLst>
                <a:ext uri="{FF2B5EF4-FFF2-40B4-BE49-F238E27FC236}">
                  <a16:creationId xmlns:a16="http://schemas.microsoft.com/office/drawing/2014/main" id="{D9C1244F-0325-6279-1127-22604BCD4DA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26084" y="-4370605"/>
              <a:ext cx="436761" cy="436761"/>
            </a:xfrm>
            <a:prstGeom prst="rect">
              <a:avLst/>
            </a:prstGeom>
          </p:spPr>
        </p:pic>
        <p:pic>
          <p:nvPicPr>
            <p:cNvPr id="1083" name="Graphic 1082" descr="Move with solid fill">
              <a:extLst>
                <a:ext uri="{FF2B5EF4-FFF2-40B4-BE49-F238E27FC236}">
                  <a16:creationId xmlns:a16="http://schemas.microsoft.com/office/drawing/2014/main" id="{ABC07B97-A383-3C1E-344E-C33D6E9CB07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890273" y="-7745013"/>
              <a:ext cx="347790" cy="347790"/>
            </a:xfrm>
            <a:prstGeom prst="rect">
              <a:avLst/>
            </a:prstGeom>
          </p:spPr>
        </p:pic>
      </p:grpSp>
      <p:cxnSp>
        <p:nvCxnSpPr>
          <p:cNvPr id="1024" name="Straight Arrow Connector 1023">
            <a:extLst>
              <a:ext uri="{FF2B5EF4-FFF2-40B4-BE49-F238E27FC236}">
                <a16:creationId xmlns:a16="http://schemas.microsoft.com/office/drawing/2014/main" id="{FA957627-F032-8F3F-BF99-9D8759670F6E}"/>
              </a:ext>
            </a:extLst>
          </p:cNvPr>
          <p:cNvCxnSpPr>
            <a:cxnSpLocks/>
          </p:cNvCxnSpPr>
          <p:nvPr/>
        </p:nvCxnSpPr>
        <p:spPr>
          <a:xfrm flipV="1">
            <a:off x="3001376" y="4707924"/>
            <a:ext cx="0" cy="354824"/>
          </a:xfrm>
          <a:prstGeom prst="straightConnector1">
            <a:avLst/>
          </a:prstGeom>
          <a:noFill/>
          <a:ln w="12700" cap="flat" cmpd="sng" algn="ctr">
            <a:solidFill>
              <a:schemeClr val="tx1"/>
            </a:solidFill>
            <a:prstDash val="solid"/>
            <a:miter lim="800000"/>
            <a:tailEnd type="triangle"/>
          </a:ln>
          <a:effectLst/>
        </p:spPr>
      </p:cxnSp>
      <p:cxnSp>
        <p:nvCxnSpPr>
          <p:cNvPr id="1031" name="Straight Arrow Connector 1030">
            <a:extLst>
              <a:ext uri="{FF2B5EF4-FFF2-40B4-BE49-F238E27FC236}">
                <a16:creationId xmlns:a16="http://schemas.microsoft.com/office/drawing/2014/main" id="{AE6EBD47-ABD7-7FE8-E7A8-DFF5F84869A9}"/>
              </a:ext>
            </a:extLst>
          </p:cNvPr>
          <p:cNvCxnSpPr>
            <a:cxnSpLocks/>
          </p:cNvCxnSpPr>
          <p:nvPr/>
        </p:nvCxnSpPr>
        <p:spPr>
          <a:xfrm>
            <a:off x="9648891" y="2233401"/>
            <a:ext cx="498911" cy="0"/>
          </a:xfrm>
          <a:prstGeom prst="straightConnector1">
            <a:avLst/>
          </a:prstGeom>
          <a:noFill/>
          <a:ln w="12700" cap="flat" cmpd="sng" algn="ctr">
            <a:solidFill>
              <a:schemeClr val="tx1"/>
            </a:solidFill>
            <a:prstDash val="solid"/>
            <a:miter lim="800000"/>
            <a:tailEnd type="triangle"/>
          </a:ln>
          <a:effectLst/>
        </p:spPr>
      </p:cxnSp>
      <p:sp>
        <p:nvSpPr>
          <p:cNvPr id="1047" name="Oval 1046">
            <a:extLst>
              <a:ext uri="{FF2B5EF4-FFF2-40B4-BE49-F238E27FC236}">
                <a16:creationId xmlns:a16="http://schemas.microsoft.com/office/drawing/2014/main" id="{AD0132D2-F848-7B2E-C461-8F7A42A00DAF}"/>
              </a:ext>
            </a:extLst>
          </p:cNvPr>
          <p:cNvSpPr/>
          <p:nvPr/>
        </p:nvSpPr>
        <p:spPr>
          <a:xfrm>
            <a:off x="8896017" y="1077723"/>
            <a:ext cx="274320" cy="274320"/>
          </a:xfrm>
          <a:prstGeom prst="ellipse">
            <a:avLst/>
          </a:prstGeom>
          <a:solidFill>
            <a:srgbClr val="4B9CFF"/>
          </a:solidFill>
          <a:ln w="19050" cap="flat" cmpd="sng" algn="ctr">
            <a:solidFill>
              <a:srgbClr val="FFFFFF"/>
            </a:solidFill>
            <a:prstDash val="solid"/>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ea typeface="ヒラギノ角ゴ ProN W3"/>
                <a:cs typeface="Arial" panose="020B0604020202020204" pitchFamily="34" charset="0"/>
              </a:rPr>
              <a:t>3</a:t>
            </a:r>
          </a:p>
        </p:txBody>
      </p:sp>
      <p:sp>
        <p:nvSpPr>
          <p:cNvPr id="1049" name="Rectangle 1048">
            <a:extLst>
              <a:ext uri="{FF2B5EF4-FFF2-40B4-BE49-F238E27FC236}">
                <a16:creationId xmlns:a16="http://schemas.microsoft.com/office/drawing/2014/main" id="{390897BF-FB76-84E4-9BE8-DBBB860D00C7}"/>
              </a:ext>
            </a:extLst>
          </p:cNvPr>
          <p:cNvSpPr/>
          <p:nvPr/>
        </p:nvSpPr>
        <p:spPr>
          <a:xfrm>
            <a:off x="4849301" y="1757174"/>
            <a:ext cx="3566939" cy="1075780"/>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50" name="TextBox 1049">
            <a:extLst>
              <a:ext uri="{FF2B5EF4-FFF2-40B4-BE49-F238E27FC236}">
                <a16:creationId xmlns:a16="http://schemas.microsoft.com/office/drawing/2014/main" id="{5953BDA7-F45F-56B1-A362-29FE32375B7D}"/>
              </a:ext>
            </a:extLst>
          </p:cNvPr>
          <p:cNvSpPr txBox="1"/>
          <p:nvPr/>
        </p:nvSpPr>
        <p:spPr>
          <a:xfrm>
            <a:off x="5803432" y="2290752"/>
            <a:ext cx="917851" cy="466281"/>
          </a:xfrm>
          <a:prstGeom prst="rect">
            <a:avLst/>
          </a:prstGeom>
          <a:noFill/>
        </p:spPr>
        <p:txBody>
          <a:bodyPr wrap="square" lIns="91440" tIns="45720" rIns="91440" bIns="45720"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a:ln>
                  <a:noFill/>
                </a:ln>
                <a:solidFill>
                  <a:srgbClr val="212721"/>
                </a:solidFill>
                <a:effectLst/>
                <a:uLnTx/>
                <a:uFillTx/>
                <a:latin typeface="Arial"/>
                <a:ea typeface="+mn-ea"/>
                <a:cs typeface="Arial"/>
              </a:rPr>
              <a:t>Cognitive and Functional Screening</a:t>
            </a:r>
            <a:endParaRPr kumimoji="0" lang="en-US"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sp>
        <p:nvSpPr>
          <p:cNvPr id="1052" name="TextBox 1051">
            <a:extLst>
              <a:ext uri="{FF2B5EF4-FFF2-40B4-BE49-F238E27FC236}">
                <a16:creationId xmlns:a16="http://schemas.microsoft.com/office/drawing/2014/main" id="{F12DA510-C9FC-CC68-FB87-DBE64BB85ED5}"/>
              </a:ext>
            </a:extLst>
          </p:cNvPr>
          <p:cNvSpPr txBox="1"/>
          <p:nvPr/>
        </p:nvSpPr>
        <p:spPr>
          <a:xfrm>
            <a:off x="7317728" y="2298562"/>
            <a:ext cx="1149185" cy="466281"/>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Brain 3T-MRI / CT Scan</a:t>
            </a:r>
            <a:r>
              <a:rPr kumimoji="0" lang="en-US"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(If Not Already Acquired)</a:t>
            </a:r>
          </a:p>
        </p:txBody>
      </p:sp>
      <p:grpSp>
        <p:nvGrpSpPr>
          <p:cNvPr id="1054" name="Group 1053">
            <a:extLst>
              <a:ext uri="{FF2B5EF4-FFF2-40B4-BE49-F238E27FC236}">
                <a16:creationId xmlns:a16="http://schemas.microsoft.com/office/drawing/2014/main" id="{742044E9-735C-E070-812A-3B2CA486A3CC}"/>
              </a:ext>
            </a:extLst>
          </p:cNvPr>
          <p:cNvGrpSpPr/>
          <p:nvPr/>
        </p:nvGrpSpPr>
        <p:grpSpPr>
          <a:xfrm>
            <a:off x="6625178" y="3111716"/>
            <a:ext cx="1039225" cy="715466"/>
            <a:chOff x="6224034" y="2179703"/>
            <a:chExt cx="1039225" cy="715466"/>
          </a:xfrm>
        </p:grpSpPr>
        <p:sp>
          <p:nvSpPr>
            <p:cNvPr id="1055" name="TextBox 1054">
              <a:extLst>
                <a:ext uri="{FF2B5EF4-FFF2-40B4-BE49-F238E27FC236}">
                  <a16:creationId xmlns:a16="http://schemas.microsoft.com/office/drawing/2014/main" id="{2633814D-3B4A-ABBE-912F-4BACB02E6A2F}"/>
                </a:ext>
              </a:extLst>
            </p:cNvPr>
            <p:cNvSpPr txBox="1"/>
            <p:nvPr/>
          </p:nvSpPr>
          <p:spPr>
            <a:xfrm>
              <a:off x="6224034" y="2553537"/>
              <a:ext cx="1039225" cy="3416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Confirmatory CSF / PET</a:t>
              </a:r>
            </a:p>
          </p:txBody>
        </p:sp>
        <p:pic>
          <p:nvPicPr>
            <p:cNvPr id="1056" name="Graphic 1055">
              <a:extLst>
                <a:ext uri="{FF2B5EF4-FFF2-40B4-BE49-F238E27FC236}">
                  <a16:creationId xmlns:a16="http://schemas.microsoft.com/office/drawing/2014/main" id="{C6FE2D6E-E06F-390C-701E-1C99855C141C}"/>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720236" y="2179703"/>
              <a:ext cx="352329" cy="352329"/>
            </a:xfrm>
            <a:prstGeom prst="rect">
              <a:avLst/>
            </a:prstGeom>
          </p:spPr>
        </p:pic>
        <p:pic>
          <p:nvPicPr>
            <p:cNvPr id="1057" name="Graphic 1056">
              <a:extLst>
                <a:ext uri="{FF2B5EF4-FFF2-40B4-BE49-F238E27FC236}">
                  <a16:creationId xmlns:a16="http://schemas.microsoft.com/office/drawing/2014/main" id="{B11D8D15-D408-0BD7-944F-EF7F01B93574}"/>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408038" y="2209618"/>
              <a:ext cx="306896" cy="306896"/>
            </a:xfrm>
            <a:prstGeom prst="rect">
              <a:avLst/>
            </a:prstGeom>
          </p:spPr>
        </p:pic>
      </p:grpSp>
      <p:grpSp>
        <p:nvGrpSpPr>
          <p:cNvPr id="1058" name="Group 1057">
            <a:extLst>
              <a:ext uri="{FF2B5EF4-FFF2-40B4-BE49-F238E27FC236}">
                <a16:creationId xmlns:a16="http://schemas.microsoft.com/office/drawing/2014/main" id="{AE142CA5-13D7-4B1F-BCBB-D6C7123A454F}"/>
              </a:ext>
            </a:extLst>
          </p:cNvPr>
          <p:cNvGrpSpPr/>
          <p:nvPr/>
        </p:nvGrpSpPr>
        <p:grpSpPr>
          <a:xfrm>
            <a:off x="5187758" y="3046583"/>
            <a:ext cx="785770" cy="783513"/>
            <a:chOff x="2914683" y="5259689"/>
            <a:chExt cx="785770" cy="783513"/>
          </a:xfrm>
        </p:grpSpPr>
        <p:pic>
          <p:nvPicPr>
            <p:cNvPr id="1059" name="Graphic 1058">
              <a:extLst>
                <a:ext uri="{FF2B5EF4-FFF2-40B4-BE49-F238E27FC236}">
                  <a16:creationId xmlns:a16="http://schemas.microsoft.com/office/drawing/2014/main" id="{24F36F30-2AD6-BF87-A03E-0D44ECC385C7}"/>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120741" y="5259689"/>
              <a:ext cx="373655" cy="373655"/>
            </a:xfrm>
            <a:prstGeom prst="rect">
              <a:avLst/>
            </a:prstGeom>
          </p:spPr>
        </p:pic>
        <p:sp>
          <p:nvSpPr>
            <p:cNvPr id="1060" name="TextBox 1059">
              <a:extLst>
                <a:ext uri="{FF2B5EF4-FFF2-40B4-BE49-F238E27FC236}">
                  <a16:creationId xmlns:a16="http://schemas.microsoft.com/office/drawing/2014/main" id="{2705D891-33CD-4527-F68C-D94B5EC2ED69}"/>
                </a:ext>
              </a:extLst>
            </p:cNvPr>
            <p:cNvSpPr txBox="1"/>
            <p:nvPr/>
          </p:nvSpPr>
          <p:spPr>
            <a:xfrm>
              <a:off x="2914683" y="5701570"/>
              <a:ext cx="785770" cy="341632"/>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AD BBM</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Test</a:t>
              </a:r>
            </a:p>
          </p:txBody>
        </p:sp>
      </p:grpSp>
      <p:cxnSp>
        <p:nvCxnSpPr>
          <p:cNvPr id="1061" name="Straight Arrow Connector 1060">
            <a:extLst>
              <a:ext uri="{FF2B5EF4-FFF2-40B4-BE49-F238E27FC236}">
                <a16:creationId xmlns:a16="http://schemas.microsoft.com/office/drawing/2014/main" id="{AC146D15-2B1B-97CE-B1C0-6B9B00D817CB}"/>
              </a:ext>
            </a:extLst>
          </p:cNvPr>
          <p:cNvCxnSpPr>
            <a:cxnSpLocks/>
          </p:cNvCxnSpPr>
          <p:nvPr/>
        </p:nvCxnSpPr>
        <p:spPr>
          <a:xfrm>
            <a:off x="3862532" y="4040061"/>
            <a:ext cx="403865" cy="0"/>
          </a:xfrm>
          <a:prstGeom prst="straightConnector1">
            <a:avLst/>
          </a:prstGeom>
          <a:noFill/>
          <a:ln w="12700" cap="flat" cmpd="sng" algn="ctr">
            <a:solidFill>
              <a:schemeClr val="tx1"/>
            </a:solidFill>
            <a:prstDash val="solid"/>
            <a:miter lim="800000"/>
            <a:tailEnd type="triangle"/>
          </a:ln>
          <a:effectLst/>
        </p:spPr>
      </p:cxnSp>
      <p:cxnSp>
        <p:nvCxnSpPr>
          <p:cNvPr id="1064" name="Straight Arrow Connector 1063">
            <a:extLst>
              <a:ext uri="{FF2B5EF4-FFF2-40B4-BE49-F238E27FC236}">
                <a16:creationId xmlns:a16="http://schemas.microsoft.com/office/drawing/2014/main" id="{38CCDF94-CDAD-7444-4660-E67A41530D88}"/>
              </a:ext>
            </a:extLst>
          </p:cNvPr>
          <p:cNvCxnSpPr>
            <a:cxnSpLocks/>
          </p:cNvCxnSpPr>
          <p:nvPr/>
        </p:nvCxnSpPr>
        <p:spPr>
          <a:xfrm>
            <a:off x="5993345" y="3281549"/>
            <a:ext cx="557901" cy="0"/>
          </a:xfrm>
          <a:prstGeom prst="straightConnector1">
            <a:avLst/>
          </a:prstGeom>
          <a:noFill/>
          <a:ln w="12700" cap="flat" cmpd="sng" algn="ctr">
            <a:solidFill>
              <a:schemeClr val="tx1"/>
            </a:solidFill>
            <a:prstDash val="solid"/>
            <a:miter lim="800000"/>
            <a:tailEnd type="triangle"/>
          </a:ln>
          <a:effectLst/>
        </p:spPr>
      </p:cxnSp>
      <p:sp>
        <p:nvSpPr>
          <p:cNvPr id="1065" name="TextBox 1064">
            <a:extLst>
              <a:ext uri="{FF2B5EF4-FFF2-40B4-BE49-F238E27FC236}">
                <a16:creationId xmlns:a16="http://schemas.microsoft.com/office/drawing/2014/main" id="{DBE5A577-6E17-3E69-64C9-1B8B765F5522}"/>
              </a:ext>
            </a:extLst>
          </p:cNvPr>
          <p:cNvSpPr txBox="1"/>
          <p:nvPr/>
        </p:nvSpPr>
        <p:spPr>
          <a:xfrm>
            <a:off x="5891244" y="3383767"/>
            <a:ext cx="777895" cy="4247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 A</a:t>
            </a:r>
            <a:r>
              <a:rPr kumimoji="0" lang="el-GR"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β</a:t>
            </a: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 OR Ambiguous Result</a:t>
            </a:r>
          </a:p>
        </p:txBody>
      </p:sp>
      <p:cxnSp>
        <p:nvCxnSpPr>
          <p:cNvPr id="1077" name="Connector: Elbow 81">
            <a:extLst>
              <a:ext uri="{FF2B5EF4-FFF2-40B4-BE49-F238E27FC236}">
                <a16:creationId xmlns:a16="http://schemas.microsoft.com/office/drawing/2014/main" id="{DCF68281-3738-2CA7-4655-0ABF7DB82A86}"/>
              </a:ext>
            </a:extLst>
          </p:cNvPr>
          <p:cNvCxnSpPr>
            <a:cxnSpLocks/>
          </p:cNvCxnSpPr>
          <p:nvPr/>
        </p:nvCxnSpPr>
        <p:spPr>
          <a:xfrm rot="5400000" flipH="1" flipV="1">
            <a:off x="8372155" y="2278685"/>
            <a:ext cx="755090" cy="450098"/>
          </a:xfrm>
          <a:prstGeom prst="bentConnector2">
            <a:avLst/>
          </a:prstGeom>
          <a:noFill/>
          <a:ln w="12700" cap="flat" cmpd="sng" algn="ctr">
            <a:solidFill>
              <a:schemeClr val="tx1"/>
            </a:solidFill>
            <a:prstDash val="solid"/>
            <a:miter lim="800000"/>
            <a:tailEnd type="triangle"/>
          </a:ln>
          <a:effectLst/>
        </p:spPr>
      </p:cxnSp>
      <p:sp>
        <p:nvSpPr>
          <p:cNvPr id="1079" name="TextBox 1078">
            <a:extLst>
              <a:ext uri="{FF2B5EF4-FFF2-40B4-BE49-F238E27FC236}">
                <a16:creationId xmlns:a16="http://schemas.microsoft.com/office/drawing/2014/main" id="{EB4D7684-1D22-1469-E824-10431B162AF9}"/>
              </a:ext>
            </a:extLst>
          </p:cNvPr>
          <p:cNvSpPr txBox="1"/>
          <p:nvPr/>
        </p:nvSpPr>
        <p:spPr>
          <a:xfrm>
            <a:off x="7181758" y="3423040"/>
            <a:ext cx="1245875" cy="203133"/>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A</a:t>
            </a:r>
            <a:r>
              <a:rPr kumimoji="0" lang="el-GR"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β</a:t>
            </a: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a:t>
            </a:r>
          </a:p>
        </p:txBody>
      </p:sp>
      <p:sp>
        <p:nvSpPr>
          <p:cNvPr id="1082" name="TextBox 1081">
            <a:extLst>
              <a:ext uri="{FF2B5EF4-FFF2-40B4-BE49-F238E27FC236}">
                <a16:creationId xmlns:a16="http://schemas.microsoft.com/office/drawing/2014/main" id="{39280A8E-7557-BC20-2D80-D53E6FC51234}"/>
              </a:ext>
            </a:extLst>
          </p:cNvPr>
          <p:cNvSpPr txBox="1"/>
          <p:nvPr/>
        </p:nvSpPr>
        <p:spPr>
          <a:xfrm>
            <a:off x="7924561" y="3443913"/>
            <a:ext cx="1383498" cy="466281"/>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12721"/>
                </a:solidFill>
                <a:effectLst/>
                <a:uLnTx/>
                <a:uFillTx/>
                <a:latin typeface="Arial" panose="020B0604020202020204" pitchFamily="34" charset="0"/>
                <a:ea typeface="+mn-ea"/>
                <a:cs typeface="Arial" panose="020B0604020202020204" pitchFamily="34" charset="0"/>
              </a:rPr>
              <a:t>Results Discussed with Patient, Education, &amp; Treatment Decision</a:t>
            </a:r>
          </a:p>
        </p:txBody>
      </p:sp>
      <p:sp>
        <p:nvSpPr>
          <p:cNvPr id="1090" name="TextBox 1089">
            <a:extLst>
              <a:ext uri="{FF2B5EF4-FFF2-40B4-BE49-F238E27FC236}">
                <a16:creationId xmlns:a16="http://schemas.microsoft.com/office/drawing/2014/main" id="{C4FC9F4E-3626-AFDB-DF80-1B46AEAC3366}"/>
              </a:ext>
            </a:extLst>
          </p:cNvPr>
          <p:cNvSpPr txBox="1"/>
          <p:nvPr/>
        </p:nvSpPr>
        <p:spPr>
          <a:xfrm>
            <a:off x="4813195" y="2288961"/>
            <a:ext cx="1062459" cy="341632"/>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Detailed History and Exam</a:t>
            </a:r>
          </a:p>
        </p:txBody>
      </p:sp>
      <p:pic>
        <p:nvPicPr>
          <p:cNvPr id="1091" name="Graphic 1090">
            <a:extLst>
              <a:ext uri="{FF2B5EF4-FFF2-40B4-BE49-F238E27FC236}">
                <a16:creationId xmlns:a16="http://schemas.microsoft.com/office/drawing/2014/main" id="{31EF8D6F-3F65-5969-656C-5B4C528583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86764" y="1911686"/>
            <a:ext cx="344838" cy="344838"/>
          </a:xfrm>
          <a:prstGeom prst="rect">
            <a:avLst/>
          </a:prstGeom>
        </p:spPr>
      </p:pic>
      <p:grpSp>
        <p:nvGrpSpPr>
          <p:cNvPr id="1093" name="Group 1092">
            <a:extLst>
              <a:ext uri="{FF2B5EF4-FFF2-40B4-BE49-F238E27FC236}">
                <a16:creationId xmlns:a16="http://schemas.microsoft.com/office/drawing/2014/main" id="{67470B44-B5CB-1357-E143-394AA50437AA}"/>
              </a:ext>
            </a:extLst>
          </p:cNvPr>
          <p:cNvGrpSpPr/>
          <p:nvPr/>
        </p:nvGrpSpPr>
        <p:grpSpPr>
          <a:xfrm>
            <a:off x="7332255" y="4003574"/>
            <a:ext cx="1089704" cy="713905"/>
            <a:chOff x="6804253" y="4427501"/>
            <a:chExt cx="1089704" cy="713905"/>
          </a:xfrm>
        </p:grpSpPr>
        <p:pic>
          <p:nvPicPr>
            <p:cNvPr id="1094" name="Graphic 1093" descr="DNA with solid fill">
              <a:extLst>
                <a:ext uri="{FF2B5EF4-FFF2-40B4-BE49-F238E27FC236}">
                  <a16:creationId xmlns:a16="http://schemas.microsoft.com/office/drawing/2014/main" id="{789363D6-98ED-4185-B858-12C143F19F99}"/>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197314" y="4427501"/>
              <a:ext cx="303582" cy="303582"/>
            </a:xfrm>
            <a:prstGeom prst="rect">
              <a:avLst/>
            </a:prstGeom>
          </p:spPr>
        </p:pic>
        <p:sp>
          <p:nvSpPr>
            <p:cNvPr id="1096" name="TextBox 1095">
              <a:extLst>
                <a:ext uri="{FF2B5EF4-FFF2-40B4-BE49-F238E27FC236}">
                  <a16:creationId xmlns:a16="http://schemas.microsoft.com/office/drawing/2014/main" id="{A24F4B16-84A6-8951-B76A-97AE51917762}"/>
                </a:ext>
              </a:extLst>
            </p:cNvPr>
            <p:cNvSpPr txBox="1"/>
            <p:nvPr/>
          </p:nvSpPr>
          <p:spPr>
            <a:xfrm>
              <a:off x="6804253" y="4799774"/>
              <a:ext cx="1089704" cy="341632"/>
            </a:xfrm>
            <a:prstGeom prst="rect">
              <a:avLst/>
            </a:prstGeom>
            <a:noFill/>
          </p:spPr>
          <p:txBody>
            <a:bodyPr wrap="square" rtlCol="0" anchor="ctr">
              <a:spAutoFit/>
            </a:bodyPr>
            <a:lstStyle>
              <a:defPPr>
                <a:defRPr lang="en-US"/>
              </a:defPPr>
              <a:lvl1pPr marR="0" lvl="0" indent="0" algn="ctr" fontAlgn="auto">
                <a:lnSpc>
                  <a:spcPct val="100000"/>
                </a:lnSpc>
                <a:spcBef>
                  <a:spcPts val="0"/>
                </a:spcBef>
                <a:spcAft>
                  <a:spcPts val="0"/>
                </a:spcAft>
                <a:buClrTx/>
                <a:buSzTx/>
                <a:buFontTx/>
                <a:buNone/>
                <a:tabLst/>
                <a:defRPr kumimoji="0" sz="1000" b="0" i="0" u="none" strike="noStrike" kern="0" cap="none" spc="0" normalizeH="0" baseline="0">
                  <a:ln>
                    <a:noFill/>
                  </a:ln>
                  <a:solidFill>
                    <a:srgbClr val="212721"/>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sym typeface="Wingdings" panose="05000000000000000000" pitchFamily="2" charset="2"/>
                </a:rPr>
                <a:t>[Optional] APOE genotyping</a:t>
              </a:r>
              <a:endParaRPr kumimoji="0" lang="en-US" sz="900" b="0" i="0" u="none" strike="noStrike" kern="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grpSp>
      <p:pic>
        <p:nvPicPr>
          <p:cNvPr id="1103" name="Graphic 1102" descr="Right And Left Brain with solid fill">
            <a:extLst>
              <a:ext uri="{FF2B5EF4-FFF2-40B4-BE49-F238E27FC236}">
                <a16:creationId xmlns:a16="http://schemas.microsoft.com/office/drawing/2014/main" id="{F1FB5F70-9FA4-B0B6-A7B6-0A10576BFEB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7690276" y="1880953"/>
            <a:ext cx="343724" cy="375571"/>
          </a:xfrm>
          <a:prstGeom prst="rect">
            <a:avLst/>
          </a:prstGeom>
        </p:spPr>
      </p:pic>
      <p:pic>
        <p:nvPicPr>
          <p:cNvPr id="1104" name="Graphic 1103" descr="Puzzle pieces with solid fill">
            <a:extLst>
              <a:ext uri="{FF2B5EF4-FFF2-40B4-BE49-F238E27FC236}">
                <a16:creationId xmlns:a16="http://schemas.microsoft.com/office/drawing/2014/main" id="{8877BC20-0C6A-5AE5-15AA-0172D63BA74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957166" y="1850147"/>
            <a:ext cx="315129" cy="315129"/>
          </a:xfrm>
          <a:prstGeom prst="rect">
            <a:avLst/>
          </a:prstGeom>
        </p:spPr>
      </p:pic>
      <p:cxnSp>
        <p:nvCxnSpPr>
          <p:cNvPr id="1105" name="Connector: Elbow 106">
            <a:extLst>
              <a:ext uri="{FF2B5EF4-FFF2-40B4-BE49-F238E27FC236}">
                <a16:creationId xmlns:a16="http://schemas.microsoft.com/office/drawing/2014/main" id="{E3DB80B7-CFE1-A90F-37EE-AA3271AD5EEA}"/>
              </a:ext>
            </a:extLst>
          </p:cNvPr>
          <p:cNvCxnSpPr>
            <a:cxnSpLocks/>
            <a:endCxn id="1049" idx="0"/>
          </p:cNvCxnSpPr>
          <p:nvPr/>
        </p:nvCxnSpPr>
        <p:spPr>
          <a:xfrm>
            <a:off x="2496857" y="1622067"/>
            <a:ext cx="4135914" cy="135107"/>
          </a:xfrm>
          <a:prstGeom prst="bentConnector2">
            <a:avLst/>
          </a:prstGeom>
          <a:noFill/>
          <a:ln w="12700" cap="flat" cmpd="sng" algn="ctr">
            <a:solidFill>
              <a:schemeClr val="bg1">
                <a:lumMod val="50000"/>
              </a:schemeClr>
            </a:solidFill>
            <a:prstDash val="dash"/>
            <a:miter lim="800000"/>
            <a:tailEnd type="triangle"/>
          </a:ln>
          <a:effectLst/>
        </p:spPr>
      </p:cxnSp>
      <p:sp>
        <p:nvSpPr>
          <p:cNvPr id="1108" name="TextBox 1107">
            <a:extLst>
              <a:ext uri="{FF2B5EF4-FFF2-40B4-BE49-F238E27FC236}">
                <a16:creationId xmlns:a16="http://schemas.microsoft.com/office/drawing/2014/main" id="{59AC3F52-AB30-DA1F-4363-0F46E39048B0}"/>
              </a:ext>
            </a:extLst>
          </p:cNvPr>
          <p:cNvSpPr txBox="1"/>
          <p:nvPr/>
        </p:nvSpPr>
        <p:spPr>
          <a:xfrm>
            <a:off x="2442913" y="1612754"/>
            <a:ext cx="1475886" cy="203133"/>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Self Referral</a:t>
            </a:r>
          </a:p>
        </p:txBody>
      </p:sp>
      <p:sp>
        <p:nvSpPr>
          <p:cNvPr id="1109" name="TextBox 1108">
            <a:extLst>
              <a:ext uri="{FF2B5EF4-FFF2-40B4-BE49-F238E27FC236}">
                <a16:creationId xmlns:a16="http://schemas.microsoft.com/office/drawing/2014/main" id="{B24B3E86-4AF0-3B8A-D662-E53A52EF5B44}"/>
              </a:ext>
            </a:extLst>
          </p:cNvPr>
          <p:cNvSpPr txBox="1"/>
          <p:nvPr/>
        </p:nvSpPr>
        <p:spPr>
          <a:xfrm>
            <a:off x="10837202" y="5136283"/>
            <a:ext cx="1096837" cy="21698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lvl="0">
              <a:lnSpc>
                <a:spcPct val="90000"/>
              </a:lnSpc>
              <a:defRPr/>
            </a:pPr>
            <a:r>
              <a:rPr kumimoji="0" lang="en-US" sz="9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Treat Accordingly</a:t>
            </a:r>
          </a:p>
        </p:txBody>
      </p:sp>
      <p:pic>
        <p:nvPicPr>
          <p:cNvPr id="1110" name="Graphic 1109" descr="Medical with solid fill">
            <a:extLst>
              <a:ext uri="{FF2B5EF4-FFF2-40B4-BE49-F238E27FC236}">
                <a16:creationId xmlns:a16="http://schemas.microsoft.com/office/drawing/2014/main" id="{CB559452-0DCD-2520-2A63-62AC5A8068A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1173122" y="4646652"/>
            <a:ext cx="434074" cy="434074"/>
          </a:xfrm>
          <a:prstGeom prst="rect">
            <a:avLst/>
          </a:prstGeom>
        </p:spPr>
      </p:pic>
      <p:pic>
        <p:nvPicPr>
          <p:cNvPr id="1111" name="Graphic 1110" descr="Star with solid fill">
            <a:extLst>
              <a:ext uri="{FF2B5EF4-FFF2-40B4-BE49-F238E27FC236}">
                <a16:creationId xmlns:a16="http://schemas.microsoft.com/office/drawing/2014/main" id="{5A74DA27-EC9B-ED3C-625A-84800704F19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4329494" y="3667923"/>
            <a:ext cx="538662" cy="538662"/>
          </a:xfrm>
          <a:prstGeom prst="rect">
            <a:avLst/>
          </a:prstGeom>
        </p:spPr>
      </p:pic>
      <p:sp>
        <p:nvSpPr>
          <p:cNvPr id="1113" name="TextBox 1112">
            <a:extLst>
              <a:ext uri="{FF2B5EF4-FFF2-40B4-BE49-F238E27FC236}">
                <a16:creationId xmlns:a16="http://schemas.microsoft.com/office/drawing/2014/main" id="{BBFBF0D5-A400-8BEC-250A-2A582CCEEF05}"/>
              </a:ext>
            </a:extLst>
          </p:cNvPr>
          <p:cNvSpPr txBox="1"/>
          <p:nvPr/>
        </p:nvSpPr>
        <p:spPr>
          <a:xfrm>
            <a:off x="3900238" y="4259453"/>
            <a:ext cx="1437279" cy="3416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12721"/>
                </a:solidFill>
                <a:effectLst/>
                <a:uLnTx/>
                <a:uFillTx/>
                <a:latin typeface="Arial" panose="020B0604020202020204" pitchFamily="34" charset="0"/>
                <a:ea typeface="+mn-ea"/>
                <a:cs typeface="Arial" panose="020B0604020202020204" pitchFamily="34" charset="0"/>
              </a:rPr>
              <a:t>Discuss results and refer to </a:t>
            </a:r>
            <a:r>
              <a:rPr lang="en-US" sz="900" kern="0" dirty="0"/>
              <a:t>specialty care</a:t>
            </a:r>
            <a:endParaRPr kumimoji="0" lang="en-US" sz="900" b="0" i="0" u="none" strike="noStrike" kern="0" cap="none" spc="0" normalizeH="0" baseline="0" noProof="0" dirty="0">
              <a:ln>
                <a:noFill/>
              </a:ln>
              <a:solidFill>
                <a:srgbClr val="212721"/>
              </a:solidFill>
              <a:effectLst/>
              <a:uLnTx/>
              <a:uFillTx/>
              <a:latin typeface="Arial" panose="020B0604020202020204" pitchFamily="34" charset="0"/>
              <a:ea typeface="+mn-ea"/>
              <a:cs typeface="Arial" panose="020B0604020202020204" pitchFamily="34" charset="0"/>
            </a:endParaRPr>
          </a:p>
        </p:txBody>
      </p:sp>
      <p:sp>
        <p:nvSpPr>
          <p:cNvPr id="1115" name="TextBox 1114">
            <a:extLst>
              <a:ext uri="{FF2B5EF4-FFF2-40B4-BE49-F238E27FC236}">
                <a16:creationId xmlns:a16="http://schemas.microsoft.com/office/drawing/2014/main" id="{1C85BC8E-FF3A-DE81-C74B-C085EED93B1D}"/>
              </a:ext>
            </a:extLst>
          </p:cNvPr>
          <p:cNvSpPr txBox="1"/>
          <p:nvPr/>
        </p:nvSpPr>
        <p:spPr>
          <a:xfrm>
            <a:off x="3079646" y="2276265"/>
            <a:ext cx="1223962" cy="590931"/>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lvl="0">
              <a:lnSpc>
                <a:spcPct val="90000"/>
              </a:lnSpc>
              <a:defRPr/>
            </a:pPr>
            <a:r>
              <a:rPr lang="en-US" sz="900" dirty="0"/>
              <a:t>Maintain engagement during wait for specialty appointment</a:t>
            </a:r>
            <a:endParaRPr kumimoji="0" lang="en-US" sz="900" b="0" i="0" u="none" strike="noStrike" kern="0" cap="none" spc="0" normalizeH="0" baseline="0" noProof="0" dirty="0">
              <a:ln>
                <a:noFill/>
              </a:ln>
              <a:solidFill>
                <a:srgbClr val="212721"/>
              </a:solidFill>
              <a:effectLst/>
              <a:uLnTx/>
              <a:uFillTx/>
              <a:latin typeface="Arial" panose="020B0604020202020204" pitchFamily="34" charset="0"/>
              <a:ea typeface="+mn-ea"/>
              <a:cs typeface="Arial" panose="020B0604020202020204" pitchFamily="34" charset="0"/>
            </a:endParaRPr>
          </a:p>
        </p:txBody>
      </p:sp>
      <p:pic>
        <p:nvPicPr>
          <p:cNvPr id="1116" name="Graphic 1115" descr="Link with solid fill">
            <a:extLst>
              <a:ext uri="{FF2B5EF4-FFF2-40B4-BE49-F238E27FC236}">
                <a16:creationId xmlns:a16="http://schemas.microsoft.com/office/drawing/2014/main" id="{164466BE-85E1-0CFA-90FE-3D7337B71523}"/>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3462769" y="1838532"/>
            <a:ext cx="457200" cy="457200"/>
          </a:xfrm>
          <a:prstGeom prst="rect">
            <a:avLst/>
          </a:prstGeom>
        </p:spPr>
      </p:pic>
      <p:grpSp>
        <p:nvGrpSpPr>
          <p:cNvPr id="1145" name="Group 1144">
            <a:extLst>
              <a:ext uri="{FF2B5EF4-FFF2-40B4-BE49-F238E27FC236}">
                <a16:creationId xmlns:a16="http://schemas.microsoft.com/office/drawing/2014/main" id="{3C97C133-0E9A-318A-4FA8-AD7755CA0F3B}"/>
              </a:ext>
            </a:extLst>
          </p:cNvPr>
          <p:cNvGrpSpPr/>
          <p:nvPr/>
        </p:nvGrpSpPr>
        <p:grpSpPr>
          <a:xfrm>
            <a:off x="8679698" y="1966112"/>
            <a:ext cx="1045861" cy="781733"/>
            <a:chOff x="7820982" y="4832384"/>
            <a:chExt cx="1045861" cy="781733"/>
          </a:xfrm>
        </p:grpSpPr>
        <p:sp>
          <p:nvSpPr>
            <p:cNvPr id="1148" name="Rectangle 1147">
              <a:extLst>
                <a:ext uri="{FF2B5EF4-FFF2-40B4-BE49-F238E27FC236}">
                  <a16:creationId xmlns:a16="http://schemas.microsoft.com/office/drawing/2014/main" id="{CC8E3F4A-E81C-EEC1-66E1-5824F3151C76}"/>
                </a:ext>
              </a:extLst>
            </p:cNvPr>
            <p:cNvSpPr/>
            <p:nvPr/>
          </p:nvSpPr>
          <p:spPr>
            <a:xfrm>
              <a:off x="8084787" y="4868026"/>
              <a:ext cx="518250" cy="467377"/>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150" name="Graphic 1149" descr="Hospital">
              <a:extLst>
                <a:ext uri="{FF2B5EF4-FFF2-40B4-BE49-F238E27FC236}">
                  <a16:creationId xmlns:a16="http://schemas.microsoft.com/office/drawing/2014/main" id="{D85C67E7-32DC-0F49-ACD4-5574F4E4B5BD}"/>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8163372" y="4832384"/>
              <a:ext cx="434811" cy="434810"/>
            </a:xfrm>
            <a:prstGeom prst="rect">
              <a:avLst/>
            </a:prstGeom>
          </p:spPr>
        </p:pic>
        <p:sp>
          <p:nvSpPr>
            <p:cNvPr id="1152" name="TextBox 1151">
              <a:extLst>
                <a:ext uri="{FF2B5EF4-FFF2-40B4-BE49-F238E27FC236}">
                  <a16:creationId xmlns:a16="http://schemas.microsoft.com/office/drawing/2014/main" id="{E89C083A-4202-C973-DF10-FDC1DC1A4EB8}"/>
                </a:ext>
              </a:extLst>
            </p:cNvPr>
            <p:cNvSpPr txBox="1"/>
            <p:nvPr/>
          </p:nvSpPr>
          <p:spPr>
            <a:xfrm>
              <a:off x="7820982" y="5262499"/>
              <a:ext cx="1045861" cy="351618"/>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Infusion Scheduling</a:t>
              </a:r>
              <a:endParaRPr kumimoji="0" lang="en-US" sz="2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grpSp>
      <p:grpSp>
        <p:nvGrpSpPr>
          <p:cNvPr id="1101" name="Group 1100">
            <a:extLst>
              <a:ext uri="{FF2B5EF4-FFF2-40B4-BE49-F238E27FC236}">
                <a16:creationId xmlns:a16="http://schemas.microsoft.com/office/drawing/2014/main" id="{21700BFD-C046-E3D6-73E9-160E5B2C08AC}"/>
              </a:ext>
            </a:extLst>
          </p:cNvPr>
          <p:cNvGrpSpPr/>
          <p:nvPr/>
        </p:nvGrpSpPr>
        <p:grpSpPr>
          <a:xfrm>
            <a:off x="2070045" y="3370372"/>
            <a:ext cx="1782259" cy="1322137"/>
            <a:chOff x="-2146984" y="-3107709"/>
            <a:chExt cx="1782259" cy="1322137"/>
          </a:xfrm>
        </p:grpSpPr>
        <p:grpSp>
          <p:nvGrpSpPr>
            <p:cNvPr id="1035" name="Group 1034">
              <a:extLst>
                <a:ext uri="{FF2B5EF4-FFF2-40B4-BE49-F238E27FC236}">
                  <a16:creationId xmlns:a16="http://schemas.microsoft.com/office/drawing/2014/main" id="{2592C416-E856-C0B6-41B8-B5133172AC72}"/>
                </a:ext>
              </a:extLst>
            </p:cNvPr>
            <p:cNvGrpSpPr/>
            <p:nvPr/>
          </p:nvGrpSpPr>
          <p:grpSpPr>
            <a:xfrm>
              <a:off x="-1233041" y="-2726751"/>
              <a:ext cx="785770" cy="878136"/>
              <a:chOff x="1770650" y="4439310"/>
              <a:chExt cx="785770" cy="878136"/>
            </a:xfrm>
          </p:grpSpPr>
          <p:pic>
            <p:nvPicPr>
              <p:cNvPr id="1036" name="Graphic 1035">
                <a:extLst>
                  <a:ext uri="{FF2B5EF4-FFF2-40B4-BE49-F238E27FC236}">
                    <a16:creationId xmlns:a16="http://schemas.microsoft.com/office/drawing/2014/main" id="{677BB818-DD40-8287-5842-A67E21B6CD48}"/>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008385" y="4439310"/>
                <a:ext cx="373655" cy="373655"/>
              </a:xfrm>
              <a:prstGeom prst="rect">
                <a:avLst/>
              </a:prstGeom>
            </p:spPr>
          </p:pic>
          <p:sp>
            <p:nvSpPr>
              <p:cNvPr id="1037" name="TextBox 1036">
                <a:extLst>
                  <a:ext uri="{FF2B5EF4-FFF2-40B4-BE49-F238E27FC236}">
                    <a16:creationId xmlns:a16="http://schemas.microsoft.com/office/drawing/2014/main" id="{9962E563-6D26-C4C0-9F41-1759CEEAD384}"/>
                  </a:ext>
                </a:extLst>
              </p:cNvPr>
              <p:cNvSpPr txBox="1"/>
              <p:nvPr/>
            </p:nvSpPr>
            <p:spPr>
              <a:xfrm>
                <a:off x="1770650" y="4851165"/>
                <a:ext cx="785770" cy="466281"/>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BBM for AD (PCP discretion*)</a:t>
                </a:r>
              </a:p>
            </p:txBody>
          </p:sp>
        </p:grpSp>
        <p:pic>
          <p:nvPicPr>
            <p:cNvPr id="1038" name="Graphic 1037" descr="Right And Left Brain with solid fill">
              <a:extLst>
                <a:ext uri="{FF2B5EF4-FFF2-40B4-BE49-F238E27FC236}">
                  <a16:creationId xmlns:a16="http://schemas.microsoft.com/office/drawing/2014/main" id="{292695D7-2300-9024-35A0-6FF11EE1298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829410" y="-2729337"/>
              <a:ext cx="375571" cy="375571"/>
            </a:xfrm>
            <a:prstGeom prst="rect">
              <a:avLst/>
            </a:prstGeom>
          </p:spPr>
        </p:pic>
        <p:grpSp>
          <p:nvGrpSpPr>
            <p:cNvPr id="1039" name="Group 1038">
              <a:extLst>
                <a:ext uri="{FF2B5EF4-FFF2-40B4-BE49-F238E27FC236}">
                  <a16:creationId xmlns:a16="http://schemas.microsoft.com/office/drawing/2014/main" id="{49683779-6CA6-6377-04C5-D66037FC034C}"/>
                </a:ext>
              </a:extLst>
            </p:cNvPr>
            <p:cNvGrpSpPr/>
            <p:nvPr/>
          </p:nvGrpSpPr>
          <p:grpSpPr>
            <a:xfrm>
              <a:off x="-2106013" y="-3107709"/>
              <a:ext cx="972728" cy="1246079"/>
              <a:chOff x="2612263" y="4329979"/>
              <a:chExt cx="972728" cy="1246079"/>
            </a:xfrm>
          </p:grpSpPr>
          <p:sp>
            <p:nvSpPr>
              <p:cNvPr id="1040" name="TextBox 1039">
                <a:extLst>
                  <a:ext uri="{FF2B5EF4-FFF2-40B4-BE49-F238E27FC236}">
                    <a16:creationId xmlns:a16="http://schemas.microsoft.com/office/drawing/2014/main" id="{5BA96E66-47CE-8F20-CE90-E3EFFC133CF5}"/>
                  </a:ext>
                </a:extLst>
              </p:cNvPr>
              <p:cNvSpPr txBox="1"/>
              <p:nvPr/>
            </p:nvSpPr>
            <p:spPr>
              <a:xfrm>
                <a:off x="2612263" y="5109777"/>
                <a:ext cx="972728" cy="466281"/>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lvl="0">
                  <a:lnSpc>
                    <a:spcPct val="90000"/>
                  </a:lnSpc>
                  <a:defRPr/>
                </a:pPr>
                <a:r>
                  <a:rPr lang="en-US" sz="900" kern="0"/>
                  <a:t>Brain MRI/CT scan (3-T preferred)</a:t>
                </a:r>
              </a:p>
            </p:txBody>
          </p:sp>
          <p:sp>
            <p:nvSpPr>
              <p:cNvPr id="1041" name="Rectangle 1040">
                <a:extLst>
                  <a:ext uri="{FF2B5EF4-FFF2-40B4-BE49-F238E27FC236}">
                    <a16:creationId xmlns:a16="http://schemas.microsoft.com/office/drawing/2014/main" id="{E43539C6-AF7E-1F3B-8695-78037A2460F0}"/>
                  </a:ext>
                </a:extLst>
              </p:cNvPr>
              <p:cNvSpPr/>
              <p:nvPr/>
            </p:nvSpPr>
            <p:spPr>
              <a:xfrm>
                <a:off x="2726841" y="4329979"/>
                <a:ext cx="465319" cy="4685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154" name="Rectangle 1153">
              <a:extLst>
                <a:ext uri="{FF2B5EF4-FFF2-40B4-BE49-F238E27FC236}">
                  <a16:creationId xmlns:a16="http://schemas.microsoft.com/office/drawing/2014/main" id="{D5C54A39-77CE-E791-37B4-4BE319AD685F}"/>
                </a:ext>
              </a:extLst>
            </p:cNvPr>
            <p:cNvSpPr/>
            <p:nvPr/>
          </p:nvSpPr>
          <p:spPr>
            <a:xfrm rot="5400000">
              <a:off x="-1847024" y="-3267872"/>
              <a:ext cx="1182340" cy="1782259"/>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55" name="TextBox 1154">
              <a:extLst>
                <a:ext uri="{FF2B5EF4-FFF2-40B4-BE49-F238E27FC236}">
                  <a16:creationId xmlns:a16="http://schemas.microsoft.com/office/drawing/2014/main" id="{F1F85591-7A71-9677-4626-4749596B5033}"/>
                </a:ext>
              </a:extLst>
            </p:cNvPr>
            <p:cNvSpPr txBox="1"/>
            <p:nvPr/>
          </p:nvSpPr>
          <p:spPr>
            <a:xfrm>
              <a:off x="-2105188" y="-2933005"/>
              <a:ext cx="1649624" cy="230832"/>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212721"/>
                  </a:solidFill>
                  <a:effectLst/>
                  <a:uLnTx/>
                  <a:uFillTx/>
                  <a:latin typeface="Arial" panose="020B0604020202020204" pitchFamily="34" charset="0"/>
                  <a:ea typeface="+mn-ea"/>
                  <a:cs typeface="Arial" panose="020B0604020202020204" pitchFamily="34" charset="0"/>
                </a:rPr>
                <a:t>External Imaging Center</a:t>
              </a:r>
            </a:p>
          </p:txBody>
        </p:sp>
      </p:grpSp>
      <p:cxnSp>
        <p:nvCxnSpPr>
          <p:cNvPr id="1160" name="Connector: Elbow 81">
            <a:extLst>
              <a:ext uri="{FF2B5EF4-FFF2-40B4-BE49-F238E27FC236}">
                <a16:creationId xmlns:a16="http://schemas.microsoft.com/office/drawing/2014/main" id="{83C01C25-88BE-6662-2CB7-A6172CAEE299}"/>
              </a:ext>
            </a:extLst>
          </p:cNvPr>
          <p:cNvCxnSpPr>
            <a:cxnSpLocks/>
            <a:stCxn id="1111" idx="0"/>
            <a:endCxn id="1115" idx="2"/>
          </p:cNvCxnSpPr>
          <p:nvPr/>
        </p:nvCxnSpPr>
        <p:spPr>
          <a:xfrm rot="16200000" flipV="1">
            <a:off x="3744863" y="2813961"/>
            <a:ext cx="800727" cy="907198"/>
          </a:xfrm>
          <a:prstGeom prst="bentConnector3">
            <a:avLst>
              <a:gd name="adj1" fmla="val 50000"/>
            </a:avLst>
          </a:prstGeom>
          <a:noFill/>
          <a:ln w="12700" cap="flat" cmpd="sng" algn="ctr">
            <a:solidFill>
              <a:schemeClr val="tx1"/>
            </a:solidFill>
            <a:prstDash val="solid"/>
            <a:miter lim="800000"/>
            <a:tailEnd type="triangle"/>
          </a:ln>
          <a:effectLst/>
        </p:spPr>
      </p:cxnSp>
      <p:sp>
        <p:nvSpPr>
          <p:cNvPr id="1102" name="Rectangle 1101">
            <a:extLst>
              <a:ext uri="{FF2B5EF4-FFF2-40B4-BE49-F238E27FC236}">
                <a16:creationId xmlns:a16="http://schemas.microsoft.com/office/drawing/2014/main" id="{5FCFE048-BDC2-FDF6-5AB1-961AC87BBBFF}"/>
              </a:ext>
            </a:extLst>
          </p:cNvPr>
          <p:cNvSpPr/>
          <p:nvPr/>
        </p:nvSpPr>
        <p:spPr>
          <a:xfrm>
            <a:off x="272181" y="1612221"/>
            <a:ext cx="2408086" cy="1678873"/>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114" name="Straight Arrow Connector 1113">
            <a:extLst>
              <a:ext uri="{FF2B5EF4-FFF2-40B4-BE49-F238E27FC236}">
                <a16:creationId xmlns:a16="http://schemas.microsoft.com/office/drawing/2014/main" id="{1E413B35-53A4-C474-B13F-8FFA9D6C4532}"/>
              </a:ext>
            </a:extLst>
          </p:cNvPr>
          <p:cNvCxnSpPr>
            <a:cxnSpLocks/>
          </p:cNvCxnSpPr>
          <p:nvPr/>
        </p:nvCxnSpPr>
        <p:spPr>
          <a:xfrm>
            <a:off x="1038972" y="4668795"/>
            <a:ext cx="0" cy="361857"/>
          </a:xfrm>
          <a:prstGeom prst="straightConnector1">
            <a:avLst/>
          </a:prstGeom>
          <a:noFill/>
          <a:ln w="12700" cap="flat" cmpd="sng" algn="ctr">
            <a:solidFill>
              <a:schemeClr val="tx1"/>
            </a:solidFill>
            <a:prstDash val="solid"/>
            <a:miter lim="800000"/>
            <a:tailEnd type="triangle"/>
          </a:ln>
          <a:effectLst/>
        </p:spPr>
      </p:cxnSp>
      <p:cxnSp>
        <p:nvCxnSpPr>
          <p:cNvPr id="1142" name="Straight Arrow Connector 1141">
            <a:extLst>
              <a:ext uri="{FF2B5EF4-FFF2-40B4-BE49-F238E27FC236}">
                <a16:creationId xmlns:a16="http://schemas.microsoft.com/office/drawing/2014/main" id="{DDBC335A-6BAF-4B68-D228-8F4277048ECE}"/>
              </a:ext>
            </a:extLst>
          </p:cNvPr>
          <p:cNvCxnSpPr>
            <a:cxnSpLocks/>
          </p:cNvCxnSpPr>
          <p:nvPr/>
        </p:nvCxnSpPr>
        <p:spPr>
          <a:xfrm>
            <a:off x="4022977" y="2274689"/>
            <a:ext cx="721776" cy="0"/>
          </a:xfrm>
          <a:prstGeom prst="straightConnector1">
            <a:avLst/>
          </a:prstGeom>
          <a:noFill/>
          <a:ln w="12700" cap="flat" cmpd="sng" algn="ctr">
            <a:solidFill>
              <a:schemeClr val="tx1"/>
            </a:solidFill>
            <a:prstDash val="solid"/>
            <a:miter lim="800000"/>
            <a:tailEnd type="triangle"/>
          </a:ln>
          <a:effectLst/>
        </p:spPr>
      </p:cxnSp>
      <p:sp>
        <p:nvSpPr>
          <p:cNvPr id="1156" name="TextBox 1155">
            <a:extLst>
              <a:ext uri="{FF2B5EF4-FFF2-40B4-BE49-F238E27FC236}">
                <a16:creationId xmlns:a16="http://schemas.microsoft.com/office/drawing/2014/main" id="{00BB2FE4-B235-89D6-EC7A-932439B9C612}"/>
              </a:ext>
            </a:extLst>
          </p:cNvPr>
          <p:cNvSpPr txBox="1"/>
          <p:nvPr/>
        </p:nvSpPr>
        <p:spPr>
          <a:xfrm>
            <a:off x="10666187" y="6027642"/>
            <a:ext cx="1486395" cy="2308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r>
              <a:rPr lang="en-US" sz="900"/>
              <a:t>Rescreen in one year</a:t>
            </a:r>
          </a:p>
        </p:txBody>
      </p:sp>
      <p:pic>
        <p:nvPicPr>
          <p:cNvPr id="1158" name="Graphic 1157" descr="Monthly calendar with solid fill">
            <a:extLst>
              <a:ext uri="{FF2B5EF4-FFF2-40B4-BE49-F238E27FC236}">
                <a16:creationId xmlns:a16="http://schemas.microsoft.com/office/drawing/2014/main" id="{0964D993-2799-54D1-9CE4-7AA51139C84A}"/>
              </a:ext>
            </a:extLst>
          </p:cNvPr>
          <p:cNvPicPr>
            <a:picLocks noChangeAspect="1"/>
          </p:cNvPicPr>
          <p:nvPr/>
        </p:nvPicPr>
        <p:blipFill>
          <a:blip r:embed="rId7">
            <a:extLst>
              <a:ext uri="{96DAC541-7B7A-43D3-8B79-37D633B846F1}">
                <asvg:svgBlip xmlns:asvg="http://schemas.microsoft.com/office/drawing/2016/SVG/main" r:embed="rId41"/>
              </a:ext>
            </a:extLst>
          </a:blip>
          <a:stretch>
            <a:fillRect/>
          </a:stretch>
        </p:blipFill>
        <p:spPr>
          <a:xfrm>
            <a:off x="11170650" y="5486181"/>
            <a:ext cx="429941" cy="429941"/>
          </a:xfrm>
          <a:prstGeom prst="rect">
            <a:avLst/>
          </a:prstGeom>
        </p:spPr>
      </p:pic>
      <p:sp>
        <p:nvSpPr>
          <p:cNvPr id="1159" name="TextBox 1158">
            <a:extLst>
              <a:ext uri="{FF2B5EF4-FFF2-40B4-BE49-F238E27FC236}">
                <a16:creationId xmlns:a16="http://schemas.microsoft.com/office/drawing/2014/main" id="{6F063396-C0F7-1D49-F8DE-FC0236BCAF7D}"/>
              </a:ext>
            </a:extLst>
          </p:cNvPr>
          <p:cNvSpPr txBox="1"/>
          <p:nvPr/>
        </p:nvSpPr>
        <p:spPr>
          <a:xfrm>
            <a:off x="4674690" y="5036220"/>
            <a:ext cx="1515711" cy="341632"/>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lvl="0">
              <a:lnSpc>
                <a:spcPct val="90000"/>
              </a:lnSpc>
              <a:defRPr/>
            </a:pPr>
            <a:r>
              <a:rPr lang="en-US"/>
              <a:t>Refer to Advanced Memory Care / Neurology</a:t>
            </a:r>
            <a:endParaRPr kumimoji="0" lang="en-US"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pic>
        <p:nvPicPr>
          <p:cNvPr id="1161" name="Graphic 1160" descr="Share with solid fill">
            <a:extLst>
              <a:ext uri="{FF2B5EF4-FFF2-40B4-BE49-F238E27FC236}">
                <a16:creationId xmlns:a16="http://schemas.microsoft.com/office/drawing/2014/main" id="{FCF9368E-A113-D136-D1DA-C2DCBB7E0AD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5247925" y="4613203"/>
            <a:ext cx="411700" cy="411700"/>
          </a:xfrm>
          <a:prstGeom prst="rect">
            <a:avLst/>
          </a:prstGeom>
        </p:spPr>
      </p:pic>
      <p:cxnSp>
        <p:nvCxnSpPr>
          <p:cNvPr id="1165" name="Connector: Elbow 81">
            <a:extLst>
              <a:ext uri="{FF2B5EF4-FFF2-40B4-BE49-F238E27FC236}">
                <a16:creationId xmlns:a16="http://schemas.microsoft.com/office/drawing/2014/main" id="{20AB6F67-AF2F-7934-2AD5-28C396D4B3FC}"/>
              </a:ext>
            </a:extLst>
          </p:cNvPr>
          <p:cNvCxnSpPr>
            <a:cxnSpLocks/>
          </p:cNvCxnSpPr>
          <p:nvPr/>
        </p:nvCxnSpPr>
        <p:spPr>
          <a:xfrm flipV="1">
            <a:off x="3688729" y="5026671"/>
            <a:ext cx="7310509" cy="1045845"/>
          </a:xfrm>
          <a:prstGeom prst="bentConnector3">
            <a:avLst>
              <a:gd name="adj1" fmla="val 93036"/>
            </a:avLst>
          </a:prstGeom>
          <a:noFill/>
          <a:ln w="12700" cap="flat" cmpd="sng" algn="ctr">
            <a:solidFill>
              <a:schemeClr val="tx1"/>
            </a:solidFill>
            <a:prstDash val="solid"/>
            <a:miter lim="800000"/>
            <a:tailEnd type="triangle"/>
          </a:ln>
          <a:effectLst/>
        </p:spPr>
      </p:cxnSp>
      <p:cxnSp>
        <p:nvCxnSpPr>
          <p:cNvPr id="1178" name="Straight Arrow Connector 1177">
            <a:extLst>
              <a:ext uri="{FF2B5EF4-FFF2-40B4-BE49-F238E27FC236}">
                <a16:creationId xmlns:a16="http://schemas.microsoft.com/office/drawing/2014/main" id="{3D842D28-1134-756D-A537-3231845A0B1A}"/>
              </a:ext>
            </a:extLst>
          </p:cNvPr>
          <p:cNvCxnSpPr>
            <a:cxnSpLocks/>
          </p:cNvCxnSpPr>
          <p:nvPr/>
        </p:nvCxnSpPr>
        <p:spPr>
          <a:xfrm>
            <a:off x="3700402" y="6153277"/>
            <a:ext cx="6934884" cy="0"/>
          </a:xfrm>
          <a:prstGeom prst="straightConnector1">
            <a:avLst/>
          </a:prstGeom>
          <a:noFill/>
          <a:ln w="12700" cap="flat" cmpd="sng" algn="ctr">
            <a:solidFill>
              <a:schemeClr val="tx1"/>
            </a:solidFill>
            <a:prstDash val="solid"/>
            <a:miter lim="800000"/>
            <a:tailEnd type="triangle"/>
          </a:ln>
          <a:effectLst/>
        </p:spPr>
      </p:cxnSp>
      <p:sp>
        <p:nvSpPr>
          <p:cNvPr id="1187" name="TextBox 1186">
            <a:extLst>
              <a:ext uri="{FF2B5EF4-FFF2-40B4-BE49-F238E27FC236}">
                <a16:creationId xmlns:a16="http://schemas.microsoft.com/office/drawing/2014/main" id="{AF16DBD5-7EAC-EFAB-7A7A-C8EA7FA416BC}"/>
              </a:ext>
            </a:extLst>
          </p:cNvPr>
          <p:cNvSpPr txBox="1"/>
          <p:nvPr/>
        </p:nvSpPr>
        <p:spPr>
          <a:xfrm>
            <a:off x="3708996" y="5486181"/>
            <a:ext cx="1623518" cy="3139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lvl="0" algn="l">
              <a:lnSpc>
                <a:spcPct val="90000"/>
              </a:lnSpc>
              <a:defRPr/>
            </a:pPr>
            <a:r>
              <a:rPr lang="en-US" i="1"/>
              <a:t>If abnormal results with moderate to severe dementia</a:t>
            </a:r>
            <a:endPar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sp>
        <p:nvSpPr>
          <p:cNvPr id="1188" name="TextBox 1187">
            <a:extLst>
              <a:ext uri="{FF2B5EF4-FFF2-40B4-BE49-F238E27FC236}">
                <a16:creationId xmlns:a16="http://schemas.microsoft.com/office/drawing/2014/main" id="{07EF3394-AA16-5DD5-8658-BF24488B3F64}"/>
              </a:ext>
            </a:extLst>
          </p:cNvPr>
          <p:cNvSpPr txBox="1"/>
          <p:nvPr/>
        </p:nvSpPr>
        <p:spPr>
          <a:xfrm>
            <a:off x="3664316" y="5885395"/>
            <a:ext cx="1811335" cy="203133"/>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lvl="0">
              <a:lnSpc>
                <a:spcPct val="90000"/>
              </a:lnSpc>
              <a:defRPr/>
            </a:pPr>
            <a:r>
              <a:rPr lang="en-US" i="1"/>
              <a:t>If abnormal results in rule-out tests</a:t>
            </a:r>
            <a:endPar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sp>
        <p:nvSpPr>
          <p:cNvPr id="1189" name="TextBox 1188">
            <a:extLst>
              <a:ext uri="{FF2B5EF4-FFF2-40B4-BE49-F238E27FC236}">
                <a16:creationId xmlns:a16="http://schemas.microsoft.com/office/drawing/2014/main" id="{BAE7F6C1-89F2-0DEF-F975-FBA5FFF0DC14}"/>
              </a:ext>
            </a:extLst>
          </p:cNvPr>
          <p:cNvSpPr txBox="1"/>
          <p:nvPr/>
        </p:nvSpPr>
        <p:spPr>
          <a:xfrm>
            <a:off x="3526787" y="6141396"/>
            <a:ext cx="1475886" cy="203133"/>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lvl="0">
              <a:lnSpc>
                <a:spcPct val="90000"/>
              </a:lnSpc>
              <a:defRPr/>
            </a:pPr>
            <a:r>
              <a:rPr lang="en-US" i="1"/>
              <a:t>If within normal limits</a:t>
            </a:r>
            <a:endPar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sp>
        <p:nvSpPr>
          <p:cNvPr id="1193" name="TextBox 1192">
            <a:extLst>
              <a:ext uri="{FF2B5EF4-FFF2-40B4-BE49-F238E27FC236}">
                <a16:creationId xmlns:a16="http://schemas.microsoft.com/office/drawing/2014/main" id="{599755B7-8DE1-5AA5-4A52-E062F0FBEFF6}"/>
              </a:ext>
            </a:extLst>
          </p:cNvPr>
          <p:cNvSpPr txBox="1"/>
          <p:nvPr/>
        </p:nvSpPr>
        <p:spPr>
          <a:xfrm>
            <a:off x="2816207" y="4743773"/>
            <a:ext cx="1475886" cy="3139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lvl="0">
              <a:lnSpc>
                <a:spcPct val="90000"/>
              </a:lnSpc>
              <a:defRPr/>
            </a:pPr>
            <a:r>
              <a:rPr lang="en-US" i="1"/>
              <a:t>Per HCP discretion if abnormal cognition</a:t>
            </a:r>
            <a:endPar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cxnSp>
        <p:nvCxnSpPr>
          <p:cNvPr id="1226" name="Straight Arrow Connector 1225">
            <a:extLst>
              <a:ext uri="{FF2B5EF4-FFF2-40B4-BE49-F238E27FC236}">
                <a16:creationId xmlns:a16="http://schemas.microsoft.com/office/drawing/2014/main" id="{DB673FF2-42D9-95D5-5849-7ECA68FD2A8B}"/>
              </a:ext>
            </a:extLst>
          </p:cNvPr>
          <p:cNvCxnSpPr>
            <a:cxnSpLocks/>
          </p:cNvCxnSpPr>
          <p:nvPr/>
        </p:nvCxnSpPr>
        <p:spPr>
          <a:xfrm>
            <a:off x="5636830" y="2795366"/>
            <a:ext cx="0" cy="264716"/>
          </a:xfrm>
          <a:prstGeom prst="straightConnector1">
            <a:avLst/>
          </a:prstGeom>
          <a:noFill/>
          <a:ln w="12700" cap="flat" cmpd="sng" algn="ctr">
            <a:solidFill>
              <a:schemeClr val="tx1"/>
            </a:solidFill>
            <a:prstDash val="solid"/>
            <a:miter lim="800000"/>
            <a:tailEnd type="triangle"/>
          </a:ln>
          <a:effectLst/>
        </p:spPr>
      </p:cxnSp>
      <p:pic>
        <p:nvPicPr>
          <p:cNvPr id="1236" name="Graphic 1235" descr="Exit with solid fill">
            <a:extLst>
              <a:ext uri="{FF2B5EF4-FFF2-40B4-BE49-F238E27FC236}">
                <a16:creationId xmlns:a16="http://schemas.microsoft.com/office/drawing/2014/main" id="{A1A9E623-16D2-9D2B-CF2D-6650DE799487}"/>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9428720" y="4840713"/>
            <a:ext cx="321917" cy="321917"/>
          </a:xfrm>
          <a:prstGeom prst="rect">
            <a:avLst/>
          </a:prstGeom>
        </p:spPr>
      </p:pic>
      <p:cxnSp>
        <p:nvCxnSpPr>
          <p:cNvPr id="1237" name="Connector: Elbow 81">
            <a:extLst>
              <a:ext uri="{FF2B5EF4-FFF2-40B4-BE49-F238E27FC236}">
                <a16:creationId xmlns:a16="http://schemas.microsoft.com/office/drawing/2014/main" id="{F6730FEB-E01A-BD6A-7263-B72A74F74189}"/>
              </a:ext>
            </a:extLst>
          </p:cNvPr>
          <p:cNvCxnSpPr>
            <a:cxnSpLocks/>
            <a:endCxn id="1247" idx="1"/>
          </p:cNvCxnSpPr>
          <p:nvPr/>
        </p:nvCxnSpPr>
        <p:spPr>
          <a:xfrm rot="16200000" flipH="1">
            <a:off x="7009239" y="3852937"/>
            <a:ext cx="1727281" cy="1718661"/>
          </a:xfrm>
          <a:prstGeom prst="bentConnector2">
            <a:avLst/>
          </a:prstGeom>
          <a:noFill/>
          <a:ln w="12700" cap="flat" cmpd="sng" algn="ctr">
            <a:solidFill>
              <a:schemeClr val="tx1"/>
            </a:solidFill>
            <a:prstDash val="solid"/>
            <a:miter lim="800000"/>
            <a:tailEnd type="triangle"/>
          </a:ln>
          <a:effectLst/>
        </p:spPr>
      </p:cxnSp>
      <p:cxnSp>
        <p:nvCxnSpPr>
          <p:cNvPr id="1240" name="Connector: Elbow 81">
            <a:extLst>
              <a:ext uri="{FF2B5EF4-FFF2-40B4-BE49-F238E27FC236}">
                <a16:creationId xmlns:a16="http://schemas.microsoft.com/office/drawing/2014/main" id="{24DD5009-2D55-425F-CB35-F37B5C4DE51C}"/>
              </a:ext>
            </a:extLst>
          </p:cNvPr>
          <p:cNvCxnSpPr>
            <a:cxnSpLocks/>
            <a:endCxn id="1247" idx="1"/>
          </p:cNvCxnSpPr>
          <p:nvPr/>
        </p:nvCxnSpPr>
        <p:spPr>
          <a:xfrm>
            <a:off x="5582808" y="3882073"/>
            <a:ext cx="3149402" cy="1693836"/>
          </a:xfrm>
          <a:prstGeom prst="bentConnector3">
            <a:avLst>
              <a:gd name="adj1" fmla="val 23935"/>
            </a:avLst>
          </a:prstGeom>
          <a:noFill/>
          <a:ln w="12700" cap="flat" cmpd="sng" algn="ctr">
            <a:solidFill>
              <a:schemeClr val="tx1"/>
            </a:solidFill>
            <a:prstDash val="solid"/>
            <a:miter lim="800000"/>
            <a:tailEnd type="triangle"/>
          </a:ln>
          <a:effectLst/>
        </p:spPr>
      </p:cxnSp>
      <p:sp>
        <p:nvSpPr>
          <p:cNvPr id="1247" name="TextBox 1246">
            <a:extLst>
              <a:ext uri="{FF2B5EF4-FFF2-40B4-BE49-F238E27FC236}">
                <a16:creationId xmlns:a16="http://schemas.microsoft.com/office/drawing/2014/main" id="{CA155273-0878-9646-80A6-E9460162A528}"/>
              </a:ext>
            </a:extLst>
          </p:cNvPr>
          <p:cNvSpPr txBox="1"/>
          <p:nvPr/>
        </p:nvSpPr>
        <p:spPr>
          <a:xfrm>
            <a:off x="8732210" y="5218118"/>
            <a:ext cx="1633486" cy="715581"/>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lvl="0">
              <a:lnSpc>
                <a:spcPct val="90000"/>
              </a:lnSpc>
              <a:defRPr/>
            </a:pPr>
            <a:r>
              <a:rPr lang="en-US" sz="900"/>
              <a:t>Proceed with lost to follow up prevention strategies, planning future check-ups and re-screenings, symptomatic treatment</a:t>
            </a:r>
            <a:endParaRPr kumimoji="0" lang="en-US" sz="9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sp>
        <p:nvSpPr>
          <p:cNvPr id="1250" name="TextBox 1249">
            <a:extLst>
              <a:ext uri="{FF2B5EF4-FFF2-40B4-BE49-F238E27FC236}">
                <a16:creationId xmlns:a16="http://schemas.microsoft.com/office/drawing/2014/main" id="{D48539C3-246C-14A7-EC76-567AAFE7E2F2}"/>
              </a:ext>
            </a:extLst>
          </p:cNvPr>
          <p:cNvSpPr txBox="1"/>
          <p:nvPr/>
        </p:nvSpPr>
        <p:spPr>
          <a:xfrm>
            <a:off x="6261219" y="4024330"/>
            <a:ext cx="1245875" cy="203133"/>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A</a:t>
            </a:r>
            <a:r>
              <a:rPr kumimoji="0" lang="el-GR"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β</a:t>
            </a:r>
            <a:r>
              <a:rPr lang="en-US" i="1" kern="0"/>
              <a:t>-</a:t>
            </a:r>
            <a:endPar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sp>
        <p:nvSpPr>
          <p:cNvPr id="1251" name="TextBox 1250">
            <a:extLst>
              <a:ext uri="{FF2B5EF4-FFF2-40B4-BE49-F238E27FC236}">
                <a16:creationId xmlns:a16="http://schemas.microsoft.com/office/drawing/2014/main" id="{2457C56E-B6E4-134E-3FA3-4CD657BD21EE}"/>
              </a:ext>
            </a:extLst>
          </p:cNvPr>
          <p:cNvSpPr txBox="1"/>
          <p:nvPr/>
        </p:nvSpPr>
        <p:spPr>
          <a:xfrm>
            <a:off x="5508888" y="4024331"/>
            <a:ext cx="1245875" cy="203133"/>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A</a:t>
            </a:r>
            <a:r>
              <a:rPr kumimoji="0" lang="el-GR"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β</a:t>
            </a:r>
            <a:r>
              <a:rPr lang="en-US" i="1" kern="0"/>
              <a:t>-</a:t>
            </a:r>
            <a:endPar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sp>
        <p:nvSpPr>
          <p:cNvPr id="1257" name="Rectangle 1256">
            <a:extLst>
              <a:ext uri="{FF2B5EF4-FFF2-40B4-BE49-F238E27FC236}">
                <a16:creationId xmlns:a16="http://schemas.microsoft.com/office/drawing/2014/main" id="{2CCF7AD7-BA82-67E7-EF92-1572F05125A7}"/>
              </a:ext>
            </a:extLst>
          </p:cNvPr>
          <p:cNvSpPr/>
          <p:nvPr/>
        </p:nvSpPr>
        <p:spPr>
          <a:xfrm>
            <a:off x="9205254" y="3741164"/>
            <a:ext cx="489830" cy="434247"/>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58" name="Picture 2" descr="Patient Icons - Download Free Vector Icons | Noun Project">
            <a:extLst>
              <a:ext uri="{FF2B5EF4-FFF2-40B4-BE49-F238E27FC236}">
                <a16:creationId xmlns:a16="http://schemas.microsoft.com/office/drawing/2014/main" id="{D3C6B8C5-E33C-3493-6A54-F7216B0899E1}"/>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0369906" y="2172776"/>
            <a:ext cx="269349" cy="269349"/>
          </a:xfrm>
          <a:prstGeom prst="rect">
            <a:avLst/>
          </a:prstGeom>
          <a:noFill/>
          <a:extLst>
            <a:ext uri="{909E8E84-426E-40DD-AFC4-6F175D3DCCD1}">
              <a14:hiddenFill xmlns:a14="http://schemas.microsoft.com/office/drawing/2010/main">
                <a:solidFill>
                  <a:srgbClr val="FFFFFF"/>
                </a:solidFill>
              </a14:hiddenFill>
            </a:ext>
          </a:extLst>
        </p:spPr>
      </p:pic>
      <p:sp>
        <p:nvSpPr>
          <p:cNvPr id="1259" name="TextBox 1258">
            <a:extLst>
              <a:ext uri="{FF2B5EF4-FFF2-40B4-BE49-F238E27FC236}">
                <a16:creationId xmlns:a16="http://schemas.microsoft.com/office/drawing/2014/main" id="{D516275C-3706-C75F-0DFE-7EF5B4CA82C1}"/>
              </a:ext>
            </a:extLst>
          </p:cNvPr>
          <p:cNvSpPr txBox="1"/>
          <p:nvPr/>
        </p:nvSpPr>
        <p:spPr>
          <a:xfrm>
            <a:off x="10090710" y="2461301"/>
            <a:ext cx="857610" cy="523749"/>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Patient</a:t>
            </a:r>
            <a:br>
              <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br>
            <a:r>
              <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Check-in and Prep</a:t>
            </a:r>
            <a:endParaRPr kumimoji="0" lang="en-US" sz="10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endParaRPr>
          </a:p>
        </p:txBody>
      </p:sp>
      <p:sp>
        <p:nvSpPr>
          <p:cNvPr id="1260" name="TextBox 1259">
            <a:extLst>
              <a:ext uri="{FF2B5EF4-FFF2-40B4-BE49-F238E27FC236}">
                <a16:creationId xmlns:a16="http://schemas.microsoft.com/office/drawing/2014/main" id="{476CDEEA-A740-8E6A-D3E4-AFA22F76A60C}"/>
              </a:ext>
            </a:extLst>
          </p:cNvPr>
          <p:cNvSpPr txBox="1"/>
          <p:nvPr/>
        </p:nvSpPr>
        <p:spPr>
          <a:xfrm>
            <a:off x="10981437" y="2517889"/>
            <a:ext cx="785771" cy="351618"/>
          </a:xfrm>
          <a:prstGeom prst="rect">
            <a:avLst/>
          </a:prstGeom>
          <a:noFill/>
        </p:spPr>
        <p:txBody>
          <a:bodyPr wrap="square" rtlCol="0" anchor="ctr">
            <a:spAutoFit/>
          </a:bodyPr>
          <a:lstStyle>
            <a:defPPr>
              <a:defRPr lang="en-US"/>
            </a:defPPr>
            <a:lvl1pPr algn="ctr">
              <a:defRPr sz="10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Anti-A</a:t>
            </a:r>
            <a:r>
              <a:rPr kumimoji="0" lang="el-GR"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β</a:t>
            </a:r>
            <a:r>
              <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 Infusion</a:t>
            </a:r>
          </a:p>
        </p:txBody>
      </p:sp>
      <p:pic>
        <p:nvPicPr>
          <p:cNvPr id="1261" name="Graphic 1260">
            <a:extLst>
              <a:ext uri="{FF2B5EF4-FFF2-40B4-BE49-F238E27FC236}">
                <a16:creationId xmlns:a16="http://schemas.microsoft.com/office/drawing/2014/main" id="{E056AD57-5241-01EB-3D98-B5A6BFDA3941}"/>
              </a:ext>
            </a:extLst>
          </p:cNvPr>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11192155" y="2146422"/>
            <a:ext cx="371625" cy="371625"/>
          </a:xfrm>
          <a:prstGeom prst="rect">
            <a:avLst/>
          </a:prstGeom>
        </p:spPr>
      </p:pic>
      <p:cxnSp>
        <p:nvCxnSpPr>
          <p:cNvPr id="1262" name="Straight Arrow Connector 1261">
            <a:extLst>
              <a:ext uri="{FF2B5EF4-FFF2-40B4-BE49-F238E27FC236}">
                <a16:creationId xmlns:a16="http://schemas.microsoft.com/office/drawing/2014/main" id="{3A14A605-783D-8052-29B7-ACF53428F46F}"/>
              </a:ext>
            </a:extLst>
          </p:cNvPr>
          <p:cNvCxnSpPr>
            <a:cxnSpLocks/>
          </p:cNvCxnSpPr>
          <p:nvPr/>
        </p:nvCxnSpPr>
        <p:spPr>
          <a:xfrm>
            <a:off x="10754731" y="2373368"/>
            <a:ext cx="392901" cy="0"/>
          </a:xfrm>
          <a:prstGeom prst="straightConnector1">
            <a:avLst/>
          </a:prstGeom>
          <a:noFill/>
          <a:ln w="12700" cap="flat" cmpd="sng" algn="ctr">
            <a:solidFill>
              <a:schemeClr val="tx1"/>
            </a:solidFill>
            <a:prstDash val="solid"/>
            <a:miter lim="800000"/>
            <a:tailEnd type="triangle"/>
          </a:ln>
          <a:effectLst/>
        </p:spPr>
      </p:cxnSp>
      <p:sp>
        <p:nvSpPr>
          <p:cNvPr id="1263" name="TextBox 1262">
            <a:hlinkClick r:id="" action="ppaction://noaction"/>
            <a:extLst>
              <a:ext uri="{FF2B5EF4-FFF2-40B4-BE49-F238E27FC236}">
                <a16:creationId xmlns:a16="http://schemas.microsoft.com/office/drawing/2014/main" id="{C0FF56D5-2B0E-1660-1C21-B26F6194C25F}"/>
              </a:ext>
            </a:extLst>
          </p:cNvPr>
          <p:cNvSpPr txBox="1"/>
          <p:nvPr/>
        </p:nvSpPr>
        <p:spPr>
          <a:xfrm>
            <a:off x="10036576" y="1749876"/>
            <a:ext cx="1763538" cy="261610"/>
          </a:xfrm>
          <a:prstGeom prst="rect">
            <a:avLst/>
          </a:prstGeom>
          <a:noFill/>
        </p:spPr>
        <p:txBody>
          <a:bodyPr wrap="square" rtlCol="0" anchor="ctr">
            <a:spAutoFit/>
          </a:bodyPr>
          <a:lstStyle>
            <a:defPPr>
              <a:defRPr lang="en-US"/>
            </a:defPPr>
            <a:lvl1pPr algn="ctr">
              <a:defRPr sz="1100" b="1">
                <a:solidFill>
                  <a:schemeClr val="accent3"/>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DMT Administration</a:t>
            </a:r>
          </a:p>
        </p:txBody>
      </p:sp>
      <p:sp>
        <p:nvSpPr>
          <p:cNvPr id="1264" name="TextBox 1263">
            <a:extLst>
              <a:ext uri="{FF2B5EF4-FFF2-40B4-BE49-F238E27FC236}">
                <a16:creationId xmlns:a16="http://schemas.microsoft.com/office/drawing/2014/main" id="{55FC97B0-21EF-DB97-2C37-26DCB2DDBE1D}"/>
              </a:ext>
            </a:extLst>
          </p:cNvPr>
          <p:cNvSpPr txBox="1"/>
          <p:nvPr/>
        </p:nvSpPr>
        <p:spPr>
          <a:xfrm>
            <a:off x="10999238" y="3978063"/>
            <a:ext cx="785771" cy="3693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212721"/>
                </a:solidFill>
                <a:effectLst/>
                <a:uLnTx/>
                <a:uFillTx/>
                <a:latin typeface="Arial" panose="020B0604020202020204" pitchFamily="34" charset="0"/>
                <a:ea typeface="+mn-ea"/>
                <a:cs typeface="Arial" panose="020B0604020202020204" pitchFamily="34" charset="0"/>
              </a:rPr>
              <a:t>Long-term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212721"/>
                </a:solidFill>
                <a:effectLst/>
                <a:uLnTx/>
                <a:uFillTx/>
                <a:latin typeface="Arial" panose="020B0604020202020204" pitchFamily="34" charset="0"/>
                <a:ea typeface="+mn-ea"/>
                <a:cs typeface="Arial" panose="020B0604020202020204" pitchFamily="34" charset="0"/>
              </a:rPr>
              <a:t>Follow-up</a:t>
            </a:r>
          </a:p>
        </p:txBody>
      </p:sp>
      <p:sp>
        <p:nvSpPr>
          <p:cNvPr id="1268" name="TextBox 1267">
            <a:extLst>
              <a:ext uri="{FF2B5EF4-FFF2-40B4-BE49-F238E27FC236}">
                <a16:creationId xmlns:a16="http://schemas.microsoft.com/office/drawing/2014/main" id="{A59B5B11-22D7-57F9-0F37-6ABCB09D6EBD}"/>
              </a:ext>
            </a:extLst>
          </p:cNvPr>
          <p:cNvSpPr txBox="1"/>
          <p:nvPr/>
        </p:nvSpPr>
        <p:spPr>
          <a:xfrm>
            <a:off x="9046535" y="3937938"/>
            <a:ext cx="950783" cy="369332"/>
          </a:xfrm>
          <a:prstGeom prst="rect">
            <a:avLst/>
          </a:prstGeom>
          <a:noFill/>
        </p:spPr>
        <p:txBody>
          <a:bodyPr wrap="square" rtlCol="0" anchor="ctr">
            <a:spAutoFit/>
          </a:bodyPr>
          <a:lstStyle>
            <a:defPPr>
              <a:defRPr lang="en-US"/>
            </a:defPPr>
            <a:lvl1pPr algn="ctr">
              <a:defRPr sz="9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MRI Safety Monitoring</a:t>
            </a:r>
          </a:p>
        </p:txBody>
      </p:sp>
      <p:sp>
        <p:nvSpPr>
          <p:cNvPr id="1272" name="Rectangle 1271">
            <a:extLst>
              <a:ext uri="{FF2B5EF4-FFF2-40B4-BE49-F238E27FC236}">
                <a16:creationId xmlns:a16="http://schemas.microsoft.com/office/drawing/2014/main" id="{269BB0E7-8BC6-DA35-AB96-195BE54E1EB0}"/>
              </a:ext>
            </a:extLst>
          </p:cNvPr>
          <p:cNvSpPr/>
          <p:nvPr/>
        </p:nvSpPr>
        <p:spPr>
          <a:xfrm>
            <a:off x="9956052" y="1682438"/>
            <a:ext cx="1844062" cy="1371145"/>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274" name="Connector: Elbow 74">
            <a:extLst>
              <a:ext uri="{FF2B5EF4-FFF2-40B4-BE49-F238E27FC236}">
                <a16:creationId xmlns:a16="http://schemas.microsoft.com/office/drawing/2014/main" id="{1FD61883-C3E0-DD90-F34B-B33D877A96AA}"/>
              </a:ext>
            </a:extLst>
          </p:cNvPr>
          <p:cNvCxnSpPr>
            <a:cxnSpLocks/>
            <a:stCxn id="1272" idx="2"/>
          </p:cNvCxnSpPr>
          <p:nvPr/>
        </p:nvCxnSpPr>
        <p:spPr>
          <a:xfrm rot="5400000">
            <a:off x="9934584" y="2640926"/>
            <a:ext cx="530842" cy="1356156"/>
          </a:xfrm>
          <a:prstGeom prst="bentConnector3">
            <a:avLst>
              <a:gd name="adj1" fmla="val 50000"/>
            </a:avLst>
          </a:prstGeom>
          <a:noFill/>
          <a:ln w="12700" cap="flat" cmpd="sng" algn="ctr">
            <a:solidFill>
              <a:schemeClr val="tx1"/>
            </a:solidFill>
            <a:prstDash val="solid"/>
            <a:miter lim="800000"/>
            <a:tailEnd type="triangle"/>
          </a:ln>
          <a:effectLst/>
        </p:spPr>
      </p:cxnSp>
      <p:cxnSp>
        <p:nvCxnSpPr>
          <p:cNvPr id="1277" name="Straight Arrow Connector 1276">
            <a:extLst>
              <a:ext uri="{FF2B5EF4-FFF2-40B4-BE49-F238E27FC236}">
                <a16:creationId xmlns:a16="http://schemas.microsoft.com/office/drawing/2014/main" id="{CEDF8558-A54B-44F1-3B83-6B647C612135}"/>
              </a:ext>
            </a:extLst>
          </p:cNvPr>
          <p:cNvCxnSpPr>
            <a:cxnSpLocks/>
          </p:cNvCxnSpPr>
          <p:nvPr/>
        </p:nvCxnSpPr>
        <p:spPr>
          <a:xfrm>
            <a:off x="9898347" y="3986001"/>
            <a:ext cx="1100891" cy="0"/>
          </a:xfrm>
          <a:prstGeom prst="straightConnector1">
            <a:avLst/>
          </a:prstGeom>
          <a:noFill/>
          <a:ln w="12700" cap="flat" cmpd="sng" algn="ctr">
            <a:solidFill>
              <a:schemeClr val="tx1"/>
            </a:solidFill>
            <a:prstDash val="solid"/>
            <a:miter lim="800000"/>
            <a:tailEnd type="triangle"/>
          </a:ln>
          <a:effectLst/>
        </p:spPr>
      </p:cxnSp>
      <p:pic>
        <p:nvPicPr>
          <p:cNvPr id="1281" name="Graphic 1280" descr="Medical with solid fill">
            <a:extLst>
              <a:ext uri="{FF2B5EF4-FFF2-40B4-BE49-F238E27FC236}">
                <a16:creationId xmlns:a16="http://schemas.microsoft.com/office/drawing/2014/main" id="{4F4EBE74-9D8B-4645-5BF7-B4881520399B}"/>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8347124" y="2928262"/>
            <a:ext cx="434074" cy="434074"/>
          </a:xfrm>
          <a:prstGeom prst="rect">
            <a:avLst/>
          </a:prstGeom>
        </p:spPr>
      </p:pic>
      <p:cxnSp>
        <p:nvCxnSpPr>
          <p:cNvPr id="1284" name="Connector: Elbow 66">
            <a:extLst>
              <a:ext uri="{FF2B5EF4-FFF2-40B4-BE49-F238E27FC236}">
                <a16:creationId xmlns:a16="http://schemas.microsoft.com/office/drawing/2014/main" id="{38BEE90D-9D42-D46D-B6F4-403D5463E11B}"/>
              </a:ext>
            </a:extLst>
          </p:cNvPr>
          <p:cNvCxnSpPr>
            <a:cxnSpLocks/>
            <a:stCxn id="1055" idx="2"/>
            <a:endCxn id="1094" idx="1"/>
          </p:cNvCxnSpPr>
          <p:nvPr/>
        </p:nvCxnSpPr>
        <p:spPr>
          <a:xfrm rot="16200000" flipH="1">
            <a:off x="7270962" y="3701010"/>
            <a:ext cx="328183" cy="580525"/>
          </a:xfrm>
          <a:prstGeom prst="bentConnector2">
            <a:avLst/>
          </a:prstGeom>
          <a:noFill/>
          <a:ln w="12700" cap="flat" cmpd="sng" algn="ctr">
            <a:solidFill>
              <a:schemeClr val="bg1">
                <a:lumMod val="50000"/>
              </a:schemeClr>
            </a:solidFill>
            <a:prstDash val="dash"/>
            <a:miter lim="800000"/>
            <a:tailEnd type="triangle"/>
          </a:ln>
          <a:effectLst/>
        </p:spPr>
      </p:cxnSp>
      <p:cxnSp>
        <p:nvCxnSpPr>
          <p:cNvPr id="1291" name="Straight Arrow Connector 1290">
            <a:extLst>
              <a:ext uri="{FF2B5EF4-FFF2-40B4-BE49-F238E27FC236}">
                <a16:creationId xmlns:a16="http://schemas.microsoft.com/office/drawing/2014/main" id="{F06429BD-A3BD-7608-707B-1F42D759CF15}"/>
              </a:ext>
            </a:extLst>
          </p:cNvPr>
          <p:cNvCxnSpPr>
            <a:cxnSpLocks/>
          </p:cNvCxnSpPr>
          <p:nvPr/>
        </p:nvCxnSpPr>
        <p:spPr>
          <a:xfrm>
            <a:off x="7555413" y="3296384"/>
            <a:ext cx="557901" cy="0"/>
          </a:xfrm>
          <a:prstGeom prst="straightConnector1">
            <a:avLst/>
          </a:prstGeom>
          <a:noFill/>
          <a:ln w="12700" cap="flat" cmpd="sng" algn="ctr">
            <a:solidFill>
              <a:schemeClr val="tx1"/>
            </a:solidFill>
            <a:prstDash val="solid"/>
            <a:miter lim="800000"/>
            <a:tailEnd type="triangle"/>
          </a:ln>
          <a:effectLst/>
        </p:spPr>
      </p:cxnSp>
      <p:pic>
        <p:nvPicPr>
          <p:cNvPr id="1293" name="Graphic 1292" descr="Monthly calendar with solid fill">
            <a:extLst>
              <a:ext uri="{FF2B5EF4-FFF2-40B4-BE49-F238E27FC236}">
                <a16:creationId xmlns:a16="http://schemas.microsoft.com/office/drawing/2014/main" id="{3697C2C1-6FF3-9A37-983F-F183646579CE}"/>
              </a:ext>
            </a:extLst>
          </p:cNvPr>
          <p:cNvPicPr>
            <a:picLocks noChangeAspect="1"/>
          </p:cNvPicPr>
          <p:nvPr/>
        </p:nvPicPr>
        <p:blipFill>
          <a:blip r:embed="rId7">
            <a:extLst>
              <a:ext uri="{96DAC541-7B7A-43D3-8B79-37D633B846F1}">
                <asvg:svgBlip xmlns:asvg="http://schemas.microsoft.com/office/drawing/2016/SVG/main" r:embed="rId41"/>
              </a:ext>
            </a:extLst>
          </a:blip>
          <a:stretch>
            <a:fillRect/>
          </a:stretch>
        </p:blipFill>
        <p:spPr>
          <a:xfrm>
            <a:off x="11102914" y="3577374"/>
            <a:ext cx="429941" cy="429941"/>
          </a:xfrm>
          <a:prstGeom prst="rect">
            <a:avLst/>
          </a:prstGeom>
        </p:spPr>
      </p:pic>
      <p:pic>
        <p:nvPicPr>
          <p:cNvPr id="1294" name="Graphic 1293" descr="Right And Left Brain with solid fill">
            <a:extLst>
              <a:ext uri="{FF2B5EF4-FFF2-40B4-BE49-F238E27FC236}">
                <a16:creationId xmlns:a16="http://schemas.microsoft.com/office/drawing/2014/main" id="{93F6FA18-8A40-AFC0-130B-0A3B46D5E05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325387" y="3616136"/>
            <a:ext cx="375571" cy="375571"/>
          </a:xfrm>
          <a:prstGeom prst="rect">
            <a:avLst/>
          </a:prstGeom>
        </p:spPr>
      </p:pic>
      <p:cxnSp>
        <p:nvCxnSpPr>
          <p:cNvPr id="1299" name="Connector: Elbow 66">
            <a:extLst>
              <a:ext uri="{FF2B5EF4-FFF2-40B4-BE49-F238E27FC236}">
                <a16:creationId xmlns:a16="http://schemas.microsoft.com/office/drawing/2014/main" id="{0CBFBA5F-CAEB-7D84-84BA-4A4A89E10B6C}"/>
              </a:ext>
            </a:extLst>
          </p:cNvPr>
          <p:cNvCxnSpPr>
            <a:cxnSpLocks/>
            <a:stCxn id="1094" idx="3"/>
            <a:endCxn id="1082" idx="2"/>
          </p:cNvCxnSpPr>
          <p:nvPr/>
        </p:nvCxnSpPr>
        <p:spPr>
          <a:xfrm flipV="1">
            <a:off x="8028898" y="3910194"/>
            <a:ext cx="587412" cy="245171"/>
          </a:xfrm>
          <a:prstGeom prst="bentConnector2">
            <a:avLst/>
          </a:prstGeom>
          <a:noFill/>
          <a:ln w="12700" cap="flat" cmpd="sng" algn="ctr">
            <a:solidFill>
              <a:schemeClr val="bg1">
                <a:lumMod val="50000"/>
              </a:schemeClr>
            </a:solidFill>
            <a:prstDash val="dash"/>
            <a:miter lim="800000"/>
            <a:tailEnd type="triangle"/>
          </a:ln>
          <a:effectLst/>
        </p:spPr>
      </p:cxnSp>
      <p:cxnSp>
        <p:nvCxnSpPr>
          <p:cNvPr id="10" name="Connector: Elbow 81">
            <a:extLst>
              <a:ext uri="{FF2B5EF4-FFF2-40B4-BE49-F238E27FC236}">
                <a16:creationId xmlns:a16="http://schemas.microsoft.com/office/drawing/2014/main" id="{59B44C8D-B941-03F3-2905-E7D4230563AC}"/>
              </a:ext>
            </a:extLst>
          </p:cNvPr>
          <p:cNvCxnSpPr>
            <a:cxnSpLocks/>
            <a:endCxn id="1159" idx="2"/>
          </p:cNvCxnSpPr>
          <p:nvPr/>
        </p:nvCxnSpPr>
        <p:spPr>
          <a:xfrm flipV="1">
            <a:off x="3687801" y="5377852"/>
            <a:ext cx="1744745" cy="405485"/>
          </a:xfrm>
          <a:prstGeom prst="bentConnector2">
            <a:avLst/>
          </a:prstGeom>
          <a:noFill/>
          <a:ln w="12700" cap="flat" cmpd="sng" algn="ctr">
            <a:solidFill>
              <a:schemeClr val="tx1"/>
            </a:solidFill>
            <a:prstDash val="solid"/>
            <a:miter lim="800000"/>
            <a:tailEnd type="triangle"/>
          </a:ln>
          <a:effectLst/>
        </p:spPr>
      </p:cxnSp>
      <p:cxnSp>
        <p:nvCxnSpPr>
          <p:cNvPr id="19" name="Connector: Elbow 81">
            <a:extLst>
              <a:ext uri="{FF2B5EF4-FFF2-40B4-BE49-F238E27FC236}">
                <a16:creationId xmlns:a16="http://schemas.microsoft.com/office/drawing/2014/main" id="{8292211E-F043-7873-9F99-0D93E68C3CD7}"/>
              </a:ext>
            </a:extLst>
          </p:cNvPr>
          <p:cNvCxnSpPr>
            <a:cxnSpLocks/>
            <a:endCxn id="1247" idx="1"/>
          </p:cNvCxnSpPr>
          <p:nvPr/>
        </p:nvCxnSpPr>
        <p:spPr>
          <a:xfrm rot="5400000">
            <a:off x="7915709" y="4734994"/>
            <a:ext cx="1657417" cy="24413"/>
          </a:xfrm>
          <a:prstGeom prst="bentConnector4">
            <a:avLst>
              <a:gd name="adj1" fmla="val 51517"/>
              <a:gd name="adj2" fmla="val 1036386"/>
            </a:avLst>
          </a:prstGeom>
          <a:noFill/>
          <a:ln w="12700" cap="flat" cmpd="sng" algn="ctr">
            <a:solidFill>
              <a:schemeClr val="tx1"/>
            </a:solidFill>
            <a:prstDash val="solid"/>
            <a:miter lim="800000"/>
            <a:tailEnd type="triangle"/>
          </a:ln>
          <a:effectLst/>
        </p:spPr>
      </p:cxnSp>
      <p:sp>
        <p:nvSpPr>
          <p:cNvPr id="37" name="TextBox 36">
            <a:extLst>
              <a:ext uri="{FF2B5EF4-FFF2-40B4-BE49-F238E27FC236}">
                <a16:creationId xmlns:a16="http://schemas.microsoft.com/office/drawing/2014/main" id="{E10D7AD5-AF7C-CFB6-7142-B7200F89D5F7}"/>
              </a:ext>
            </a:extLst>
          </p:cNvPr>
          <p:cNvSpPr txBox="1"/>
          <p:nvPr/>
        </p:nvSpPr>
        <p:spPr>
          <a:xfrm>
            <a:off x="8647380" y="4415059"/>
            <a:ext cx="802789" cy="313932"/>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Declines treatment</a:t>
            </a:r>
          </a:p>
        </p:txBody>
      </p:sp>
      <p:sp>
        <p:nvSpPr>
          <p:cNvPr id="1029" name="TextBox 1028">
            <a:extLst>
              <a:ext uri="{FF2B5EF4-FFF2-40B4-BE49-F238E27FC236}">
                <a16:creationId xmlns:a16="http://schemas.microsoft.com/office/drawing/2014/main" id="{ECE56DFE-6B40-4E57-8C11-350EB194C449}"/>
              </a:ext>
            </a:extLst>
          </p:cNvPr>
          <p:cNvSpPr txBox="1"/>
          <p:nvPr/>
        </p:nvSpPr>
        <p:spPr>
          <a:xfrm>
            <a:off x="190525" y="6369994"/>
            <a:ext cx="11658603" cy="2000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700" i="1" dirty="0">
                <a:solidFill>
                  <a:srgbClr val="000000"/>
                </a:solidFill>
                <a:sym typeface="Arial"/>
              </a:rPr>
              <a:t>AD= Alzheimer’s Disease, AWV= annual wellness visit, BBM= blood biomarker, CSF test= cerebrospinal fluid test, DMT= disease modifying therapy, MRI= magnetic resonance imaging, PCP= Primary Care Provider, PET scan= positron emission tomography scan.</a:t>
            </a:r>
            <a:endParaRPr lang="en-US" dirty="0"/>
          </a:p>
        </p:txBody>
      </p:sp>
      <p:pic>
        <p:nvPicPr>
          <p:cNvPr id="1087" name="Graphic 1086">
            <a:extLst>
              <a:ext uri="{FF2B5EF4-FFF2-40B4-BE49-F238E27FC236}">
                <a16:creationId xmlns:a16="http://schemas.microsoft.com/office/drawing/2014/main" id="{FC32BFA6-14A3-AF8F-E503-6772974E477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12426" y="1916234"/>
            <a:ext cx="369332" cy="369332"/>
          </a:xfrm>
          <a:prstGeom prst="rect">
            <a:avLst/>
          </a:prstGeom>
        </p:spPr>
      </p:pic>
      <p:sp>
        <p:nvSpPr>
          <p:cNvPr id="1088" name="TextBox 1087">
            <a:extLst>
              <a:ext uri="{FF2B5EF4-FFF2-40B4-BE49-F238E27FC236}">
                <a16:creationId xmlns:a16="http://schemas.microsoft.com/office/drawing/2014/main" id="{F0BE7859-2B3D-9E65-DA2F-500EA51E1948}"/>
              </a:ext>
            </a:extLst>
          </p:cNvPr>
          <p:cNvSpPr txBox="1"/>
          <p:nvPr/>
        </p:nvSpPr>
        <p:spPr>
          <a:xfrm>
            <a:off x="6708731" y="3899930"/>
            <a:ext cx="1245875" cy="203133"/>
          </a:xfrm>
          <a:prstGeom prst="rect">
            <a:avLst/>
          </a:prstGeom>
          <a:noFill/>
        </p:spPr>
        <p:txBody>
          <a:bodyPr wrap="square" rtlCol="0" anchor="ctr">
            <a:spAutoFit/>
          </a:bodyPr>
          <a:lstStyle>
            <a:defPPr>
              <a:defRPr lang="en-US"/>
            </a:defPPr>
            <a:lvl1pPr algn="ctr">
              <a:defRPr sz="800">
                <a:solidFill>
                  <a:srgbClr val="21272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A</a:t>
            </a:r>
            <a:r>
              <a:rPr kumimoji="0" lang="el-GR"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β</a:t>
            </a:r>
            <a:r>
              <a:rPr kumimoji="0" lang="en-US" sz="800" b="0" i="1" u="none" strike="noStrike" kern="0" cap="none" spc="0" normalizeH="0" baseline="0" noProof="0">
                <a:ln>
                  <a:noFill/>
                </a:ln>
                <a:solidFill>
                  <a:srgbClr val="212721"/>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177556588"/>
      </p:ext>
    </p:extLst>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0E2F56"/>
      </a:accent1>
      <a:accent2>
        <a:srgbClr val="1C63B6"/>
      </a:accent2>
      <a:accent3>
        <a:srgbClr val="96B0D1"/>
      </a:accent3>
      <a:accent4>
        <a:srgbClr val="64788F"/>
      </a:accent4>
      <a:accent5>
        <a:srgbClr val="EE2B48"/>
      </a:accent5>
      <a:accent6>
        <a:srgbClr val="E5E5E5"/>
      </a:accent6>
      <a:hlink>
        <a:srgbClr val="0000FF"/>
      </a:hlink>
      <a:folHlink>
        <a:srgbClr val="FF00FF"/>
      </a:folHlink>
    </a:clrScheme>
    <a:fontScheme name="1_Office Theme">
      <a:majorFont>
        <a:latin typeface="Arial"/>
        <a:ea typeface="Arial"/>
        <a:cs typeface="Arial"/>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cf6d19-6958-4d26-b849-7777601bf7d3">
      <Terms xmlns="http://schemas.microsoft.com/office/infopath/2007/PartnerControls"/>
    </lcf76f155ced4ddcb4097134ff3c332f>
    <TaxCatchAll xmlns="d2044129-3892-4e7e-b9fd-487343d3c6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19C2814ED3604BB20827F57A4BC269" ma:contentTypeVersion="13" ma:contentTypeDescription="Create a new document." ma:contentTypeScope="" ma:versionID="a8ef564a590a61384a449325b09d32e9">
  <xsd:schema xmlns:xsd="http://www.w3.org/2001/XMLSchema" xmlns:xs="http://www.w3.org/2001/XMLSchema" xmlns:p="http://schemas.microsoft.com/office/2006/metadata/properties" xmlns:ns2="cdcf6d19-6958-4d26-b849-7777601bf7d3" xmlns:ns3="d2044129-3892-4e7e-b9fd-487343d3c634" targetNamespace="http://schemas.microsoft.com/office/2006/metadata/properties" ma:root="true" ma:fieldsID="b8f9bf54458f4ee5c11cc41bca34e219" ns2:_="" ns3:_="">
    <xsd:import namespace="cdcf6d19-6958-4d26-b849-7777601bf7d3"/>
    <xsd:import namespace="d2044129-3892-4e7e-b9fd-487343d3c6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f6d19-6958-4d26-b849-7777601bf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77fa498-aaa5-46e3-91a2-4ffb37e3b01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044129-3892-4e7e-b9fd-487343d3c63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f94879b-789a-4642-9e03-846a9a9f6fd8}" ma:internalName="TaxCatchAll" ma:showField="CatchAllData" ma:web="d2044129-3892-4e7e-b9fd-487343d3c6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BFBFC-0A16-4B98-93A6-FEB2AD57AD61}">
  <ds:schemaRef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cdcf6d19-6958-4d26-b849-7777601bf7d3"/>
    <ds:schemaRef ds:uri="http://www.w3.org/XML/1998/namespace"/>
    <ds:schemaRef ds:uri="http://schemas.microsoft.com/office/infopath/2007/PartnerControls"/>
    <ds:schemaRef ds:uri="d2044129-3892-4e7e-b9fd-487343d3c634"/>
    <ds:schemaRef ds:uri="http://schemas.microsoft.com/office/2006/metadata/properties"/>
  </ds:schemaRefs>
</ds:datastoreItem>
</file>

<file path=customXml/itemProps2.xml><?xml version="1.0" encoding="utf-8"?>
<ds:datastoreItem xmlns:ds="http://schemas.openxmlformats.org/officeDocument/2006/customXml" ds:itemID="{12C04DFB-CE36-49D2-89C5-8A5CF0844C28}">
  <ds:schemaRefs>
    <ds:schemaRef ds:uri="cdcf6d19-6958-4d26-b849-7777601bf7d3"/>
    <ds:schemaRef ds:uri="d2044129-3892-4e7e-b9fd-487343d3c6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ACDCCE-9A0D-4008-AB1E-97FF723867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TotalTime>
  <Words>489</Words>
  <Application>Microsoft Office PowerPoint</Application>
  <PresentationFormat>Widescreen</PresentationFormat>
  <Paragraphs>74</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1_Office Theme</vt:lpstr>
      <vt:lpstr>Brain Health Navigator (BHN) Model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Dina Ragab</dc:creator>
  <cp:lastModifiedBy>Katie Selzler</cp:lastModifiedBy>
  <cp:revision>7</cp:revision>
  <dcterms:created xsi:type="dcterms:W3CDTF">2025-05-14T19:24:22Z</dcterms:created>
  <dcterms:modified xsi:type="dcterms:W3CDTF">2025-07-03T14:11:31Z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0x010100AF19C2814ED3604BB20827F57A4BC269</vt:lpwstr>
  </property>
  <property fmtid="{D5CDD505-2E9C-101B-9397-08002B2CF9AE}" pid="3" name="MediaServiceImageTags">
    <vt:lpwstr/>
  </property>
</Properties>
</file>