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79" autoAdjust="0"/>
  </p:normalViewPr>
  <p:slideViewPr>
    <p:cSldViewPr snapToGrid="0">
      <p:cViewPr varScale="1">
        <p:scale>
          <a:sx n="106" d="100"/>
          <a:sy n="106" d="100"/>
        </p:scale>
        <p:origin x="149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63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101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83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29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66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889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585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79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24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124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9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FC234-2176-43B5-BF14-8D3F77B4A693}" type="datetimeFigureOut">
              <a:rPr lang="en-GB" smtClean="0"/>
              <a:t>07/12/2022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8113C-EE34-41BD-A47F-5E376957D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006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cid:image002.png@01D3BA0B.B7E57070" TargetMode="External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logo"/>
          <p:cNvPicPr/>
          <p:nvPr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437"/>
          <a:stretch/>
        </p:blipFill>
        <p:spPr bwMode="auto">
          <a:xfrm>
            <a:off x="5408365" y="37325"/>
            <a:ext cx="3485072" cy="5779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logo"/>
          <p:cNvPicPr/>
          <p:nvPr/>
        </p:nvPicPr>
        <p:blipFill rotWithShape="1"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2000" r="92335" b="-1"/>
          <a:stretch>
            <a:fillRect/>
          </a:stretch>
        </p:blipFill>
        <p:spPr bwMode="auto">
          <a:xfrm>
            <a:off x="8877608" y="-92969"/>
            <a:ext cx="543463" cy="6929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11" name="Rectangle 1310"/>
          <p:cNvSpPr/>
          <p:nvPr/>
        </p:nvSpPr>
        <p:spPr>
          <a:xfrm>
            <a:off x="634281" y="165219"/>
            <a:ext cx="2786532" cy="10618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i="1" dirty="0">
                <a:solidFill>
                  <a:srgbClr val="00B0F0"/>
                </a:solidFill>
              </a:rPr>
              <a:t>Combe Haven Holiday Park</a:t>
            </a:r>
          </a:p>
          <a:p>
            <a:pPr algn="ctr"/>
            <a:r>
              <a:rPr lang="en-GB" b="1" i="1" dirty="0">
                <a:solidFill>
                  <a:srgbClr val="00B0F0"/>
                </a:solidFill>
              </a:rPr>
              <a:t>St. Leonards, East Sussex</a:t>
            </a:r>
          </a:p>
          <a:p>
            <a:pPr algn="ctr"/>
            <a:r>
              <a:rPr lang="en-GB" sz="900" u="sng" dirty="0"/>
              <a:t> </a:t>
            </a:r>
            <a:r>
              <a:rPr lang="en-GB" sz="900" u="sng" dirty="0">
                <a:solidFill>
                  <a:schemeClr val="accent1"/>
                </a:solidFill>
              </a:rPr>
              <a:t>https://www.haven.com/parks/sussex/combe-haven</a:t>
            </a:r>
            <a:endParaRPr lang="en-GB" sz="900" b="1" i="1" dirty="0">
              <a:solidFill>
                <a:schemeClr val="accent1"/>
              </a:solidFill>
            </a:endParaRPr>
          </a:p>
          <a:p>
            <a:pPr algn="ctr"/>
            <a:endParaRPr lang="en-GB" b="1" i="1" dirty="0">
              <a:solidFill>
                <a:srgbClr val="00B0F0"/>
              </a:solidFill>
            </a:endParaRPr>
          </a:p>
        </p:txBody>
      </p:sp>
      <p:sp>
        <p:nvSpPr>
          <p:cNvPr id="327" name="TextBox 326"/>
          <p:cNvSpPr txBox="1"/>
          <p:nvPr/>
        </p:nvSpPr>
        <p:spPr>
          <a:xfrm>
            <a:off x="46466" y="964784"/>
            <a:ext cx="3449033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Heated indoor and outdoor pools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with space bowl flume 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Bar/Restaurant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err="1"/>
              <a:t>Funworks</a:t>
            </a:r>
            <a:r>
              <a:rPr lang="en-GB" sz="1200" dirty="0"/>
              <a:t> amusement arcade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Launderette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On site shop/food outlets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Relaxed entertainment programme suitable for the whole family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Adventure playground</a:t>
            </a:r>
          </a:p>
          <a:p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Pitch &amp; Putt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Climbing wall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Indoor soft play area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Local buses into Eastbourne, Bexhill, Hastings  and Pevensey Bay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Local supermarkets 5 mins drive, beaches &amp; cinemas in Hastings 5-10 mins drive.</a:t>
            </a:r>
          </a:p>
          <a:p>
            <a:endParaRPr lang="en-GB" sz="1200" dirty="0"/>
          </a:p>
        </p:txBody>
      </p:sp>
      <p:cxnSp>
        <p:nvCxnSpPr>
          <p:cNvPr id="1340" name="Straight Arrow Connector 1339"/>
          <p:cNvCxnSpPr>
            <a:cxnSpLocks/>
          </p:cNvCxnSpPr>
          <p:nvPr/>
        </p:nvCxnSpPr>
        <p:spPr>
          <a:xfrm flipV="1">
            <a:off x="1771018" y="3447112"/>
            <a:ext cx="1649795" cy="4327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Arrow Connector 333"/>
          <p:cNvCxnSpPr>
            <a:cxnSpLocks/>
          </p:cNvCxnSpPr>
          <p:nvPr/>
        </p:nvCxnSpPr>
        <p:spPr>
          <a:xfrm flipV="1">
            <a:off x="2415929" y="1059787"/>
            <a:ext cx="767344" cy="167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953654" y="599936"/>
            <a:ext cx="15231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Registered Charity  No. 1110644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11707" y="1004908"/>
            <a:ext cx="27427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Welcome to our caravan at:</a:t>
            </a:r>
          </a:p>
          <a:p>
            <a:pPr algn="ctr"/>
            <a:endParaRPr lang="en-GB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6010223" y="5669256"/>
            <a:ext cx="2543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Available from April to October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203262" y="2151799"/>
            <a:ext cx="2786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i="1" dirty="0">
                <a:solidFill>
                  <a:srgbClr val="00B0F0"/>
                </a:solidFill>
              </a:rPr>
              <a:t>Combe Haven Holiday Park</a:t>
            </a:r>
          </a:p>
          <a:p>
            <a:pPr algn="ctr"/>
            <a:r>
              <a:rPr lang="en-GB" b="1" i="1" dirty="0">
                <a:solidFill>
                  <a:srgbClr val="00B0F0"/>
                </a:solidFill>
              </a:rPr>
              <a:t>St. Leonards, East Sussex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961857" y="6043097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356" y="512288"/>
            <a:ext cx="1523174" cy="101227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856" y="1709166"/>
            <a:ext cx="1958820" cy="1305880"/>
          </a:xfrm>
          <a:prstGeom prst="rect">
            <a:avLst/>
          </a:prstGeom>
        </p:spPr>
      </p:pic>
      <p:cxnSp>
        <p:nvCxnSpPr>
          <p:cNvPr id="28" name="Straight Arrow Connector 27"/>
          <p:cNvCxnSpPr/>
          <p:nvPr/>
        </p:nvCxnSpPr>
        <p:spPr>
          <a:xfrm>
            <a:off x="1749498" y="1445939"/>
            <a:ext cx="961315" cy="3887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767" y="3076631"/>
            <a:ext cx="1364330" cy="90955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4059" y="4047769"/>
            <a:ext cx="1404769" cy="937488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 flipV="1">
            <a:off x="1250830" y="4516513"/>
            <a:ext cx="1713026" cy="554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001" y="5148834"/>
            <a:ext cx="985041" cy="1478246"/>
          </a:xfrm>
          <a:prstGeom prst="rect">
            <a:avLst/>
          </a:prstGeom>
        </p:spPr>
      </p:pic>
      <p:cxnSp>
        <p:nvCxnSpPr>
          <p:cNvPr id="44" name="Straight Arrow Connector 43"/>
          <p:cNvCxnSpPr/>
          <p:nvPr/>
        </p:nvCxnSpPr>
        <p:spPr>
          <a:xfrm>
            <a:off x="1639549" y="4985258"/>
            <a:ext cx="2166894" cy="294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9973" y="3050117"/>
            <a:ext cx="3949084" cy="263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4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/>
          <p:cNvSpPr txBox="1"/>
          <p:nvPr/>
        </p:nvSpPr>
        <p:spPr>
          <a:xfrm rot="20921081">
            <a:off x="8296252" y="3374767"/>
            <a:ext cx="1190617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3 x twin bedded rooms</a:t>
            </a:r>
          </a:p>
        </p:txBody>
      </p:sp>
      <p:sp>
        <p:nvSpPr>
          <p:cNvPr id="18" name="TextBox 17"/>
          <p:cNvSpPr txBox="1"/>
          <p:nvPr/>
        </p:nvSpPr>
        <p:spPr>
          <a:xfrm rot="20921081">
            <a:off x="8409225" y="4377450"/>
            <a:ext cx="815781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Fully equipped kitchen</a:t>
            </a:r>
          </a:p>
        </p:txBody>
      </p:sp>
      <p:sp>
        <p:nvSpPr>
          <p:cNvPr id="19" name="TextBox 18"/>
          <p:cNvSpPr txBox="1"/>
          <p:nvPr/>
        </p:nvSpPr>
        <p:spPr>
          <a:xfrm rot="20921081">
            <a:off x="5923538" y="2844240"/>
            <a:ext cx="1068438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Large lounge with pull- out double bed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39874" y="3111592"/>
            <a:ext cx="903865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Double bedroom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112023" y="3309613"/>
            <a:ext cx="903865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800" b="1" dirty="0"/>
              <a:t>2 toilets/1 shower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0094" y="0"/>
            <a:ext cx="4392549" cy="17389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Caravan booking form (NC40/NC50)</a:t>
            </a:r>
          </a:p>
          <a:p>
            <a:r>
              <a:rPr lang="en-GB" sz="1200" dirty="0"/>
              <a:t>Please return to:</a:t>
            </a:r>
          </a:p>
          <a:p>
            <a:pPr lvl="1"/>
            <a:r>
              <a:rPr lang="en-GB" sz="1100" dirty="0"/>
              <a:t>Children with Cancer Fund</a:t>
            </a:r>
          </a:p>
          <a:p>
            <a:pPr lvl="1"/>
            <a:r>
              <a:rPr lang="en-GB" sz="1100" dirty="0"/>
              <a:t>4 The Triangle</a:t>
            </a:r>
          </a:p>
          <a:p>
            <a:pPr lvl="1"/>
            <a:r>
              <a:rPr lang="en-GB" sz="1100" dirty="0"/>
              <a:t>Willingdon</a:t>
            </a:r>
          </a:p>
          <a:p>
            <a:pPr lvl="1"/>
            <a:r>
              <a:rPr lang="en-GB" sz="1100" dirty="0"/>
              <a:t>East Sussex</a:t>
            </a:r>
          </a:p>
          <a:p>
            <a:pPr lvl="1"/>
            <a:r>
              <a:rPr lang="en-GB" sz="1100" dirty="0"/>
              <a:t>BN20 9PJ</a:t>
            </a:r>
          </a:p>
          <a:p>
            <a:pPr lvl="1"/>
            <a:endParaRPr lang="en-GB" sz="1100" dirty="0"/>
          </a:p>
          <a:p>
            <a:r>
              <a:rPr lang="en-GB" sz="1100" dirty="0"/>
              <a:t>Or complete, scan and Email to: holidays@childrenwithcancerfund.org.uk</a:t>
            </a: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043554"/>
              </p:ext>
            </p:extLst>
          </p:nvPr>
        </p:nvGraphicFramePr>
        <p:xfrm>
          <a:off x="439949" y="1694413"/>
          <a:ext cx="3936437" cy="4723066"/>
        </p:xfrm>
        <a:graphic>
          <a:graphicData uri="http://schemas.openxmlformats.org/drawingml/2006/table">
            <a:tbl>
              <a:tblPr/>
              <a:tblGrid>
                <a:gridCol w="2495172">
                  <a:extLst>
                    <a:ext uri="{9D8B030D-6E8A-4147-A177-3AD203B41FA5}">
                      <a16:colId xmlns:a16="http://schemas.microsoft.com/office/drawing/2014/main" val="2670219063"/>
                    </a:ext>
                  </a:extLst>
                </a:gridCol>
                <a:gridCol w="539421">
                  <a:extLst>
                    <a:ext uri="{9D8B030D-6E8A-4147-A177-3AD203B41FA5}">
                      <a16:colId xmlns:a16="http://schemas.microsoft.com/office/drawing/2014/main" val="3253944731"/>
                    </a:ext>
                  </a:extLst>
                </a:gridCol>
                <a:gridCol w="404566">
                  <a:extLst>
                    <a:ext uri="{9D8B030D-6E8A-4147-A177-3AD203B41FA5}">
                      <a16:colId xmlns:a16="http://schemas.microsoft.com/office/drawing/2014/main" val="3837772336"/>
                    </a:ext>
                  </a:extLst>
                </a:gridCol>
                <a:gridCol w="497278">
                  <a:extLst>
                    <a:ext uri="{9D8B030D-6E8A-4147-A177-3AD203B41FA5}">
                      <a16:colId xmlns:a16="http://schemas.microsoft.com/office/drawing/2014/main" val="2315046622"/>
                    </a:ext>
                  </a:extLst>
                </a:gridCol>
              </a:tblGrid>
              <a:tr h="22938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Name:      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957723"/>
                  </a:ext>
                </a:extLst>
              </a:tr>
              <a:tr h="26753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Address:  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6688638"/>
                  </a:ext>
                </a:extLst>
              </a:tr>
              <a:tr h="233018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Post Code: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5132225"/>
                  </a:ext>
                </a:extLst>
              </a:tr>
              <a:tr h="224386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Telephone: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031361"/>
                  </a:ext>
                </a:extLst>
              </a:tr>
              <a:tr h="25027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Mobile: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2664309"/>
                  </a:ext>
                </a:extLst>
              </a:tr>
              <a:tr h="233018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Email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322890"/>
                  </a:ext>
                </a:extLst>
              </a:tr>
              <a:tr h="215756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How did you hear about us?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5023713"/>
                  </a:ext>
                </a:extLst>
              </a:tr>
              <a:tr h="23301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Date:     From                                           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3747129"/>
                  </a:ext>
                </a:extLst>
              </a:tr>
              <a:tr h="25055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Please list ALL people who will be staying in the caravan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 if under 18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8096727"/>
                  </a:ext>
                </a:extLst>
              </a:tr>
              <a:tr h="221667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5560527"/>
                  </a:ext>
                </a:extLst>
              </a:tr>
              <a:tr h="214278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958339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00616"/>
                  </a:ext>
                </a:extLst>
              </a:tr>
              <a:tr h="199501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3641233"/>
                  </a:ext>
                </a:extLst>
              </a:tr>
              <a:tr h="199501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592639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6007865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479328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492302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0229420"/>
                  </a:ext>
                </a:extLst>
              </a:tr>
              <a:tr h="206890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8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03" marR="6603" marT="660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045491"/>
                  </a:ext>
                </a:extLst>
              </a:tr>
              <a:tr h="509836"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Signed:</a:t>
                      </a:r>
                    </a:p>
                  </a:txBody>
                  <a:tcPr marL="6603" marR="6603" marT="660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Date: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603" marR="6603" marT="6603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874641"/>
                  </a:ext>
                </a:extLst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5926945" y="801861"/>
            <a:ext cx="41429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b="1" dirty="0">
                <a:solidFill>
                  <a:srgbClr val="0070C0"/>
                </a:solidFill>
              </a:rPr>
              <a:t>10 berth caravan with Central Heating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25229" y="6506770"/>
            <a:ext cx="3513654" cy="307777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400" b="1" dirty="0"/>
              <a:t>Please note: No smoking. No Pets in caravan.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275499" y="1109638"/>
            <a:ext cx="435407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1200" dirty="0"/>
              <a:t>There are two hospitals in the area: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Eastbourne DGH, Kings Drive, Eastbourne BN21 2UD {30 mins drive}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sz="1000" dirty="0"/>
              <a:t>Hastings Conquest, TN37 7RD (Kipling Ward) {10 mins drive}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491508" y="1119"/>
            <a:ext cx="3981096" cy="769441"/>
          </a:xfrm>
          <a:prstGeom prst="rect">
            <a:avLst/>
          </a:prstGeom>
          <a:solidFill>
            <a:srgbClr val="FFFF00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FF0000"/>
                </a:solidFill>
              </a:rPr>
              <a:t>Welcome to the Children with Cancer Fund caravan. CWCF is a small charity based in Polegate, East Sussex. We are here to help children with a diagnosis of cancer up until the age of 18 and their families by offering holiday breaks.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942936" y="0"/>
            <a:ext cx="25879" cy="6858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010" y="1775051"/>
            <a:ext cx="1633109" cy="10887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594242">
            <a:off x="7298939" y="2047803"/>
            <a:ext cx="1371748" cy="9144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567160" y="2183174"/>
            <a:ext cx="1343446" cy="89563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7299" y="3779510"/>
            <a:ext cx="1582297" cy="10548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078924">
            <a:off x="5296728" y="3785555"/>
            <a:ext cx="1260435" cy="84029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111056" y="4865744"/>
            <a:ext cx="4518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The caravan is well equipped with oven, 4 ring hob, microwave, fridge, kettle and toaster.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There are 3 twin bedded rooms and 1 double room with a pull out double sofa bed in the lounge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Duvets are provided but you will need to take your own sheets, duvet covers, pillows, pillow cases, towels and tea towels.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Shower room with washbasin and toilet &amp; a separate toilet room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There is a TV, DVD player, books and some games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en-GB" sz="1000" dirty="0">
                <a:solidFill>
                  <a:srgbClr val="0070C0"/>
                </a:solidFill>
              </a:rPr>
              <a:t>Patio/grass area with a wooden picnic table. One car park space adjacent to the caravan, additional spaces nearby.</a:t>
            </a:r>
          </a:p>
        </p:txBody>
      </p:sp>
    </p:spTree>
    <p:extLst>
      <p:ext uri="{BB962C8B-B14F-4D97-AF65-F5344CB8AC3E}">
        <p14:creationId xmlns:p14="http://schemas.microsoft.com/office/powerpoint/2010/main" val="31986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956</TotalTime>
  <Words>485</Words>
  <Application>Microsoft Office PowerPoint</Application>
  <PresentationFormat>A4 Paper (210x297 mm)</PresentationFormat>
  <Paragraphs>126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Children With Cancer Fund - Events</cp:lastModifiedBy>
  <cp:revision>61</cp:revision>
  <cp:lastPrinted>2022-12-07T12:03:33Z</cp:lastPrinted>
  <dcterms:created xsi:type="dcterms:W3CDTF">2019-10-14T13:45:01Z</dcterms:created>
  <dcterms:modified xsi:type="dcterms:W3CDTF">2022-12-07T12:06:47Z</dcterms:modified>
</cp:coreProperties>
</file>