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906000" cy="6858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FC234-2176-43B5-BF14-8D3F77B4A693}" type="datetimeFigureOut">
              <a:rPr lang="en-GB" smtClean="0"/>
              <a:t>07/12/2022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8113C-EE34-41BD-A47F-5E376957D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863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FC234-2176-43B5-BF14-8D3F77B4A693}" type="datetimeFigureOut">
              <a:rPr lang="en-GB" smtClean="0"/>
              <a:t>07/12/2022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8113C-EE34-41BD-A47F-5E376957D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7101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FC234-2176-43B5-BF14-8D3F77B4A693}" type="datetimeFigureOut">
              <a:rPr lang="en-GB" smtClean="0"/>
              <a:t>07/12/2022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8113C-EE34-41BD-A47F-5E376957D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5830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FC234-2176-43B5-BF14-8D3F77B4A693}" type="datetimeFigureOut">
              <a:rPr lang="en-GB" smtClean="0"/>
              <a:t>07/12/2022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8113C-EE34-41BD-A47F-5E376957D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6296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FC234-2176-43B5-BF14-8D3F77B4A693}" type="datetimeFigureOut">
              <a:rPr lang="en-GB" smtClean="0"/>
              <a:t>07/12/2022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8113C-EE34-41BD-A47F-5E376957D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266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FC234-2176-43B5-BF14-8D3F77B4A693}" type="datetimeFigureOut">
              <a:rPr lang="en-GB" smtClean="0"/>
              <a:t>07/12/2022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8113C-EE34-41BD-A47F-5E376957D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1889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FC234-2176-43B5-BF14-8D3F77B4A693}" type="datetimeFigureOut">
              <a:rPr lang="en-GB" smtClean="0"/>
              <a:t>07/12/2022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8113C-EE34-41BD-A47F-5E376957D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4585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FC234-2176-43B5-BF14-8D3F77B4A693}" type="datetimeFigureOut">
              <a:rPr lang="en-GB" smtClean="0"/>
              <a:t>07/12/2022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8113C-EE34-41BD-A47F-5E376957D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3793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FC234-2176-43B5-BF14-8D3F77B4A693}" type="datetimeFigureOut">
              <a:rPr lang="en-GB" smtClean="0"/>
              <a:t>07/12/2022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8113C-EE34-41BD-A47F-5E376957D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2499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FC234-2176-43B5-BF14-8D3F77B4A693}" type="datetimeFigureOut">
              <a:rPr lang="en-GB" smtClean="0"/>
              <a:t>07/12/2022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8113C-EE34-41BD-A47F-5E376957D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124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FC234-2176-43B5-BF14-8D3F77B4A693}" type="datetimeFigureOut">
              <a:rPr lang="en-GB" smtClean="0"/>
              <a:t>07/12/2022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8113C-EE34-41BD-A47F-5E376957D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89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7FC234-2176-43B5-BF14-8D3F77B4A693}" type="datetimeFigureOut">
              <a:rPr lang="en-GB" smtClean="0"/>
              <a:t>07/12/2022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88113C-EE34-41BD-A47F-5E376957D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1006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png"/><Relationship Id="rId7" Type="http://schemas.openxmlformats.org/officeDocument/2006/relationships/hyperlink" Target="https://www.parkholidays.com/our-parks/sussex/pevensey-bay/holidays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8.jpeg"/><Relationship Id="rId5" Type="http://schemas.openxmlformats.org/officeDocument/2006/relationships/image" Target="../media/image3.jpeg"/><Relationship Id="rId10" Type="http://schemas.openxmlformats.org/officeDocument/2006/relationships/image" Target="../media/image7.jpeg"/><Relationship Id="rId4" Type="http://schemas.openxmlformats.org/officeDocument/2006/relationships/image" Target="cid:image002.png@01D3BA0B.B7E57070" TargetMode="External"/><Relationship Id="rId9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0" name="Picture 130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455" y="4203485"/>
            <a:ext cx="965780" cy="643853"/>
          </a:xfrm>
          <a:prstGeom prst="rect">
            <a:avLst/>
          </a:prstGeom>
        </p:spPr>
      </p:pic>
      <p:pic>
        <p:nvPicPr>
          <p:cNvPr id="8" name="Picture 7" descr="logo"/>
          <p:cNvPicPr/>
          <p:nvPr/>
        </p:nvPicPr>
        <p:blipFill rotWithShape="1"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437"/>
          <a:stretch/>
        </p:blipFill>
        <p:spPr bwMode="auto">
          <a:xfrm>
            <a:off x="5408365" y="37325"/>
            <a:ext cx="3485072" cy="57797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Picture 8" descr="logo"/>
          <p:cNvPicPr/>
          <p:nvPr/>
        </p:nvPicPr>
        <p:blipFill rotWithShape="1"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2000" r="92335" b="-1"/>
          <a:stretch>
            <a:fillRect/>
          </a:stretch>
        </p:blipFill>
        <p:spPr bwMode="auto">
          <a:xfrm>
            <a:off x="8877608" y="-92969"/>
            <a:ext cx="543463" cy="69290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6865" y="2755503"/>
            <a:ext cx="4241052" cy="2827368"/>
          </a:xfrm>
          <a:prstGeom prst="rect">
            <a:avLst/>
          </a:prstGeom>
        </p:spPr>
      </p:pic>
      <p:pic>
        <p:nvPicPr>
          <p:cNvPr id="1309" name="Picture 130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4853" y="1188681"/>
            <a:ext cx="1414007" cy="942671"/>
          </a:xfrm>
          <a:prstGeom prst="rect">
            <a:avLst/>
          </a:prstGeom>
        </p:spPr>
      </p:pic>
      <p:sp>
        <p:nvSpPr>
          <p:cNvPr id="1311" name="Rectangle 1310"/>
          <p:cNvSpPr/>
          <p:nvPr/>
        </p:nvSpPr>
        <p:spPr>
          <a:xfrm>
            <a:off x="215994" y="165219"/>
            <a:ext cx="3623107" cy="10618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b="1" i="1" dirty="0">
                <a:solidFill>
                  <a:srgbClr val="00B0F0"/>
                </a:solidFill>
              </a:rPr>
              <a:t>Pevensey Bay Holiday Park</a:t>
            </a:r>
          </a:p>
          <a:p>
            <a:pPr algn="ctr"/>
            <a:r>
              <a:rPr lang="en-GB" b="1" i="1" dirty="0">
                <a:solidFill>
                  <a:srgbClr val="00B0F0"/>
                </a:solidFill>
              </a:rPr>
              <a:t>East Sussex</a:t>
            </a:r>
          </a:p>
          <a:p>
            <a:pPr algn="ctr"/>
            <a:r>
              <a:rPr lang="en-GB" sz="900" u="sng" dirty="0">
                <a:hlinkClick r:id="rId7"/>
              </a:rPr>
              <a:t>https://www.parkholidays.com/our-parks/sussex/pevensey-bay/holidays</a:t>
            </a:r>
            <a:endParaRPr lang="en-GB" sz="900" b="1" i="1" dirty="0">
              <a:solidFill>
                <a:srgbClr val="00B0F0"/>
              </a:solidFill>
            </a:endParaRPr>
          </a:p>
          <a:p>
            <a:pPr algn="ctr"/>
            <a:endParaRPr lang="en-GB" b="1" i="1" dirty="0">
              <a:solidFill>
                <a:srgbClr val="00B0F0"/>
              </a:solidFill>
            </a:endParaRPr>
          </a:p>
        </p:txBody>
      </p:sp>
      <p:sp>
        <p:nvSpPr>
          <p:cNvPr id="327" name="TextBox 326"/>
          <p:cNvSpPr txBox="1"/>
          <p:nvPr/>
        </p:nvSpPr>
        <p:spPr>
          <a:xfrm>
            <a:off x="-16442" y="891453"/>
            <a:ext cx="3449033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Relaxed entertainment programme suitable for the whole family</a:t>
            </a:r>
          </a:p>
          <a:p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Indoor Pool + Childrens/paddling pool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Indoor Bar/Restaurant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Launderette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Gym/Amusement arcade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Few minutes walk to the sandy beach (access through site)</a:t>
            </a:r>
          </a:p>
          <a:p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Children’s play area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Outdoor café/bar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Local buses into Eastbourne, Bexhill, Hastings</a:t>
            </a:r>
          </a:p>
          <a:p>
            <a:r>
              <a:rPr lang="en-GB" sz="1200" dirty="0"/>
              <a:t>     and Pevensey Bay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Local shopping centre 5 </a:t>
            </a:r>
            <a:r>
              <a:rPr lang="en-GB" sz="1200" dirty="0" err="1"/>
              <a:t>mins</a:t>
            </a:r>
            <a:r>
              <a:rPr lang="en-GB" sz="1200" dirty="0"/>
              <a:t> drive, 15 </a:t>
            </a:r>
            <a:r>
              <a:rPr lang="en-GB" sz="1200" dirty="0" err="1"/>
              <a:t>mins</a:t>
            </a:r>
            <a:r>
              <a:rPr lang="en-GB" sz="1200" dirty="0"/>
              <a:t> walk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Railway station, shops, beaches &amp; cinemas in Eastbourne 15 </a:t>
            </a:r>
            <a:r>
              <a:rPr lang="en-GB" sz="1200" dirty="0" err="1"/>
              <a:t>mins</a:t>
            </a:r>
            <a:r>
              <a:rPr lang="en-GB" sz="1200" dirty="0"/>
              <a:t> by car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Easy reach of Sovereign Harbour, Treasure Island, Drusillas Zoo Park and </a:t>
            </a:r>
            <a:r>
              <a:rPr lang="en-GB" sz="1200" dirty="0" err="1"/>
              <a:t>Knockhatch</a:t>
            </a:r>
            <a:r>
              <a:rPr lang="en-GB" sz="1200" dirty="0"/>
              <a:t> </a:t>
            </a:r>
          </a:p>
        </p:txBody>
      </p:sp>
      <p:pic>
        <p:nvPicPr>
          <p:cNvPr id="1315" name="Picture 13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7644" y="49882"/>
            <a:ext cx="1012626" cy="675084"/>
          </a:xfrm>
          <a:prstGeom prst="rect">
            <a:avLst/>
          </a:prstGeom>
        </p:spPr>
      </p:pic>
      <p:pic>
        <p:nvPicPr>
          <p:cNvPr id="1316" name="Picture 13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8425" y="2235630"/>
            <a:ext cx="1113239" cy="742159"/>
          </a:xfrm>
          <a:prstGeom prst="rect">
            <a:avLst/>
          </a:prstGeom>
        </p:spPr>
      </p:pic>
      <p:pic>
        <p:nvPicPr>
          <p:cNvPr id="1317" name="Picture 131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267853" y="4305529"/>
            <a:ext cx="1171311" cy="780874"/>
          </a:xfrm>
          <a:prstGeom prst="rect">
            <a:avLst/>
          </a:prstGeom>
        </p:spPr>
      </p:pic>
      <p:cxnSp>
        <p:nvCxnSpPr>
          <p:cNvPr id="1335" name="Straight Arrow Connector 1334"/>
          <p:cNvCxnSpPr>
            <a:endCxn id="1309" idx="1"/>
          </p:cNvCxnSpPr>
          <p:nvPr/>
        </p:nvCxnSpPr>
        <p:spPr>
          <a:xfrm>
            <a:off x="2665562" y="1600009"/>
            <a:ext cx="589291" cy="600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0" name="Straight Arrow Connector 1339"/>
          <p:cNvCxnSpPr/>
          <p:nvPr/>
        </p:nvCxnSpPr>
        <p:spPr>
          <a:xfrm>
            <a:off x="1476345" y="3617165"/>
            <a:ext cx="1808355" cy="9016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4" name="Straight Arrow Connector 333"/>
          <p:cNvCxnSpPr/>
          <p:nvPr/>
        </p:nvCxnSpPr>
        <p:spPr>
          <a:xfrm>
            <a:off x="1155469" y="2028305"/>
            <a:ext cx="2399607" cy="3798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6953654" y="599936"/>
            <a:ext cx="152317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Registered Charity  No. 1110644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211707" y="1004908"/>
            <a:ext cx="274271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Welcome to our caravan at:</a:t>
            </a:r>
          </a:p>
          <a:p>
            <a:pPr algn="ctr"/>
            <a:endParaRPr lang="en-GB" sz="3200" dirty="0"/>
          </a:p>
        </p:txBody>
      </p:sp>
      <p:sp>
        <p:nvSpPr>
          <p:cNvPr id="26" name="TextBox 25"/>
          <p:cNvSpPr txBox="1"/>
          <p:nvPr/>
        </p:nvSpPr>
        <p:spPr>
          <a:xfrm>
            <a:off x="6010223" y="5669256"/>
            <a:ext cx="25439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Available from April to October</a:t>
            </a:r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1331952" y="4014582"/>
            <a:ext cx="144393" cy="1721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6203262" y="2151799"/>
            <a:ext cx="275960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i="1" dirty="0">
                <a:solidFill>
                  <a:srgbClr val="00B0F0"/>
                </a:solidFill>
              </a:rPr>
              <a:t>Pevensey Bay Holiday Park</a:t>
            </a:r>
          </a:p>
          <a:p>
            <a:pPr algn="ctr"/>
            <a:r>
              <a:rPr lang="en-GB" b="1" i="1" dirty="0">
                <a:solidFill>
                  <a:srgbClr val="00B0F0"/>
                </a:solidFill>
              </a:rPr>
              <a:t>East Sussex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961857" y="6043097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 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0172" y="3133489"/>
            <a:ext cx="1638203" cy="837189"/>
          </a:xfrm>
          <a:prstGeom prst="rect">
            <a:avLst/>
          </a:prstGeom>
        </p:spPr>
      </p:pic>
      <p:cxnSp>
        <p:nvCxnSpPr>
          <p:cNvPr id="39" name="Straight Arrow Connector 38"/>
          <p:cNvCxnSpPr/>
          <p:nvPr/>
        </p:nvCxnSpPr>
        <p:spPr>
          <a:xfrm>
            <a:off x="2073669" y="3136613"/>
            <a:ext cx="948964" cy="3056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6840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 rot="636511">
            <a:off x="6082631" y="2394619"/>
            <a:ext cx="2753675" cy="166199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000" dirty="0"/>
              <a:t>1 double bed in main bedroom with </a:t>
            </a:r>
            <a:r>
              <a:rPr lang="en-GB" sz="1000" dirty="0" err="1"/>
              <a:t>en</a:t>
            </a:r>
            <a:r>
              <a:rPr lang="en-GB" sz="1000" dirty="0"/>
              <a:t>-suite toilet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000" dirty="0"/>
              <a:t>2 single beds in 2</a:t>
            </a:r>
            <a:r>
              <a:rPr lang="en-GB" sz="1000" baseline="30000" dirty="0"/>
              <a:t>nd</a:t>
            </a:r>
            <a:r>
              <a:rPr lang="en-GB" sz="1000" dirty="0"/>
              <a:t> bedroom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000" dirty="0"/>
              <a:t>1 sofa bed in lounge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000" dirty="0"/>
              <a:t>All beds have duvets </a:t>
            </a:r>
            <a:r>
              <a:rPr lang="en-GB" sz="1000" b="1" dirty="0"/>
              <a:t>but you will need to bring duvet covers, pillows, pillow cases, sheets, towels and tea towels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000" dirty="0"/>
              <a:t>Separate shower room with toilet/wash basin</a:t>
            </a:r>
            <a:r>
              <a:rPr lang="en-GB" sz="1200" dirty="0"/>
              <a:t> </a:t>
            </a:r>
          </a:p>
        </p:txBody>
      </p:sp>
      <p:sp>
        <p:nvSpPr>
          <p:cNvPr id="13" name="Rectangle 12"/>
          <p:cNvSpPr/>
          <p:nvPr/>
        </p:nvSpPr>
        <p:spPr>
          <a:xfrm rot="20999377">
            <a:off x="6507136" y="1432983"/>
            <a:ext cx="1273414" cy="553998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GB" sz="1000" dirty="0"/>
              <a:t>Large lounge with games, TV, CD/DVD player, books etc.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33365" y="86747"/>
            <a:ext cx="4424609" cy="17389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Caravan booking form (WW54)</a:t>
            </a:r>
          </a:p>
          <a:p>
            <a:r>
              <a:rPr lang="en-GB" sz="1200" dirty="0"/>
              <a:t>Please return to:</a:t>
            </a:r>
          </a:p>
          <a:p>
            <a:pPr lvl="1"/>
            <a:r>
              <a:rPr lang="en-GB" sz="1100" dirty="0"/>
              <a:t>Children with Cancer Fund</a:t>
            </a:r>
          </a:p>
          <a:p>
            <a:pPr lvl="1"/>
            <a:r>
              <a:rPr lang="en-GB" sz="1100" dirty="0"/>
              <a:t>4 The Triangle</a:t>
            </a:r>
          </a:p>
          <a:p>
            <a:pPr lvl="1"/>
            <a:r>
              <a:rPr lang="en-GB" sz="1100" dirty="0"/>
              <a:t>Willingdon</a:t>
            </a:r>
          </a:p>
          <a:p>
            <a:pPr lvl="1"/>
            <a:r>
              <a:rPr lang="en-GB" sz="1100" dirty="0"/>
              <a:t>East Sussex</a:t>
            </a:r>
          </a:p>
          <a:p>
            <a:pPr lvl="1"/>
            <a:r>
              <a:rPr lang="en-GB" sz="1100" dirty="0"/>
              <a:t>BN20 9PJ</a:t>
            </a:r>
          </a:p>
          <a:p>
            <a:pPr lvl="1"/>
            <a:endParaRPr lang="en-GB" sz="1100" dirty="0"/>
          </a:p>
          <a:p>
            <a:r>
              <a:rPr lang="en-GB" sz="1100" dirty="0"/>
              <a:t>Or complete, scan and Email to: holidays@childrenwithcancerfund.org.uk</a:t>
            </a: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0847128"/>
              </p:ext>
            </p:extLst>
          </p:nvPr>
        </p:nvGraphicFramePr>
        <p:xfrm>
          <a:off x="407596" y="1904117"/>
          <a:ext cx="3927497" cy="4867136"/>
        </p:xfrm>
        <a:graphic>
          <a:graphicData uri="http://schemas.openxmlformats.org/drawingml/2006/table">
            <a:tbl>
              <a:tblPr/>
              <a:tblGrid>
                <a:gridCol w="2489505">
                  <a:extLst>
                    <a:ext uri="{9D8B030D-6E8A-4147-A177-3AD203B41FA5}">
                      <a16:colId xmlns:a16="http://schemas.microsoft.com/office/drawing/2014/main" val="2670219063"/>
                    </a:ext>
                  </a:extLst>
                </a:gridCol>
                <a:gridCol w="538196">
                  <a:extLst>
                    <a:ext uri="{9D8B030D-6E8A-4147-A177-3AD203B41FA5}">
                      <a16:colId xmlns:a16="http://schemas.microsoft.com/office/drawing/2014/main" val="3253944731"/>
                    </a:ext>
                  </a:extLst>
                </a:gridCol>
                <a:gridCol w="403647">
                  <a:extLst>
                    <a:ext uri="{9D8B030D-6E8A-4147-A177-3AD203B41FA5}">
                      <a16:colId xmlns:a16="http://schemas.microsoft.com/office/drawing/2014/main" val="3837772336"/>
                    </a:ext>
                  </a:extLst>
                </a:gridCol>
                <a:gridCol w="496149">
                  <a:extLst>
                    <a:ext uri="{9D8B030D-6E8A-4147-A177-3AD203B41FA5}">
                      <a16:colId xmlns:a16="http://schemas.microsoft.com/office/drawing/2014/main" val="2315046622"/>
                    </a:ext>
                  </a:extLst>
                </a:gridCol>
              </a:tblGrid>
              <a:tr h="332354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Name:      </a:t>
                      </a: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6957723"/>
                  </a:ext>
                </a:extLst>
              </a:tr>
              <a:tr h="332354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Address</a:t>
                      </a:r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:  </a:t>
                      </a:r>
                      <a:endParaRPr lang="en-GB" sz="8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6688638"/>
                  </a:ext>
                </a:extLst>
              </a:tr>
              <a:tr h="332354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 Code: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5132225"/>
                  </a:ext>
                </a:extLst>
              </a:tr>
              <a:tr h="332354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Telephone:</a:t>
                      </a: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0031361"/>
                  </a:ext>
                </a:extLst>
              </a:tr>
              <a:tr h="332354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Mobile:</a:t>
                      </a: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2664309"/>
                  </a:ext>
                </a:extLst>
              </a:tr>
              <a:tr h="332354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Email</a:t>
                      </a: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7322890"/>
                  </a:ext>
                </a:extLst>
              </a:tr>
              <a:tr h="332354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How did you hear about us?</a:t>
                      </a: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5023713"/>
                  </a:ext>
                </a:extLst>
              </a:tr>
              <a:tr h="339739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Date:     From                                           </a:t>
                      </a: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3747129"/>
                  </a:ext>
                </a:extLst>
              </a:tr>
              <a:tr h="44313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Please list ALL people who will be staying in the caravan</a:t>
                      </a: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Age if under 18</a:t>
                      </a: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8096727"/>
                  </a:ext>
                </a:extLst>
              </a:tr>
              <a:tr h="221569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5560527"/>
                  </a:ext>
                </a:extLst>
              </a:tr>
              <a:tr h="214183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958339"/>
                  </a:ext>
                </a:extLst>
              </a:tr>
              <a:tr h="206798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300616"/>
                  </a:ext>
                </a:extLst>
              </a:tr>
              <a:tr h="199412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3641233"/>
                  </a:ext>
                </a:extLst>
              </a:tr>
              <a:tr h="199412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5592639"/>
                  </a:ext>
                </a:extLst>
              </a:tr>
              <a:tr h="206798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6007865"/>
                  </a:ext>
                </a:extLst>
              </a:tr>
              <a:tr h="509609">
                <a:tc>
                  <a:txBody>
                    <a:bodyPr/>
                    <a:lstStyle/>
                    <a:p>
                      <a:pPr algn="l" fontAlgn="t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Signed:</a:t>
                      </a:r>
                    </a:p>
                  </a:txBody>
                  <a:tcPr marL="6603" marR="6603" marT="660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Date:</a:t>
                      </a:r>
                    </a:p>
                  </a:txBody>
                  <a:tcPr marL="6603" marR="6603" marT="6603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0874641"/>
                  </a:ext>
                </a:extLst>
              </a:tr>
            </a:tbl>
          </a:graphicData>
        </a:graphic>
      </p:graphicFrame>
      <p:sp>
        <p:nvSpPr>
          <p:cNvPr id="17" name="Rectangle 16"/>
          <p:cNvSpPr/>
          <p:nvPr/>
        </p:nvSpPr>
        <p:spPr>
          <a:xfrm>
            <a:off x="5671250" y="920579"/>
            <a:ext cx="414295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400" b="1" dirty="0">
                <a:solidFill>
                  <a:srgbClr val="0070C0"/>
                </a:solidFill>
              </a:rPr>
              <a:t>6 berth luxury caravan with Central Heating</a:t>
            </a:r>
          </a:p>
        </p:txBody>
      </p:sp>
      <p:sp>
        <p:nvSpPr>
          <p:cNvPr id="19" name="Rectangle 18"/>
          <p:cNvSpPr/>
          <p:nvPr/>
        </p:nvSpPr>
        <p:spPr>
          <a:xfrm rot="21050525">
            <a:off x="5402835" y="4710212"/>
            <a:ext cx="1527099" cy="707886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GB" sz="1000" dirty="0"/>
              <a:t>Fully fitted kitchen inc. 4 ring hob/oven, microwave, kettle, fridge, freezer etc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676627" y="4634399"/>
            <a:ext cx="2060367" cy="553998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Outside patio, BBQ, table. Chairs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Car parking for 1 car/additional parking nearby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558572" y="5519321"/>
            <a:ext cx="3513654" cy="307777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1400" b="1" dirty="0"/>
              <a:t>Please note: No smoking. No Pets in caravan.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118527" y="6029544"/>
            <a:ext cx="4354077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1200" dirty="0"/>
              <a:t>There are two hospitals in the area: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000" dirty="0"/>
              <a:t>Eastbourne DGH, Kings Drive, Eastbourne BN21 2UD {15 </a:t>
            </a:r>
            <a:r>
              <a:rPr lang="en-GB" sz="1000" dirty="0" err="1"/>
              <a:t>mins</a:t>
            </a:r>
            <a:r>
              <a:rPr lang="en-GB" sz="1000" dirty="0"/>
              <a:t> drive}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000" dirty="0"/>
              <a:t>Hastings Conquest, TN37 7RD (Kipling Ward) {30 </a:t>
            </a:r>
            <a:r>
              <a:rPr lang="en-GB" sz="1000" dirty="0" err="1"/>
              <a:t>mins</a:t>
            </a:r>
            <a:r>
              <a:rPr lang="en-GB" sz="1000" dirty="0"/>
              <a:t> drive}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725" y="2507222"/>
            <a:ext cx="1535149" cy="1023433"/>
          </a:xfrm>
          <a:prstGeom prst="rect">
            <a:avLst/>
          </a:prstGeom>
          <a:solidFill>
            <a:srgbClr val="FFFF00"/>
          </a:solidFill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8577071" y="2930778"/>
            <a:ext cx="1260626" cy="803331"/>
          </a:xfrm>
          <a:prstGeom prst="rect">
            <a:avLst/>
          </a:prstGeom>
          <a:solidFill>
            <a:srgbClr val="FFFF00"/>
          </a:solidFill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0342" y="1140426"/>
            <a:ext cx="1533623" cy="1022415"/>
          </a:xfrm>
          <a:prstGeom prst="rect">
            <a:avLst/>
          </a:prstGeom>
          <a:solidFill>
            <a:srgbClr val="FFFF00"/>
          </a:solidFill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1691" y="3923841"/>
            <a:ext cx="1259624" cy="839748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24" name="TextBox 23"/>
          <p:cNvSpPr txBox="1"/>
          <p:nvPr/>
        </p:nvSpPr>
        <p:spPr>
          <a:xfrm>
            <a:off x="5538739" y="154704"/>
            <a:ext cx="3981096" cy="769441"/>
          </a:xfrm>
          <a:prstGeom prst="rect">
            <a:avLst/>
          </a:prstGeom>
          <a:solidFill>
            <a:srgbClr val="FFFF00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rgbClr val="FF0000"/>
                </a:solidFill>
              </a:rPr>
              <a:t>Welcome to the Children with Cancer Fund caravan. CWCF is a small charity based in Polegate, East Sussex. We are here to help children with a diagnosis of cancer up until the age of 18 and their families by offering holiday breaks.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2728" y="1226481"/>
            <a:ext cx="1609153" cy="1094770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942936" y="0"/>
            <a:ext cx="25879" cy="685800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864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728</TotalTime>
  <Words>468</Words>
  <Application>Microsoft Office PowerPoint</Application>
  <PresentationFormat>A4 Paper (210x297 mm)</PresentationFormat>
  <Paragraphs>123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Children With Cancer Fund - Events</cp:lastModifiedBy>
  <cp:revision>45</cp:revision>
  <cp:lastPrinted>2022-12-07T11:35:41Z</cp:lastPrinted>
  <dcterms:created xsi:type="dcterms:W3CDTF">2019-10-14T13:45:01Z</dcterms:created>
  <dcterms:modified xsi:type="dcterms:W3CDTF">2022-12-07T12:06:52Z</dcterms:modified>
</cp:coreProperties>
</file>