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5"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hhIp9Jk0uzWspeALqnN1kn7RdvI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32A936-7324-0BFC-0318-06C47714640C}" name="Amy Rae Pevzner" initials="ARP" userId="S::ARP@lbl.gov::b48b79d7-b83b-41c9-aa83-73002fd032d7" providerId="AD"/>
  <p188:author id="{EFF0DF60-6069-5D58-BD80-61F55BAAC7F2}" name="O'Neill, John" initials="OJ" userId="p8pRqNXFBSPGDXmMw1JfQizIVQQtnV2HfPDGEFKV7R4="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5C8D8F-3334-4DAA-AABD-B9FEE223DA56}" v="5" dt="2026-09-21T22:03:17.406"/>
  </p1510:revLst>
</p1510:revInfo>
</file>

<file path=ppt/tableStyles.xml><?xml version="1.0" encoding="utf-8"?>
<a:tblStyleLst xmlns:a="http://schemas.openxmlformats.org/drawingml/2006/main" def="{98431626-CD6B-4240-BFCA-58482EB76928}">
  <a:tblStyle styleId="{98431626-CD6B-4240-BFCA-58482EB76928}" styleName="Table_0">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E8EF"/>
          </a:solidFill>
        </a:fill>
      </a:tcStyle>
    </a:wholeTbl>
    <a:band1H>
      <a:tcTxStyle b="off" i="off"/>
      <a:tcStyle>
        <a:tcBdr/>
        <a:fill>
          <a:solidFill>
            <a:srgbClr val="CBCDDD"/>
          </a:solidFill>
        </a:fill>
      </a:tcStyle>
    </a:band1H>
    <a:band2H>
      <a:tcTxStyle b="off" i="off"/>
      <a:tcStyle>
        <a:tcBdr/>
      </a:tcStyle>
    </a:band2H>
    <a:band1V>
      <a:tcTxStyle b="off" i="off"/>
      <a:tcStyle>
        <a:tcBdr/>
        <a:fill>
          <a:solidFill>
            <a:srgbClr val="CBCDDD"/>
          </a:solidFill>
        </a:fill>
      </a:tcStyle>
    </a:band1V>
    <a:band2V>
      <a:tcTxStyle b="off" i="off"/>
      <a:tcStyle>
        <a:tcBdr/>
      </a:tcStyle>
    </a:band2V>
    <a:lastCol>
      <a:tcTxStyle b="on" i="off">
        <a:font>
          <a:latin typeface="Arial"/>
          <a:ea typeface="Arial"/>
          <a:cs typeface="Arial"/>
        </a:font>
        <a:srgbClr val="FFFFFF"/>
      </a:tcTxStyle>
      <a:tcStyle>
        <a:tcBdr/>
        <a:fill>
          <a:solidFill>
            <a:srgbClr val="21409A"/>
          </a:solidFill>
        </a:fill>
      </a:tcStyle>
    </a:lastCol>
    <a:firstCol>
      <a:tcTxStyle b="on" i="off">
        <a:font>
          <a:latin typeface="Arial"/>
          <a:ea typeface="Arial"/>
          <a:cs typeface="Arial"/>
        </a:font>
        <a:srgbClr val="FFFFFF"/>
      </a:tcTxStyle>
      <a:tcStyle>
        <a:tcBdr/>
        <a:fill>
          <a:solidFill>
            <a:srgbClr val="21409A"/>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21409A"/>
          </a:solidFill>
        </a:fill>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21409A"/>
          </a:solidFill>
        </a:fill>
      </a:tcStyle>
    </a:firstRow>
    <a:neCell>
      <a:tcTxStyle b="off" i="off"/>
      <a:tcStyle>
        <a:tcBdr/>
      </a:tcStyle>
    </a:neCell>
    <a:nwCell>
      <a:tcTxStyle b="off" i="off"/>
      <a:tcStyle>
        <a:tcBdr/>
      </a:tcStyle>
    </a:nwCell>
  </a:tblStyle>
  <a:tblStyle styleId="{0EF28B1F-97F3-45D1-A599-59D24B1A8D9C}"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8EF"/>
          </a:solidFill>
        </a:fill>
      </a:tcStyle>
    </a:wholeTbl>
    <a:band1H>
      <a:tcTxStyle b="off" i="off"/>
      <a:tcStyle>
        <a:tcBdr/>
        <a:fill>
          <a:solidFill>
            <a:srgbClr val="CBCDDD"/>
          </a:solidFill>
        </a:fill>
      </a:tcStyle>
    </a:band1H>
    <a:band2H>
      <a:tcTxStyle b="off" i="off"/>
      <a:tcStyle>
        <a:tcBdr/>
      </a:tcStyle>
    </a:band2H>
    <a:band1V>
      <a:tcTxStyle b="off" i="off"/>
      <a:tcStyle>
        <a:tcBdr/>
        <a:fill>
          <a:solidFill>
            <a:srgbClr val="CBCDDD"/>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561D9377-519E-4300-A94B-AAF1045EC1F2}"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5"/>
    <p:restoredTop sz="56846"/>
  </p:normalViewPr>
  <p:slideViewPr>
    <p:cSldViewPr snapToGrid="0">
      <p:cViewPr varScale="1">
        <p:scale>
          <a:sx n="64" d="100"/>
          <a:sy n="64" d="100"/>
        </p:scale>
        <p:origin x="13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7" Type="http://schemas.openxmlformats.org/officeDocument/2006/relationships/viewProps" Target="viewProps.xml"/><Relationship Id="rId30" Type="http://schemas.microsoft.com/office/2015/10/relationships/revisionInfo" Target="revisionInfo.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F9073F47-FA1B-2A4F-B9E0-81F9A7F0D66F}" authorId="{F532A936-7324-0BFC-0318-06C47714640C}" created="2026-09-30T14:41:29.826">
    <pc:sldMkLst xmlns:pc="http://schemas.microsoft.com/office/powerpoint/2013/main/command">
      <pc:docMk/>
      <pc:sldMk cId="0" sldId="256"/>
    </pc:sldMkLst>
    <p188:txBody>
      <a:bodyPr/>
      <a:lstStyle/>
      <a:p>
        <a:r>
          <a:rPr lang="en-US"/>
          <a:t>Email Instructions to be sent by OPM to Include the following: 
•Populate and email this PowerPoint template once with attachments as necessary to your LBNL Operations Project Manager no later than two weeks prior to the in-person meeting scheduled on [Insert Date]. A copy of this completed presentation will also need to be submitted along with this other deliverables for this invoice period to EnergyWerx .
•Notes: Include diagrams or visuals as useful. Additionally, information does not need to fit on the specific slide where it is requested, but all required details outlined in this template must be included in your final presentation.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11" name="Google Shape;2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f570cbe85b_3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g3f570cbe85b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570cbe85b_3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g3f570cbe85b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a:t>Note: </a:t>
            </a:r>
            <a:r>
              <a:rPr lang="en-US" b="0" i="1" dirty="0"/>
              <a:t>OPMs to customize this slide before sending to partner to only include applicable Resource/Use consumption and remove this note in the version sent to the Awardee.</a:t>
            </a:r>
            <a:endParaRPr b="0" i="1" dirty="0"/>
          </a:p>
        </p:txBody>
      </p:sp>
      <p:sp>
        <p:nvSpPr>
          <p:cNvPr id="240" name="Google Shape;240;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48" name="Google Shape;2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5" name="Google Shape;25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81" name="Google Shape;28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2" name="Google Shape;322;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f570cbe85b_3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5" name="Google Shape;335;g3f570cbe85b_3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Dark" type="title">
  <p:cSld name="TITLE">
    <p:bg>
      <p:bgPr>
        <a:gradFill>
          <a:gsLst>
            <a:gs pos="0">
              <a:schemeClr val="accent1"/>
            </a:gs>
            <a:gs pos="76000">
              <a:schemeClr val="dk2"/>
            </a:gs>
            <a:gs pos="100000">
              <a:schemeClr val="dk2"/>
            </a:gs>
          </a:gsLst>
          <a:lin ang="2700000" scaled="0"/>
        </a:gradFill>
        <a:effectLst/>
      </p:bgPr>
    </p:bg>
    <p:spTree>
      <p:nvGrpSpPr>
        <p:cNvPr id="1" name="Shape 13"/>
        <p:cNvGrpSpPr/>
        <p:nvPr/>
      </p:nvGrpSpPr>
      <p:grpSpPr>
        <a:xfrm>
          <a:off x="0" y="0"/>
          <a:ext cx="0" cy="0"/>
          <a:chOff x="0" y="0"/>
          <a:chExt cx="0" cy="0"/>
        </a:xfrm>
      </p:grpSpPr>
      <p:pic>
        <p:nvPicPr>
          <p:cNvPr id="14" name="Google Shape;14;p17"/>
          <p:cNvPicPr preferRelativeResize="0"/>
          <p:nvPr/>
        </p:nvPicPr>
        <p:blipFill rotWithShape="1">
          <a:blip r:embed="rId2">
            <a:alphaModFix/>
          </a:blip>
          <a:srcRect t="7282" b="7282"/>
          <a:stretch/>
        </p:blipFill>
        <p:spPr>
          <a:xfrm>
            <a:off x="4178300" y="0"/>
            <a:ext cx="8013700" cy="6846573"/>
          </a:xfrm>
          <a:prstGeom prst="rect">
            <a:avLst/>
          </a:prstGeom>
          <a:noFill/>
          <a:ln>
            <a:noFill/>
          </a:ln>
        </p:spPr>
      </p:pic>
      <p:sp>
        <p:nvSpPr>
          <p:cNvPr id="15" name="Google Shape;15;p17"/>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pic>
        <p:nvPicPr>
          <p:cNvPr id="17" name="Google Shape;17;p17"/>
          <p:cNvPicPr preferRelativeResize="0"/>
          <p:nvPr/>
        </p:nvPicPr>
        <p:blipFill rotWithShape="1">
          <a:blip r:embed="rId3">
            <a:alphaModFix/>
          </a:blip>
          <a:srcRect/>
          <a:stretch/>
        </p:blipFill>
        <p:spPr>
          <a:xfrm>
            <a:off x="609600" y="747603"/>
            <a:ext cx="6071479" cy="790792"/>
          </a:xfrm>
          <a:prstGeom prst="rect">
            <a:avLst/>
          </a:prstGeom>
          <a:noFill/>
          <a:ln>
            <a:noFill/>
          </a:ln>
        </p:spPr>
      </p:pic>
      <p:cxnSp>
        <p:nvCxnSpPr>
          <p:cNvPr id="18" name="Google Shape;18;p17"/>
          <p:cNvCxnSpPr/>
          <p:nvPr/>
        </p:nvCxnSpPr>
        <p:spPr>
          <a:xfrm>
            <a:off x="609600" y="4269277"/>
            <a:ext cx="5503101" cy="0"/>
          </a:xfrm>
          <a:prstGeom prst="straightConnector1">
            <a:avLst/>
          </a:prstGeom>
          <a:noFill/>
          <a:ln w="19050" cap="flat" cmpd="sng">
            <a:solidFill>
              <a:schemeClr val="lt1"/>
            </a:solidFill>
            <a:prstDash val="solid"/>
            <a:miter lim="8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_Slide_Light">
  <p:cSld name="Title_Slide_Light">
    <p:bg>
      <p:bgPr>
        <a:solidFill>
          <a:schemeClr val="lt1">
            <a:alpha val="69804"/>
          </a:schemeClr>
        </a:solidFill>
        <a:effectLst/>
      </p:bgPr>
    </p:bg>
    <p:spTree>
      <p:nvGrpSpPr>
        <p:cNvPr id="1" name="Shape 19"/>
        <p:cNvGrpSpPr/>
        <p:nvPr/>
      </p:nvGrpSpPr>
      <p:grpSpPr>
        <a:xfrm>
          <a:off x="0" y="0"/>
          <a:ext cx="0" cy="0"/>
          <a:chOff x="0" y="0"/>
          <a:chExt cx="0" cy="0"/>
        </a:xfrm>
      </p:grpSpPr>
      <p:pic>
        <p:nvPicPr>
          <p:cNvPr id="20" name="Google Shape;20;p21"/>
          <p:cNvPicPr preferRelativeResize="0"/>
          <p:nvPr/>
        </p:nvPicPr>
        <p:blipFill rotWithShape="1">
          <a:blip r:embed="rId2">
            <a:alphaModFix amt="70000"/>
          </a:blip>
          <a:srcRect t="5000" b="5000"/>
          <a:stretch/>
        </p:blipFill>
        <p:spPr>
          <a:xfrm>
            <a:off x="4584701" y="0"/>
            <a:ext cx="7607300" cy="6846574"/>
          </a:xfrm>
          <a:prstGeom prst="rect">
            <a:avLst/>
          </a:prstGeom>
          <a:noFill/>
          <a:ln>
            <a:noFill/>
          </a:ln>
        </p:spPr>
      </p:pic>
      <p:sp>
        <p:nvSpPr>
          <p:cNvPr id="21" name="Google Shape;21;p21"/>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1"/>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23" name="Google Shape;23;p21"/>
          <p:cNvCxnSpPr/>
          <p:nvPr/>
        </p:nvCxnSpPr>
        <p:spPr>
          <a:xfrm>
            <a:off x="609600" y="4269277"/>
            <a:ext cx="5503101" cy="0"/>
          </a:xfrm>
          <a:prstGeom prst="straightConnector1">
            <a:avLst/>
          </a:prstGeom>
          <a:noFill/>
          <a:ln w="19050" cap="flat" cmpd="sng">
            <a:solidFill>
              <a:schemeClr val="dk2"/>
            </a:solidFill>
            <a:prstDash val="solid"/>
            <a:miter lim="80"/>
            <a:headEnd type="none" w="sm" len="sm"/>
            <a:tailEnd type="none" w="sm" len="sm"/>
          </a:ln>
        </p:spPr>
      </p:cxnSp>
      <p:pic>
        <p:nvPicPr>
          <p:cNvPr id="24" name="Google Shape;24;p21"/>
          <p:cNvPicPr preferRelativeResize="0"/>
          <p:nvPr/>
        </p:nvPicPr>
        <p:blipFill rotWithShape="1">
          <a:blip r:embed="rId3">
            <a:alphaModFix/>
          </a:blip>
          <a:srcRect/>
          <a:stretch/>
        </p:blipFill>
        <p:spPr>
          <a:xfrm>
            <a:off x="615914" y="748426"/>
            <a:ext cx="6058851" cy="78914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Slide_Dark_2">
  <p:cSld name="Title_Slide_Dark_2">
    <p:bg>
      <p:bgPr>
        <a:gradFill>
          <a:gsLst>
            <a:gs pos="0">
              <a:schemeClr val="accent1"/>
            </a:gs>
            <a:gs pos="55000">
              <a:schemeClr val="dk2"/>
            </a:gs>
            <a:gs pos="100000">
              <a:schemeClr val="dk2"/>
            </a:gs>
          </a:gsLst>
          <a:lin ang="2700000" scaled="0"/>
        </a:gradFill>
        <a:effectLst/>
      </p:bgPr>
    </p:bg>
    <p:spTree>
      <p:nvGrpSpPr>
        <p:cNvPr id="1" name="Shape 25"/>
        <p:cNvGrpSpPr/>
        <p:nvPr/>
      </p:nvGrpSpPr>
      <p:grpSpPr>
        <a:xfrm>
          <a:off x="0" y="0"/>
          <a:ext cx="0" cy="0"/>
          <a:chOff x="0" y="0"/>
          <a:chExt cx="0" cy="0"/>
        </a:xfrm>
      </p:grpSpPr>
      <p:pic>
        <p:nvPicPr>
          <p:cNvPr id="26" name="Google Shape;26;p22"/>
          <p:cNvPicPr preferRelativeResize="0"/>
          <p:nvPr/>
        </p:nvPicPr>
        <p:blipFill rotWithShape="1">
          <a:blip r:embed="rId2">
            <a:alphaModFix/>
          </a:blip>
          <a:srcRect/>
          <a:stretch/>
        </p:blipFill>
        <p:spPr>
          <a:xfrm>
            <a:off x="688527" y="-1"/>
            <a:ext cx="6846574" cy="6846574"/>
          </a:xfrm>
          <a:prstGeom prst="rect">
            <a:avLst/>
          </a:prstGeom>
          <a:noFill/>
          <a:ln>
            <a:noFill/>
          </a:ln>
        </p:spPr>
      </p:pic>
      <p:sp>
        <p:nvSpPr>
          <p:cNvPr id="27" name="Google Shape;27;p22"/>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2"/>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29" name="Google Shape;29;p22"/>
          <p:cNvCxnSpPr/>
          <p:nvPr/>
        </p:nvCxnSpPr>
        <p:spPr>
          <a:xfrm>
            <a:off x="609600" y="4269277"/>
            <a:ext cx="5503101" cy="0"/>
          </a:xfrm>
          <a:prstGeom prst="straightConnector1">
            <a:avLst/>
          </a:prstGeom>
          <a:noFill/>
          <a:ln w="19050" cap="flat" cmpd="sng">
            <a:solidFill>
              <a:schemeClr val="lt1"/>
            </a:solidFill>
            <a:prstDash val="solid"/>
            <a:miter lim="80"/>
            <a:headEnd type="none" w="sm" len="sm"/>
            <a:tailEnd type="none" w="sm" len="sm"/>
          </a:ln>
        </p:spPr>
      </p:cxnSp>
      <p:sp>
        <p:nvSpPr>
          <p:cNvPr id="30" name="Google Shape;30;p22"/>
          <p:cNvSpPr>
            <a:spLocks noGrp="1"/>
          </p:cNvSpPr>
          <p:nvPr>
            <p:ph type="pic" idx="2"/>
          </p:nvPr>
        </p:nvSpPr>
        <p:spPr>
          <a:xfrm>
            <a:off x="7535101" y="-1"/>
            <a:ext cx="4656899" cy="6911822"/>
          </a:xfrm>
          <a:prstGeom prst="rect">
            <a:avLst/>
          </a:prstGeom>
          <a:solidFill>
            <a:srgbClr val="BBC6D9"/>
          </a:solidFill>
          <a:ln>
            <a:noFill/>
          </a:ln>
        </p:spPr>
      </p:sp>
      <p:pic>
        <p:nvPicPr>
          <p:cNvPr id="31" name="Google Shape;31;p22"/>
          <p:cNvPicPr preferRelativeResize="0"/>
          <p:nvPr/>
        </p:nvPicPr>
        <p:blipFill rotWithShape="1">
          <a:blip r:embed="rId3">
            <a:alphaModFix/>
          </a:blip>
          <a:srcRect/>
          <a:stretch/>
        </p:blipFill>
        <p:spPr>
          <a:xfrm>
            <a:off x="609600" y="747603"/>
            <a:ext cx="6071479" cy="79079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_Slide_Light_2">
  <p:cSld name="Title_Slide_Light_2">
    <p:bg>
      <p:bgPr>
        <a:solidFill>
          <a:schemeClr val="lt1"/>
        </a:solidFill>
        <a:effectLst/>
      </p:bgPr>
    </p:bg>
    <p:spTree>
      <p:nvGrpSpPr>
        <p:cNvPr id="1" name="Shape 32"/>
        <p:cNvGrpSpPr/>
        <p:nvPr/>
      </p:nvGrpSpPr>
      <p:grpSpPr>
        <a:xfrm>
          <a:off x="0" y="0"/>
          <a:ext cx="0" cy="0"/>
          <a:chOff x="0" y="0"/>
          <a:chExt cx="0" cy="0"/>
        </a:xfrm>
      </p:grpSpPr>
      <p:pic>
        <p:nvPicPr>
          <p:cNvPr id="33" name="Google Shape;33;p23"/>
          <p:cNvPicPr preferRelativeResize="0"/>
          <p:nvPr/>
        </p:nvPicPr>
        <p:blipFill rotWithShape="1">
          <a:blip r:embed="rId2">
            <a:alphaModFix amt="50000"/>
          </a:blip>
          <a:srcRect t="4569" b="4569"/>
          <a:stretch/>
        </p:blipFill>
        <p:spPr>
          <a:xfrm>
            <a:off x="-1" y="0"/>
            <a:ext cx="7535101" cy="6846574"/>
          </a:xfrm>
          <a:prstGeom prst="rect">
            <a:avLst/>
          </a:prstGeom>
          <a:noFill/>
          <a:ln>
            <a:noFill/>
          </a:ln>
        </p:spPr>
      </p:pic>
      <p:sp>
        <p:nvSpPr>
          <p:cNvPr id="34" name="Google Shape;34;p23"/>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3"/>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36" name="Google Shape;36;p23"/>
          <p:cNvCxnSpPr/>
          <p:nvPr/>
        </p:nvCxnSpPr>
        <p:spPr>
          <a:xfrm>
            <a:off x="609600" y="4269277"/>
            <a:ext cx="5503101" cy="0"/>
          </a:xfrm>
          <a:prstGeom prst="straightConnector1">
            <a:avLst/>
          </a:prstGeom>
          <a:noFill/>
          <a:ln w="19050" cap="flat" cmpd="sng">
            <a:solidFill>
              <a:schemeClr val="dk2"/>
            </a:solidFill>
            <a:prstDash val="solid"/>
            <a:miter lim="80"/>
            <a:headEnd type="none" w="sm" len="sm"/>
            <a:tailEnd type="none" w="sm" len="sm"/>
          </a:ln>
        </p:spPr>
      </p:cxnSp>
      <p:sp>
        <p:nvSpPr>
          <p:cNvPr id="37" name="Google Shape;37;p23"/>
          <p:cNvSpPr>
            <a:spLocks noGrp="1"/>
          </p:cNvSpPr>
          <p:nvPr>
            <p:ph type="pic" idx="2"/>
          </p:nvPr>
        </p:nvSpPr>
        <p:spPr>
          <a:xfrm>
            <a:off x="7535101" y="-1"/>
            <a:ext cx="4656899" cy="6846573"/>
          </a:xfrm>
          <a:prstGeom prst="rect">
            <a:avLst/>
          </a:prstGeom>
          <a:solidFill>
            <a:srgbClr val="BBC6D9"/>
          </a:solidFill>
          <a:ln>
            <a:noFill/>
          </a:ln>
        </p:spPr>
      </p:sp>
      <p:pic>
        <p:nvPicPr>
          <p:cNvPr id="38" name="Google Shape;38;p23"/>
          <p:cNvPicPr preferRelativeResize="0"/>
          <p:nvPr/>
        </p:nvPicPr>
        <p:blipFill rotWithShape="1">
          <a:blip r:embed="rId3">
            <a:alphaModFix/>
          </a:blip>
          <a:srcRect/>
          <a:stretch/>
        </p:blipFill>
        <p:spPr>
          <a:xfrm>
            <a:off x="615914" y="748426"/>
            <a:ext cx="6058851" cy="7891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_Slide_Dark_3">
  <p:cSld name="1_Title_Slide_Dark_3">
    <p:bg>
      <p:bgPr>
        <a:gradFill>
          <a:gsLst>
            <a:gs pos="0">
              <a:schemeClr val="accent1"/>
            </a:gs>
            <a:gs pos="55000">
              <a:schemeClr val="dk2"/>
            </a:gs>
            <a:gs pos="100000">
              <a:schemeClr val="dk2"/>
            </a:gs>
          </a:gsLst>
          <a:lin ang="2700000" scaled="0"/>
        </a:gradFill>
        <a:effectLst/>
      </p:bgPr>
    </p:bg>
    <p:spTree>
      <p:nvGrpSpPr>
        <p:cNvPr id="1" name="Shape 39"/>
        <p:cNvGrpSpPr/>
        <p:nvPr/>
      </p:nvGrpSpPr>
      <p:grpSpPr>
        <a:xfrm>
          <a:off x="0" y="0"/>
          <a:ext cx="0" cy="0"/>
          <a:chOff x="0" y="0"/>
          <a:chExt cx="0" cy="0"/>
        </a:xfrm>
      </p:grpSpPr>
      <p:pic>
        <p:nvPicPr>
          <p:cNvPr id="40" name="Google Shape;40;p24"/>
          <p:cNvPicPr preferRelativeResize="0"/>
          <p:nvPr/>
        </p:nvPicPr>
        <p:blipFill rotWithShape="1">
          <a:blip r:embed="rId2">
            <a:alphaModFix/>
          </a:blip>
          <a:srcRect l="10495" r="10495"/>
          <a:stretch/>
        </p:blipFill>
        <p:spPr>
          <a:xfrm>
            <a:off x="0" y="-1"/>
            <a:ext cx="5409462" cy="6846574"/>
          </a:xfrm>
          <a:prstGeom prst="rect">
            <a:avLst/>
          </a:prstGeom>
          <a:noFill/>
          <a:ln>
            <a:noFill/>
          </a:ln>
        </p:spPr>
      </p:pic>
      <p:sp>
        <p:nvSpPr>
          <p:cNvPr id="41" name="Google Shape;41;p24"/>
          <p:cNvSpPr txBox="1">
            <a:spLocks noGrp="1"/>
          </p:cNvSpPr>
          <p:nvPr>
            <p:ph type="ctrTitle"/>
          </p:nvPr>
        </p:nvSpPr>
        <p:spPr>
          <a:xfrm>
            <a:off x="609601" y="2576712"/>
            <a:ext cx="3802602"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4"/>
          <p:cNvSpPr txBox="1">
            <a:spLocks noGrp="1"/>
          </p:cNvSpPr>
          <p:nvPr>
            <p:ph type="subTitle" idx="1"/>
          </p:nvPr>
        </p:nvSpPr>
        <p:spPr>
          <a:xfrm>
            <a:off x="609601" y="4400572"/>
            <a:ext cx="3810157"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43" name="Google Shape;43;p24"/>
          <p:cNvCxnSpPr/>
          <p:nvPr/>
        </p:nvCxnSpPr>
        <p:spPr>
          <a:xfrm>
            <a:off x="609600" y="4269277"/>
            <a:ext cx="3810158" cy="0"/>
          </a:xfrm>
          <a:prstGeom prst="straightConnector1">
            <a:avLst/>
          </a:prstGeom>
          <a:noFill/>
          <a:ln w="19050" cap="flat" cmpd="sng">
            <a:solidFill>
              <a:schemeClr val="lt1"/>
            </a:solidFill>
            <a:prstDash val="solid"/>
            <a:miter lim="80"/>
            <a:headEnd type="none" w="sm" len="sm"/>
            <a:tailEnd type="none" w="sm" len="sm"/>
          </a:ln>
        </p:spPr>
      </p:cxnSp>
      <p:sp>
        <p:nvSpPr>
          <p:cNvPr id="44" name="Google Shape;44;p24"/>
          <p:cNvSpPr>
            <a:spLocks noGrp="1"/>
          </p:cNvSpPr>
          <p:nvPr>
            <p:ph type="pic" idx="2"/>
          </p:nvPr>
        </p:nvSpPr>
        <p:spPr>
          <a:xfrm>
            <a:off x="5409462" y="-1"/>
            <a:ext cx="3391269" cy="3429001"/>
          </a:xfrm>
          <a:prstGeom prst="rect">
            <a:avLst/>
          </a:prstGeom>
          <a:solidFill>
            <a:srgbClr val="BBC6D9"/>
          </a:solidFill>
          <a:ln>
            <a:noFill/>
          </a:ln>
        </p:spPr>
      </p:sp>
      <p:pic>
        <p:nvPicPr>
          <p:cNvPr id="45" name="Google Shape;45;p24"/>
          <p:cNvPicPr preferRelativeResize="0"/>
          <p:nvPr/>
        </p:nvPicPr>
        <p:blipFill rotWithShape="1">
          <a:blip r:embed="rId3">
            <a:alphaModFix/>
          </a:blip>
          <a:srcRect/>
          <a:stretch/>
        </p:blipFill>
        <p:spPr>
          <a:xfrm>
            <a:off x="618430" y="737152"/>
            <a:ext cx="3045958" cy="1340222"/>
          </a:xfrm>
          <a:prstGeom prst="rect">
            <a:avLst/>
          </a:prstGeom>
          <a:noFill/>
          <a:ln>
            <a:noFill/>
          </a:ln>
        </p:spPr>
      </p:pic>
      <p:sp>
        <p:nvSpPr>
          <p:cNvPr id="46" name="Google Shape;46;p24"/>
          <p:cNvSpPr>
            <a:spLocks noGrp="1"/>
          </p:cNvSpPr>
          <p:nvPr>
            <p:ph type="pic" idx="3"/>
          </p:nvPr>
        </p:nvSpPr>
        <p:spPr>
          <a:xfrm>
            <a:off x="8800731" y="0"/>
            <a:ext cx="3391269" cy="3429001"/>
          </a:xfrm>
          <a:prstGeom prst="rect">
            <a:avLst/>
          </a:prstGeom>
          <a:solidFill>
            <a:srgbClr val="BBC6D9"/>
          </a:solidFill>
          <a:ln>
            <a:noFill/>
          </a:ln>
        </p:spPr>
      </p:sp>
      <p:sp>
        <p:nvSpPr>
          <p:cNvPr id="47" name="Google Shape;47;p24"/>
          <p:cNvSpPr>
            <a:spLocks noGrp="1"/>
          </p:cNvSpPr>
          <p:nvPr>
            <p:ph type="pic" idx="4"/>
          </p:nvPr>
        </p:nvSpPr>
        <p:spPr>
          <a:xfrm>
            <a:off x="5409462" y="3429552"/>
            <a:ext cx="3391269" cy="3429001"/>
          </a:xfrm>
          <a:prstGeom prst="rect">
            <a:avLst/>
          </a:prstGeom>
          <a:solidFill>
            <a:srgbClr val="BBC6D9"/>
          </a:solidFill>
          <a:ln>
            <a:noFill/>
          </a:ln>
        </p:spPr>
      </p:sp>
      <p:sp>
        <p:nvSpPr>
          <p:cNvPr id="48" name="Google Shape;48;p24"/>
          <p:cNvSpPr>
            <a:spLocks noGrp="1"/>
          </p:cNvSpPr>
          <p:nvPr>
            <p:ph type="pic" idx="5"/>
          </p:nvPr>
        </p:nvSpPr>
        <p:spPr>
          <a:xfrm>
            <a:off x="8800731" y="3429553"/>
            <a:ext cx="3391269" cy="3429001"/>
          </a:xfrm>
          <a:prstGeom prst="rect">
            <a:avLst/>
          </a:prstGeom>
          <a:solidFill>
            <a:srgbClr val="BBC6D9"/>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_Slide_Light-3">
  <p:cSld name="2_Title_Slide_Light-3">
    <p:bg>
      <p:bgPr>
        <a:solidFill>
          <a:schemeClr val="lt1"/>
        </a:solidFill>
        <a:effectLst/>
      </p:bgPr>
    </p:bg>
    <p:spTree>
      <p:nvGrpSpPr>
        <p:cNvPr id="1" name="Shape 49"/>
        <p:cNvGrpSpPr/>
        <p:nvPr/>
      </p:nvGrpSpPr>
      <p:grpSpPr>
        <a:xfrm>
          <a:off x="0" y="0"/>
          <a:ext cx="0" cy="0"/>
          <a:chOff x="0" y="0"/>
          <a:chExt cx="0" cy="0"/>
        </a:xfrm>
      </p:grpSpPr>
      <p:sp>
        <p:nvSpPr>
          <p:cNvPr id="50" name="Google Shape;50;p25"/>
          <p:cNvSpPr txBox="1">
            <a:spLocks noGrp="1"/>
          </p:cNvSpPr>
          <p:nvPr>
            <p:ph type="ctrTitle"/>
          </p:nvPr>
        </p:nvSpPr>
        <p:spPr>
          <a:xfrm>
            <a:off x="609601" y="2576712"/>
            <a:ext cx="3802602"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5"/>
          <p:cNvSpPr txBox="1">
            <a:spLocks noGrp="1"/>
          </p:cNvSpPr>
          <p:nvPr>
            <p:ph type="subTitle" idx="1"/>
          </p:nvPr>
        </p:nvSpPr>
        <p:spPr>
          <a:xfrm>
            <a:off x="609601" y="4400572"/>
            <a:ext cx="3810157"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52" name="Google Shape;52;p25"/>
          <p:cNvCxnSpPr/>
          <p:nvPr/>
        </p:nvCxnSpPr>
        <p:spPr>
          <a:xfrm>
            <a:off x="609600" y="4269277"/>
            <a:ext cx="3810158" cy="0"/>
          </a:xfrm>
          <a:prstGeom prst="straightConnector1">
            <a:avLst/>
          </a:prstGeom>
          <a:noFill/>
          <a:ln w="19050" cap="flat" cmpd="sng">
            <a:solidFill>
              <a:schemeClr val="dk2"/>
            </a:solidFill>
            <a:prstDash val="solid"/>
            <a:miter lim="80"/>
            <a:headEnd type="none" w="sm" len="sm"/>
            <a:tailEnd type="none" w="sm" len="sm"/>
          </a:ln>
        </p:spPr>
      </p:cxnSp>
      <p:sp>
        <p:nvSpPr>
          <p:cNvPr id="53" name="Google Shape;53;p25"/>
          <p:cNvSpPr>
            <a:spLocks noGrp="1"/>
          </p:cNvSpPr>
          <p:nvPr>
            <p:ph type="pic" idx="2"/>
          </p:nvPr>
        </p:nvSpPr>
        <p:spPr>
          <a:xfrm>
            <a:off x="5409462" y="-1"/>
            <a:ext cx="3391269" cy="3429001"/>
          </a:xfrm>
          <a:prstGeom prst="rect">
            <a:avLst/>
          </a:prstGeom>
          <a:solidFill>
            <a:srgbClr val="BBC6D9"/>
          </a:solidFill>
          <a:ln>
            <a:noFill/>
          </a:ln>
        </p:spPr>
      </p:sp>
      <p:pic>
        <p:nvPicPr>
          <p:cNvPr id="54" name="Google Shape;54;p25"/>
          <p:cNvPicPr preferRelativeResize="0"/>
          <p:nvPr/>
        </p:nvPicPr>
        <p:blipFill rotWithShape="1">
          <a:blip r:embed="rId2">
            <a:alphaModFix/>
          </a:blip>
          <a:srcRect/>
          <a:stretch/>
        </p:blipFill>
        <p:spPr>
          <a:xfrm>
            <a:off x="619453" y="737602"/>
            <a:ext cx="3043913" cy="1339322"/>
          </a:xfrm>
          <a:prstGeom prst="rect">
            <a:avLst/>
          </a:prstGeom>
          <a:noFill/>
          <a:ln>
            <a:noFill/>
          </a:ln>
        </p:spPr>
      </p:pic>
      <p:sp>
        <p:nvSpPr>
          <p:cNvPr id="55" name="Google Shape;55;p25"/>
          <p:cNvSpPr>
            <a:spLocks noGrp="1"/>
          </p:cNvSpPr>
          <p:nvPr>
            <p:ph type="pic" idx="3"/>
          </p:nvPr>
        </p:nvSpPr>
        <p:spPr>
          <a:xfrm>
            <a:off x="8800731" y="0"/>
            <a:ext cx="3391269" cy="3429001"/>
          </a:xfrm>
          <a:prstGeom prst="rect">
            <a:avLst/>
          </a:prstGeom>
          <a:solidFill>
            <a:srgbClr val="BBC6D9"/>
          </a:solidFill>
          <a:ln>
            <a:noFill/>
          </a:ln>
        </p:spPr>
      </p:sp>
      <p:sp>
        <p:nvSpPr>
          <p:cNvPr id="56" name="Google Shape;56;p25"/>
          <p:cNvSpPr>
            <a:spLocks noGrp="1"/>
          </p:cNvSpPr>
          <p:nvPr>
            <p:ph type="pic" idx="4"/>
          </p:nvPr>
        </p:nvSpPr>
        <p:spPr>
          <a:xfrm>
            <a:off x="5409462" y="3429552"/>
            <a:ext cx="3391269" cy="3429001"/>
          </a:xfrm>
          <a:prstGeom prst="rect">
            <a:avLst/>
          </a:prstGeom>
          <a:solidFill>
            <a:srgbClr val="BBC6D9"/>
          </a:solidFill>
          <a:ln>
            <a:noFill/>
          </a:ln>
        </p:spPr>
      </p:sp>
      <p:sp>
        <p:nvSpPr>
          <p:cNvPr id="57" name="Google Shape;57;p25"/>
          <p:cNvSpPr>
            <a:spLocks noGrp="1"/>
          </p:cNvSpPr>
          <p:nvPr>
            <p:ph type="pic" idx="5"/>
          </p:nvPr>
        </p:nvSpPr>
        <p:spPr>
          <a:xfrm>
            <a:off x="8800731" y="3429553"/>
            <a:ext cx="3391269" cy="3429001"/>
          </a:xfrm>
          <a:prstGeom prst="rect">
            <a:avLst/>
          </a:prstGeom>
          <a:solidFill>
            <a:srgbClr val="BBC6D9"/>
          </a:solidFill>
          <a:ln>
            <a:noFill/>
          </a:ln>
        </p:spPr>
      </p:sp>
      <p:pic>
        <p:nvPicPr>
          <p:cNvPr id="58" name="Google Shape;58;p25"/>
          <p:cNvPicPr preferRelativeResize="0"/>
          <p:nvPr/>
        </p:nvPicPr>
        <p:blipFill rotWithShape="1">
          <a:blip r:embed="rId3">
            <a:alphaModFix amt="50000"/>
          </a:blip>
          <a:srcRect t="4569" r="28210" b="4569"/>
          <a:stretch/>
        </p:blipFill>
        <p:spPr>
          <a:xfrm>
            <a:off x="-1" y="0"/>
            <a:ext cx="5409463" cy="684657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imple_Content_1">
  <p:cSld name="Simple_Content_1">
    <p:spTree>
      <p:nvGrpSpPr>
        <p:cNvPr id="1" name="Shape 63"/>
        <p:cNvGrpSpPr/>
        <p:nvPr/>
      </p:nvGrpSpPr>
      <p:grpSpPr>
        <a:xfrm>
          <a:off x="0" y="0"/>
          <a:ext cx="0" cy="0"/>
          <a:chOff x="0" y="0"/>
          <a:chExt cx="0" cy="0"/>
        </a:xfrm>
      </p:grpSpPr>
      <p:sp>
        <p:nvSpPr>
          <p:cNvPr id="64" name="Google Shape;64;p19"/>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9"/>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6" name="Google Shape;66;p19"/>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7" name="Google Shape;67;p19"/>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68" name="Google Shape;68;p19"/>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losing_Slide_Dark">
  <p:cSld name="Closing_Slide_Dark">
    <p:bg>
      <p:bgPr>
        <a:gradFill>
          <a:gsLst>
            <a:gs pos="0">
              <a:schemeClr val="accent1"/>
            </a:gs>
            <a:gs pos="89000">
              <a:schemeClr val="dk2"/>
            </a:gs>
            <a:gs pos="100000">
              <a:schemeClr val="dk2"/>
            </a:gs>
          </a:gsLst>
          <a:lin ang="2700000" scaled="0"/>
        </a:gradFill>
        <a:effectLst/>
      </p:bgPr>
    </p:bg>
    <p:spTree>
      <p:nvGrpSpPr>
        <p:cNvPr id="1" name="Shape 69"/>
        <p:cNvGrpSpPr/>
        <p:nvPr/>
      </p:nvGrpSpPr>
      <p:grpSpPr>
        <a:xfrm>
          <a:off x="0" y="0"/>
          <a:ext cx="0" cy="0"/>
          <a:chOff x="0" y="0"/>
          <a:chExt cx="0" cy="0"/>
        </a:xfrm>
      </p:grpSpPr>
      <p:pic>
        <p:nvPicPr>
          <p:cNvPr id="70" name="Google Shape;70;p20"/>
          <p:cNvPicPr preferRelativeResize="0"/>
          <p:nvPr/>
        </p:nvPicPr>
        <p:blipFill rotWithShape="1">
          <a:blip r:embed="rId2">
            <a:alphaModFix/>
          </a:blip>
          <a:srcRect t="7282" b="7282"/>
          <a:stretch/>
        </p:blipFill>
        <p:spPr>
          <a:xfrm>
            <a:off x="4178300" y="0"/>
            <a:ext cx="8013700" cy="6846573"/>
          </a:xfrm>
          <a:prstGeom prst="rect">
            <a:avLst/>
          </a:prstGeom>
          <a:noFill/>
          <a:ln>
            <a:noFill/>
          </a:ln>
        </p:spPr>
      </p:pic>
      <p:sp>
        <p:nvSpPr>
          <p:cNvPr id="71" name="Google Shape;71;p20"/>
          <p:cNvSpPr txBox="1">
            <a:spLocks noGrp="1"/>
          </p:cNvSpPr>
          <p:nvPr>
            <p:ph type="ctrTitle"/>
          </p:nvPr>
        </p:nvSpPr>
        <p:spPr>
          <a:xfrm>
            <a:off x="609600" y="1600200"/>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0"/>
          <p:cNvSpPr txBox="1">
            <a:spLocks noGrp="1"/>
          </p:cNvSpPr>
          <p:nvPr>
            <p:ph type="subTitle" idx="1"/>
          </p:nvPr>
        </p:nvSpPr>
        <p:spPr>
          <a:xfrm>
            <a:off x="609601" y="3424060"/>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73" name="Google Shape;73;p20"/>
          <p:cNvCxnSpPr/>
          <p:nvPr/>
        </p:nvCxnSpPr>
        <p:spPr>
          <a:xfrm>
            <a:off x="609600" y="3292765"/>
            <a:ext cx="5503101" cy="0"/>
          </a:xfrm>
          <a:prstGeom prst="straightConnector1">
            <a:avLst/>
          </a:prstGeom>
          <a:noFill/>
          <a:ln w="19050" cap="flat" cmpd="sng">
            <a:solidFill>
              <a:schemeClr val="lt1"/>
            </a:solidFill>
            <a:prstDash val="solid"/>
            <a:miter lim="80"/>
            <a:headEnd type="none" w="sm" len="sm"/>
            <a:tailEnd type="none" w="sm" len="sm"/>
          </a:ln>
        </p:spPr>
      </p:cxnSp>
      <p:pic>
        <p:nvPicPr>
          <p:cNvPr id="74" name="Google Shape;74;p20"/>
          <p:cNvPicPr preferRelativeResize="0"/>
          <p:nvPr/>
        </p:nvPicPr>
        <p:blipFill rotWithShape="1">
          <a:blip r:embed="rId3">
            <a:alphaModFix/>
          </a:blip>
          <a:srcRect/>
          <a:stretch/>
        </p:blipFill>
        <p:spPr>
          <a:xfrm>
            <a:off x="609600" y="5168534"/>
            <a:ext cx="6071479" cy="79079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imple_Content_2">
  <p:cSld name="Simple_Content_2">
    <p:spTree>
      <p:nvGrpSpPr>
        <p:cNvPr id="1" name="Shape 75"/>
        <p:cNvGrpSpPr/>
        <p:nvPr/>
      </p:nvGrpSpPr>
      <p:grpSpPr>
        <a:xfrm>
          <a:off x="0" y="0"/>
          <a:ext cx="0" cy="0"/>
          <a:chOff x="0" y="0"/>
          <a:chExt cx="0" cy="0"/>
        </a:xfrm>
      </p:grpSpPr>
      <p:sp>
        <p:nvSpPr>
          <p:cNvPr id="76" name="Google Shape;76;p26"/>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8" name="Google Shape;78;p26"/>
          <p:cNvSpPr txBox="1">
            <a:spLocks noGrp="1"/>
          </p:cNvSpPr>
          <p:nvPr>
            <p:ph type="body" idx="1"/>
          </p:nvPr>
        </p:nvSpPr>
        <p:spPr>
          <a:xfrm>
            <a:off x="609600" y="1600201"/>
            <a:ext cx="5003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6"/>
          <p:cNvSpPr txBox="1">
            <a:spLocks noGrp="1"/>
          </p:cNvSpPr>
          <p:nvPr>
            <p:ph type="body" idx="2"/>
          </p:nvPr>
        </p:nvSpPr>
        <p:spPr>
          <a:xfrm>
            <a:off x="6553200" y="1612901"/>
            <a:ext cx="5003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6"/>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81" name="Google Shape;81;p26"/>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imple_Content_3">
  <p:cSld name="Simple_Content_3">
    <p:spTree>
      <p:nvGrpSpPr>
        <p:cNvPr id="1" name="Shape 82"/>
        <p:cNvGrpSpPr/>
        <p:nvPr/>
      </p:nvGrpSpPr>
      <p:grpSpPr>
        <a:xfrm>
          <a:off x="0" y="0"/>
          <a:ext cx="0" cy="0"/>
          <a:chOff x="0" y="0"/>
          <a:chExt cx="0" cy="0"/>
        </a:xfrm>
      </p:grpSpPr>
      <p:sp>
        <p:nvSpPr>
          <p:cNvPr id="83" name="Google Shape;83;p27"/>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7"/>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5" name="Google Shape;85;p27"/>
          <p:cNvSpPr txBox="1">
            <a:spLocks noGrp="1"/>
          </p:cNvSpPr>
          <p:nvPr>
            <p:ph type="body" idx="1"/>
          </p:nvPr>
        </p:nvSpPr>
        <p:spPr>
          <a:xfrm>
            <a:off x="609600" y="1600201"/>
            <a:ext cx="5003800" cy="3657597"/>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6" name="Google Shape;86;p27"/>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sp>
        <p:nvSpPr>
          <p:cNvPr id="87" name="Google Shape;87;p27"/>
          <p:cNvSpPr>
            <a:spLocks noGrp="1"/>
          </p:cNvSpPr>
          <p:nvPr>
            <p:ph type="pic" idx="2"/>
          </p:nvPr>
        </p:nvSpPr>
        <p:spPr>
          <a:xfrm>
            <a:off x="6578600" y="1600200"/>
            <a:ext cx="5003800" cy="3657600"/>
          </a:xfrm>
          <a:prstGeom prst="rect">
            <a:avLst/>
          </a:prstGeom>
          <a:solidFill>
            <a:schemeClr val="lt2"/>
          </a:solidFill>
          <a:ln>
            <a:noFill/>
          </a:ln>
        </p:spPr>
      </p:sp>
      <p:pic>
        <p:nvPicPr>
          <p:cNvPr id="88" name="Google Shape;88;p27"/>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imple_Content_Slide_4">
  <p:cSld name="Simple_Content_Slide_4">
    <p:spTree>
      <p:nvGrpSpPr>
        <p:cNvPr id="1" name="Shape 89"/>
        <p:cNvGrpSpPr/>
        <p:nvPr/>
      </p:nvGrpSpPr>
      <p:grpSpPr>
        <a:xfrm>
          <a:off x="0" y="0"/>
          <a:ext cx="0" cy="0"/>
          <a:chOff x="0" y="0"/>
          <a:chExt cx="0" cy="0"/>
        </a:xfrm>
      </p:grpSpPr>
      <p:sp>
        <p:nvSpPr>
          <p:cNvPr id="90" name="Google Shape;90;p28"/>
          <p:cNvSpPr txBox="1">
            <a:spLocks noGrp="1"/>
          </p:cNvSpPr>
          <p:nvPr>
            <p:ph type="title"/>
          </p:nvPr>
        </p:nvSpPr>
        <p:spPr>
          <a:xfrm>
            <a:off x="609600" y="685801"/>
            <a:ext cx="5003800" cy="1752600"/>
          </a:xfrm>
          <a:prstGeom prst="rect">
            <a:avLst/>
          </a:prstGeom>
          <a:noFill/>
          <a:ln>
            <a:noFill/>
          </a:ln>
        </p:spPr>
        <p:txBody>
          <a:bodyPr spcFirstLastPara="1" wrap="square" lIns="0" tIns="45700" rIns="91425" bIns="45700" anchor="b"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28"/>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2" name="Google Shape;92;p28"/>
          <p:cNvSpPr txBox="1">
            <a:spLocks noGrp="1"/>
          </p:cNvSpPr>
          <p:nvPr>
            <p:ph type="body" idx="1"/>
          </p:nvPr>
        </p:nvSpPr>
        <p:spPr>
          <a:xfrm>
            <a:off x="609600" y="2895602"/>
            <a:ext cx="5003800" cy="2362196"/>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93" name="Google Shape;93;p28"/>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sp>
        <p:nvSpPr>
          <p:cNvPr id="94" name="Google Shape;94;p28"/>
          <p:cNvSpPr>
            <a:spLocks noGrp="1"/>
          </p:cNvSpPr>
          <p:nvPr>
            <p:ph type="pic" idx="2"/>
          </p:nvPr>
        </p:nvSpPr>
        <p:spPr>
          <a:xfrm>
            <a:off x="6578600" y="685800"/>
            <a:ext cx="2400300" cy="2209797"/>
          </a:xfrm>
          <a:prstGeom prst="rect">
            <a:avLst/>
          </a:prstGeom>
          <a:solidFill>
            <a:schemeClr val="lt2"/>
          </a:solidFill>
          <a:ln>
            <a:noFill/>
          </a:ln>
        </p:spPr>
      </p:sp>
      <p:sp>
        <p:nvSpPr>
          <p:cNvPr id="95" name="Google Shape;95;p28"/>
          <p:cNvSpPr>
            <a:spLocks noGrp="1"/>
          </p:cNvSpPr>
          <p:nvPr>
            <p:ph type="pic" idx="3"/>
          </p:nvPr>
        </p:nvSpPr>
        <p:spPr>
          <a:xfrm>
            <a:off x="9156700" y="685800"/>
            <a:ext cx="2400300" cy="2209797"/>
          </a:xfrm>
          <a:prstGeom prst="rect">
            <a:avLst/>
          </a:prstGeom>
          <a:solidFill>
            <a:schemeClr val="lt2"/>
          </a:solidFill>
          <a:ln>
            <a:noFill/>
          </a:ln>
        </p:spPr>
      </p:sp>
      <p:sp>
        <p:nvSpPr>
          <p:cNvPr id="96" name="Google Shape;96;p28"/>
          <p:cNvSpPr>
            <a:spLocks noGrp="1"/>
          </p:cNvSpPr>
          <p:nvPr>
            <p:ph type="pic" idx="4"/>
          </p:nvPr>
        </p:nvSpPr>
        <p:spPr>
          <a:xfrm>
            <a:off x="6578600" y="3048001"/>
            <a:ext cx="2400300" cy="2209797"/>
          </a:xfrm>
          <a:prstGeom prst="rect">
            <a:avLst/>
          </a:prstGeom>
          <a:solidFill>
            <a:schemeClr val="lt2"/>
          </a:solidFill>
          <a:ln>
            <a:noFill/>
          </a:ln>
        </p:spPr>
      </p:sp>
      <p:sp>
        <p:nvSpPr>
          <p:cNvPr id="97" name="Google Shape;97;p28"/>
          <p:cNvSpPr>
            <a:spLocks noGrp="1"/>
          </p:cNvSpPr>
          <p:nvPr>
            <p:ph type="pic" idx="5"/>
          </p:nvPr>
        </p:nvSpPr>
        <p:spPr>
          <a:xfrm>
            <a:off x="9156700" y="3048001"/>
            <a:ext cx="2400300" cy="2209797"/>
          </a:xfrm>
          <a:prstGeom prst="rect">
            <a:avLst/>
          </a:prstGeom>
          <a:solidFill>
            <a:schemeClr val="lt2"/>
          </a:solidFill>
          <a:ln>
            <a:noFill/>
          </a:ln>
        </p:spPr>
      </p:sp>
      <p:pic>
        <p:nvPicPr>
          <p:cNvPr id="98" name="Google Shape;98;p28"/>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imple_Content_Slide_5">
  <p:cSld name="Simple_Content_Slide_5">
    <p:spTree>
      <p:nvGrpSpPr>
        <p:cNvPr id="1" name="Shape 99"/>
        <p:cNvGrpSpPr/>
        <p:nvPr/>
      </p:nvGrpSpPr>
      <p:grpSpPr>
        <a:xfrm>
          <a:off x="0" y="0"/>
          <a:ext cx="0" cy="0"/>
          <a:chOff x="0" y="0"/>
          <a:chExt cx="0" cy="0"/>
        </a:xfrm>
      </p:grpSpPr>
      <p:sp>
        <p:nvSpPr>
          <p:cNvPr id="100" name="Google Shape;100;p29"/>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9"/>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29"/>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03" name="Google Shape;103;p29"/>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ransition_Slide_Dark">
  <p:cSld name="Transition_Slide_Dark">
    <p:bg>
      <p:bgPr>
        <a:gradFill>
          <a:gsLst>
            <a:gs pos="0">
              <a:schemeClr val="accent1"/>
            </a:gs>
            <a:gs pos="89000">
              <a:schemeClr val="dk2"/>
            </a:gs>
            <a:gs pos="100000">
              <a:schemeClr val="dk2"/>
            </a:gs>
          </a:gsLst>
          <a:lin ang="2700000" scaled="0"/>
        </a:gradFill>
        <a:effectLst/>
      </p:bgPr>
    </p:bg>
    <p:spTree>
      <p:nvGrpSpPr>
        <p:cNvPr id="1" name="Shape 104"/>
        <p:cNvGrpSpPr/>
        <p:nvPr/>
      </p:nvGrpSpPr>
      <p:grpSpPr>
        <a:xfrm>
          <a:off x="0" y="0"/>
          <a:ext cx="0" cy="0"/>
          <a:chOff x="0" y="0"/>
          <a:chExt cx="0" cy="0"/>
        </a:xfrm>
      </p:grpSpPr>
      <p:pic>
        <p:nvPicPr>
          <p:cNvPr id="105" name="Google Shape;105;p30"/>
          <p:cNvPicPr preferRelativeResize="0"/>
          <p:nvPr/>
        </p:nvPicPr>
        <p:blipFill rotWithShape="1">
          <a:blip r:embed="rId2">
            <a:alphaModFix/>
          </a:blip>
          <a:srcRect t="7282" b="7282"/>
          <a:stretch/>
        </p:blipFill>
        <p:spPr>
          <a:xfrm>
            <a:off x="4178300" y="0"/>
            <a:ext cx="8013700" cy="6846573"/>
          </a:xfrm>
          <a:prstGeom prst="rect">
            <a:avLst/>
          </a:prstGeom>
          <a:noFill/>
          <a:ln>
            <a:noFill/>
          </a:ln>
        </p:spPr>
      </p:pic>
      <p:sp>
        <p:nvSpPr>
          <p:cNvPr id="106" name="Google Shape;106;p30"/>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30"/>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0"/>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09" name="Google Shape;109;p30"/>
          <p:cNvCxnSpPr/>
          <p:nvPr/>
        </p:nvCxnSpPr>
        <p:spPr>
          <a:xfrm>
            <a:off x="609600" y="4269277"/>
            <a:ext cx="5503101" cy="0"/>
          </a:xfrm>
          <a:prstGeom prst="straightConnector1">
            <a:avLst/>
          </a:prstGeom>
          <a:noFill/>
          <a:ln w="19050" cap="flat" cmpd="sng">
            <a:solidFill>
              <a:schemeClr val="lt1"/>
            </a:solidFill>
            <a:prstDash val="solid"/>
            <a:miter lim="80"/>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ansition_Slide_Light">
  <p:cSld name="Transition_Slide_Light">
    <p:bg>
      <p:bgPr>
        <a:solidFill>
          <a:schemeClr val="lt1"/>
        </a:solidFill>
        <a:effectLst/>
      </p:bgPr>
    </p:bg>
    <p:spTree>
      <p:nvGrpSpPr>
        <p:cNvPr id="1" name="Shape 110"/>
        <p:cNvGrpSpPr/>
        <p:nvPr/>
      </p:nvGrpSpPr>
      <p:grpSpPr>
        <a:xfrm>
          <a:off x="0" y="0"/>
          <a:ext cx="0" cy="0"/>
          <a:chOff x="0" y="0"/>
          <a:chExt cx="0" cy="0"/>
        </a:xfrm>
      </p:grpSpPr>
      <p:pic>
        <p:nvPicPr>
          <p:cNvPr id="111" name="Google Shape;111;p31"/>
          <p:cNvPicPr preferRelativeResize="0"/>
          <p:nvPr/>
        </p:nvPicPr>
        <p:blipFill rotWithShape="1">
          <a:blip r:embed="rId2">
            <a:alphaModFix amt="70000"/>
          </a:blip>
          <a:srcRect t="5000" b="5000"/>
          <a:stretch/>
        </p:blipFill>
        <p:spPr>
          <a:xfrm>
            <a:off x="4584701" y="0"/>
            <a:ext cx="7607300" cy="6846574"/>
          </a:xfrm>
          <a:prstGeom prst="rect">
            <a:avLst/>
          </a:prstGeom>
          <a:noFill/>
          <a:ln>
            <a:noFill/>
          </a:ln>
        </p:spPr>
      </p:pic>
      <p:sp>
        <p:nvSpPr>
          <p:cNvPr id="112" name="Google Shape;112;p31"/>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3" name="Google Shape;113;p31"/>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1"/>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15" name="Google Shape;115;p31"/>
          <p:cNvCxnSpPr/>
          <p:nvPr/>
        </p:nvCxnSpPr>
        <p:spPr>
          <a:xfrm>
            <a:off x="609600" y="4269277"/>
            <a:ext cx="5503101" cy="0"/>
          </a:xfrm>
          <a:prstGeom prst="straightConnector1">
            <a:avLst/>
          </a:prstGeom>
          <a:noFill/>
          <a:ln w="19050" cap="flat" cmpd="sng">
            <a:solidFill>
              <a:schemeClr val="dk2"/>
            </a:solidFill>
            <a:prstDash val="solid"/>
            <a:miter lim="80"/>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losing_Slide_Light">
  <p:cSld name="Closing_Slide_Light">
    <p:bg>
      <p:bgPr>
        <a:solidFill>
          <a:schemeClr val="lt1"/>
        </a:solidFill>
        <a:effectLst/>
      </p:bgPr>
    </p:bg>
    <p:spTree>
      <p:nvGrpSpPr>
        <p:cNvPr id="1" name="Shape 116"/>
        <p:cNvGrpSpPr/>
        <p:nvPr/>
      </p:nvGrpSpPr>
      <p:grpSpPr>
        <a:xfrm>
          <a:off x="0" y="0"/>
          <a:ext cx="0" cy="0"/>
          <a:chOff x="0" y="0"/>
          <a:chExt cx="0" cy="0"/>
        </a:xfrm>
      </p:grpSpPr>
      <p:pic>
        <p:nvPicPr>
          <p:cNvPr id="117" name="Google Shape;117;p32"/>
          <p:cNvPicPr preferRelativeResize="0"/>
          <p:nvPr/>
        </p:nvPicPr>
        <p:blipFill rotWithShape="1">
          <a:blip r:embed="rId2">
            <a:alphaModFix amt="70000"/>
          </a:blip>
          <a:srcRect t="5000" b="5000"/>
          <a:stretch/>
        </p:blipFill>
        <p:spPr>
          <a:xfrm>
            <a:off x="4584701" y="0"/>
            <a:ext cx="7607300" cy="6846574"/>
          </a:xfrm>
          <a:prstGeom prst="rect">
            <a:avLst/>
          </a:prstGeom>
          <a:noFill/>
          <a:ln>
            <a:noFill/>
          </a:ln>
        </p:spPr>
      </p:pic>
      <p:sp>
        <p:nvSpPr>
          <p:cNvPr id="118" name="Google Shape;118;p32"/>
          <p:cNvSpPr txBox="1">
            <a:spLocks noGrp="1"/>
          </p:cNvSpPr>
          <p:nvPr>
            <p:ph type="ctrTitle"/>
          </p:nvPr>
        </p:nvSpPr>
        <p:spPr>
          <a:xfrm>
            <a:off x="609600" y="1600200"/>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2"/>
          <p:cNvSpPr txBox="1">
            <a:spLocks noGrp="1"/>
          </p:cNvSpPr>
          <p:nvPr>
            <p:ph type="subTitle" idx="1"/>
          </p:nvPr>
        </p:nvSpPr>
        <p:spPr>
          <a:xfrm>
            <a:off x="609601" y="3424060"/>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20" name="Google Shape;120;p32"/>
          <p:cNvCxnSpPr/>
          <p:nvPr/>
        </p:nvCxnSpPr>
        <p:spPr>
          <a:xfrm>
            <a:off x="609600" y="3292765"/>
            <a:ext cx="5503101" cy="0"/>
          </a:xfrm>
          <a:prstGeom prst="straightConnector1">
            <a:avLst/>
          </a:prstGeom>
          <a:noFill/>
          <a:ln w="19050" cap="flat" cmpd="sng">
            <a:solidFill>
              <a:schemeClr val="dk2"/>
            </a:solidFill>
            <a:prstDash val="solid"/>
            <a:miter lim="80"/>
            <a:headEnd type="none" w="sm" len="sm"/>
            <a:tailEnd type="none" w="sm" len="sm"/>
          </a:ln>
        </p:spPr>
      </p:cxnSp>
      <p:pic>
        <p:nvPicPr>
          <p:cNvPr id="121" name="Google Shape;121;p32"/>
          <p:cNvPicPr preferRelativeResize="0"/>
          <p:nvPr/>
        </p:nvPicPr>
        <p:blipFill rotWithShape="1">
          <a:blip r:embed="rId3">
            <a:alphaModFix/>
          </a:blip>
          <a:srcRect/>
          <a:stretch/>
        </p:blipFill>
        <p:spPr>
          <a:xfrm>
            <a:off x="615914" y="5169357"/>
            <a:ext cx="6058851" cy="78914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Dark" type="title">
  <p:cSld name="TITLE">
    <p:bg>
      <p:bgPr>
        <a:gradFill>
          <a:gsLst>
            <a:gs pos="0">
              <a:schemeClr val="accent1"/>
            </a:gs>
            <a:gs pos="76000">
              <a:schemeClr val="dk2"/>
            </a:gs>
            <a:gs pos="100000">
              <a:schemeClr val="dk2"/>
            </a:gs>
          </a:gsLst>
          <a:lin ang="2700000" scaled="0"/>
        </a:gradFill>
        <a:effectLst/>
      </p:bgPr>
    </p:bg>
    <p:spTree>
      <p:nvGrpSpPr>
        <p:cNvPr id="1" name="Shape 122"/>
        <p:cNvGrpSpPr/>
        <p:nvPr/>
      </p:nvGrpSpPr>
      <p:grpSpPr>
        <a:xfrm>
          <a:off x="0" y="0"/>
          <a:ext cx="0" cy="0"/>
          <a:chOff x="0" y="0"/>
          <a:chExt cx="0" cy="0"/>
        </a:xfrm>
      </p:grpSpPr>
      <p:pic>
        <p:nvPicPr>
          <p:cNvPr id="123" name="Google Shape;123;p33"/>
          <p:cNvPicPr preferRelativeResize="0"/>
          <p:nvPr/>
        </p:nvPicPr>
        <p:blipFill rotWithShape="1">
          <a:blip r:embed="rId2">
            <a:alphaModFix/>
          </a:blip>
          <a:srcRect t="7282" b="7282"/>
          <a:stretch/>
        </p:blipFill>
        <p:spPr>
          <a:xfrm>
            <a:off x="4178300" y="0"/>
            <a:ext cx="8013700" cy="6846573"/>
          </a:xfrm>
          <a:prstGeom prst="rect">
            <a:avLst/>
          </a:prstGeom>
          <a:noFill/>
          <a:ln>
            <a:noFill/>
          </a:ln>
        </p:spPr>
      </p:pic>
      <p:sp>
        <p:nvSpPr>
          <p:cNvPr id="124" name="Google Shape;124;p33"/>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3"/>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pic>
        <p:nvPicPr>
          <p:cNvPr id="126" name="Google Shape;126;p33"/>
          <p:cNvPicPr preferRelativeResize="0"/>
          <p:nvPr/>
        </p:nvPicPr>
        <p:blipFill rotWithShape="1">
          <a:blip r:embed="rId3">
            <a:alphaModFix/>
          </a:blip>
          <a:srcRect/>
          <a:stretch/>
        </p:blipFill>
        <p:spPr>
          <a:xfrm>
            <a:off x="609600" y="747603"/>
            <a:ext cx="6071479" cy="790792"/>
          </a:xfrm>
          <a:prstGeom prst="rect">
            <a:avLst/>
          </a:prstGeom>
          <a:noFill/>
          <a:ln>
            <a:noFill/>
          </a:ln>
        </p:spPr>
      </p:pic>
      <p:cxnSp>
        <p:nvCxnSpPr>
          <p:cNvPr id="127" name="Google Shape;127;p33"/>
          <p:cNvCxnSpPr/>
          <p:nvPr/>
        </p:nvCxnSpPr>
        <p:spPr>
          <a:xfrm>
            <a:off x="609600" y="4269277"/>
            <a:ext cx="5503101" cy="0"/>
          </a:xfrm>
          <a:prstGeom prst="straightConnector1">
            <a:avLst/>
          </a:prstGeom>
          <a:noFill/>
          <a:ln w="19050" cap="flat" cmpd="sng">
            <a:solidFill>
              <a:schemeClr val="lt1"/>
            </a:solidFill>
            <a:prstDash val="solid"/>
            <a:miter lim="80"/>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_Slide_Light">
  <p:cSld name="Title_Slide_Light">
    <p:bg>
      <p:bgPr>
        <a:solidFill>
          <a:schemeClr val="lt1">
            <a:alpha val="69804"/>
          </a:schemeClr>
        </a:solidFill>
        <a:effectLst/>
      </p:bgPr>
    </p:bg>
    <p:spTree>
      <p:nvGrpSpPr>
        <p:cNvPr id="1" name="Shape 128"/>
        <p:cNvGrpSpPr/>
        <p:nvPr/>
      </p:nvGrpSpPr>
      <p:grpSpPr>
        <a:xfrm>
          <a:off x="0" y="0"/>
          <a:ext cx="0" cy="0"/>
          <a:chOff x="0" y="0"/>
          <a:chExt cx="0" cy="0"/>
        </a:xfrm>
      </p:grpSpPr>
      <p:pic>
        <p:nvPicPr>
          <p:cNvPr id="129" name="Google Shape;129;p34"/>
          <p:cNvPicPr preferRelativeResize="0"/>
          <p:nvPr/>
        </p:nvPicPr>
        <p:blipFill rotWithShape="1">
          <a:blip r:embed="rId2">
            <a:alphaModFix amt="70000"/>
          </a:blip>
          <a:srcRect t="5000" b="5000"/>
          <a:stretch/>
        </p:blipFill>
        <p:spPr>
          <a:xfrm>
            <a:off x="4584701" y="0"/>
            <a:ext cx="7607300" cy="6846574"/>
          </a:xfrm>
          <a:prstGeom prst="rect">
            <a:avLst/>
          </a:prstGeom>
          <a:noFill/>
          <a:ln>
            <a:noFill/>
          </a:ln>
        </p:spPr>
      </p:pic>
      <p:sp>
        <p:nvSpPr>
          <p:cNvPr id="130" name="Google Shape;130;p34"/>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4"/>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132" name="Google Shape;132;p34"/>
          <p:cNvCxnSpPr/>
          <p:nvPr/>
        </p:nvCxnSpPr>
        <p:spPr>
          <a:xfrm>
            <a:off x="609600" y="4269277"/>
            <a:ext cx="5503101" cy="0"/>
          </a:xfrm>
          <a:prstGeom prst="straightConnector1">
            <a:avLst/>
          </a:prstGeom>
          <a:noFill/>
          <a:ln w="19050" cap="flat" cmpd="sng">
            <a:solidFill>
              <a:schemeClr val="dk2"/>
            </a:solidFill>
            <a:prstDash val="solid"/>
            <a:miter lim="80"/>
            <a:headEnd type="none" w="sm" len="sm"/>
            <a:tailEnd type="none" w="sm" len="sm"/>
          </a:ln>
        </p:spPr>
      </p:cxnSp>
      <p:pic>
        <p:nvPicPr>
          <p:cNvPr id="133" name="Google Shape;133;p34"/>
          <p:cNvPicPr preferRelativeResize="0"/>
          <p:nvPr/>
        </p:nvPicPr>
        <p:blipFill rotWithShape="1">
          <a:blip r:embed="rId3">
            <a:alphaModFix/>
          </a:blip>
          <a:srcRect/>
          <a:stretch/>
        </p:blipFill>
        <p:spPr>
          <a:xfrm>
            <a:off x="615914" y="748426"/>
            <a:ext cx="6058851" cy="7891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_Slide_Dark_2">
  <p:cSld name="Title_Slide_Dark_2">
    <p:bg>
      <p:bgPr>
        <a:gradFill>
          <a:gsLst>
            <a:gs pos="0">
              <a:schemeClr val="accent1"/>
            </a:gs>
            <a:gs pos="55000">
              <a:schemeClr val="dk2"/>
            </a:gs>
            <a:gs pos="100000">
              <a:schemeClr val="dk2"/>
            </a:gs>
          </a:gsLst>
          <a:lin ang="2700000" scaled="0"/>
        </a:gradFill>
        <a:effectLst/>
      </p:bgPr>
    </p:bg>
    <p:spTree>
      <p:nvGrpSpPr>
        <p:cNvPr id="1" name="Shape 134"/>
        <p:cNvGrpSpPr/>
        <p:nvPr/>
      </p:nvGrpSpPr>
      <p:grpSpPr>
        <a:xfrm>
          <a:off x="0" y="0"/>
          <a:ext cx="0" cy="0"/>
          <a:chOff x="0" y="0"/>
          <a:chExt cx="0" cy="0"/>
        </a:xfrm>
      </p:grpSpPr>
      <p:pic>
        <p:nvPicPr>
          <p:cNvPr id="135" name="Google Shape;135;p35"/>
          <p:cNvPicPr preferRelativeResize="0"/>
          <p:nvPr/>
        </p:nvPicPr>
        <p:blipFill rotWithShape="1">
          <a:blip r:embed="rId2">
            <a:alphaModFix/>
          </a:blip>
          <a:srcRect/>
          <a:stretch/>
        </p:blipFill>
        <p:spPr>
          <a:xfrm>
            <a:off x="688527" y="-1"/>
            <a:ext cx="6846574" cy="6846574"/>
          </a:xfrm>
          <a:prstGeom prst="rect">
            <a:avLst/>
          </a:prstGeom>
          <a:noFill/>
          <a:ln>
            <a:noFill/>
          </a:ln>
        </p:spPr>
      </p:pic>
      <p:sp>
        <p:nvSpPr>
          <p:cNvPr id="136" name="Google Shape;136;p35"/>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35"/>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138" name="Google Shape;138;p35"/>
          <p:cNvCxnSpPr/>
          <p:nvPr/>
        </p:nvCxnSpPr>
        <p:spPr>
          <a:xfrm>
            <a:off x="609600" y="4269277"/>
            <a:ext cx="5503101" cy="0"/>
          </a:xfrm>
          <a:prstGeom prst="straightConnector1">
            <a:avLst/>
          </a:prstGeom>
          <a:noFill/>
          <a:ln w="19050" cap="flat" cmpd="sng">
            <a:solidFill>
              <a:schemeClr val="lt1"/>
            </a:solidFill>
            <a:prstDash val="solid"/>
            <a:miter lim="80"/>
            <a:headEnd type="none" w="sm" len="sm"/>
            <a:tailEnd type="none" w="sm" len="sm"/>
          </a:ln>
        </p:spPr>
      </p:cxnSp>
      <p:sp>
        <p:nvSpPr>
          <p:cNvPr id="139" name="Google Shape;139;p35"/>
          <p:cNvSpPr>
            <a:spLocks noGrp="1"/>
          </p:cNvSpPr>
          <p:nvPr>
            <p:ph type="pic" idx="2"/>
          </p:nvPr>
        </p:nvSpPr>
        <p:spPr>
          <a:xfrm>
            <a:off x="7535101" y="-1"/>
            <a:ext cx="4656899" cy="6911822"/>
          </a:xfrm>
          <a:prstGeom prst="rect">
            <a:avLst/>
          </a:prstGeom>
          <a:solidFill>
            <a:srgbClr val="BBC6D9"/>
          </a:solidFill>
          <a:ln>
            <a:noFill/>
          </a:ln>
        </p:spPr>
      </p:sp>
      <p:pic>
        <p:nvPicPr>
          <p:cNvPr id="140" name="Google Shape;140;p35"/>
          <p:cNvPicPr preferRelativeResize="0"/>
          <p:nvPr/>
        </p:nvPicPr>
        <p:blipFill rotWithShape="1">
          <a:blip r:embed="rId3">
            <a:alphaModFix/>
          </a:blip>
          <a:srcRect/>
          <a:stretch/>
        </p:blipFill>
        <p:spPr>
          <a:xfrm>
            <a:off x="609600" y="747603"/>
            <a:ext cx="6071479" cy="7907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_Slide_Dark_3">
  <p:cSld name="1_Title_Slide_Dark_3">
    <p:bg>
      <p:bgPr>
        <a:gradFill>
          <a:gsLst>
            <a:gs pos="0">
              <a:schemeClr val="accent1"/>
            </a:gs>
            <a:gs pos="55000">
              <a:schemeClr val="dk2"/>
            </a:gs>
            <a:gs pos="100000">
              <a:schemeClr val="dk2"/>
            </a:gs>
          </a:gsLst>
          <a:lin ang="2700000" scaled="0"/>
        </a:gradFill>
        <a:effectLst/>
      </p:bgPr>
    </p:bg>
    <p:spTree>
      <p:nvGrpSpPr>
        <p:cNvPr id="1" name="Shape 141"/>
        <p:cNvGrpSpPr/>
        <p:nvPr/>
      </p:nvGrpSpPr>
      <p:grpSpPr>
        <a:xfrm>
          <a:off x="0" y="0"/>
          <a:ext cx="0" cy="0"/>
          <a:chOff x="0" y="0"/>
          <a:chExt cx="0" cy="0"/>
        </a:xfrm>
      </p:grpSpPr>
      <p:pic>
        <p:nvPicPr>
          <p:cNvPr id="142" name="Google Shape;142;p36"/>
          <p:cNvPicPr preferRelativeResize="0"/>
          <p:nvPr/>
        </p:nvPicPr>
        <p:blipFill rotWithShape="1">
          <a:blip r:embed="rId2">
            <a:alphaModFix/>
          </a:blip>
          <a:srcRect l="10495" r="10495"/>
          <a:stretch/>
        </p:blipFill>
        <p:spPr>
          <a:xfrm>
            <a:off x="0" y="-1"/>
            <a:ext cx="5409462" cy="6846574"/>
          </a:xfrm>
          <a:prstGeom prst="rect">
            <a:avLst/>
          </a:prstGeom>
          <a:noFill/>
          <a:ln>
            <a:noFill/>
          </a:ln>
        </p:spPr>
      </p:pic>
      <p:sp>
        <p:nvSpPr>
          <p:cNvPr id="143" name="Google Shape;143;p36"/>
          <p:cNvSpPr txBox="1">
            <a:spLocks noGrp="1"/>
          </p:cNvSpPr>
          <p:nvPr>
            <p:ph type="ctrTitle"/>
          </p:nvPr>
        </p:nvSpPr>
        <p:spPr>
          <a:xfrm>
            <a:off x="609601" y="2576712"/>
            <a:ext cx="3802602"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36"/>
          <p:cNvSpPr txBox="1">
            <a:spLocks noGrp="1"/>
          </p:cNvSpPr>
          <p:nvPr>
            <p:ph type="subTitle" idx="1"/>
          </p:nvPr>
        </p:nvSpPr>
        <p:spPr>
          <a:xfrm>
            <a:off x="609601" y="4400572"/>
            <a:ext cx="3810157"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lt1"/>
              </a:buClr>
              <a:buSzPts val="2000"/>
              <a:buFont typeface="Arial"/>
              <a:buNone/>
              <a:defRPr sz="2000">
                <a:solidFill>
                  <a:schemeClr val="lt1"/>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145" name="Google Shape;145;p36"/>
          <p:cNvCxnSpPr/>
          <p:nvPr/>
        </p:nvCxnSpPr>
        <p:spPr>
          <a:xfrm>
            <a:off x="609600" y="4269277"/>
            <a:ext cx="3810158" cy="0"/>
          </a:xfrm>
          <a:prstGeom prst="straightConnector1">
            <a:avLst/>
          </a:prstGeom>
          <a:noFill/>
          <a:ln w="19050" cap="flat" cmpd="sng">
            <a:solidFill>
              <a:schemeClr val="lt1"/>
            </a:solidFill>
            <a:prstDash val="solid"/>
            <a:miter lim="80"/>
            <a:headEnd type="none" w="sm" len="sm"/>
            <a:tailEnd type="none" w="sm" len="sm"/>
          </a:ln>
        </p:spPr>
      </p:cxnSp>
      <p:sp>
        <p:nvSpPr>
          <p:cNvPr id="146" name="Google Shape;146;p36"/>
          <p:cNvSpPr>
            <a:spLocks noGrp="1"/>
          </p:cNvSpPr>
          <p:nvPr>
            <p:ph type="pic" idx="2"/>
          </p:nvPr>
        </p:nvSpPr>
        <p:spPr>
          <a:xfrm>
            <a:off x="5409462" y="-1"/>
            <a:ext cx="3391269" cy="3429001"/>
          </a:xfrm>
          <a:prstGeom prst="rect">
            <a:avLst/>
          </a:prstGeom>
          <a:solidFill>
            <a:srgbClr val="BBC6D9"/>
          </a:solidFill>
          <a:ln>
            <a:noFill/>
          </a:ln>
        </p:spPr>
      </p:sp>
      <p:pic>
        <p:nvPicPr>
          <p:cNvPr id="147" name="Google Shape;147;p36"/>
          <p:cNvPicPr preferRelativeResize="0"/>
          <p:nvPr/>
        </p:nvPicPr>
        <p:blipFill rotWithShape="1">
          <a:blip r:embed="rId3">
            <a:alphaModFix/>
          </a:blip>
          <a:srcRect/>
          <a:stretch/>
        </p:blipFill>
        <p:spPr>
          <a:xfrm>
            <a:off x="618430" y="737152"/>
            <a:ext cx="3045958" cy="1340222"/>
          </a:xfrm>
          <a:prstGeom prst="rect">
            <a:avLst/>
          </a:prstGeom>
          <a:noFill/>
          <a:ln>
            <a:noFill/>
          </a:ln>
        </p:spPr>
      </p:pic>
      <p:sp>
        <p:nvSpPr>
          <p:cNvPr id="148" name="Google Shape;148;p36"/>
          <p:cNvSpPr>
            <a:spLocks noGrp="1"/>
          </p:cNvSpPr>
          <p:nvPr>
            <p:ph type="pic" idx="3"/>
          </p:nvPr>
        </p:nvSpPr>
        <p:spPr>
          <a:xfrm>
            <a:off x="8800731" y="0"/>
            <a:ext cx="3391269" cy="3429001"/>
          </a:xfrm>
          <a:prstGeom prst="rect">
            <a:avLst/>
          </a:prstGeom>
          <a:solidFill>
            <a:srgbClr val="BBC6D9"/>
          </a:solidFill>
          <a:ln>
            <a:noFill/>
          </a:ln>
        </p:spPr>
      </p:sp>
      <p:sp>
        <p:nvSpPr>
          <p:cNvPr id="149" name="Google Shape;149;p36"/>
          <p:cNvSpPr>
            <a:spLocks noGrp="1"/>
          </p:cNvSpPr>
          <p:nvPr>
            <p:ph type="pic" idx="4"/>
          </p:nvPr>
        </p:nvSpPr>
        <p:spPr>
          <a:xfrm>
            <a:off x="5409462" y="3429552"/>
            <a:ext cx="3391269" cy="3429001"/>
          </a:xfrm>
          <a:prstGeom prst="rect">
            <a:avLst/>
          </a:prstGeom>
          <a:solidFill>
            <a:srgbClr val="BBC6D9"/>
          </a:solidFill>
          <a:ln>
            <a:noFill/>
          </a:ln>
        </p:spPr>
      </p:sp>
      <p:sp>
        <p:nvSpPr>
          <p:cNvPr id="150" name="Google Shape;150;p36"/>
          <p:cNvSpPr>
            <a:spLocks noGrp="1"/>
          </p:cNvSpPr>
          <p:nvPr>
            <p:ph type="pic" idx="5"/>
          </p:nvPr>
        </p:nvSpPr>
        <p:spPr>
          <a:xfrm>
            <a:off x="8800731" y="3429553"/>
            <a:ext cx="3391269" cy="3429001"/>
          </a:xfrm>
          <a:prstGeom prst="rect">
            <a:avLst/>
          </a:prstGeom>
          <a:solidFill>
            <a:srgbClr val="BBC6D9"/>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_Slide_Light_2">
  <p:cSld name="Title_Slide_Light_2">
    <p:bg>
      <p:bgPr>
        <a:solidFill>
          <a:schemeClr val="lt1"/>
        </a:solidFill>
        <a:effectLst/>
      </p:bgPr>
    </p:bg>
    <p:spTree>
      <p:nvGrpSpPr>
        <p:cNvPr id="1" name="Shape 151"/>
        <p:cNvGrpSpPr/>
        <p:nvPr/>
      </p:nvGrpSpPr>
      <p:grpSpPr>
        <a:xfrm>
          <a:off x="0" y="0"/>
          <a:ext cx="0" cy="0"/>
          <a:chOff x="0" y="0"/>
          <a:chExt cx="0" cy="0"/>
        </a:xfrm>
      </p:grpSpPr>
      <p:pic>
        <p:nvPicPr>
          <p:cNvPr id="152" name="Google Shape;152;p37"/>
          <p:cNvPicPr preferRelativeResize="0"/>
          <p:nvPr/>
        </p:nvPicPr>
        <p:blipFill rotWithShape="1">
          <a:blip r:embed="rId2">
            <a:alphaModFix amt="50000"/>
          </a:blip>
          <a:srcRect t="4569" b="4569"/>
          <a:stretch/>
        </p:blipFill>
        <p:spPr>
          <a:xfrm>
            <a:off x="-1" y="0"/>
            <a:ext cx="7535101" cy="6846574"/>
          </a:xfrm>
          <a:prstGeom prst="rect">
            <a:avLst/>
          </a:prstGeom>
          <a:noFill/>
          <a:ln>
            <a:noFill/>
          </a:ln>
        </p:spPr>
      </p:pic>
      <p:sp>
        <p:nvSpPr>
          <p:cNvPr id="153" name="Google Shape;153;p37"/>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7"/>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155" name="Google Shape;155;p37"/>
          <p:cNvCxnSpPr/>
          <p:nvPr/>
        </p:nvCxnSpPr>
        <p:spPr>
          <a:xfrm>
            <a:off x="609600" y="4269277"/>
            <a:ext cx="5503101" cy="0"/>
          </a:xfrm>
          <a:prstGeom prst="straightConnector1">
            <a:avLst/>
          </a:prstGeom>
          <a:noFill/>
          <a:ln w="19050" cap="flat" cmpd="sng">
            <a:solidFill>
              <a:schemeClr val="dk2"/>
            </a:solidFill>
            <a:prstDash val="solid"/>
            <a:miter lim="80"/>
            <a:headEnd type="none" w="sm" len="sm"/>
            <a:tailEnd type="none" w="sm" len="sm"/>
          </a:ln>
        </p:spPr>
      </p:cxnSp>
      <p:sp>
        <p:nvSpPr>
          <p:cNvPr id="156" name="Google Shape;156;p37"/>
          <p:cNvSpPr>
            <a:spLocks noGrp="1"/>
          </p:cNvSpPr>
          <p:nvPr>
            <p:ph type="pic" idx="2"/>
          </p:nvPr>
        </p:nvSpPr>
        <p:spPr>
          <a:xfrm>
            <a:off x="7535101" y="-1"/>
            <a:ext cx="4656899" cy="6846573"/>
          </a:xfrm>
          <a:prstGeom prst="rect">
            <a:avLst/>
          </a:prstGeom>
          <a:solidFill>
            <a:srgbClr val="BBC6D9"/>
          </a:solidFill>
          <a:ln>
            <a:noFill/>
          </a:ln>
        </p:spPr>
      </p:sp>
      <p:pic>
        <p:nvPicPr>
          <p:cNvPr id="157" name="Google Shape;157;p37"/>
          <p:cNvPicPr preferRelativeResize="0"/>
          <p:nvPr/>
        </p:nvPicPr>
        <p:blipFill rotWithShape="1">
          <a:blip r:embed="rId3">
            <a:alphaModFix/>
          </a:blip>
          <a:srcRect/>
          <a:stretch/>
        </p:blipFill>
        <p:spPr>
          <a:xfrm>
            <a:off x="615914" y="748426"/>
            <a:ext cx="6058851" cy="789147"/>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Title_Slide_Light-3">
  <p:cSld name="2_Title_Slide_Light-3">
    <p:bg>
      <p:bgPr>
        <a:solidFill>
          <a:schemeClr val="lt1"/>
        </a:solidFill>
        <a:effectLst/>
      </p:bgPr>
    </p:bg>
    <p:spTree>
      <p:nvGrpSpPr>
        <p:cNvPr id="1" name="Shape 158"/>
        <p:cNvGrpSpPr/>
        <p:nvPr/>
      </p:nvGrpSpPr>
      <p:grpSpPr>
        <a:xfrm>
          <a:off x="0" y="0"/>
          <a:ext cx="0" cy="0"/>
          <a:chOff x="0" y="0"/>
          <a:chExt cx="0" cy="0"/>
        </a:xfrm>
      </p:grpSpPr>
      <p:sp>
        <p:nvSpPr>
          <p:cNvPr id="159" name="Google Shape;159;p38"/>
          <p:cNvSpPr txBox="1">
            <a:spLocks noGrp="1"/>
          </p:cNvSpPr>
          <p:nvPr>
            <p:ph type="ctrTitle"/>
          </p:nvPr>
        </p:nvSpPr>
        <p:spPr>
          <a:xfrm>
            <a:off x="609601" y="2576712"/>
            <a:ext cx="3802602" cy="1643585"/>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dk2"/>
              </a:buClr>
              <a:buSzPts val="4500"/>
              <a:buFont typeface="Arial"/>
              <a:buNone/>
              <a:defRPr sz="4500" b="1"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38"/>
          <p:cNvSpPr txBox="1">
            <a:spLocks noGrp="1"/>
          </p:cNvSpPr>
          <p:nvPr>
            <p:ph type="subTitle" idx="1"/>
          </p:nvPr>
        </p:nvSpPr>
        <p:spPr>
          <a:xfrm>
            <a:off x="609601" y="4400572"/>
            <a:ext cx="3810157" cy="857228"/>
          </a:xfrm>
          <a:prstGeom prst="rect">
            <a:avLst/>
          </a:prstGeom>
          <a:noFill/>
          <a:ln>
            <a:noFill/>
          </a:ln>
        </p:spPr>
        <p:txBody>
          <a:bodyPr spcFirstLastPara="1" wrap="square" lIns="0" tIns="45700" rIns="91425" bIns="45700" anchor="t" anchorCtr="0">
            <a:normAutofit/>
          </a:bodyPr>
          <a:lstStyle>
            <a:lvl1pPr lvl="0" algn="l">
              <a:lnSpc>
                <a:spcPct val="100000"/>
              </a:lnSpc>
              <a:spcBef>
                <a:spcPts val="600"/>
              </a:spcBef>
              <a:spcAft>
                <a:spcPts val="0"/>
              </a:spcAft>
              <a:buClr>
                <a:schemeClr val="dk2"/>
              </a:buClr>
              <a:buSzPts val="2000"/>
              <a:buFont typeface="Arial"/>
              <a:buNone/>
              <a:defRPr sz="2000">
                <a:solidFill>
                  <a:schemeClr val="dk2"/>
                </a:solidFill>
              </a:defRPr>
            </a:lvl1pPr>
            <a:lvl2pPr lvl="1" algn="ctr">
              <a:lnSpc>
                <a:spcPct val="100000"/>
              </a:lnSpc>
              <a:spcBef>
                <a:spcPts val="600"/>
              </a:spcBef>
              <a:spcAft>
                <a:spcPts val="0"/>
              </a:spcAft>
              <a:buClr>
                <a:schemeClr val="lt1"/>
              </a:buClr>
              <a:buSzPts val="2000"/>
              <a:buNone/>
              <a:defRPr sz="2000"/>
            </a:lvl2pPr>
            <a:lvl3pPr lvl="2" algn="ctr">
              <a:lnSpc>
                <a:spcPct val="100000"/>
              </a:lnSpc>
              <a:spcBef>
                <a:spcPts val="600"/>
              </a:spcBef>
              <a:spcAft>
                <a:spcPts val="0"/>
              </a:spcAft>
              <a:buClr>
                <a:schemeClr val="lt1"/>
              </a:buClr>
              <a:buSzPts val="1800"/>
              <a:buNone/>
              <a:defRPr sz="1800"/>
            </a:lvl3pPr>
            <a:lvl4pPr lvl="3" algn="ctr">
              <a:lnSpc>
                <a:spcPct val="100000"/>
              </a:lnSpc>
              <a:spcBef>
                <a:spcPts val="600"/>
              </a:spcBef>
              <a:spcAft>
                <a:spcPts val="0"/>
              </a:spcAft>
              <a:buClr>
                <a:schemeClr val="lt1"/>
              </a:buClr>
              <a:buSzPts val="1600"/>
              <a:buNone/>
              <a:defRPr sz="1600"/>
            </a:lvl4pPr>
            <a:lvl5pPr lvl="4" algn="ctr">
              <a:lnSpc>
                <a:spcPct val="100000"/>
              </a:lnSpc>
              <a:spcBef>
                <a:spcPts val="600"/>
              </a:spcBef>
              <a:spcAft>
                <a:spcPts val="0"/>
              </a:spcAft>
              <a:buClr>
                <a:schemeClr val="lt1"/>
              </a:buClr>
              <a:buSzPts val="1600"/>
              <a:buNone/>
              <a:defRPr sz="1600"/>
            </a:lvl5pPr>
            <a:lvl6pPr lvl="5" algn="ctr">
              <a:lnSpc>
                <a:spcPct val="90000"/>
              </a:lnSpc>
              <a:spcBef>
                <a:spcPts val="6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cxnSp>
        <p:nvCxnSpPr>
          <p:cNvPr id="161" name="Google Shape;161;p38"/>
          <p:cNvCxnSpPr/>
          <p:nvPr/>
        </p:nvCxnSpPr>
        <p:spPr>
          <a:xfrm>
            <a:off x="609600" y="4269277"/>
            <a:ext cx="3810158" cy="0"/>
          </a:xfrm>
          <a:prstGeom prst="straightConnector1">
            <a:avLst/>
          </a:prstGeom>
          <a:noFill/>
          <a:ln w="19050" cap="flat" cmpd="sng">
            <a:solidFill>
              <a:schemeClr val="dk2"/>
            </a:solidFill>
            <a:prstDash val="solid"/>
            <a:miter lim="80"/>
            <a:headEnd type="none" w="sm" len="sm"/>
            <a:tailEnd type="none" w="sm" len="sm"/>
          </a:ln>
        </p:spPr>
      </p:cxnSp>
      <p:sp>
        <p:nvSpPr>
          <p:cNvPr id="162" name="Google Shape;162;p38"/>
          <p:cNvSpPr>
            <a:spLocks noGrp="1"/>
          </p:cNvSpPr>
          <p:nvPr>
            <p:ph type="pic" idx="2"/>
          </p:nvPr>
        </p:nvSpPr>
        <p:spPr>
          <a:xfrm>
            <a:off x="5409462" y="-1"/>
            <a:ext cx="3391269" cy="3429001"/>
          </a:xfrm>
          <a:prstGeom prst="rect">
            <a:avLst/>
          </a:prstGeom>
          <a:solidFill>
            <a:srgbClr val="BBC6D9"/>
          </a:solidFill>
          <a:ln>
            <a:noFill/>
          </a:ln>
        </p:spPr>
      </p:sp>
      <p:pic>
        <p:nvPicPr>
          <p:cNvPr id="163" name="Google Shape;163;p38"/>
          <p:cNvPicPr preferRelativeResize="0"/>
          <p:nvPr/>
        </p:nvPicPr>
        <p:blipFill rotWithShape="1">
          <a:blip r:embed="rId2">
            <a:alphaModFix/>
          </a:blip>
          <a:srcRect/>
          <a:stretch/>
        </p:blipFill>
        <p:spPr>
          <a:xfrm>
            <a:off x="619453" y="737602"/>
            <a:ext cx="3043913" cy="1339322"/>
          </a:xfrm>
          <a:prstGeom prst="rect">
            <a:avLst/>
          </a:prstGeom>
          <a:noFill/>
          <a:ln>
            <a:noFill/>
          </a:ln>
        </p:spPr>
      </p:pic>
      <p:sp>
        <p:nvSpPr>
          <p:cNvPr id="164" name="Google Shape;164;p38"/>
          <p:cNvSpPr>
            <a:spLocks noGrp="1"/>
          </p:cNvSpPr>
          <p:nvPr>
            <p:ph type="pic" idx="3"/>
          </p:nvPr>
        </p:nvSpPr>
        <p:spPr>
          <a:xfrm>
            <a:off x="8800731" y="0"/>
            <a:ext cx="3391269" cy="3429001"/>
          </a:xfrm>
          <a:prstGeom prst="rect">
            <a:avLst/>
          </a:prstGeom>
          <a:solidFill>
            <a:srgbClr val="BBC6D9"/>
          </a:solidFill>
          <a:ln>
            <a:noFill/>
          </a:ln>
        </p:spPr>
      </p:sp>
      <p:sp>
        <p:nvSpPr>
          <p:cNvPr id="165" name="Google Shape;165;p38"/>
          <p:cNvSpPr>
            <a:spLocks noGrp="1"/>
          </p:cNvSpPr>
          <p:nvPr>
            <p:ph type="pic" idx="4"/>
          </p:nvPr>
        </p:nvSpPr>
        <p:spPr>
          <a:xfrm>
            <a:off x="5409462" y="3429552"/>
            <a:ext cx="3391269" cy="3429001"/>
          </a:xfrm>
          <a:prstGeom prst="rect">
            <a:avLst/>
          </a:prstGeom>
          <a:solidFill>
            <a:srgbClr val="BBC6D9"/>
          </a:solidFill>
          <a:ln>
            <a:noFill/>
          </a:ln>
        </p:spPr>
      </p:sp>
      <p:sp>
        <p:nvSpPr>
          <p:cNvPr id="166" name="Google Shape;166;p38"/>
          <p:cNvSpPr>
            <a:spLocks noGrp="1"/>
          </p:cNvSpPr>
          <p:nvPr>
            <p:ph type="pic" idx="5"/>
          </p:nvPr>
        </p:nvSpPr>
        <p:spPr>
          <a:xfrm>
            <a:off x="8800731" y="3429553"/>
            <a:ext cx="3391269" cy="3429001"/>
          </a:xfrm>
          <a:prstGeom prst="rect">
            <a:avLst/>
          </a:prstGeom>
          <a:solidFill>
            <a:srgbClr val="BBC6D9"/>
          </a:solidFill>
          <a:ln>
            <a:noFill/>
          </a:ln>
        </p:spPr>
      </p:sp>
      <p:pic>
        <p:nvPicPr>
          <p:cNvPr id="167" name="Google Shape;167;p38"/>
          <p:cNvPicPr preferRelativeResize="0"/>
          <p:nvPr/>
        </p:nvPicPr>
        <p:blipFill rotWithShape="1">
          <a:blip r:embed="rId3">
            <a:alphaModFix amt="50000"/>
          </a:blip>
          <a:srcRect t="4569" r="28210" b="4569"/>
          <a:stretch/>
        </p:blipFill>
        <p:spPr>
          <a:xfrm>
            <a:off x="-1" y="0"/>
            <a:ext cx="5409463" cy="684657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imple_Content_1B">
  <p:cSld name="Simple_Content_1B">
    <p:bg>
      <p:bgPr>
        <a:solidFill>
          <a:srgbClr val="F7F7F7"/>
        </a:solidFill>
        <a:effectLst/>
      </p:bgPr>
    </p:bg>
    <p:spTree>
      <p:nvGrpSpPr>
        <p:cNvPr id="1" name="Shape 168"/>
        <p:cNvGrpSpPr/>
        <p:nvPr/>
      </p:nvGrpSpPr>
      <p:grpSpPr>
        <a:xfrm>
          <a:off x="0" y="0"/>
          <a:ext cx="0" cy="0"/>
          <a:chOff x="0" y="0"/>
          <a:chExt cx="0" cy="0"/>
        </a:xfrm>
      </p:grpSpPr>
      <p:sp>
        <p:nvSpPr>
          <p:cNvPr id="169" name="Google Shape;169;p39"/>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39"/>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71" name="Google Shape;171;p39"/>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72" name="Google Shape;172;p39"/>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73" name="Google Shape;173;p39"/>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imple_Content_2B">
  <p:cSld name="Simple_Content_2B">
    <p:bg>
      <p:bgPr>
        <a:solidFill>
          <a:srgbClr val="F7F7F7"/>
        </a:solidFill>
        <a:effectLst/>
      </p:bgPr>
    </p:bg>
    <p:spTree>
      <p:nvGrpSpPr>
        <p:cNvPr id="1" name="Shape 174"/>
        <p:cNvGrpSpPr/>
        <p:nvPr/>
      </p:nvGrpSpPr>
      <p:grpSpPr>
        <a:xfrm>
          <a:off x="0" y="0"/>
          <a:ext cx="0" cy="0"/>
          <a:chOff x="0" y="0"/>
          <a:chExt cx="0" cy="0"/>
        </a:xfrm>
      </p:grpSpPr>
      <p:sp>
        <p:nvSpPr>
          <p:cNvPr id="175" name="Google Shape;175;p40"/>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40"/>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77" name="Google Shape;177;p40"/>
          <p:cNvSpPr txBox="1">
            <a:spLocks noGrp="1"/>
          </p:cNvSpPr>
          <p:nvPr>
            <p:ph type="body" idx="1"/>
          </p:nvPr>
        </p:nvSpPr>
        <p:spPr>
          <a:xfrm>
            <a:off x="609600" y="1600201"/>
            <a:ext cx="5003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40"/>
          <p:cNvSpPr txBox="1">
            <a:spLocks noGrp="1"/>
          </p:cNvSpPr>
          <p:nvPr>
            <p:ph type="body" idx="2"/>
          </p:nvPr>
        </p:nvSpPr>
        <p:spPr>
          <a:xfrm>
            <a:off x="6553200" y="1612901"/>
            <a:ext cx="5003800" cy="3657600"/>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600"/>
              </a:spcBef>
              <a:spcAft>
                <a:spcPts val="0"/>
              </a:spcAft>
              <a:buClr>
                <a:schemeClr val="dk1"/>
              </a:buClr>
              <a:buSzPts val="1800"/>
              <a:buNone/>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79" name="Google Shape;179;p40"/>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80" name="Google Shape;180;p40"/>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imple_Content_Slide_5B">
  <p:cSld name="Simple_Content_Slide_5B">
    <p:bg>
      <p:bgPr>
        <a:solidFill>
          <a:srgbClr val="F7F7F7"/>
        </a:solidFill>
        <a:effectLst/>
      </p:bgPr>
    </p:bg>
    <p:spTree>
      <p:nvGrpSpPr>
        <p:cNvPr id="1" name="Shape 181"/>
        <p:cNvGrpSpPr/>
        <p:nvPr/>
      </p:nvGrpSpPr>
      <p:grpSpPr>
        <a:xfrm>
          <a:off x="0" y="0"/>
          <a:ext cx="0" cy="0"/>
          <a:chOff x="0" y="0"/>
          <a:chExt cx="0" cy="0"/>
        </a:xfrm>
      </p:grpSpPr>
      <p:sp>
        <p:nvSpPr>
          <p:cNvPr id="182" name="Google Shape;182;p41"/>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41"/>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84" name="Google Shape;184;p41"/>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85" name="Google Shape;185;p41"/>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imple_Content_Slide_5C">
  <p:cSld name="Simple_Content_Slide_5C">
    <p:bg>
      <p:bgPr>
        <a:solidFill>
          <a:schemeClr val="lt2"/>
        </a:solidFill>
        <a:effectLst/>
      </p:bgPr>
    </p:bg>
    <p:spTree>
      <p:nvGrpSpPr>
        <p:cNvPr id="1" name="Shape 186"/>
        <p:cNvGrpSpPr/>
        <p:nvPr/>
      </p:nvGrpSpPr>
      <p:grpSpPr>
        <a:xfrm>
          <a:off x="0" y="0"/>
          <a:ext cx="0" cy="0"/>
          <a:chOff x="0" y="0"/>
          <a:chExt cx="0" cy="0"/>
        </a:xfrm>
      </p:grpSpPr>
      <p:sp>
        <p:nvSpPr>
          <p:cNvPr id="187" name="Google Shape;187;p42"/>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lvl="0" algn="l">
              <a:lnSpc>
                <a:spcPct val="90000"/>
              </a:lnSpc>
              <a:spcBef>
                <a:spcPts val="0"/>
              </a:spcBef>
              <a:spcAft>
                <a:spcPts val="0"/>
              </a:spcAft>
              <a:buClr>
                <a:schemeClr val="dk2"/>
              </a:buClr>
              <a:buSzPts val="36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42"/>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89" name="Google Shape;189;p42"/>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90" name="Google Shape;190;p42"/>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imple_Content_Slide_6">
  <p:cSld name="Simple_Content_Slide_6">
    <p:spTree>
      <p:nvGrpSpPr>
        <p:cNvPr id="1" name="Shape 191"/>
        <p:cNvGrpSpPr/>
        <p:nvPr/>
      </p:nvGrpSpPr>
      <p:grpSpPr>
        <a:xfrm>
          <a:off x="0" y="0"/>
          <a:ext cx="0" cy="0"/>
          <a:chOff x="0" y="0"/>
          <a:chExt cx="0" cy="0"/>
        </a:xfrm>
      </p:grpSpPr>
      <p:sp>
        <p:nvSpPr>
          <p:cNvPr id="192" name="Google Shape;192;p43"/>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93" name="Google Shape;193;p43"/>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94" name="Google Shape;194;p43"/>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imple_Content_Slide_6B">
  <p:cSld name="Simple_Content_Slide_6B">
    <p:bg>
      <p:bgPr>
        <a:solidFill>
          <a:srgbClr val="F7F7F7"/>
        </a:solidFill>
        <a:effectLst/>
      </p:bgPr>
    </p:bg>
    <p:spTree>
      <p:nvGrpSpPr>
        <p:cNvPr id="1" name="Shape 195"/>
        <p:cNvGrpSpPr/>
        <p:nvPr/>
      </p:nvGrpSpPr>
      <p:grpSpPr>
        <a:xfrm>
          <a:off x="0" y="0"/>
          <a:ext cx="0" cy="0"/>
          <a:chOff x="0" y="0"/>
          <a:chExt cx="0" cy="0"/>
        </a:xfrm>
      </p:grpSpPr>
      <p:sp>
        <p:nvSpPr>
          <p:cNvPr id="196" name="Google Shape;196;p44"/>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97" name="Google Shape;197;p44"/>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198" name="Google Shape;198;p44"/>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imple_Content_Slide_6C">
  <p:cSld name="Simple_Content_Slide_6C">
    <p:bg>
      <p:bgPr>
        <a:solidFill>
          <a:schemeClr val="lt2"/>
        </a:solidFill>
        <a:effectLst/>
      </p:bgPr>
    </p:bg>
    <p:spTree>
      <p:nvGrpSpPr>
        <p:cNvPr id="1" name="Shape 199"/>
        <p:cNvGrpSpPr/>
        <p:nvPr/>
      </p:nvGrpSpPr>
      <p:grpSpPr>
        <a:xfrm>
          <a:off x="0" y="0"/>
          <a:ext cx="0" cy="0"/>
          <a:chOff x="0" y="0"/>
          <a:chExt cx="0" cy="0"/>
        </a:xfrm>
      </p:grpSpPr>
      <p:sp>
        <p:nvSpPr>
          <p:cNvPr id="200" name="Google Shape;200;p45"/>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201" name="Google Shape;201;p45"/>
          <p:cNvCxnSpPr/>
          <p:nvPr/>
        </p:nvCxnSpPr>
        <p:spPr>
          <a:xfrm>
            <a:off x="609600" y="5867400"/>
            <a:ext cx="10972800" cy="0"/>
          </a:xfrm>
          <a:prstGeom prst="straightConnector1">
            <a:avLst/>
          </a:prstGeom>
          <a:noFill/>
          <a:ln w="19050" cap="flat" cmpd="sng">
            <a:solidFill>
              <a:schemeClr val="dk2"/>
            </a:solidFill>
            <a:prstDash val="solid"/>
            <a:miter lim="80"/>
            <a:headEnd type="none" w="sm" len="sm"/>
            <a:tailEnd type="none" w="sm" len="sm"/>
          </a:ln>
        </p:spPr>
      </p:cxnSp>
      <p:pic>
        <p:nvPicPr>
          <p:cNvPr id="202" name="Google Shape;202;p45"/>
          <p:cNvPicPr preferRelativeResize="0"/>
          <p:nvPr/>
        </p:nvPicPr>
        <p:blipFill rotWithShape="1">
          <a:blip r:embed="rId2">
            <a:alphaModFix/>
          </a:blip>
          <a:srcRect/>
          <a:stretch/>
        </p:blipFill>
        <p:spPr>
          <a:xfrm>
            <a:off x="503594" y="6052949"/>
            <a:ext cx="2675327" cy="46491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theme" Target="../theme/theme2.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marR="0" lvl="0" algn="l" rtl="0">
              <a:lnSpc>
                <a:spcPct val="90000"/>
              </a:lnSpc>
              <a:spcBef>
                <a:spcPts val="0"/>
              </a:spcBef>
              <a:spcAft>
                <a:spcPts val="0"/>
              </a:spcAft>
              <a:buClr>
                <a:schemeClr val="lt2"/>
              </a:buClr>
              <a:buSzPts val="3600"/>
              <a:buFont typeface="Arial"/>
              <a:buNone/>
              <a:defRPr sz="3600" b="1" i="0" u="none" strike="noStrike" cap="none">
                <a:solidFill>
                  <a:schemeClr val="l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lvl1pPr marL="457200" marR="0" lvl="0" indent="-228600" algn="l" rtl="0">
              <a:lnSpc>
                <a:spcPct val="100000"/>
              </a:lnSpc>
              <a:spcBef>
                <a:spcPts val="6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55600" algn="l" rtl="0">
              <a:lnSpc>
                <a:spcPct val="100000"/>
              </a:lnSpc>
              <a:spcBef>
                <a:spcPts val="6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2pPr>
            <a:lvl3pPr marL="1371600" marR="0" lvl="2" indent="-355600" algn="l" rtl="0">
              <a:lnSpc>
                <a:spcPct val="100000"/>
              </a:lnSpc>
              <a:spcBef>
                <a:spcPts val="6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55600" algn="l" rtl="0">
              <a:lnSpc>
                <a:spcPct val="100000"/>
              </a:lnSpc>
              <a:spcBef>
                <a:spcPts val="6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lnSpc>
                <a:spcPct val="100000"/>
              </a:lnSpc>
              <a:spcBef>
                <a:spcPts val="6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12" name="Google Shape;12;p16"/>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
          <p15:clr>
            <a:srgbClr val="F26B43"/>
          </p15:clr>
        </p15:guide>
        <p15:guide id="2" orient="horz" pos="720">
          <p15:clr>
            <a:srgbClr val="F26B43"/>
          </p15:clr>
        </p15:guide>
        <p15:guide id="3" pos="7296">
          <p15:clr>
            <a:srgbClr val="F26B43"/>
          </p15:clr>
        </p15:guide>
        <p15:guide id="4" orient="horz" pos="3696">
          <p15:clr>
            <a:srgbClr val="F26B43"/>
          </p15:clr>
        </p15:guide>
        <p15:guide id="5" orient="horz" pos="3312">
          <p15:clr>
            <a:srgbClr val="F26B43"/>
          </p15:clr>
        </p15:guide>
        <p15:guide id="6" orient="horz" pos="432">
          <p15:clr>
            <a:srgbClr val="F26B43"/>
          </p15:clr>
        </p15:guide>
        <p15:guide id="7" orient="horz" pos="1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18"/>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lvl1pPr marR="0" lvl="0" algn="l" rtl="0">
              <a:lnSpc>
                <a:spcPct val="90000"/>
              </a:lnSpc>
              <a:spcBef>
                <a:spcPts val="0"/>
              </a:spcBef>
              <a:spcAft>
                <a:spcPts val="0"/>
              </a:spcAft>
              <a:buClr>
                <a:schemeClr val="dk2"/>
              </a:buClr>
              <a:buSzPts val="3600"/>
              <a:buFont typeface="Arial"/>
              <a:buNone/>
              <a:defRPr sz="36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 name="Google Shape;61;p18"/>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lvl1pPr marL="457200" marR="0" lvl="0" indent="-228600" algn="l" rtl="0">
              <a:lnSpc>
                <a:spcPct val="100000"/>
              </a:lnSpc>
              <a:spcBef>
                <a:spcPts val="6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2" name="Google Shape;62;p18"/>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
          <p15:clr>
            <a:srgbClr val="F26B43"/>
          </p15:clr>
        </p15:guide>
        <p15:guide id="2" orient="horz" pos="720">
          <p15:clr>
            <a:srgbClr val="F26B43"/>
          </p15:clr>
        </p15:guide>
        <p15:guide id="3" pos="7296">
          <p15:clr>
            <a:srgbClr val="F26B43"/>
          </p15:clr>
        </p15:guide>
        <p15:guide id="4" orient="horz" pos="3696">
          <p15:clr>
            <a:srgbClr val="F26B43"/>
          </p15:clr>
        </p15:guide>
        <p15:guide id="5" orient="horz" pos="3312">
          <p15:clr>
            <a:srgbClr val="F26B43"/>
          </p15:clr>
        </p15:guide>
        <p15:guide id="6" orient="horz" pos="432">
          <p15:clr>
            <a:srgbClr val="F26B43"/>
          </p15:clr>
        </p15:guide>
        <p15:guide id="7" orient="horz" pos="1008">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
          <p:cNvSpPr txBox="1">
            <a:spLocks noGrp="1"/>
          </p:cNvSpPr>
          <p:nvPr>
            <p:ph type="ctrTitle"/>
          </p:nvPr>
        </p:nvSpPr>
        <p:spPr>
          <a:xfrm>
            <a:off x="609600" y="2576712"/>
            <a:ext cx="5503101" cy="1643585"/>
          </a:xfrm>
          <a:prstGeom prst="rect">
            <a:avLst/>
          </a:prstGeom>
          <a:noFill/>
          <a:ln>
            <a:noFill/>
          </a:ln>
        </p:spPr>
        <p:txBody>
          <a:bodyPr spcFirstLastPara="1" wrap="square" lIns="0"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dirty="0"/>
              <a:t>ITV [</a:t>
            </a:r>
            <a:r>
              <a:rPr lang="en-US" dirty="0">
                <a:solidFill>
                  <a:schemeClr val="dk1"/>
                </a:solidFill>
                <a:highlight>
                  <a:srgbClr val="FFFF00"/>
                </a:highlight>
              </a:rPr>
              <a:t>Insert Project Name</a:t>
            </a:r>
            <a:r>
              <a:rPr lang="en-US" dirty="0"/>
              <a:t>] - Preliminary Details for M&amp;V Development Meeting</a:t>
            </a:r>
            <a:endParaRPr dirty="0"/>
          </a:p>
        </p:txBody>
      </p:sp>
      <p:sp>
        <p:nvSpPr>
          <p:cNvPr id="208" name="Google Shape;208;p1"/>
          <p:cNvSpPr txBox="1">
            <a:spLocks noGrp="1"/>
          </p:cNvSpPr>
          <p:nvPr>
            <p:ph type="subTitle" idx="1"/>
          </p:nvPr>
        </p:nvSpPr>
        <p:spPr>
          <a:xfrm>
            <a:off x="609601" y="4400572"/>
            <a:ext cx="5514034" cy="857228"/>
          </a:xfrm>
          <a:prstGeom prst="rect">
            <a:avLst/>
          </a:prstGeom>
          <a:noFill/>
          <a:ln>
            <a:noFill/>
          </a:ln>
        </p:spPr>
        <p:txBody>
          <a:bodyPr spcFirstLastPara="1" wrap="square" lIns="0" tIns="45700" rIns="91425" bIns="45700" anchor="t" anchorCtr="0">
            <a:noAutofit/>
          </a:bodyPr>
          <a:lstStyle/>
          <a:p>
            <a:pPr marL="0" lvl="0" indent="0" algn="l" rtl="0">
              <a:lnSpc>
                <a:spcPct val="90000"/>
              </a:lnSpc>
              <a:spcBef>
                <a:spcPts val="0"/>
              </a:spcBef>
              <a:spcAft>
                <a:spcPts val="0"/>
              </a:spcAft>
              <a:buClr>
                <a:schemeClr val="lt1"/>
              </a:buClr>
              <a:buSzPts val="1700"/>
              <a:buFont typeface="Arial"/>
              <a:buNone/>
            </a:pPr>
            <a:r>
              <a:rPr lang="en-US" sz="1800"/>
              <a:t>[</a:t>
            </a:r>
            <a:r>
              <a:rPr lang="en-US" sz="1800">
                <a:solidFill>
                  <a:schemeClr val="dk1"/>
                </a:solidFill>
                <a:highlight>
                  <a:srgbClr val="FFFF00"/>
                </a:highlight>
              </a:rPr>
              <a:t>Insert Date</a:t>
            </a:r>
            <a:r>
              <a:rPr lang="en-US" sz="1800"/>
              <a:t>]</a:t>
            </a:r>
            <a:endParaRPr sz="1800"/>
          </a:p>
          <a:p>
            <a:pPr marL="0" lvl="0" indent="0" algn="l" rtl="0">
              <a:lnSpc>
                <a:spcPct val="90000"/>
              </a:lnSpc>
              <a:spcBef>
                <a:spcPts val="0"/>
              </a:spcBef>
              <a:spcAft>
                <a:spcPts val="0"/>
              </a:spcAft>
              <a:buClr>
                <a:schemeClr val="lt1"/>
              </a:buClr>
              <a:buSzPts val="1700"/>
              <a:buFont typeface="Arial"/>
              <a:buNone/>
            </a:pPr>
            <a:endParaRPr sz="1800"/>
          </a:p>
          <a:p>
            <a:pPr marL="0" lvl="0" indent="0" algn="l" rtl="0">
              <a:lnSpc>
                <a:spcPct val="90000"/>
              </a:lnSpc>
              <a:spcBef>
                <a:spcPts val="0"/>
              </a:spcBef>
              <a:spcAft>
                <a:spcPts val="0"/>
              </a:spcAft>
              <a:buClr>
                <a:schemeClr val="lt1"/>
              </a:buClr>
              <a:buSzPts val="1700"/>
              <a:buFont typeface="Arial"/>
              <a:buNone/>
            </a:pPr>
            <a:r>
              <a:rPr lang="en-US" sz="1800"/>
              <a:t>[</a:t>
            </a:r>
            <a:r>
              <a:rPr lang="en-US" sz="1800">
                <a:solidFill>
                  <a:schemeClr val="dk1"/>
                </a:solidFill>
                <a:highlight>
                  <a:srgbClr val="FFFF00"/>
                </a:highlight>
              </a:rPr>
              <a:t>Insert Host Site Name &amp; Technology Developer Name</a:t>
            </a:r>
            <a:r>
              <a:rPr lang="en-US" sz="1800"/>
              <a:t>]</a:t>
            </a:r>
            <a:endParaRPr sz="1800"/>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ITV Milestone Details</a:t>
            </a:r>
            <a:endParaRPr/>
          </a:p>
        </p:txBody>
      </p:sp>
      <p:sp>
        <p:nvSpPr>
          <p:cNvPr id="214" name="Google Shape;214;p2"/>
          <p:cNvSpPr txBox="1">
            <a:spLocks noGrp="1"/>
          </p:cNvSpPr>
          <p:nvPr>
            <p:ph type="sldNum" idx="12"/>
          </p:nvPr>
        </p:nvSpPr>
        <p:spPr>
          <a:xfrm>
            <a:off x="10837797" y="6197535"/>
            <a:ext cx="719203"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
        <p:nvSpPr>
          <p:cNvPr id="215" name="Google Shape;215;p2"/>
          <p:cNvSpPr txBox="1">
            <a:spLocks noGrp="1"/>
          </p:cNvSpPr>
          <p:nvPr>
            <p:ph type="body" idx="1"/>
          </p:nvPr>
        </p:nvSpPr>
        <p:spPr>
          <a:xfrm>
            <a:off x="609600" y="1600200"/>
            <a:ext cx="10972800" cy="3657600"/>
          </a:xfrm>
          <a:prstGeom prst="rect">
            <a:avLst/>
          </a:prstGeom>
          <a:noFill/>
          <a:ln>
            <a:noFill/>
          </a:ln>
        </p:spPr>
        <p:txBody>
          <a:bodyPr spcFirstLastPara="1" wrap="square" lIns="0" tIns="45700" rIns="91425" bIns="45700" anchor="t" anchorCtr="0">
            <a:normAutofit lnSpcReduction="10000"/>
          </a:bodyPr>
          <a:lstStyle/>
          <a:p>
            <a:pPr marL="0" lvl="0" indent="0" algn="l" rtl="0">
              <a:lnSpc>
                <a:spcPct val="100000"/>
              </a:lnSpc>
              <a:spcBef>
                <a:spcPts val="0"/>
              </a:spcBef>
              <a:spcAft>
                <a:spcPts val="0"/>
              </a:spcAft>
              <a:buSzPts val="1800"/>
            </a:pPr>
            <a:r>
              <a:rPr lang="en-US" sz="2800" b="1" dirty="0"/>
              <a:t>This completed presentation is provided as documentation in support of the following milestone: </a:t>
            </a:r>
          </a:p>
          <a:p>
            <a:pPr marL="0" lvl="0" indent="0" algn="l" rtl="0">
              <a:lnSpc>
                <a:spcPct val="100000"/>
              </a:lnSpc>
              <a:spcBef>
                <a:spcPts val="0"/>
              </a:spcBef>
              <a:spcAft>
                <a:spcPts val="0"/>
              </a:spcAft>
              <a:buSzPts val="1800"/>
            </a:pPr>
            <a:endParaRPr lang="en-US" sz="2800" b="1" dirty="0"/>
          </a:p>
          <a:p>
            <a:pPr marL="0" lvl="0" indent="0">
              <a:spcBef>
                <a:spcPts val="0"/>
              </a:spcBef>
            </a:pPr>
            <a:r>
              <a:rPr lang="en-US" sz="2800" b="1" dirty="0"/>
              <a:t>4.1.6.1.2: Provide National Lab team with preliminary M&amp;V details in advance of the M&amp;V Development Meeting.</a:t>
            </a:r>
          </a:p>
          <a:p>
            <a:pPr marL="0" lvl="0" indent="0">
              <a:spcBef>
                <a:spcPts val="0"/>
              </a:spcBef>
            </a:pPr>
            <a:endParaRPr lang="en-US" sz="2800" b="1" dirty="0"/>
          </a:p>
          <a:p>
            <a:pPr marL="0" indent="0">
              <a:spcBef>
                <a:spcPts val="0"/>
              </a:spcBef>
            </a:pPr>
            <a:r>
              <a:rPr lang="en-US" sz="2800" b="1" i="1" dirty="0">
                <a:solidFill>
                  <a:srgbClr val="C00000"/>
                </a:solidFill>
              </a:rPr>
              <a:t>Note</a:t>
            </a:r>
            <a:r>
              <a:rPr lang="en-US" sz="2800" i="1" dirty="0">
                <a:solidFill>
                  <a:srgbClr val="C00000"/>
                </a:solidFill>
              </a:rPr>
              <a:t>: Content outlined in this template may be split across multiple slides as needed, but all requested information must be included in your final deck submission.</a:t>
            </a:r>
            <a:endParaRPr sz="2800" i="1" dirty="0">
              <a:solidFill>
                <a:srgbClr val="C00000"/>
              </a:solidFill>
            </a:endParaRPr>
          </a:p>
          <a:p>
            <a:pPr marL="457200" lvl="0" indent="0" algn="l" rtl="0">
              <a:lnSpc>
                <a:spcPct val="100000"/>
              </a:lnSpc>
              <a:spcBef>
                <a:spcPts val="0"/>
              </a:spcBef>
              <a:spcAft>
                <a:spcPts val="0"/>
              </a:spcAft>
              <a:buSzPts val="1800"/>
              <a:buNone/>
            </a:pPr>
            <a:endParaRPr sz="2800" dirty="0"/>
          </a:p>
          <a:p>
            <a:pPr marL="0" lvl="0" indent="0" algn="l" rtl="0">
              <a:lnSpc>
                <a:spcPct val="100000"/>
              </a:lnSpc>
              <a:spcBef>
                <a:spcPts val="0"/>
              </a:spcBef>
              <a:spcAft>
                <a:spcPts val="0"/>
              </a:spcAft>
              <a:buSzPts val="18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Process &amp; Incumbent System Description (1 of 3)</a:t>
            </a:r>
            <a:endParaRPr/>
          </a:p>
        </p:txBody>
      </p:sp>
      <p:sp>
        <p:nvSpPr>
          <p:cNvPr id="221" name="Google Shape;221;p3"/>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
        <p:nvSpPr>
          <p:cNvPr id="222" name="Google Shape;222;p3"/>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609600" lvl="0" indent="-514350" algn="l" rtl="0">
              <a:lnSpc>
                <a:spcPct val="200000"/>
              </a:lnSpc>
              <a:spcBef>
                <a:spcPts val="0"/>
              </a:spcBef>
              <a:spcAft>
                <a:spcPts val="0"/>
              </a:spcAft>
              <a:buSzPts val="2100"/>
              <a:buFont typeface="Arial"/>
              <a:buAutoNum type="arabicPeriod"/>
            </a:pPr>
            <a:r>
              <a:rPr lang="en-US" sz="2800" b="1" dirty="0"/>
              <a:t>High-level plant information</a:t>
            </a:r>
            <a:endParaRPr dirty="0"/>
          </a:p>
          <a:p>
            <a:pPr marL="1066800" lvl="1" indent="-514350" algn="l" rtl="0">
              <a:lnSpc>
                <a:spcPct val="200000"/>
              </a:lnSpc>
              <a:spcBef>
                <a:spcPts val="0"/>
              </a:spcBef>
              <a:spcAft>
                <a:spcPts val="0"/>
              </a:spcAft>
              <a:buSzPts val="2100"/>
              <a:buFont typeface="Arial"/>
              <a:buAutoNum type="alphaLcParenR"/>
            </a:pPr>
            <a:r>
              <a:rPr lang="en-US" b="1" dirty="0"/>
              <a:t>Production details</a:t>
            </a:r>
            <a:r>
              <a:rPr lang="en-US" dirty="0"/>
              <a:t> (Product types, raw materials, daily/annual production targets)</a:t>
            </a:r>
            <a:endParaRPr dirty="0"/>
          </a:p>
          <a:p>
            <a:pPr marL="1066800" lvl="1" indent="-514350" algn="l" rtl="0">
              <a:lnSpc>
                <a:spcPct val="200000"/>
              </a:lnSpc>
              <a:spcBef>
                <a:spcPts val="0"/>
              </a:spcBef>
              <a:spcAft>
                <a:spcPts val="0"/>
              </a:spcAft>
              <a:buSzPts val="2100"/>
              <a:buFont typeface="Arial"/>
              <a:buAutoNum type="alphaLcParenR"/>
            </a:pPr>
            <a:r>
              <a:rPr lang="en-US" b="1" dirty="0"/>
              <a:t>Shift configurations</a:t>
            </a:r>
            <a:r>
              <a:rPr lang="en-US" dirty="0"/>
              <a:t> (Number of shifts, shift schedule, days/week, weeks/year)</a:t>
            </a:r>
            <a:endParaRPr dirty="0"/>
          </a:p>
          <a:p>
            <a:pPr marL="1066800" lvl="1" indent="-514350" algn="l" rtl="0">
              <a:lnSpc>
                <a:spcPct val="200000"/>
              </a:lnSpc>
              <a:spcBef>
                <a:spcPts val="0"/>
              </a:spcBef>
              <a:spcAft>
                <a:spcPts val="0"/>
              </a:spcAft>
              <a:buSzPts val="2100"/>
              <a:buFont typeface="Arial"/>
              <a:buAutoNum type="alphaLcParenR"/>
            </a:pPr>
            <a:r>
              <a:rPr lang="en-US" b="1" dirty="0"/>
              <a:t>Scheduled downtime</a:t>
            </a:r>
            <a:r>
              <a:rPr lang="en-US" dirty="0"/>
              <a:t> (Maintenance windows, holiday shutdowns)</a:t>
            </a:r>
            <a:endParaRPr dirty="0"/>
          </a:p>
          <a:p>
            <a:pPr marL="0" lvl="0" indent="0" algn="l" rtl="0">
              <a:lnSpc>
                <a:spcPct val="200000"/>
              </a:lnSpc>
              <a:spcBef>
                <a:spcPts val="0"/>
              </a:spcBef>
              <a:spcAft>
                <a:spcPts val="0"/>
              </a:spcAft>
              <a:buSzPts val="1800"/>
              <a:buNone/>
            </a:pPr>
            <a:endParaRPr sz="2300" dirty="0"/>
          </a:p>
          <a:p>
            <a:pPr marL="0" lvl="0" indent="0" algn="l" rtl="0">
              <a:lnSpc>
                <a:spcPct val="100000"/>
              </a:lnSpc>
              <a:spcBef>
                <a:spcPts val="0"/>
              </a:spcBef>
              <a:spcAft>
                <a:spcPts val="0"/>
              </a:spcAft>
              <a:buSzPts val="1800"/>
              <a:buNone/>
            </a:pPr>
            <a:endParaRPr sz="2300" dirty="0"/>
          </a:p>
        </p:txBody>
      </p:sp>
      <p:sp>
        <p:nvSpPr>
          <p:cNvPr id="2" name="TextBox 1">
            <a:extLst>
              <a:ext uri="{FF2B5EF4-FFF2-40B4-BE49-F238E27FC236}">
                <a16:creationId xmlns:a16="http://schemas.microsoft.com/office/drawing/2014/main" id="{0A268959-A885-539C-1DEC-0238F9A96016}"/>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3f570cbe85b_3_0"/>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Process &amp; Incumbent System Description (2 of 3)</a:t>
            </a:r>
            <a:endParaRPr/>
          </a:p>
        </p:txBody>
      </p:sp>
      <p:sp>
        <p:nvSpPr>
          <p:cNvPr id="228" name="Google Shape;228;g3f570cbe85b_3_0"/>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
        <p:nvSpPr>
          <p:cNvPr id="229" name="Google Shape;229;g3f570cbe85b_3_0"/>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39750" lvl="0" indent="-457200" algn="l" rtl="0">
              <a:lnSpc>
                <a:spcPct val="100000"/>
              </a:lnSpc>
              <a:spcBef>
                <a:spcPts val="0"/>
              </a:spcBef>
              <a:spcAft>
                <a:spcPts val="0"/>
              </a:spcAft>
              <a:buSzPts val="2300"/>
              <a:buFont typeface="Arial"/>
              <a:buAutoNum type="arabicPeriod" startAt="2"/>
            </a:pPr>
            <a:r>
              <a:rPr lang="en-US" sz="2300" b="1"/>
              <a:t>Describe the existing process that uses the incumbent technology</a:t>
            </a:r>
            <a:r>
              <a:rPr lang="en-US" sz="2300"/>
              <a:t> </a:t>
            </a:r>
            <a:endParaRPr sz="2300"/>
          </a:p>
          <a:p>
            <a:pPr marL="0" lvl="0" indent="0" algn="l" rtl="0">
              <a:lnSpc>
                <a:spcPct val="100000"/>
              </a:lnSpc>
              <a:spcBef>
                <a:spcPts val="0"/>
              </a:spcBef>
              <a:spcAft>
                <a:spcPts val="0"/>
              </a:spcAft>
              <a:buSzPts val="1800"/>
              <a:buNone/>
            </a:pPr>
            <a:endParaRPr sz="2300"/>
          </a:p>
        </p:txBody>
      </p:sp>
      <p:sp>
        <p:nvSpPr>
          <p:cNvPr id="2" name="TextBox 1">
            <a:extLst>
              <a:ext uri="{FF2B5EF4-FFF2-40B4-BE49-F238E27FC236}">
                <a16:creationId xmlns:a16="http://schemas.microsoft.com/office/drawing/2014/main" id="{7246F492-A2B1-10F2-31BD-6BB6A5CB87AB}"/>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3f570cbe85b_3_6"/>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Process &amp; Incumbent System Description (3 of 3)</a:t>
            </a:r>
            <a:endParaRPr/>
          </a:p>
        </p:txBody>
      </p:sp>
      <p:sp>
        <p:nvSpPr>
          <p:cNvPr id="235" name="Google Shape;235;g3f570cbe85b_3_6"/>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236" name="Google Shape;236;g3f570cbe85b_3_6"/>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52450" lvl="0" indent="-457200" algn="l" rtl="0">
              <a:lnSpc>
                <a:spcPct val="100000"/>
              </a:lnSpc>
              <a:spcBef>
                <a:spcPts val="0"/>
              </a:spcBef>
              <a:spcAft>
                <a:spcPts val="0"/>
              </a:spcAft>
              <a:buSzPts val="2100"/>
              <a:buFont typeface="Arial"/>
              <a:buAutoNum type="arabicPeriod" startAt="3"/>
            </a:pPr>
            <a:r>
              <a:rPr lang="en-US" sz="2300" b="1"/>
              <a:t>Describe how the incumbent technology integrates with the rest of the plant. </a:t>
            </a:r>
            <a:endParaRPr sz="2300" b="1"/>
          </a:p>
          <a:p>
            <a:pPr marL="0" lvl="0" indent="0" algn="l" rtl="0">
              <a:lnSpc>
                <a:spcPct val="100000"/>
              </a:lnSpc>
              <a:spcBef>
                <a:spcPts val="0"/>
              </a:spcBef>
              <a:spcAft>
                <a:spcPts val="0"/>
              </a:spcAft>
              <a:buSzPts val="1800"/>
              <a:buNone/>
            </a:pPr>
            <a:endParaRPr sz="2300"/>
          </a:p>
        </p:txBody>
      </p:sp>
      <p:sp>
        <p:nvSpPr>
          <p:cNvPr id="2" name="TextBox 1">
            <a:extLst>
              <a:ext uri="{FF2B5EF4-FFF2-40B4-BE49-F238E27FC236}">
                <a16:creationId xmlns:a16="http://schemas.microsoft.com/office/drawing/2014/main" id="{4B4AD72B-CC7C-EBBB-1FEA-DA1C94FFF962}"/>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
          <p:cNvSpPr txBox="1">
            <a:spLocks noGrp="1"/>
          </p:cNvSpPr>
          <p:nvPr>
            <p:ph type="title"/>
          </p:nvPr>
        </p:nvSpPr>
        <p:spPr>
          <a:xfrm>
            <a:off x="992375" y="698526"/>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SzPts val="3600"/>
              <a:buNone/>
            </a:pPr>
            <a:r>
              <a:rPr lang="en-US"/>
              <a:t>Facility Level Energy/Resources and Costs</a:t>
            </a:r>
            <a:endParaRPr/>
          </a:p>
        </p:txBody>
      </p:sp>
      <p:sp>
        <p:nvSpPr>
          <p:cNvPr id="243" name="Google Shape;243;p4"/>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graphicFrame>
        <p:nvGraphicFramePr>
          <p:cNvPr id="244" name="Google Shape;244;p4"/>
          <p:cNvGraphicFramePr/>
          <p:nvPr/>
        </p:nvGraphicFramePr>
        <p:xfrm>
          <a:off x="649625" y="2044683"/>
          <a:ext cx="11023050" cy="2768660"/>
        </p:xfrm>
        <a:graphic>
          <a:graphicData uri="http://schemas.openxmlformats.org/drawingml/2006/table">
            <a:tbl>
              <a:tblPr firstRow="1" bandRow="1">
                <a:noFill/>
                <a:tableStyleId>{98431626-CD6B-4240-BFCA-58482EB76928}</a:tableStyleId>
              </a:tblPr>
              <a:tblGrid>
                <a:gridCol w="5429200">
                  <a:extLst>
                    <a:ext uri="{9D8B030D-6E8A-4147-A177-3AD203B41FA5}">
                      <a16:colId xmlns:a16="http://schemas.microsoft.com/office/drawing/2014/main" val="20000"/>
                    </a:ext>
                  </a:extLst>
                </a:gridCol>
                <a:gridCol w="2731850">
                  <a:extLst>
                    <a:ext uri="{9D8B030D-6E8A-4147-A177-3AD203B41FA5}">
                      <a16:colId xmlns:a16="http://schemas.microsoft.com/office/drawing/2014/main" val="20001"/>
                    </a:ext>
                  </a:extLst>
                </a:gridCol>
                <a:gridCol w="2862000">
                  <a:extLst>
                    <a:ext uri="{9D8B030D-6E8A-4147-A177-3AD203B41FA5}">
                      <a16:colId xmlns:a16="http://schemas.microsoft.com/office/drawing/2014/main" val="20002"/>
                    </a:ext>
                  </a:extLst>
                </a:gridCol>
              </a:tblGrid>
              <a:tr h="68097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t>Resource Use/Consumption</a:t>
                      </a:r>
                      <a:endParaRPr sz="1400" u="none" strike="noStrike" cap="none" dirty="0"/>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Annual Use/Consumption (with units)</a:t>
                      </a:r>
                      <a:endParaRPr sz="18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Annual Costs (USD)</a:t>
                      </a:r>
                      <a:endParaRPr sz="18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Electricity</a:t>
                      </a:r>
                      <a:endParaRPr sz="14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Natural Gas</a:t>
                      </a: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Other Fuels (list by type, adding more rows as needed)</a:t>
                      </a: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Water</a:t>
                      </a: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Chemicals (list by type, adding more rows as needed)</a:t>
                      </a: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dirty="0"/>
                    </a:p>
                  </a:txBody>
                  <a:tcPr marL="91450" marR="91450" marT="45725" marB="45725">
                    <a:lnL w="12700" cap="flat" cmpd="sng">
                      <a:solidFill>
                        <a:schemeClr val="dk2"/>
                      </a:solidFill>
                      <a:prstDash val="solid"/>
                      <a:round/>
                      <a:headEnd type="none" w="sm" len="sm"/>
                      <a:tailEnd type="none" w="sm" len="sm"/>
                    </a:lnL>
                    <a:lnR w="12700" cap="flat" cmpd="sng">
                      <a:solidFill>
                        <a:schemeClr val="dk2"/>
                      </a:solidFill>
                      <a:prstDash val="solid"/>
                      <a:round/>
                      <a:headEnd type="none" w="sm" len="sm"/>
                      <a:tailEnd type="none" w="sm" len="sm"/>
                    </a:lnR>
                    <a:lnT w="12700" cap="flat" cmpd="sng">
                      <a:solidFill>
                        <a:schemeClr val="dk2"/>
                      </a:solidFill>
                      <a:prstDash val="solid"/>
                      <a:round/>
                      <a:headEnd type="none" w="sm" len="sm"/>
                      <a:tailEnd type="none" w="sm" len="sm"/>
                    </a:lnT>
                    <a:lnB w="12700"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45" name="Google Shape;245;p4"/>
          <p:cNvSpPr txBox="1"/>
          <p:nvPr/>
        </p:nvSpPr>
        <p:spPr>
          <a:xfrm>
            <a:off x="649625" y="1417650"/>
            <a:ext cx="11023050" cy="3651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rgbClr val="000000"/>
              </a:buClr>
              <a:buSzPts val="2000"/>
              <a:buFont typeface="Arial"/>
              <a:buAutoNum type="arabicPeriod" startAt="4"/>
            </a:pPr>
            <a:r>
              <a:rPr lang="en-US" sz="2000" b="1" i="0" u="none" strike="noStrike" cap="none">
                <a:solidFill>
                  <a:schemeClr val="dk1"/>
                </a:solidFill>
                <a:latin typeface="Arial"/>
                <a:ea typeface="Arial"/>
                <a:cs typeface="Arial"/>
                <a:sym typeface="Arial"/>
              </a:rPr>
              <a:t>Provide Annual Facility-Wide Resource Consumption &amp; Costs in the table below</a:t>
            </a:r>
            <a:endParaRPr sz="2000" b="1" i="0" u="none" strike="noStrike" cap="none">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873DFAC3-E25B-7005-7EAA-23C5A24F0134}"/>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Schematics of Incumbent System</a:t>
            </a:r>
            <a:endParaRPr/>
          </a:p>
        </p:txBody>
      </p:sp>
      <p:sp>
        <p:nvSpPr>
          <p:cNvPr id="251" name="Google Shape;251;p5"/>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
        <p:nvSpPr>
          <p:cNvPr id="252" name="Google Shape;252;p5"/>
          <p:cNvSpPr txBox="1">
            <a:spLocks noGrp="1"/>
          </p:cNvSpPr>
          <p:nvPr>
            <p:ph type="body" idx="1"/>
          </p:nvPr>
        </p:nvSpPr>
        <p:spPr>
          <a:xfrm>
            <a:off x="609600" y="1600201"/>
            <a:ext cx="11303358" cy="3657600"/>
          </a:xfrm>
          <a:prstGeom prst="rect">
            <a:avLst/>
          </a:prstGeom>
          <a:noFill/>
          <a:ln>
            <a:noFill/>
          </a:ln>
        </p:spPr>
        <p:txBody>
          <a:bodyPr spcFirstLastPara="1" wrap="square" lIns="0" tIns="45700" rIns="91425" bIns="45700" anchor="t" anchorCtr="0">
            <a:normAutofit/>
          </a:bodyPr>
          <a:lstStyle/>
          <a:p>
            <a:pPr marL="571500" lvl="0" indent="-457200" algn="l" rtl="0">
              <a:lnSpc>
                <a:spcPct val="100000"/>
              </a:lnSpc>
              <a:spcBef>
                <a:spcPts val="0"/>
              </a:spcBef>
              <a:spcAft>
                <a:spcPts val="0"/>
              </a:spcAft>
              <a:buSzPts val="1800"/>
              <a:buFont typeface="Arial"/>
              <a:buAutoNum type="arabicPeriod" startAt="5"/>
            </a:pPr>
            <a:r>
              <a:rPr lang="en-US" b="1" dirty="0"/>
              <a:t>Provide a detailed (hi-resolution) schematic(s) or technical drawing(s) of the current equipment/process being replaced or impacted including</a:t>
            </a:r>
            <a:r>
              <a:rPr lang="en-US" dirty="0"/>
              <a:t>:</a:t>
            </a:r>
            <a:endParaRPr dirty="0"/>
          </a:p>
          <a:p>
            <a:pPr marL="914400" lvl="1" indent="-342900" algn="l" rtl="0">
              <a:lnSpc>
                <a:spcPct val="100000"/>
              </a:lnSpc>
              <a:spcBef>
                <a:spcPts val="600"/>
              </a:spcBef>
              <a:spcAft>
                <a:spcPts val="0"/>
              </a:spcAft>
              <a:buSzPts val="1800"/>
              <a:buAutoNum type="alphaLcPeriod"/>
            </a:pPr>
            <a:r>
              <a:rPr lang="en-US" dirty="0"/>
              <a:t>System boundaries</a:t>
            </a:r>
            <a:endParaRPr dirty="0"/>
          </a:p>
          <a:p>
            <a:pPr marL="914400" lvl="1" indent="-342900" algn="l" rtl="0">
              <a:lnSpc>
                <a:spcPct val="100000"/>
              </a:lnSpc>
              <a:spcBef>
                <a:spcPts val="0"/>
              </a:spcBef>
              <a:spcAft>
                <a:spcPts val="0"/>
              </a:spcAft>
              <a:buSzPts val="1800"/>
              <a:buAutoNum type="alphaLcPeriod"/>
            </a:pPr>
            <a:r>
              <a:rPr lang="en-US" dirty="0"/>
              <a:t>Process flow of the incumbent system </a:t>
            </a:r>
            <a:endParaRPr dirty="0"/>
          </a:p>
          <a:p>
            <a:pPr marL="914400" lvl="1" indent="-342900" algn="l" rtl="0">
              <a:lnSpc>
                <a:spcPct val="100000"/>
              </a:lnSpc>
              <a:spcBef>
                <a:spcPts val="0"/>
              </a:spcBef>
              <a:spcAft>
                <a:spcPts val="0"/>
              </a:spcAft>
              <a:buSzPts val="1800"/>
              <a:buAutoNum type="alphaLcPeriod"/>
            </a:pPr>
            <a:r>
              <a:rPr lang="en-US" dirty="0"/>
              <a:t>Details of supporting equipment (e.g., chilled water systems, compressed air systems, etc.). </a:t>
            </a:r>
            <a:endParaRPr dirty="0"/>
          </a:p>
          <a:p>
            <a:pPr marL="0" lvl="0" indent="0" algn="l" rtl="0">
              <a:lnSpc>
                <a:spcPct val="100000"/>
              </a:lnSpc>
              <a:spcBef>
                <a:spcPts val="0"/>
              </a:spcBef>
              <a:spcAft>
                <a:spcPts val="0"/>
              </a:spcAft>
              <a:buSzPts val="1800"/>
              <a:buNone/>
            </a:pPr>
            <a:endParaRPr dirty="0"/>
          </a:p>
          <a:p>
            <a:pPr marL="0" lvl="0" indent="0" algn="l" rtl="0">
              <a:lnSpc>
                <a:spcPct val="100000"/>
              </a:lnSpc>
              <a:spcBef>
                <a:spcPts val="0"/>
              </a:spcBef>
              <a:spcAft>
                <a:spcPts val="0"/>
              </a:spcAft>
              <a:buSzPts val="1800"/>
              <a:buNone/>
            </a:pPr>
            <a:endParaRPr dirty="0"/>
          </a:p>
          <a:p>
            <a:pPr marL="0" lvl="0" indent="0" algn="l" rtl="0">
              <a:lnSpc>
                <a:spcPct val="100000"/>
              </a:lnSpc>
              <a:spcBef>
                <a:spcPts val="0"/>
              </a:spcBef>
              <a:spcAft>
                <a:spcPts val="0"/>
              </a:spcAft>
              <a:buSzPts val="1800"/>
              <a:buNone/>
            </a:pPr>
            <a:endParaRPr dirty="0"/>
          </a:p>
          <a:p>
            <a:pPr marL="0" lvl="0" indent="0" algn="l" rtl="0">
              <a:lnSpc>
                <a:spcPct val="100000"/>
              </a:lnSpc>
              <a:spcBef>
                <a:spcPts val="0"/>
              </a:spcBef>
              <a:spcAft>
                <a:spcPts val="0"/>
              </a:spcAft>
              <a:buSzPts val="1800"/>
              <a:buNone/>
            </a:pPr>
            <a:r>
              <a:rPr lang="en-US" b="1" i="1" dirty="0"/>
              <a:t>*Note: </a:t>
            </a:r>
            <a:r>
              <a:rPr lang="en-US" i="1" dirty="0"/>
              <a:t>Include attachments as needed. If included, please indicate on this slide and include reference.</a:t>
            </a:r>
            <a:endParaRPr i="1" dirty="0"/>
          </a:p>
        </p:txBody>
      </p:sp>
      <p:sp>
        <p:nvSpPr>
          <p:cNvPr id="2" name="TextBox 1">
            <a:extLst>
              <a:ext uri="{FF2B5EF4-FFF2-40B4-BE49-F238E27FC236}">
                <a16:creationId xmlns:a16="http://schemas.microsoft.com/office/drawing/2014/main" id="{A672357C-D97C-0FB8-00E3-A4282890E5D5}"/>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6"/>
          <p:cNvSpPr txBox="1">
            <a:spLocks noGrp="1"/>
          </p:cNvSpPr>
          <p:nvPr>
            <p:ph type="title"/>
          </p:nvPr>
        </p:nvSpPr>
        <p:spPr>
          <a:xfrm>
            <a:off x="245825" y="2286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Incumbent System’s Equipment Details</a:t>
            </a:r>
            <a:endParaRPr/>
          </a:p>
        </p:txBody>
      </p:sp>
      <p:sp>
        <p:nvSpPr>
          <p:cNvPr id="258" name="Google Shape;258;p6"/>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graphicFrame>
        <p:nvGraphicFramePr>
          <p:cNvPr id="259" name="Google Shape;259;p6"/>
          <p:cNvGraphicFramePr/>
          <p:nvPr/>
        </p:nvGraphicFramePr>
        <p:xfrm>
          <a:off x="245825" y="1473982"/>
          <a:ext cx="11690075" cy="3910035"/>
        </p:xfrm>
        <a:graphic>
          <a:graphicData uri="http://schemas.openxmlformats.org/drawingml/2006/table">
            <a:tbl>
              <a:tblPr firstRow="1" bandRow="1">
                <a:noFill/>
                <a:tableStyleId>{0EF28B1F-97F3-45D1-A599-59D24B1A8D9C}</a:tableStyleId>
              </a:tblPr>
              <a:tblGrid>
                <a:gridCol w="1298900">
                  <a:extLst>
                    <a:ext uri="{9D8B030D-6E8A-4147-A177-3AD203B41FA5}">
                      <a16:colId xmlns:a16="http://schemas.microsoft.com/office/drawing/2014/main" val="20000"/>
                    </a:ext>
                  </a:extLst>
                </a:gridCol>
                <a:gridCol w="1298900">
                  <a:extLst>
                    <a:ext uri="{9D8B030D-6E8A-4147-A177-3AD203B41FA5}">
                      <a16:colId xmlns:a16="http://schemas.microsoft.com/office/drawing/2014/main" val="20001"/>
                    </a:ext>
                  </a:extLst>
                </a:gridCol>
                <a:gridCol w="1528475">
                  <a:extLst>
                    <a:ext uri="{9D8B030D-6E8A-4147-A177-3AD203B41FA5}">
                      <a16:colId xmlns:a16="http://schemas.microsoft.com/office/drawing/2014/main" val="20002"/>
                    </a:ext>
                  </a:extLst>
                </a:gridCol>
                <a:gridCol w="1213075">
                  <a:extLst>
                    <a:ext uri="{9D8B030D-6E8A-4147-A177-3AD203B41FA5}">
                      <a16:colId xmlns:a16="http://schemas.microsoft.com/office/drawing/2014/main" val="20003"/>
                    </a:ext>
                  </a:extLst>
                </a:gridCol>
                <a:gridCol w="1155125">
                  <a:extLst>
                    <a:ext uri="{9D8B030D-6E8A-4147-A177-3AD203B41FA5}">
                      <a16:colId xmlns:a16="http://schemas.microsoft.com/office/drawing/2014/main" val="20004"/>
                    </a:ext>
                  </a:extLst>
                </a:gridCol>
                <a:gridCol w="1298900">
                  <a:extLst>
                    <a:ext uri="{9D8B030D-6E8A-4147-A177-3AD203B41FA5}">
                      <a16:colId xmlns:a16="http://schemas.microsoft.com/office/drawing/2014/main" val="20005"/>
                    </a:ext>
                  </a:extLst>
                </a:gridCol>
                <a:gridCol w="1298900">
                  <a:extLst>
                    <a:ext uri="{9D8B030D-6E8A-4147-A177-3AD203B41FA5}">
                      <a16:colId xmlns:a16="http://schemas.microsoft.com/office/drawing/2014/main" val="20006"/>
                    </a:ext>
                  </a:extLst>
                </a:gridCol>
                <a:gridCol w="1298900">
                  <a:extLst>
                    <a:ext uri="{9D8B030D-6E8A-4147-A177-3AD203B41FA5}">
                      <a16:colId xmlns:a16="http://schemas.microsoft.com/office/drawing/2014/main" val="20007"/>
                    </a:ext>
                  </a:extLst>
                </a:gridCol>
                <a:gridCol w="1298900">
                  <a:extLst>
                    <a:ext uri="{9D8B030D-6E8A-4147-A177-3AD203B41FA5}">
                      <a16:colId xmlns:a16="http://schemas.microsoft.com/office/drawing/2014/main" val="20008"/>
                    </a:ext>
                  </a:extLst>
                </a:gridCol>
              </a:tblGrid>
              <a:tr h="879950">
                <a:tc>
                  <a:txBody>
                    <a:bodyPr/>
                    <a:lstStyle/>
                    <a:p>
                      <a:pPr marL="0" marR="0" lvl="0" indent="0" algn="ctr" rtl="0">
                        <a:lnSpc>
                          <a:spcPct val="100000"/>
                        </a:lnSpc>
                        <a:spcBef>
                          <a:spcPts val="0"/>
                        </a:spcBef>
                        <a:spcAft>
                          <a:spcPts val="0"/>
                        </a:spcAft>
                        <a:buClr>
                          <a:srgbClr val="000000"/>
                        </a:buClr>
                        <a:buSzPts val="1100"/>
                        <a:buFont typeface="Arial"/>
                        <a:buNone/>
                      </a:pPr>
                      <a:r>
                        <a:rPr lang="en-US" sz="1600" u="none" strike="noStrike" cap="none"/>
                        <a:t>Equipment </a:t>
                      </a:r>
                      <a:endParaRPr sz="1800" u="none" strike="noStrike" cap="none"/>
                    </a:p>
                  </a:txBody>
                  <a:tcPr marL="91450" marR="91450" marT="45725" marB="45725">
                    <a:lnL w="127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Quantity</a:t>
                      </a:r>
                      <a:endParaRPr sz="16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Size/Capacity</a:t>
                      </a:r>
                      <a:endParaRPr sz="16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Rated Efficiency</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Typical Load Factor</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Vintage</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Energy/Resource Type (list all)</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Annual Operating Hours</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Control Setpoints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5839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Make, model (Trane Chiller, 200 tons, model XYZ)</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3 units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100 ton, 500 horsepower, throughput</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4.2 COP, 0.65 kW/ton</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600" u="none" strike="noStrike" cap="none"/>
                        <a:t>E.g., 75%</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1989</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electric, natural gas,water etc</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4,500 hours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temperature at 65℃, flow rate at 50 gallons/min</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531150">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818625">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60" name="Google Shape;260;p6"/>
          <p:cNvSpPr txBox="1"/>
          <p:nvPr/>
        </p:nvSpPr>
        <p:spPr>
          <a:xfrm>
            <a:off x="425550" y="5483375"/>
            <a:ext cx="11340900" cy="77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Arial"/>
                <a:ea typeface="Arial"/>
                <a:cs typeface="Arial"/>
                <a:sym typeface="Arial"/>
              </a:rPr>
              <a:t>*Expand table as needed, include relevant attachments, annotated schematics and reference on this slide</a:t>
            </a:r>
            <a:endParaRPr sz="1600" b="0"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a:solidFill>
                <a:schemeClr val="dk1"/>
              </a:solidFill>
              <a:latin typeface="Arial"/>
              <a:ea typeface="Arial"/>
              <a:cs typeface="Arial"/>
              <a:sym typeface="Arial"/>
            </a:endParaRPr>
          </a:p>
        </p:txBody>
      </p:sp>
      <p:sp>
        <p:nvSpPr>
          <p:cNvPr id="261" name="Google Shape;261;p6"/>
          <p:cNvSpPr txBox="1"/>
          <p:nvPr/>
        </p:nvSpPr>
        <p:spPr>
          <a:xfrm>
            <a:off x="245825" y="785158"/>
            <a:ext cx="9900257" cy="3651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rgbClr val="000000"/>
              </a:buClr>
              <a:buSzPts val="2000"/>
              <a:buFont typeface="Arial"/>
              <a:buAutoNum type="arabicPeriod" startAt="6"/>
            </a:pPr>
            <a:r>
              <a:rPr lang="en-US" sz="2000" b="1" i="0" u="none" strike="noStrike" cap="none">
                <a:solidFill>
                  <a:schemeClr val="dk1"/>
                </a:solidFill>
                <a:latin typeface="Arial"/>
                <a:ea typeface="Arial"/>
                <a:cs typeface="Arial"/>
                <a:sym typeface="Arial"/>
              </a:rPr>
              <a:t>Fill in the table with the equipment details of the existing system.</a:t>
            </a:r>
            <a:endParaRPr sz="2000" b="1" i="0" u="none" strike="noStrike" cap="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SzPts val="3600"/>
              <a:buNone/>
            </a:pPr>
            <a:r>
              <a:rPr lang="en-US"/>
              <a:t>Notes on Incumbent System’s Equipment</a:t>
            </a:r>
            <a:endParaRPr/>
          </a:p>
        </p:txBody>
      </p:sp>
      <p:sp>
        <p:nvSpPr>
          <p:cNvPr id="268" name="Google Shape;268;p7"/>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
        <p:nvSpPr>
          <p:cNvPr id="269" name="Google Shape;269;p7"/>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71500" lvl="0" indent="-457200" algn="l" rtl="0">
              <a:lnSpc>
                <a:spcPct val="100000"/>
              </a:lnSpc>
              <a:spcBef>
                <a:spcPts val="600"/>
              </a:spcBef>
              <a:spcAft>
                <a:spcPts val="0"/>
              </a:spcAft>
              <a:buSzPts val="1800"/>
              <a:buFont typeface="Arial"/>
              <a:buAutoNum type="arabicPeriod" startAt="7"/>
            </a:pPr>
            <a:r>
              <a:rPr lang="en-US" b="1" dirty="0"/>
              <a:t>Use this slide to capture additional details on the incumbent system’s equipment.</a:t>
            </a:r>
            <a:endParaRPr dirty="0"/>
          </a:p>
          <a:p>
            <a:pPr marL="571500" lvl="0" indent="-342900" algn="l" rtl="0">
              <a:lnSpc>
                <a:spcPct val="100000"/>
              </a:lnSpc>
              <a:spcBef>
                <a:spcPts val="600"/>
              </a:spcBef>
              <a:spcAft>
                <a:spcPts val="0"/>
              </a:spcAft>
              <a:buSzPts val="1800"/>
              <a:buFont typeface="Arial"/>
              <a:buNone/>
            </a:pPr>
            <a:endParaRPr b="1" dirty="0"/>
          </a:p>
        </p:txBody>
      </p:sp>
      <p:sp>
        <p:nvSpPr>
          <p:cNvPr id="2" name="TextBox 1">
            <a:extLst>
              <a:ext uri="{FF2B5EF4-FFF2-40B4-BE49-F238E27FC236}">
                <a16:creationId xmlns:a16="http://schemas.microsoft.com/office/drawing/2014/main" id="{A42C1BDA-4445-FD90-2A5D-41B92492A7C8}"/>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8"/>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Current Data Tags for Incumbent Systems</a:t>
            </a:r>
            <a:endParaRPr/>
          </a:p>
        </p:txBody>
      </p:sp>
      <p:sp>
        <p:nvSpPr>
          <p:cNvPr id="275" name="Google Shape;275;p8"/>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graphicFrame>
        <p:nvGraphicFramePr>
          <p:cNvPr id="276" name="Google Shape;276;p8"/>
          <p:cNvGraphicFramePr/>
          <p:nvPr/>
        </p:nvGraphicFramePr>
        <p:xfrm>
          <a:off x="748481" y="2256794"/>
          <a:ext cx="9806675" cy="2542230"/>
        </p:xfrm>
        <a:graphic>
          <a:graphicData uri="http://schemas.openxmlformats.org/drawingml/2006/table">
            <a:tbl>
              <a:tblPr firstRow="1" bandRow="1">
                <a:noFill/>
                <a:tableStyleId>{0EF28B1F-97F3-45D1-A599-59D24B1A8D9C}</a:tableStyleId>
              </a:tblPr>
              <a:tblGrid>
                <a:gridCol w="1184000">
                  <a:extLst>
                    <a:ext uri="{9D8B030D-6E8A-4147-A177-3AD203B41FA5}">
                      <a16:colId xmlns:a16="http://schemas.microsoft.com/office/drawing/2014/main" val="20000"/>
                    </a:ext>
                  </a:extLst>
                </a:gridCol>
                <a:gridCol w="1747725">
                  <a:extLst>
                    <a:ext uri="{9D8B030D-6E8A-4147-A177-3AD203B41FA5}">
                      <a16:colId xmlns:a16="http://schemas.microsoft.com/office/drawing/2014/main" val="20001"/>
                    </a:ext>
                  </a:extLst>
                </a:gridCol>
                <a:gridCol w="1328950">
                  <a:extLst>
                    <a:ext uri="{9D8B030D-6E8A-4147-A177-3AD203B41FA5}">
                      <a16:colId xmlns:a16="http://schemas.microsoft.com/office/drawing/2014/main" val="20002"/>
                    </a:ext>
                  </a:extLst>
                </a:gridCol>
                <a:gridCol w="1219925">
                  <a:extLst>
                    <a:ext uri="{9D8B030D-6E8A-4147-A177-3AD203B41FA5}">
                      <a16:colId xmlns:a16="http://schemas.microsoft.com/office/drawing/2014/main" val="20003"/>
                    </a:ext>
                  </a:extLst>
                </a:gridCol>
                <a:gridCol w="1442025">
                  <a:extLst>
                    <a:ext uri="{9D8B030D-6E8A-4147-A177-3AD203B41FA5}">
                      <a16:colId xmlns:a16="http://schemas.microsoft.com/office/drawing/2014/main" val="20004"/>
                    </a:ext>
                  </a:extLst>
                </a:gridCol>
                <a:gridCol w="1442025">
                  <a:extLst>
                    <a:ext uri="{9D8B030D-6E8A-4147-A177-3AD203B41FA5}">
                      <a16:colId xmlns:a16="http://schemas.microsoft.com/office/drawing/2014/main" val="20005"/>
                    </a:ext>
                  </a:extLst>
                </a:gridCol>
                <a:gridCol w="1442025">
                  <a:extLst>
                    <a:ext uri="{9D8B030D-6E8A-4147-A177-3AD203B41FA5}">
                      <a16:colId xmlns:a16="http://schemas.microsoft.com/office/drawing/2014/main" val="20006"/>
                    </a:ext>
                  </a:extLst>
                </a:gridCol>
              </a:tblGrid>
              <a:tr h="623800">
                <a:tc>
                  <a:txBody>
                    <a:bodyPr/>
                    <a:lstStyle/>
                    <a:p>
                      <a:pPr marL="0" marR="0" lvl="0" indent="0" algn="ctr" rtl="0">
                        <a:lnSpc>
                          <a:spcPct val="100000"/>
                        </a:lnSpc>
                        <a:spcBef>
                          <a:spcPts val="0"/>
                        </a:spcBef>
                        <a:spcAft>
                          <a:spcPts val="0"/>
                        </a:spcAft>
                        <a:buClr>
                          <a:srgbClr val="000000"/>
                        </a:buClr>
                        <a:buSzPts val="1100"/>
                        <a:buFont typeface="Arial"/>
                        <a:buNone/>
                      </a:pPr>
                      <a:r>
                        <a:rPr lang="en-US" sz="1600" u="none" strike="noStrike" cap="none"/>
                        <a:t>Data Tag</a:t>
                      </a:r>
                      <a:endParaRPr sz="1800" u="none" strike="noStrike" cap="none"/>
                    </a:p>
                  </a:txBody>
                  <a:tcPr marL="91450" marR="91450" marT="45725" marB="45725">
                    <a:lnL w="127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Description</a:t>
                      </a:r>
                      <a:endParaRPr sz="1600" u="none" strike="noStrike" cap="none"/>
                    </a:p>
                    <a:p>
                      <a:pPr marL="0" marR="0" lvl="0" indent="0" algn="ctr" rtl="0">
                        <a:lnSpc>
                          <a:spcPct val="100000"/>
                        </a:lnSpc>
                        <a:spcBef>
                          <a:spcPts val="0"/>
                        </a:spcBef>
                        <a:spcAft>
                          <a:spcPts val="0"/>
                        </a:spcAft>
                        <a:buClr>
                          <a:srgbClr val="000000"/>
                        </a:buClr>
                        <a:buSzPts val="1300"/>
                        <a:buFont typeface="Arial"/>
                        <a:buNone/>
                      </a:pPr>
                      <a:endParaRPr sz="1300" b="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600" u="none" strike="noStrike" cap="none"/>
                        <a:t>Equipment</a:t>
                      </a:r>
                      <a:endParaRPr sz="1600"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Reading Frequency</a:t>
                      </a:r>
                      <a:endParaRPr sz="16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Data Storage Method</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Period</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Comments</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850650">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(E.g. kWh Temperature, Flow)</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Electricity consumed by the chiller</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Chiller</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(E.g., 1-minute intervals, daily totals)</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(E.g., Local logger, cloud database)</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 (E.g., available for 2023-current)</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u="none" strike="noStrike" cap="none"/>
                        <a:t>(E.g., data gaps in the months of June and July 2024, shown as AC1 on the schematic)</a:t>
                      </a:r>
                      <a:endParaRPr sz="11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850650">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77" name="Google Shape;277;p8"/>
          <p:cNvSpPr txBox="1"/>
          <p:nvPr/>
        </p:nvSpPr>
        <p:spPr>
          <a:xfrm>
            <a:off x="609600" y="5122675"/>
            <a:ext cx="10728000" cy="45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1" u="none" strike="noStrike" cap="none">
                <a:solidFill>
                  <a:schemeClr val="dk1"/>
                </a:solidFill>
                <a:latin typeface="Arial"/>
                <a:ea typeface="Arial"/>
                <a:cs typeface="Arial"/>
                <a:sym typeface="Arial"/>
              </a:rPr>
              <a:t>*Expand table as needed and include relevant attachments along with annotated schematics and reference on this slide</a:t>
            </a:r>
            <a:endParaRPr sz="2000" b="1" i="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1" u="none" strike="noStrike" cap="none">
              <a:solidFill>
                <a:schemeClr val="dk1"/>
              </a:solidFill>
              <a:latin typeface="Arial"/>
              <a:ea typeface="Arial"/>
              <a:cs typeface="Arial"/>
              <a:sym typeface="Arial"/>
            </a:endParaRPr>
          </a:p>
        </p:txBody>
      </p:sp>
      <p:sp>
        <p:nvSpPr>
          <p:cNvPr id="278" name="Google Shape;278;p8"/>
          <p:cNvSpPr txBox="1"/>
          <p:nvPr/>
        </p:nvSpPr>
        <p:spPr>
          <a:xfrm>
            <a:off x="748481" y="1334797"/>
            <a:ext cx="9138408" cy="3651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rgbClr val="000000"/>
              </a:buClr>
              <a:buSzPts val="2000"/>
              <a:buFont typeface="Arial"/>
              <a:buAutoNum type="arabicPeriod" startAt="8"/>
            </a:pPr>
            <a:r>
              <a:rPr lang="en-US" sz="2000" b="1" i="0" u="none" strike="noStrike" cap="none">
                <a:solidFill>
                  <a:schemeClr val="dk1"/>
                </a:solidFill>
                <a:latin typeface="Arial"/>
                <a:ea typeface="Arial"/>
                <a:cs typeface="Arial"/>
                <a:sym typeface="Arial"/>
              </a:rPr>
              <a:t>Fill in the table with the data tags for the existing systems.</a:t>
            </a:r>
            <a:endParaRPr sz="2000" b="1"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9"/>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dirty="0"/>
              <a:t>Incumbent System’s Baseline Data Summary</a:t>
            </a:r>
            <a:endParaRPr dirty="0"/>
          </a:p>
        </p:txBody>
      </p:sp>
      <p:sp>
        <p:nvSpPr>
          <p:cNvPr id="284" name="Google Shape;284;p9"/>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sp>
        <p:nvSpPr>
          <p:cNvPr id="285" name="Google Shape;285;p9"/>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0" lvl="0" indent="0" algn="l" rtl="0">
              <a:lnSpc>
                <a:spcPct val="100000"/>
              </a:lnSpc>
              <a:spcBef>
                <a:spcPts val="0"/>
              </a:spcBef>
              <a:spcAft>
                <a:spcPts val="0"/>
              </a:spcAft>
              <a:buSzPts val="1800"/>
              <a:buNone/>
            </a:pPr>
            <a:endParaRPr dirty="0"/>
          </a:p>
          <a:p>
            <a:pPr marL="571500" lvl="0" indent="-457200" algn="l" rtl="0">
              <a:lnSpc>
                <a:spcPct val="100000"/>
              </a:lnSpc>
              <a:spcBef>
                <a:spcPts val="600"/>
              </a:spcBef>
              <a:spcAft>
                <a:spcPts val="0"/>
              </a:spcAft>
              <a:buSzPts val="1800"/>
              <a:buFont typeface="+mj-lt"/>
              <a:buAutoNum type="arabicPeriod" startAt="9"/>
            </a:pPr>
            <a:r>
              <a:rPr lang="en-US" b="1" dirty="0"/>
              <a:t>Provide a summary of the Baseline Data including:</a:t>
            </a:r>
          </a:p>
          <a:p>
            <a:pPr marL="114300" lvl="0" indent="0" algn="l" rtl="0">
              <a:lnSpc>
                <a:spcPct val="100000"/>
              </a:lnSpc>
              <a:spcBef>
                <a:spcPts val="600"/>
              </a:spcBef>
              <a:spcAft>
                <a:spcPts val="0"/>
              </a:spcAft>
              <a:buSzPts val="1800"/>
            </a:pPr>
            <a:endParaRPr lang="en-US" b="1" dirty="0"/>
          </a:p>
          <a:p>
            <a:pPr marL="571500" lvl="1" indent="0">
              <a:buNone/>
            </a:pPr>
            <a:r>
              <a:rPr lang="en-US" b="1" dirty="0"/>
              <a:t>a) Identification of any data gaps that need to be addressed.</a:t>
            </a:r>
          </a:p>
          <a:p>
            <a:pPr marL="114300" lvl="0" indent="0" algn="l" rtl="0">
              <a:lnSpc>
                <a:spcPct val="100000"/>
              </a:lnSpc>
              <a:spcBef>
                <a:spcPts val="600"/>
              </a:spcBef>
              <a:spcAft>
                <a:spcPts val="0"/>
              </a:spcAft>
              <a:buSzPts val="1800"/>
            </a:pPr>
            <a:endParaRPr lang="en-US" dirty="0"/>
          </a:p>
          <a:p>
            <a:pPr marL="571500" lvl="1" indent="0">
              <a:buNone/>
            </a:pPr>
            <a:r>
              <a:rPr lang="en-US" b="1" dirty="0"/>
              <a:t>b) For each data tag, </a:t>
            </a:r>
            <a:r>
              <a:rPr lang="en-US" b="1" i="1" dirty="0"/>
              <a:t>representative sample</a:t>
            </a:r>
            <a:r>
              <a:rPr lang="en-US" b="1" dirty="0"/>
              <a:t> of baseline data identified in previous table </a:t>
            </a:r>
            <a:r>
              <a:rPr lang="en-US" dirty="0"/>
              <a:t>(e.g. 15 min interval data for a couple of weeks).</a:t>
            </a:r>
            <a:endParaRPr dirty="0"/>
          </a:p>
        </p:txBody>
      </p:sp>
      <p:sp>
        <p:nvSpPr>
          <p:cNvPr id="286" name="Google Shape;286;p9"/>
          <p:cNvSpPr txBox="1"/>
          <p:nvPr/>
        </p:nvSpPr>
        <p:spPr>
          <a:xfrm>
            <a:off x="727566" y="4363600"/>
            <a:ext cx="10972799" cy="119751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1" u="none" strike="noStrike" cap="none" dirty="0">
                <a:solidFill>
                  <a:schemeClr val="dk1"/>
                </a:solidFill>
                <a:latin typeface="Arial"/>
                <a:ea typeface="Arial"/>
                <a:cs typeface="Arial"/>
                <a:sym typeface="Arial"/>
              </a:rPr>
              <a:t>*Include any supporting information/data as needed, include relevant attachments, annotated schematics and reference on this slide.</a:t>
            </a:r>
            <a:endParaRPr sz="2000" b="1" i="1" u="none" strike="noStrike" cap="none" dirty="0">
              <a:solidFill>
                <a:schemeClr val="dk1"/>
              </a:solidFill>
              <a:latin typeface="Arial"/>
              <a:ea typeface="Arial"/>
              <a:cs typeface="Arial"/>
              <a:sym typeface="Arial"/>
            </a:endParaRPr>
          </a:p>
        </p:txBody>
      </p:sp>
      <p:sp>
        <p:nvSpPr>
          <p:cNvPr id="287" name="Google Shape;287;p9"/>
          <p:cNvSpPr txBox="1"/>
          <p:nvPr/>
        </p:nvSpPr>
        <p:spPr>
          <a:xfrm>
            <a:off x="6301577" y="5894224"/>
            <a:ext cx="539878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C00000"/>
                </a:solidFill>
                <a:latin typeface="Arial"/>
                <a:ea typeface="Arial"/>
                <a:cs typeface="Arial"/>
                <a:sym typeface="Arial"/>
              </a:rPr>
              <a:t>See the </a:t>
            </a:r>
            <a:r>
              <a:rPr lang="en-US" sz="1400" b="1" i="0" u="none" strike="noStrike" cap="none" dirty="0">
                <a:solidFill>
                  <a:srgbClr val="C00000"/>
                </a:solidFill>
                <a:latin typeface="Arial"/>
                <a:ea typeface="Arial"/>
                <a:cs typeface="Arial"/>
                <a:sym typeface="Arial"/>
              </a:rPr>
              <a:t>Appendix</a:t>
            </a:r>
            <a:r>
              <a:rPr lang="en-US" sz="1400" b="0" i="0" u="none" strike="noStrike" cap="none" dirty="0">
                <a:solidFill>
                  <a:srgbClr val="C00000"/>
                </a:solidFill>
                <a:latin typeface="Arial"/>
                <a:ea typeface="Arial"/>
                <a:cs typeface="Arial"/>
                <a:sym typeface="Arial"/>
              </a:rPr>
              <a:t> for an example of how to populate this slide.</a:t>
            </a:r>
            <a:endParaRPr dirty="0"/>
          </a:p>
        </p:txBody>
      </p:sp>
      <p:sp>
        <p:nvSpPr>
          <p:cNvPr id="2" name="TextBox 1">
            <a:extLst>
              <a:ext uri="{FF2B5EF4-FFF2-40B4-BE49-F238E27FC236}">
                <a16:creationId xmlns:a16="http://schemas.microsoft.com/office/drawing/2014/main" id="{142BB2AA-1832-C787-8247-46886D5F3CA7}"/>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0"/>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a:t>Notes on Current Data Tags for Incumbent Systems</a:t>
            </a:r>
            <a:endParaRPr/>
          </a:p>
        </p:txBody>
      </p:sp>
      <p:sp>
        <p:nvSpPr>
          <p:cNvPr id="294" name="Google Shape;294;p10"/>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
        <p:nvSpPr>
          <p:cNvPr id="295" name="Google Shape;295;p10"/>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71500" lvl="0" indent="-457200" algn="l" rtl="0">
              <a:lnSpc>
                <a:spcPct val="100000"/>
              </a:lnSpc>
              <a:spcBef>
                <a:spcPts val="600"/>
              </a:spcBef>
              <a:spcAft>
                <a:spcPts val="0"/>
              </a:spcAft>
              <a:buSzPts val="1800"/>
              <a:buFont typeface="+mj-lt"/>
              <a:buAutoNum type="arabicPeriod" startAt="10"/>
            </a:pPr>
            <a:r>
              <a:rPr lang="en-US" b="1" dirty="0"/>
              <a:t>Use this slide to capture additional details on data tags for the incumbent systems.</a:t>
            </a:r>
            <a:endParaRPr dirty="0"/>
          </a:p>
        </p:txBody>
      </p:sp>
      <p:sp>
        <p:nvSpPr>
          <p:cNvPr id="2" name="TextBox 1">
            <a:extLst>
              <a:ext uri="{FF2B5EF4-FFF2-40B4-BE49-F238E27FC236}">
                <a16:creationId xmlns:a16="http://schemas.microsoft.com/office/drawing/2014/main" id="{2E9E28E5-6FE6-CE37-F158-2117FFD361B3}"/>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1"/>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Descriptions of the New Technology &amp; Process</a:t>
            </a:r>
            <a:endParaRPr/>
          </a:p>
        </p:txBody>
      </p:sp>
      <p:sp>
        <p:nvSpPr>
          <p:cNvPr id="301" name="Google Shape;301;p11"/>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sp>
        <p:nvSpPr>
          <p:cNvPr id="302" name="Google Shape;302;p11"/>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71500" lvl="0" indent="-457200" algn="l" rtl="0">
              <a:lnSpc>
                <a:spcPct val="100000"/>
              </a:lnSpc>
              <a:spcBef>
                <a:spcPts val="0"/>
              </a:spcBef>
              <a:spcAft>
                <a:spcPts val="0"/>
              </a:spcAft>
              <a:buSzPts val="1800"/>
              <a:buFont typeface="+mj-lt"/>
              <a:buAutoNum type="arabicPeriod" startAt="11"/>
            </a:pPr>
            <a:r>
              <a:rPr lang="en-US" b="1" dirty="0"/>
              <a:t>Provide details of the new technology and process including a comprehensive explanation of:</a:t>
            </a:r>
          </a:p>
          <a:p>
            <a:pPr marL="114300" lvl="0" indent="0" algn="l" rtl="0">
              <a:lnSpc>
                <a:spcPct val="100000"/>
              </a:lnSpc>
              <a:spcBef>
                <a:spcPts val="0"/>
              </a:spcBef>
              <a:spcAft>
                <a:spcPts val="0"/>
              </a:spcAft>
              <a:buSzPts val="1800"/>
            </a:pPr>
            <a:endParaRPr lang="en-US" b="1" dirty="0"/>
          </a:p>
          <a:p>
            <a:pPr marL="114300" lvl="0" indent="0" algn="l" rtl="0">
              <a:lnSpc>
                <a:spcPct val="100000"/>
              </a:lnSpc>
              <a:spcBef>
                <a:spcPts val="0"/>
              </a:spcBef>
              <a:spcAft>
                <a:spcPts val="0"/>
              </a:spcAft>
              <a:buSzPts val="1800"/>
            </a:pPr>
            <a:r>
              <a:rPr lang="en-US" b="1" dirty="0"/>
              <a:t>	a) How the new technology works.</a:t>
            </a:r>
          </a:p>
          <a:p>
            <a:pPr marL="114300" lvl="0" indent="0" algn="l" rtl="0">
              <a:lnSpc>
                <a:spcPct val="100000"/>
              </a:lnSpc>
              <a:spcBef>
                <a:spcPts val="0"/>
              </a:spcBef>
              <a:spcAft>
                <a:spcPts val="0"/>
              </a:spcAft>
              <a:buSzPts val="1800"/>
            </a:pPr>
            <a:endParaRPr lang="en-US" b="1" dirty="0"/>
          </a:p>
          <a:p>
            <a:pPr marL="114300" lvl="0" indent="0" algn="l" rtl="0">
              <a:lnSpc>
                <a:spcPct val="100000"/>
              </a:lnSpc>
              <a:spcBef>
                <a:spcPts val="0"/>
              </a:spcBef>
              <a:spcAft>
                <a:spcPts val="0"/>
              </a:spcAft>
              <a:buSzPts val="1800"/>
            </a:pPr>
            <a:r>
              <a:rPr lang="en-US" b="1" dirty="0"/>
              <a:t>	b) How the new technology will be integrated in the existing Host Site (both 		physically and operationally)?</a:t>
            </a:r>
            <a:endParaRPr b="1" dirty="0"/>
          </a:p>
          <a:p>
            <a:pPr marL="114300" lvl="0" indent="0" algn="l" rtl="0">
              <a:lnSpc>
                <a:spcPct val="100000"/>
              </a:lnSpc>
              <a:spcBef>
                <a:spcPts val="0"/>
              </a:spcBef>
              <a:spcAft>
                <a:spcPts val="0"/>
              </a:spcAft>
              <a:buSzPts val="1800"/>
            </a:pPr>
            <a:endParaRPr lang="en-US" b="1" dirty="0"/>
          </a:p>
          <a:p>
            <a:pPr marL="114300" lvl="0" indent="0" algn="l" rtl="0">
              <a:lnSpc>
                <a:spcPct val="100000"/>
              </a:lnSpc>
              <a:spcBef>
                <a:spcPts val="0"/>
              </a:spcBef>
              <a:spcAft>
                <a:spcPts val="0"/>
              </a:spcAft>
              <a:buSzPts val="1800"/>
            </a:pPr>
            <a:r>
              <a:rPr lang="en-US" b="1" dirty="0"/>
              <a:t>	c) Primary value proposition/impacts (energy savings, water usage reduction, etc.)</a:t>
            </a:r>
          </a:p>
          <a:p>
            <a:pPr marL="1028700" lvl="1" indent="-457200">
              <a:spcBef>
                <a:spcPts val="0"/>
              </a:spcBef>
              <a:buFont typeface="Arial"/>
              <a:buAutoNum type="arabicPeriod" startAt="12"/>
            </a:pPr>
            <a:endParaRPr b="1" dirty="0"/>
          </a:p>
        </p:txBody>
      </p:sp>
      <p:sp>
        <p:nvSpPr>
          <p:cNvPr id="2" name="TextBox 1">
            <a:extLst>
              <a:ext uri="{FF2B5EF4-FFF2-40B4-BE49-F238E27FC236}">
                <a16:creationId xmlns:a16="http://schemas.microsoft.com/office/drawing/2014/main" id="{C27D79FD-227D-9415-ACE8-0A9F1C4F62FD}"/>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2"/>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Schematics of New Technology</a:t>
            </a:r>
            <a:endParaRPr/>
          </a:p>
        </p:txBody>
      </p:sp>
      <p:sp>
        <p:nvSpPr>
          <p:cNvPr id="308" name="Google Shape;308;p12"/>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
        <p:nvSpPr>
          <p:cNvPr id="309" name="Google Shape;309;p12"/>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fontScale="92500" lnSpcReduction="20000"/>
          </a:bodyPr>
          <a:lstStyle/>
          <a:p>
            <a:pPr marL="571500" lvl="0" indent="-457200">
              <a:spcBef>
                <a:spcPts val="0"/>
              </a:spcBef>
              <a:buFont typeface="+mj-lt"/>
              <a:buAutoNum type="arabicPeriod" startAt="12"/>
            </a:pPr>
            <a:r>
              <a:rPr lang="en-US" b="1" dirty="0"/>
              <a:t>Provide a high-resolution schematic (P&amp;ID or system layout drawing) that details the integration, mechanical architecture, and operational parameters of the proposed technology. The deliverable must explicitly include:</a:t>
            </a:r>
          </a:p>
          <a:p>
            <a:pPr marL="571500" lvl="0" indent="-457200">
              <a:spcBef>
                <a:spcPts val="0"/>
              </a:spcBef>
              <a:buFont typeface="+mj-lt"/>
              <a:buAutoNum type="arabicPeriod" startAt="12"/>
            </a:pPr>
            <a:endParaRPr b="1" dirty="0"/>
          </a:p>
          <a:p>
            <a:pPr lvl="1">
              <a:spcBef>
                <a:spcPts val="0"/>
              </a:spcBef>
              <a:buAutoNum type="alphaLcPeriod"/>
            </a:pPr>
            <a:r>
              <a:rPr lang="en-US" dirty="0"/>
              <a:t>Detailed callouts for all primary hardware and rotating equipment (e.g., pumps, motors, drives, valves, sensors) including model tags and operating capacities.</a:t>
            </a:r>
          </a:p>
          <a:p>
            <a:pPr lvl="1">
              <a:spcBef>
                <a:spcPts val="0"/>
              </a:spcBef>
              <a:buAutoNum type="alphaLcPeriod"/>
            </a:pPr>
            <a:endParaRPr lang="en-US" dirty="0"/>
          </a:p>
          <a:p>
            <a:pPr lvl="1">
              <a:spcBef>
                <a:spcPts val="0"/>
              </a:spcBef>
              <a:buAutoNum type="alphaLcPeriod"/>
            </a:pPr>
            <a:r>
              <a:rPr lang="en-US" dirty="0"/>
              <a:t>Physical tie-in points, electrical connections, utility feeds, and legacy control system interfaces as applicable. </a:t>
            </a:r>
          </a:p>
          <a:p>
            <a:pPr lvl="1">
              <a:spcBef>
                <a:spcPts val="0"/>
              </a:spcBef>
              <a:buAutoNum type="alphaLcPeriod"/>
            </a:pPr>
            <a:endParaRPr lang="en-US" dirty="0"/>
          </a:p>
          <a:p>
            <a:pPr lvl="1">
              <a:spcBef>
                <a:spcPts val="0"/>
              </a:spcBef>
              <a:buAutoNum type="alphaLcPeriod"/>
            </a:pPr>
            <a:r>
              <a:rPr lang="en-US" dirty="0"/>
              <a:t>Process flow paths highlighting shifts in material routing, fluid dynamics, and utility consumption.</a:t>
            </a:r>
          </a:p>
          <a:p>
            <a:pPr lvl="1">
              <a:spcBef>
                <a:spcPts val="0"/>
              </a:spcBef>
              <a:buAutoNum type="alphaLcPeriod"/>
            </a:pPr>
            <a:endParaRPr lang="en-US" dirty="0"/>
          </a:p>
          <a:p>
            <a:pPr marL="571500" lvl="1" indent="0">
              <a:spcBef>
                <a:spcPts val="0"/>
              </a:spcBef>
              <a:buNone/>
            </a:pPr>
            <a:r>
              <a:rPr lang="en-US" b="1" i="1" dirty="0"/>
              <a:t>*Include attachments with specifications and other supporting documents as needed. Indicate on this slide and include reference.</a:t>
            </a:r>
            <a:endParaRPr b="1" i="1" dirty="0"/>
          </a:p>
        </p:txBody>
      </p:sp>
      <p:sp>
        <p:nvSpPr>
          <p:cNvPr id="2" name="TextBox 1">
            <a:extLst>
              <a:ext uri="{FF2B5EF4-FFF2-40B4-BE49-F238E27FC236}">
                <a16:creationId xmlns:a16="http://schemas.microsoft.com/office/drawing/2014/main" id="{E6FDAAE5-8F74-A5E0-1706-1B72D9076E60}"/>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13"/>
          <p:cNvSpPr txBox="1">
            <a:spLocks noGrp="1"/>
          </p:cNvSpPr>
          <p:nvPr>
            <p:ph type="title"/>
          </p:nvPr>
        </p:nvSpPr>
        <p:spPr>
          <a:xfrm>
            <a:off x="288338" y="4572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2"/>
              </a:buClr>
              <a:buSzPts val="3600"/>
              <a:buFont typeface="Arial"/>
              <a:buNone/>
            </a:pPr>
            <a:r>
              <a:rPr lang="en-US"/>
              <a:t>New Technology’s Equipment Details</a:t>
            </a:r>
            <a:endParaRPr/>
          </a:p>
        </p:txBody>
      </p:sp>
      <p:sp>
        <p:nvSpPr>
          <p:cNvPr id="315" name="Google Shape;315;p13"/>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
        <p:nvSpPr>
          <p:cNvPr id="316" name="Google Shape;316;p13"/>
          <p:cNvSpPr txBox="1"/>
          <p:nvPr/>
        </p:nvSpPr>
        <p:spPr>
          <a:xfrm>
            <a:off x="558200" y="5524075"/>
            <a:ext cx="104331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1" u="none" strike="noStrike" cap="none">
                <a:solidFill>
                  <a:schemeClr val="dk1"/>
                </a:solidFill>
                <a:latin typeface="Arial"/>
                <a:ea typeface="Arial"/>
                <a:cs typeface="Arial"/>
                <a:sym typeface="Arial"/>
              </a:rPr>
              <a:t>*Expand table as needed and include all relevant attachments and reference on this slide</a:t>
            </a:r>
            <a:endParaRPr sz="1600" b="0" i="1" u="none" strike="noStrike" cap="none">
              <a:solidFill>
                <a:schemeClr val="dk1"/>
              </a:solidFill>
              <a:latin typeface="Arial"/>
              <a:ea typeface="Arial"/>
              <a:cs typeface="Arial"/>
              <a:sym typeface="Arial"/>
            </a:endParaRPr>
          </a:p>
        </p:txBody>
      </p:sp>
      <p:graphicFrame>
        <p:nvGraphicFramePr>
          <p:cNvPr id="317" name="Google Shape;317;p13"/>
          <p:cNvGraphicFramePr/>
          <p:nvPr/>
        </p:nvGraphicFramePr>
        <p:xfrm>
          <a:off x="288338" y="1510632"/>
          <a:ext cx="11615200" cy="4056260"/>
        </p:xfrm>
        <a:graphic>
          <a:graphicData uri="http://schemas.openxmlformats.org/drawingml/2006/table">
            <a:tbl>
              <a:tblPr firstRow="1" bandRow="1">
                <a:noFill/>
                <a:tableStyleId>{0EF28B1F-97F3-45D1-A599-59D24B1A8D9C}</a:tableStyleId>
              </a:tblPr>
              <a:tblGrid>
                <a:gridCol w="1451900">
                  <a:extLst>
                    <a:ext uri="{9D8B030D-6E8A-4147-A177-3AD203B41FA5}">
                      <a16:colId xmlns:a16="http://schemas.microsoft.com/office/drawing/2014/main" val="20000"/>
                    </a:ext>
                  </a:extLst>
                </a:gridCol>
                <a:gridCol w="1451900">
                  <a:extLst>
                    <a:ext uri="{9D8B030D-6E8A-4147-A177-3AD203B41FA5}">
                      <a16:colId xmlns:a16="http://schemas.microsoft.com/office/drawing/2014/main" val="20001"/>
                    </a:ext>
                  </a:extLst>
                </a:gridCol>
                <a:gridCol w="1542700">
                  <a:extLst>
                    <a:ext uri="{9D8B030D-6E8A-4147-A177-3AD203B41FA5}">
                      <a16:colId xmlns:a16="http://schemas.microsoft.com/office/drawing/2014/main" val="20002"/>
                    </a:ext>
                  </a:extLst>
                </a:gridCol>
                <a:gridCol w="1361100">
                  <a:extLst>
                    <a:ext uri="{9D8B030D-6E8A-4147-A177-3AD203B41FA5}">
                      <a16:colId xmlns:a16="http://schemas.microsoft.com/office/drawing/2014/main" val="20003"/>
                    </a:ext>
                  </a:extLst>
                </a:gridCol>
                <a:gridCol w="1451900">
                  <a:extLst>
                    <a:ext uri="{9D8B030D-6E8A-4147-A177-3AD203B41FA5}">
                      <a16:colId xmlns:a16="http://schemas.microsoft.com/office/drawing/2014/main" val="20004"/>
                    </a:ext>
                  </a:extLst>
                </a:gridCol>
                <a:gridCol w="1451900">
                  <a:extLst>
                    <a:ext uri="{9D8B030D-6E8A-4147-A177-3AD203B41FA5}">
                      <a16:colId xmlns:a16="http://schemas.microsoft.com/office/drawing/2014/main" val="20005"/>
                    </a:ext>
                  </a:extLst>
                </a:gridCol>
                <a:gridCol w="1451900">
                  <a:extLst>
                    <a:ext uri="{9D8B030D-6E8A-4147-A177-3AD203B41FA5}">
                      <a16:colId xmlns:a16="http://schemas.microsoft.com/office/drawing/2014/main" val="20006"/>
                    </a:ext>
                  </a:extLst>
                </a:gridCol>
                <a:gridCol w="1451900">
                  <a:extLst>
                    <a:ext uri="{9D8B030D-6E8A-4147-A177-3AD203B41FA5}">
                      <a16:colId xmlns:a16="http://schemas.microsoft.com/office/drawing/2014/main" val="20007"/>
                    </a:ext>
                  </a:extLst>
                </a:gridCol>
              </a:tblGrid>
              <a:tr h="804025">
                <a:tc>
                  <a:txBody>
                    <a:bodyPr/>
                    <a:lstStyle/>
                    <a:p>
                      <a:pPr marL="0" marR="0" lvl="0" indent="0" algn="ctr" rtl="0">
                        <a:lnSpc>
                          <a:spcPct val="100000"/>
                        </a:lnSpc>
                        <a:spcBef>
                          <a:spcPts val="0"/>
                        </a:spcBef>
                        <a:spcAft>
                          <a:spcPts val="0"/>
                        </a:spcAft>
                        <a:buClr>
                          <a:srgbClr val="000000"/>
                        </a:buClr>
                        <a:buSzPts val="1100"/>
                        <a:buFont typeface="Arial"/>
                        <a:buNone/>
                      </a:pPr>
                      <a:r>
                        <a:rPr lang="en-US" sz="1600" u="none" strike="noStrike" cap="none"/>
                        <a:t>Equipment </a:t>
                      </a:r>
                      <a:endParaRPr sz="1800" u="none" strike="noStrike" cap="none"/>
                    </a:p>
                  </a:txBody>
                  <a:tcPr marL="91450" marR="91450" marT="45725" marB="45725">
                    <a:lnL w="12700"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Quantity</a:t>
                      </a:r>
                      <a:endParaRPr sz="16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Size/Capacity</a:t>
                      </a:r>
                      <a:endParaRPr sz="1600" b="1" u="none" strike="noStrike" cap="none"/>
                    </a:p>
                  </a:txBody>
                  <a:tcPr marL="91425" marR="91425" marT="91425" marB="91425">
                    <a:lnL w="9525" cap="flat" cmpd="sng">
                      <a:solidFill>
                        <a:schemeClr val="dk1"/>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Rated Efficiency</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Typical load factor</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Energy/Resource Type (list all)</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Expected Annual Operating Hours</a:t>
                      </a:r>
                      <a:endParaRPr sz="1600" b="1"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t>Control Set points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232875">
                <a:tc>
                  <a:txBody>
                    <a:bodyPr/>
                    <a:lstStyle/>
                    <a:p>
                      <a:pPr marL="0" marR="0" lvl="0" indent="0" algn="l" rtl="0">
                        <a:lnSpc>
                          <a:spcPct val="100000"/>
                        </a:lnSpc>
                        <a:spcBef>
                          <a:spcPts val="0"/>
                        </a:spcBef>
                        <a:spcAft>
                          <a:spcPts val="0"/>
                        </a:spcAft>
                        <a:buClr>
                          <a:schemeClr val="dk1"/>
                        </a:buClr>
                        <a:buSzPts val="1100"/>
                        <a:buFont typeface="Arial"/>
                        <a:buNone/>
                      </a:pPr>
                      <a:r>
                        <a:rPr lang="en-US" sz="1600" u="none" strike="noStrike" cap="none"/>
                        <a:t>Make, model (Trane Chiller, 200 tons, model XYZ)</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3 units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100 ton, 500 horsepower, throughput</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4.2 COP, 0.65 kW/ton</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600" u="none" strike="noStrike" cap="none"/>
                        <a:t>E.g., 75%</a:t>
                      </a:r>
                      <a:endParaRPr sz="16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electric, natural gas, etc. </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E.g., 4,500 hours</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600" u="none" strike="noStrike" cap="none"/>
                        <a:t>E.g., temperature at 65℃, flow rate at 50 gallons/min</a:t>
                      </a: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748000">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748000">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18" name="Google Shape;318;p13"/>
          <p:cNvSpPr txBox="1"/>
          <p:nvPr/>
        </p:nvSpPr>
        <p:spPr>
          <a:xfrm>
            <a:off x="288338" y="1047586"/>
            <a:ext cx="9721471" cy="365100"/>
          </a:xfrm>
          <a:prstGeom prst="rect">
            <a:avLst/>
          </a:prstGeom>
          <a:noFill/>
          <a:ln>
            <a:noFill/>
          </a:ln>
        </p:spPr>
        <p:txBody>
          <a:bodyPr spcFirstLastPara="1" wrap="square" lIns="91425" tIns="91425" rIns="91425" bIns="91425" anchor="t" anchorCtr="0">
            <a:noAutofit/>
          </a:bodyPr>
          <a:lstStyle/>
          <a:p>
            <a:pPr marL="457200" marR="0" lvl="0" indent="-457200" algn="l" rtl="0">
              <a:lnSpc>
                <a:spcPct val="100000"/>
              </a:lnSpc>
              <a:spcBef>
                <a:spcPts val="0"/>
              </a:spcBef>
              <a:spcAft>
                <a:spcPts val="0"/>
              </a:spcAft>
              <a:buClr>
                <a:srgbClr val="000000"/>
              </a:buClr>
              <a:buSzPts val="2000"/>
              <a:buFont typeface="Arial"/>
              <a:buAutoNum type="arabicPeriod" startAt="16"/>
            </a:pPr>
            <a:r>
              <a:rPr lang="en-US" sz="2000" b="1" i="0" u="none" strike="noStrike" cap="none">
                <a:solidFill>
                  <a:schemeClr val="dk1"/>
                </a:solidFill>
                <a:latin typeface="Arial"/>
                <a:ea typeface="Arial"/>
                <a:cs typeface="Arial"/>
                <a:sym typeface="Arial"/>
              </a:rPr>
              <a:t>Fill in the table with the equipment details of the new system.</a:t>
            </a:r>
            <a:endParaRPr sz="2000" b="1"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4"/>
          <p:cNvSpPr txBox="1">
            <a:spLocks noGrp="1"/>
          </p:cNvSpPr>
          <p:nvPr>
            <p:ph type="title"/>
          </p:nvPr>
        </p:nvSpPr>
        <p:spPr>
          <a:xfrm>
            <a:off x="609600" y="6858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a:t>Notes on New Technology’s Equipment </a:t>
            </a:r>
            <a:endParaRPr/>
          </a:p>
        </p:txBody>
      </p:sp>
      <p:sp>
        <p:nvSpPr>
          <p:cNvPr id="325" name="Google Shape;325;p14"/>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
        <p:nvSpPr>
          <p:cNvPr id="326" name="Google Shape;326;p14"/>
          <p:cNvSpPr txBox="1">
            <a:spLocks noGrp="1"/>
          </p:cNvSpPr>
          <p:nvPr>
            <p:ph type="body" idx="1"/>
          </p:nvPr>
        </p:nvSpPr>
        <p:spPr>
          <a:xfrm>
            <a:off x="609600" y="1600201"/>
            <a:ext cx="10972800" cy="3657600"/>
          </a:xfrm>
          <a:prstGeom prst="rect">
            <a:avLst/>
          </a:prstGeom>
          <a:noFill/>
          <a:ln>
            <a:noFill/>
          </a:ln>
        </p:spPr>
        <p:txBody>
          <a:bodyPr spcFirstLastPara="1" wrap="square" lIns="0" tIns="45700" rIns="91425" bIns="45700" anchor="t" anchorCtr="0">
            <a:normAutofit/>
          </a:bodyPr>
          <a:lstStyle/>
          <a:p>
            <a:pPr marL="571500" lvl="0" indent="-457200" algn="l" rtl="0">
              <a:lnSpc>
                <a:spcPct val="100000"/>
              </a:lnSpc>
              <a:spcBef>
                <a:spcPts val="600"/>
              </a:spcBef>
              <a:spcAft>
                <a:spcPts val="0"/>
              </a:spcAft>
              <a:buSzPts val="1800"/>
              <a:buFont typeface="Arial"/>
              <a:buAutoNum type="arabicPeriod" startAt="17"/>
            </a:pPr>
            <a:r>
              <a:rPr lang="en-US" b="1"/>
              <a:t>Use this slide to capture additional details on the new technology’s equipment.</a:t>
            </a:r>
            <a:endParaRPr/>
          </a:p>
        </p:txBody>
      </p:sp>
      <p:sp>
        <p:nvSpPr>
          <p:cNvPr id="2" name="TextBox 1">
            <a:extLst>
              <a:ext uri="{FF2B5EF4-FFF2-40B4-BE49-F238E27FC236}">
                <a16:creationId xmlns:a16="http://schemas.microsoft.com/office/drawing/2014/main" id="{C082D1B0-9520-FC90-7D01-849C9E3B4263}"/>
              </a:ext>
            </a:extLst>
          </p:cNvPr>
          <p:cNvSpPr txBox="1"/>
          <p:nvPr/>
        </p:nvSpPr>
        <p:spPr>
          <a:xfrm>
            <a:off x="914400" y="5466058"/>
            <a:ext cx="9573455" cy="307777"/>
          </a:xfrm>
          <a:prstGeom prst="rect">
            <a:avLst/>
          </a:prstGeom>
          <a:noFill/>
        </p:spPr>
        <p:txBody>
          <a:bodyPr wrap="none" rtlCol="0">
            <a:spAutoFit/>
          </a:bodyPr>
          <a:lstStyle/>
          <a:p>
            <a:r>
              <a:rPr lang="en-US" b="1" i="1" dirty="0"/>
              <a:t>Note</a:t>
            </a:r>
            <a:r>
              <a:rPr lang="en-US" i="1" dirty="0"/>
              <a:t>: Information does not need to fit on a single slide, but all required details must be covered in your submitted deck.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Google Shape;332;p15"/>
          <p:cNvSpPr txBox="1">
            <a:spLocks noGrp="1"/>
          </p:cNvSpPr>
          <p:nvPr>
            <p:ph type="subTitle" idx="1"/>
          </p:nvPr>
        </p:nvSpPr>
        <p:spPr>
          <a:xfrm>
            <a:off x="609600" y="3424048"/>
            <a:ext cx="5649900" cy="1004400"/>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chemeClr val="lt1"/>
              </a:buClr>
              <a:buSzPts val="2000"/>
              <a:buFont typeface="Arial"/>
              <a:buNone/>
            </a:pPr>
            <a:r>
              <a:rPr lang="en-US" sz="1800"/>
              <a:t>[</a:t>
            </a:r>
            <a:r>
              <a:rPr lang="en-US" sz="1800">
                <a:solidFill>
                  <a:schemeClr val="dk1"/>
                </a:solidFill>
                <a:highlight>
                  <a:srgbClr val="FFFF00"/>
                </a:highlight>
              </a:rPr>
              <a:t>Insert Project Name</a:t>
            </a:r>
            <a:r>
              <a:rPr lang="en-US" sz="1800"/>
              <a:t>]</a:t>
            </a:r>
            <a:endParaRPr sz="1800"/>
          </a:p>
          <a:p>
            <a:pPr marL="0" lvl="0" indent="0" algn="l" rtl="0">
              <a:lnSpc>
                <a:spcPct val="100000"/>
              </a:lnSpc>
              <a:spcBef>
                <a:spcPts val="0"/>
              </a:spcBef>
              <a:spcAft>
                <a:spcPts val="0"/>
              </a:spcAft>
              <a:buClr>
                <a:schemeClr val="lt1"/>
              </a:buClr>
              <a:buSzPts val="2000"/>
              <a:buFont typeface="Arial"/>
              <a:buNone/>
            </a:pPr>
            <a:endParaRPr sz="1800"/>
          </a:p>
          <a:p>
            <a:pPr marL="0" lvl="0" indent="0" algn="l" rtl="0">
              <a:lnSpc>
                <a:spcPct val="100000"/>
              </a:lnSpc>
              <a:spcBef>
                <a:spcPts val="0"/>
              </a:spcBef>
              <a:spcAft>
                <a:spcPts val="0"/>
              </a:spcAft>
              <a:buClr>
                <a:schemeClr val="lt1"/>
              </a:buClr>
              <a:buSzPts val="2000"/>
              <a:buFont typeface="Arial"/>
              <a:buNone/>
            </a:pPr>
            <a:r>
              <a:rPr lang="en-US" sz="1800"/>
              <a:t>[</a:t>
            </a:r>
            <a:r>
              <a:rPr lang="en-US" sz="1800">
                <a:solidFill>
                  <a:schemeClr val="dk1"/>
                </a:solidFill>
                <a:highlight>
                  <a:srgbClr val="FFFF00"/>
                </a:highlight>
              </a:rPr>
              <a:t>Insert Host Site Name &amp; Technology Developer Name</a:t>
            </a:r>
            <a:r>
              <a:rPr lang="en-US" sz="1800"/>
              <a:t>]</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3f570cbe85b_3_12"/>
          <p:cNvSpPr txBox="1">
            <a:spLocks noGrp="1"/>
          </p:cNvSpPr>
          <p:nvPr>
            <p:ph type="title"/>
          </p:nvPr>
        </p:nvSpPr>
        <p:spPr>
          <a:xfrm>
            <a:off x="225050" y="228601"/>
            <a:ext cx="10972800" cy="457200"/>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SzPts val="3600"/>
              <a:buNone/>
            </a:pPr>
            <a:r>
              <a:rPr lang="en-US" sz="3200">
                <a:solidFill>
                  <a:srgbClr val="FF0000"/>
                </a:solidFill>
              </a:rPr>
              <a:t>[Example] </a:t>
            </a:r>
            <a:r>
              <a:rPr lang="en-US" sz="3200"/>
              <a:t>Incumbent System’s Baseline Data Summary</a:t>
            </a:r>
            <a:endParaRPr sz="3200"/>
          </a:p>
        </p:txBody>
      </p:sp>
      <p:sp>
        <p:nvSpPr>
          <p:cNvPr id="338" name="Google Shape;338;g3f570cbe85b_3_12"/>
          <p:cNvSpPr txBox="1">
            <a:spLocks noGrp="1"/>
          </p:cNvSpPr>
          <p:nvPr>
            <p:ph type="sldNum" idx="12"/>
          </p:nvPr>
        </p:nvSpPr>
        <p:spPr>
          <a:xfrm>
            <a:off x="10837797" y="6197535"/>
            <a:ext cx="719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
        <p:nvSpPr>
          <p:cNvPr id="339" name="Google Shape;339;g3f570cbe85b_3_12"/>
          <p:cNvSpPr txBox="1">
            <a:spLocks noGrp="1"/>
          </p:cNvSpPr>
          <p:nvPr>
            <p:ph type="body" idx="1"/>
          </p:nvPr>
        </p:nvSpPr>
        <p:spPr>
          <a:xfrm>
            <a:off x="454604" y="890272"/>
            <a:ext cx="10972800" cy="3255843"/>
          </a:xfrm>
          <a:prstGeom prst="rect">
            <a:avLst/>
          </a:prstGeom>
          <a:noFill/>
          <a:ln>
            <a:noFill/>
          </a:ln>
        </p:spPr>
        <p:txBody>
          <a:bodyPr spcFirstLastPara="1" wrap="square" lIns="0" tIns="45700" rIns="91425" bIns="45700" anchor="t" anchorCtr="0">
            <a:normAutofit fontScale="77500" lnSpcReduction="20000"/>
          </a:bodyPr>
          <a:lstStyle/>
          <a:p>
            <a:pPr marL="571500" lvl="0" indent="-509588" algn="l" rtl="0">
              <a:lnSpc>
                <a:spcPct val="100000"/>
              </a:lnSpc>
              <a:spcBef>
                <a:spcPts val="600"/>
              </a:spcBef>
              <a:spcAft>
                <a:spcPts val="0"/>
              </a:spcAft>
              <a:buSzPct val="116129"/>
              <a:buFont typeface="Arial"/>
              <a:buAutoNum type="arabicPeriod" startAt="9"/>
            </a:pPr>
            <a:r>
              <a:rPr lang="en-US" b="1"/>
              <a:t>Identification of any data gaps that need to be addressed:</a:t>
            </a:r>
            <a:endParaRPr/>
          </a:p>
          <a:p>
            <a:pPr marL="61912" lvl="0" indent="0" algn="l" rtl="0">
              <a:lnSpc>
                <a:spcPct val="100000"/>
              </a:lnSpc>
              <a:spcBef>
                <a:spcPts val="600"/>
              </a:spcBef>
              <a:spcAft>
                <a:spcPts val="0"/>
              </a:spcAft>
              <a:buSzPct val="116129"/>
              <a:buNone/>
            </a:pPr>
            <a:r>
              <a:rPr lang="en-US"/>
              <a:t>Missing data for cooling tower was identified between the dates of June 20 - July 25, 2026. This data gap was due to a malfunctioning submeter, which was replaced and confirmed operational on July 25, 2026.</a:t>
            </a:r>
            <a:endParaRPr/>
          </a:p>
          <a:p>
            <a:pPr marL="61912" lvl="0" indent="0" algn="l" rtl="0">
              <a:lnSpc>
                <a:spcPct val="100000"/>
              </a:lnSpc>
              <a:spcBef>
                <a:spcPts val="600"/>
              </a:spcBef>
              <a:spcAft>
                <a:spcPts val="0"/>
              </a:spcAft>
              <a:buSzPct val="116129"/>
              <a:buNone/>
            </a:pPr>
            <a:endParaRPr/>
          </a:p>
          <a:p>
            <a:pPr marL="519112" lvl="0" indent="-457200" algn="l" rtl="0">
              <a:lnSpc>
                <a:spcPct val="120000"/>
              </a:lnSpc>
              <a:spcBef>
                <a:spcPts val="600"/>
              </a:spcBef>
              <a:spcAft>
                <a:spcPts val="0"/>
              </a:spcAft>
              <a:buSzPct val="116129"/>
              <a:buFont typeface="Arial"/>
              <a:buAutoNum type="arabicPeriod" startAt="10"/>
            </a:pPr>
            <a:r>
              <a:rPr lang="en-US" b="1"/>
              <a:t>For each data tag, representative sample of baseline data identified in previous table </a:t>
            </a:r>
            <a:r>
              <a:rPr lang="en-US"/>
              <a:t>(e.g. 15 min interval data for a couple of weeks)</a:t>
            </a:r>
            <a:r>
              <a:rPr lang="en-US" b="1"/>
              <a:t>:</a:t>
            </a:r>
            <a:endParaRPr b="1"/>
          </a:p>
          <a:p>
            <a:pPr marL="457200" lvl="0" indent="-342900" algn="l" rtl="0">
              <a:lnSpc>
                <a:spcPct val="170000"/>
              </a:lnSpc>
              <a:spcBef>
                <a:spcPts val="0"/>
              </a:spcBef>
              <a:spcAft>
                <a:spcPts val="0"/>
              </a:spcAft>
              <a:buSzPct val="116129"/>
              <a:buChar char="●"/>
            </a:pPr>
            <a:r>
              <a:rPr lang="en-US"/>
              <a:t>Chiller load (kW)</a:t>
            </a:r>
            <a:endParaRPr/>
          </a:p>
          <a:p>
            <a:pPr marL="457200" lvl="0" indent="-342900" algn="l" rtl="0">
              <a:lnSpc>
                <a:spcPct val="170000"/>
              </a:lnSpc>
              <a:spcBef>
                <a:spcPts val="0"/>
              </a:spcBef>
              <a:spcAft>
                <a:spcPts val="0"/>
              </a:spcAft>
              <a:buSzPct val="116129"/>
              <a:buChar char="●"/>
            </a:pPr>
            <a:r>
              <a:rPr lang="en-US"/>
              <a:t>Water flow (GPM)</a:t>
            </a:r>
            <a:endParaRPr/>
          </a:p>
          <a:p>
            <a:pPr marL="457200" lvl="0" indent="-342900" algn="l" rtl="0">
              <a:lnSpc>
                <a:spcPct val="170000"/>
              </a:lnSpc>
              <a:spcBef>
                <a:spcPts val="0"/>
              </a:spcBef>
              <a:spcAft>
                <a:spcPts val="0"/>
              </a:spcAft>
              <a:buSzPct val="116129"/>
              <a:buChar char="●"/>
            </a:pPr>
            <a:r>
              <a:rPr lang="en-US"/>
              <a:t>Chilled water supply temperature (°F)</a:t>
            </a:r>
            <a:endParaRPr/>
          </a:p>
          <a:p>
            <a:pPr marL="457200" lvl="0" indent="-342900" algn="l" rtl="0">
              <a:lnSpc>
                <a:spcPct val="170000"/>
              </a:lnSpc>
              <a:spcBef>
                <a:spcPts val="0"/>
              </a:spcBef>
              <a:spcAft>
                <a:spcPts val="0"/>
              </a:spcAft>
              <a:buSzPct val="116129"/>
              <a:buFont typeface="Arial"/>
              <a:buChar char="●"/>
            </a:pPr>
            <a:r>
              <a:rPr lang="en-US"/>
              <a:t>Chilled water return temperature (°F)</a:t>
            </a:r>
            <a:endParaRPr/>
          </a:p>
          <a:p>
            <a:pPr marL="114300" lvl="0" indent="0" algn="l" rtl="0">
              <a:lnSpc>
                <a:spcPct val="100000"/>
              </a:lnSpc>
              <a:spcBef>
                <a:spcPts val="0"/>
              </a:spcBef>
              <a:spcAft>
                <a:spcPts val="0"/>
              </a:spcAft>
              <a:buSzPct val="116129"/>
              <a:buNone/>
            </a:pPr>
            <a:endParaRPr/>
          </a:p>
        </p:txBody>
      </p:sp>
      <p:graphicFrame>
        <p:nvGraphicFramePr>
          <p:cNvPr id="340" name="Google Shape;340;g3f570cbe85b_3_12"/>
          <p:cNvGraphicFramePr/>
          <p:nvPr/>
        </p:nvGraphicFramePr>
        <p:xfrm>
          <a:off x="952500" y="4146115"/>
          <a:ext cx="10287000" cy="1401990"/>
        </p:xfrm>
        <a:graphic>
          <a:graphicData uri="http://schemas.openxmlformats.org/drawingml/2006/table">
            <a:tbl>
              <a:tblPr>
                <a:noFill/>
                <a:tableStyleId>{561D9377-519E-4300-A94B-AAF1045EC1F2}</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gridCol w="2057400">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Timestamp (EST)</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Chiller Load (kW)</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Flow (GPM)</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Chilled Water Supply Temperature (°F)</a:t>
                      </a:r>
                      <a:endParaRPr sz="1400" b="1"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Chilled Water Return Temperature </a:t>
                      </a:r>
                      <a:r>
                        <a:rPr lang="en-US" sz="1400" b="1" u="none" strike="noStrike" cap="none"/>
                        <a:t>(°F)</a:t>
                      </a:r>
                      <a:endParaRPr sz="1400" b="1" i="0" u="none" strike="noStrike" cap="none">
                        <a:solidFill>
                          <a:srgbClr val="000000"/>
                        </a:solidFill>
                        <a:latin typeface="Arial"/>
                        <a:ea typeface="Arial"/>
                        <a:cs typeface="Arial"/>
                        <a:sym typeface="Arial"/>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2026-07-06 12:00</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142.5</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450.2</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44.1</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60</a:t>
                      </a:r>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1"/>
                          </a:solidFill>
                        </a:rPr>
                        <a:t>2026-07-06 12:15</a:t>
                      </a:r>
                      <a:endParaRPr sz="1400" u="none" strike="noStrike" cap="none">
                        <a:solidFill>
                          <a:schemeClr val="dk1"/>
                        </a:solidFill>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145.1</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448.9</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44.0</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60.1</a:t>
                      </a:r>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EERE-DOE-2025">
      <a:dk1>
        <a:srgbClr val="000000"/>
      </a:dk1>
      <a:lt1>
        <a:srgbClr val="FFFFFF"/>
      </a:lt1>
      <a:dk2>
        <a:srgbClr val="1A204C"/>
      </a:dk2>
      <a:lt2>
        <a:srgbClr val="D9DFEA"/>
      </a:lt2>
      <a:accent1>
        <a:srgbClr val="21409A"/>
      </a:accent1>
      <a:accent2>
        <a:srgbClr val="085A9B"/>
      </a:accent2>
      <a:accent3>
        <a:srgbClr val="064606"/>
      </a:accent3>
      <a:accent4>
        <a:srgbClr val="1D772A"/>
      </a:accent4>
      <a:accent5>
        <a:srgbClr val="F9D57A"/>
      </a:accent5>
      <a:accent6>
        <a:srgbClr val="FAA449"/>
      </a:accent6>
      <a:hlink>
        <a:srgbClr val="085A9B"/>
      </a:hlink>
      <a:folHlink>
        <a:srgbClr val="085A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EERE-DOE-2025">
      <a:dk1>
        <a:srgbClr val="000000"/>
      </a:dk1>
      <a:lt1>
        <a:srgbClr val="FFFFFF"/>
      </a:lt1>
      <a:dk2>
        <a:srgbClr val="1A204C"/>
      </a:dk2>
      <a:lt2>
        <a:srgbClr val="D9DFEA"/>
      </a:lt2>
      <a:accent1>
        <a:srgbClr val="21409A"/>
      </a:accent1>
      <a:accent2>
        <a:srgbClr val="085A9B"/>
      </a:accent2>
      <a:accent3>
        <a:srgbClr val="064606"/>
      </a:accent3>
      <a:accent4>
        <a:srgbClr val="1D772A"/>
      </a:accent4>
      <a:accent5>
        <a:srgbClr val="F9D57A"/>
      </a:accent5>
      <a:accent6>
        <a:srgbClr val="FAA449"/>
      </a:accent6>
      <a:hlink>
        <a:srgbClr val="085A9B"/>
      </a:hlink>
      <a:folHlink>
        <a:srgbClr val="085A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1568</Words>
  <Application>Microsoft Macintosh PowerPoint</Application>
  <PresentationFormat>Widescreen</PresentationFormat>
  <Paragraphs>187</Paragraphs>
  <Slides>18</Slides>
  <Notes>18</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18</vt:i4>
      </vt:variant>
    </vt:vector>
  </HeadingPairs>
  <TitlesOfParts>
    <vt:vector size="21" baseType="lpstr">
      <vt:lpstr>Arial</vt:lpstr>
      <vt:lpstr>Office Theme</vt:lpstr>
      <vt:lpstr>Office Theme</vt:lpstr>
      <vt:lpstr>ITV [Insert Project Name] - Preliminary Details for M&amp;V Development Meeting</vt:lpstr>
      <vt:lpstr>ITV Milestone Details</vt:lpstr>
      <vt:lpstr>Process &amp; Incumbent System Description (1 of 3)</vt:lpstr>
      <vt:lpstr>Process &amp; Incumbent System Description (2 of 3)</vt:lpstr>
      <vt:lpstr>Process &amp; Incumbent System Description (3 of 3)</vt:lpstr>
      <vt:lpstr>Facility Level Energy/Resources and Costs</vt:lpstr>
      <vt:lpstr>Schematics of Incumbent System</vt:lpstr>
      <vt:lpstr>Incumbent System’s Equipment Details</vt:lpstr>
      <vt:lpstr>Notes on Incumbent System’s Equipment</vt:lpstr>
      <vt:lpstr>Current Data Tags for Incumbent Systems</vt:lpstr>
      <vt:lpstr>Incumbent System’s Baseline Data Summary</vt:lpstr>
      <vt:lpstr>Notes on Current Data Tags for Incumbent Systems</vt:lpstr>
      <vt:lpstr>Descriptions of the New Technology &amp; Process</vt:lpstr>
      <vt:lpstr>Schematics of New Technology</vt:lpstr>
      <vt:lpstr>New Technology’s Equipment Details</vt:lpstr>
      <vt:lpstr>Notes on New Technology’s Equipment </vt:lpstr>
      <vt:lpstr>PowerPoint Presentation</vt:lpstr>
      <vt:lpstr>[Example] Incumbent System’s Baseline Data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Amy Rae Pevzner</cp:lastModifiedBy>
  <cp:revision>11</cp:revision>
  <dcterms:modified xsi:type="dcterms:W3CDTF">2026-09-30T14:41:56Z</dcterms:modified>
</cp:coreProperties>
</file>