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96327"/>
  </p:normalViewPr>
  <p:slideViewPr>
    <p:cSldViewPr snapToGrid="0">
      <p:cViewPr varScale="1">
        <p:scale>
          <a:sx n="164" d="100"/>
          <a:sy n="164" d="100"/>
        </p:scale>
        <p:origin x="1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70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background with a logo&#10;&#10;Description automatically generated">
            <a:extLst>
              <a:ext uri="{FF2B5EF4-FFF2-40B4-BE49-F238E27FC236}">
                <a16:creationId xmlns:a16="http://schemas.microsoft.com/office/drawing/2014/main" id="{C51D084F-8FED-E5A7-F652-B208A3EA2B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BB9F6A-5F89-2C1D-99AC-D25B34A78D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2337" y="4519731"/>
            <a:ext cx="1327683" cy="44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8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E55D7D-39DF-A854-D776-F42FB301C11F}"/>
              </a:ext>
            </a:extLst>
          </p:cNvPr>
          <p:cNvSpPr txBox="1"/>
          <p:nvPr/>
        </p:nvSpPr>
        <p:spPr>
          <a:xfrm>
            <a:off x="6465851" y="4573178"/>
            <a:ext cx="2611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12003220-D474-AEE1-CB7A-927603CC41B4}"/>
              </a:ext>
            </a:extLst>
          </p:cNvPr>
          <p:cNvSpPr txBox="1"/>
          <p:nvPr/>
        </p:nvSpPr>
        <p:spPr>
          <a:xfrm>
            <a:off x="1841409" y="1349762"/>
            <a:ext cx="32775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300" dirty="0">
                <a:solidFill>
                  <a:srgbClr val="FFFFFF"/>
                </a:solidFill>
                <a:latin typeface="Avenir Medium" panose="02000503020000020003" pitchFamily="2" charset="0"/>
                <a:ea typeface="Open Sans" pitchFamily="2" charset="0"/>
                <a:cs typeface="Open Sans" pitchFamily="2" charset="0"/>
              </a:rPr>
              <a:t>LEADERBOARD CHALLENGE </a:t>
            </a:r>
            <a:endParaRPr lang="en-US" sz="1200" spc="300" dirty="0">
              <a:latin typeface="Avenir Medium" panose="02000503020000020003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" name="object 21">
            <a:extLst>
              <a:ext uri="{FF2B5EF4-FFF2-40B4-BE49-F238E27FC236}">
                <a16:creationId xmlns:a16="http://schemas.microsoft.com/office/drawing/2014/main" id="{1D029116-62AD-3DE9-EA9D-8D187CEBEDB3}"/>
              </a:ext>
            </a:extLst>
          </p:cNvPr>
          <p:cNvGrpSpPr/>
          <p:nvPr/>
        </p:nvGrpSpPr>
        <p:grpSpPr>
          <a:xfrm>
            <a:off x="1841409" y="1304443"/>
            <a:ext cx="2847679" cy="302260"/>
            <a:chOff x="2909235" y="2224567"/>
            <a:chExt cx="2933065" cy="302260"/>
          </a:xfrm>
        </p:grpSpPr>
        <p:sp>
          <p:nvSpPr>
            <p:cNvPr id="7" name="object 22">
              <a:extLst>
                <a:ext uri="{FF2B5EF4-FFF2-40B4-BE49-F238E27FC236}">
                  <a16:creationId xmlns:a16="http://schemas.microsoft.com/office/drawing/2014/main" id="{191335C2-CB89-4E18-3C1A-F5F0BC773588}"/>
                </a:ext>
              </a:extLst>
            </p:cNvPr>
            <p:cNvSpPr/>
            <p:nvPr/>
          </p:nvSpPr>
          <p:spPr>
            <a:xfrm>
              <a:off x="2909235" y="2229158"/>
              <a:ext cx="2933065" cy="0"/>
            </a:xfrm>
            <a:custGeom>
              <a:avLst/>
              <a:gdLst/>
              <a:ahLst/>
              <a:cxnLst/>
              <a:rect l="l" t="t" r="r" b="b"/>
              <a:pathLst>
                <a:path w="2933065">
                  <a:moveTo>
                    <a:pt x="0" y="0"/>
                  </a:moveTo>
                  <a:lnTo>
                    <a:pt x="2932772" y="0"/>
                  </a:lnTo>
                </a:path>
              </a:pathLst>
            </a:custGeom>
            <a:ln w="91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3">
              <a:extLst>
                <a:ext uri="{FF2B5EF4-FFF2-40B4-BE49-F238E27FC236}">
                  <a16:creationId xmlns:a16="http://schemas.microsoft.com/office/drawing/2014/main" id="{E4D33C39-1840-A26D-8C59-5245AB006A53}"/>
                </a:ext>
              </a:extLst>
            </p:cNvPr>
            <p:cNvSpPr/>
            <p:nvPr/>
          </p:nvSpPr>
          <p:spPr>
            <a:xfrm>
              <a:off x="2909235" y="2521823"/>
              <a:ext cx="2933065" cy="0"/>
            </a:xfrm>
            <a:custGeom>
              <a:avLst/>
              <a:gdLst/>
              <a:ahLst/>
              <a:cxnLst/>
              <a:rect l="l" t="t" r="r" b="b"/>
              <a:pathLst>
                <a:path w="2933065">
                  <a:moveTo>
                    <a:pt x="0" y="0"/>
                  </a:moveTo>
                  <a:lnTo>
                    <a:pt x="2932772" y="0"/>
                  </a:lnTo>
                </a:path>
              </a:pathLst>
            </a:custGeom>
            <a:ln w="91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24">
            <a:extLst>
              <a:ext uri="{FF2B5EF4-FFF2-40B4-BE49-F238E27FC236}">
                <a16:creationId xmlns:a16="http://schemas.microsoft.com/office/drawing/2014/main" id="{4FB993F1-CCA7-4C5E-1AB0-607422D7CA30}"/>
              </a:ext>
            </a:extLst>
          </p:cNvPr>
          <p:cNvSpPr txBox="1"/>
          <p:nvPr/>
        </p:nvSpPr>
        <p:spPr>
          <a:xfrm>
            <a:off x="1878361" y="403304"/>
            <a:ext cx="3661410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b="1" spc="-150" dirty="0">
                <a:solidFill>
                  <a:srgbClr val="FFFFFF"/>
                </a:solidFill>
                <a:latin typeface="Avenir Black" panose="02000503020000020003" pitchFamily="2" charset="0"/>
                <a:ea typeface="Open Sans SemiBold" pitchFamily="2" charset="0"/>
                <a:cs typeface="Open Sans SemiBold" pitchFamily="2" charset="0"/>
              </a:rPr>
              <a:t>Odyssey</a:t>
            </a:r>
            <a:endParaRPr sz="5700" b="1" spc="-150" dirty="0">
              <a:latin typeface="Avenir Black" panose="02000503020000020003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4DC344-C99D-B9E9-E095-719AAFDF0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27" y="403304"/>
            <a:ext cx="1397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8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</TotalTime>
  <Words>7</Words>
  <Application>Microsoft Macintosh PowerPoint</Application>
  <PresentationFormat>On-screen Show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Black</vt:lpstr>
      <vt:lpstr>Avenir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5</cp:revision>
  <dcterms:created xsi:type="dcterms:W3CDTF">2023-12-04T19:53:40Z</dcterms:created>
  <dcterms:modified xsi:type="dcterms:W3CDTF">2023-12-18T20:35:05Z</dcterms:modified>
</cp:coreProperties>
</file>