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1"/>
    <p:restoredTop sz="96309"/>
  </p:normalViewPr>
  <p:slideViewPr>
    <p:cSldViewPr snapToGrid="0">
      <p:cViewPr>
        <p:scale>
          <a:sx n="185" d="100"/>
          <a:sy n="185" d="100"/>
        </p:scale>
        <p:origin x="1040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ity skyline&#10;&#10;Description automatically generated">
            <a:extLst>
              <a:ext uri="{FF2B5EF4-FFF2-40B4-BE49-F238E27FC236}">
                <a16:creationId xmlns:a16="http://schemas.microsoft.com/office/drawing/2014/main" id="{3A831184-F1B6-AAEB-DD09-B88B532634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72" y="0"/>
            <a:ext cx="9140428" cy="51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 14">
            <a:extLst>
              <a:ext uri="{FF2B5EF4-FFF2-40B4-BE49-F238E27FC236}">
                <a16:creationId xmlns:a16="http://schemas.microsoft.com/office/drawing/2014/main" id="{C90F51B3-5007-C3A1-9907-5FB405DA152C}"/>
              </a:ext>
            </a:extLst>
          </p:cNvPr>
          <p:cNvSpPr/>
          <p:nvPr/>
        </p:nvSpPr>
        <p:spPr>
          <a:xfrm>
            <a:off x="339722" y="1006901"/>
            <a:ext cx="3952889" cy="496605"/>
          </a:xfrm>
          <a:custGeom>
            <a:avLst/>
            <a:gdLst>
              <a:gd name="connsiteX0" fmla="*/ 0 w 3866695"/>
              <a:gd name="connsiteY0" fmla="*/ 387927 h 387927"/>
              <a:gd name="connsiteX1" fmla="*/ 96982 w 3866695"/>
              <a:gd name="connsiteY1" fmla="*/ 0 h 387927"/>
              <a:gd name="connsiteX2" fmla="*/ 3866695 w 3866695"/>
              <a:gd name="connsiteY2" fmla="*/ 0 h 387927"/>
              <a:gd name="connsiteX3" fmla="*/ 3769713 w 3866695"/>
              <a:gd name="connsiteY3" fmla="*/ 387927 h 387927"/>
              <a:gd name="connsiteX4" fmla="*/ 0 w 3866695"/>
              <a:gd name="connsiteY4" fmla="*/ 387927 h 387927"/>
              <a:gd name="connsiteX0" fmla="*/ 0 w 3866695"/>
              <a:gd name="connsiteY0" fmla="*/ 387927 h 415636"/>
              <a:gd name="connsiteX1" fmla="*/ 96982 w 3866695"/>
              <a:gd name="connsiteY1" fmla="*/ 0 h 415636"/>
              <a:gd name="connsiteX2" fmla="*/ 3866695 w 3866695"/>
              <a:gd name="connsiteY2" fmla="*/ 0 h 415636"/>
              <a:gd name="connsiteX3" fmla="*/ 3797422 w 3866695"/>
              <a:gd name="connsiteY3" fmla="*/ 415636 h 415636"/>
              <a:gd name="connsiteX4" fmla="*/ 0 w 3866695"/>
              <a:gd name="connsiteY4" fmla="*/ 387927 h 415636"/>
              <a:gd name="connsiteX0" fmla="*/ 0 w 3952889"/>
              <a:gd name="connsiteY0" fmla="*/ 496605 h 496605"/>
              <a:gd name="connsiteX1" fmla="*/ 183176 w 3952889"/>
              <a:gd name="connsiteY1" fmla="*/ 0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  <a:gd name="connsiteX0" fmla="*/ 0 w 3952889"/>
              <a:gd name="connsiteY0" fmla="*/ 496605 h 496605"/>
              <a:gd name="connsiteX1" fmla="*/ 55759 w 3952889"/>
              <a:gd name="connsiteY1" fmla="*/ 119921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89" h="496605">
                <a:moveTo>
                  <a:pt x="0" y="496605"/>
                </a:moveTo>
                <a:lnTo>
                  <a:pt x="55759" y="119921"/>
                </a:lnTo>
                <a:lnTo>
                  <a:pt x="3952889" y="0"/>
                </a:lnTo>
                <a:lnTo>
                  <a:pt x="3883616" y="415636"/>
                </a:lnTo>
                <a:lnTo>
                  <a:pt x="0" y="496605"/>
                </a:lnTo>
                <a:close/>
              </a:path>
            </a:pathLst>
          </a:custGeom>
          <a:solidFill>
            <a:srgbClr val="FFD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55D7D-39DF-A854-D776-F42FB301C11F}"/>
              </a:ext>
            </a:extLst>
          </p:cNvPr>
          <p:cNvSpPr txBox="1"/>
          <p:nvPr/>
        </p:nvSpPr>
        <p:spPr>
          <a:xfrm>
            <a:off x="6465851" y="4573178"/>
            <a:ext cx="2611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3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155427B2-AA85-9C5A-6E51-4F5868B45979}"/>
              </a:ext>
            </a:extLst>
          </p:cNvPr>
          <p:cNvSpPr txBox="1"/>
          <p:nvPr/>
        </p:nvSpPr>
        <p:spPr>
          <a:xfrm>
            <a:off x="501399" y="1148283"/>
            <a:ext cx="37125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300" spc="300" dirty="0">
                <a:latin typeface="Lato" panose="020F0502020204030203" pitchFamily="34" charset="77"/>
                <a:ea typeface="Open Sans" pitchFamily="2" charset="0"/>
                <a:cs typeface="Arial" panose="020B0604020202020204" pitchFamily="34" charset="0"/>
              </a:rPr>
              <a:t>LEADERBOARD CHALLENGE </a:t>
            </a: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4FB993F1-CCA7-4C5E-1AB0-607422D7CA30}"/>
              </a:ext>
            </a:extLst>
          </p:cNvPr>
          <p:cNvSpPr txBox="1"/>
          <p:nvPr/>
        </p:nvSpPr>
        <p:spPr>
          <a:xfrm>
            <a:off x="468015" y="163080"/>
            <a:ext cx="46541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300" b="1" spc="-150" dirty="0">
                <a:solidFill>
                  <a:srgbClr val="FFD45C"/>
                </a:solidFill>
                <a:latin typeface="Lato Black" panose="020F0502020204030203" pitchFamily="34" charset="77"/>
                <a:ea typeface="Open Sans SemiBold" pitchFamily="2" charset="0"/>
                <a:cs typeface="Open Sans SemiBold" pitchFamily="2" charset="0"/>
              </a:rPr>
              <a:t>Urban Sprint</a:t>
            </a:r>
            <a:endParaRPr sz="5300" b="1" spc="-150" dirty="0">
              <a:solidFill>
                <a:srgbClr val="FFD45C"/>
              </a:solidFill>
              <a:latin typeface="Lato Black" panose="020F0502020204030203" pitchFamily="34" charset="77"/>
              <a:ea typeface="Open Sans SemiBold" pitchFamily="2" charset="0"/>
              <a:cs typeface="Open Sans SemiBold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D61307-FBCC-828B-A22D-3B0275BC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37" y="4467693"/>
            <a:ext cx="1327683" cy="44256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EE25D7-4280-C9C4-9071-BDB09EB256ED}"/>
              </a:ext>
            </a:extLst>
          </p:cNvPr>
          <p:cNvCxnSpPr/>
          <p:nvPr/>
        </p:nvCxnSpPr>
        <p:spPr>
          <a:xfrm>
            <a:off x="505149" y="1074581"/>
            <a:ext cx="3611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CC5F63-A2FA-5639-71BC-5379FB543A44}"/>
              </a:ext>
            </a:extLst>
          </p:cNvPr>
          <p:cNvCxnSpPr/>
          <p:nvPr/>
        </p:nvCxnSpPr>
        <p:spPr>
          <a:xfrm>
            <a:off x="505149" y="1433097"/>
            <a:ext cx="36118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89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</TotalTime>
  <Words>8</Words>
  <Application>Microsoft Macintosh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Lato</vt:lpstr>
      <vt:lpstr>Lato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Dori Shields</cp:lastModifiedBy>
  <cp:revision>5</cp:revision>
  <dcterms:created xsi:type="dcterms:W3CDTF">2023-12-04T19:53:40Z</dcterms:created>
  <dcterms:modified xsi:type="dcterms:W3CDTF">2023-12-04T21:26:44Z</dcterms:modified>
</cp:coreProperties>
</file>