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4558" autoAdjust="0"/>
  </p:normalViewPr>
  <p:slideViewPr>
    <p:cSldViewPr>
      <p:cViewPr varScale="1">
        <p:scale>
          <a:sx n="80" d="100"/>
          <a:sy n="80" d="100"/>
        </p:scale>
        <p:origin x="109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31456A06-0B77-8A0B-2D82-1B183A7B755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278" r="-8906" b="-11915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5A821233-E4B7-C982-45EB-E108140D9E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26851494" cy="10654087"/>
            <a:chOff x="0" y="0"/>
            <a:chExt cx="15544800" cy="6167831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7637D087-E76F-EA33-FF20-5CA35BE93855}"/>
                </a:ext>
              </a:extLst>
            </p:cNvPr>
            <p:cNvSpPr/>
            <p:nvPr/>
          </p:nvSpPr>
          <p:spPr>
            <a:xfrm>
              <a:off x="0" y="-127"/>
              <a:ext cx="15544671" cy="6168009"/>
            </a:xfrm>
            <a:custGeom>
              <a:avLst/>
              <a:gdLst/>
              <a:ahLst/>
              <a:cxnLst/>
              <a:rect l="l" t="t" r="r" b="b"/>
              <a:pathLst>
                <a:path w="15544671" h="6168009">
                  <a:moveTo>
                    <a:pt x="2384933" y="6168009"/>
                  </a:moveTo>
                  <a:cubicBezTo>
                    <a:pt x="2394839" y="6132576"/>
                    <a:pt x="2411222" y="6098413"/>
                    <a:pt x="2433955" y="6066917"/>
                  </a:cubicBezTo>
                  <a:cubicBezTo>
                    <a:pt x="2496820" y="5980684"/>
                    <a:pt x="2594483" y="5934964"/>
                    <a:pt x="2693416" y="5934964"/>
                  </a:cubicBezTo>
                  <a:cubicBezTo>
                    <a:pt x="2758694" y="5934964"/>
                    <a:pt x="2824480" y="5954776"/>
                    <a:pt x="2881249" y="5996051"/>
                  </a:cubicBezTo>
                  <a:cubicBezTo>
                    <a:pt x="2941701" y="6039993"/>
                    <a:pt x="2982214" y="6101207"/>
                    <a:pt x="3001010" y="6168009"/>
                  </a:cubicBezTo>
                  <a:close/>
                  <a:moveTo>
                    <a:pt x="11189462" y="6168009"/>
                  </a:moveTo>
                  <a:cubicBezTo>
                    <a:pt x="11208258" y="6101207"/>
                    <a:pt x="11248771" y="6039993"/>
                    <a:pt x="11309223" y="5996051"/>
                  </a:cubicBezTo>
                  <a:cubicBezTo>
                    <a:pt x="11366246" y="5954776"/>
                    <a:pt x="11432032" y="5934964"/>
                    <a:pt x="11497310" y="5934964"/>
                  </a:cubicBezTo>
                  <a:cubicBezTo>
                    <a:pt x="11596243" y="5934964"/>
                    <a:pt x="11693778" y="5980684"/>
                    <a:pt x="11756517" y="6066790"/>
                  </a:cubicBezTo>
                  <a:cubicBezTo>
                    <a:pt x="11779376" y="6098286"/>
                    <a:pt x="11795633" y="6132576"/>
                    <a:pt x="11805538" y="6168009"/>
                  </a:cubicBezTo>
                  <a:close/>
                  <a:moveTo>
                    <a:pt x="0" y="6168009"/>
                  </a:moveTo>
                  <a:lnTo>
                    <a:pt x="0" y="6106033"/>
                  </a:lnTo>
                  <a:cubicBezTo>
                    <a:pt x="123444" y="5955792"/>
                    <a:pt x="308356" y="5870067"/>
                    <a:pt x="499999" y="5870067"/>
                  </a:cubicBezTo>
                  <a:cubicBezTo>
                    <a:pt x="587756" y="5870067"/>
                    <a:pt x="677037" y="5888101"/>
                    <a:pt x="762381" y="5926074"/>
                  </a:cubicBezTo>
                  <a:cubicBezTo>
                    <a:pt x="882396" y="5979541"/>
                    <a:pt x="978154" y="6065139"/>
                    <a:pt x="1043940" y="6168009"/>
                  </a:cubicBezTo>
                  <a:close/>
                  <a:moveTo>
                    <a:pt x="3454527" y="5729986"/>
                  </a:moveTo>
                  <a:cubicBezTo>
                    <a:pt x="3367024" y="5729986"/>
                    <a:pt x="3279648" y="5694172"/>
                    <a:pt x="3216275" y="5623941"/>
                  </a:cubicBezTo>
                  <a:cubicBezTo>
                    <a:pt x="3098038" y="5492496"/>
                    <a:pt x="3108706" y="5290185"/>
                    <a:pt x="3240151" y="5171567"/>
                  </a:cubicBezTo>
                  <a:cubicBezTo>
                    <a:pt x="3301365" y="5116703"/>
                    <a:pt x="3377946" y="5089525"/>
                    <a:pt x="3454273" y="5089525"/>
                  </a:cubicBezTo>
                  <a:cubicBezTo>
                    <a:pt x="3541776" y="5089525"/>
                    <a:pt x="3628898" y="5125212"/>
                    <a:pt x="3692017" y="5195443"/>
                  </a:cubicBezTo>
                  <a:cubicBezTo>
                    <a:pt x="3810254" y="5326888"/>
                    <a:pt x="3799586" y="5529199"/>
                    <a:pt x="3668141" y="5647817"/>
                  </a:cubicBezTo>
                  <a:cubicBezTo>
                    <a:pt x="3607181" y="5702808"/>
                    <a:pt x="3530727" y="5729986"/>
                    <a:pt x="3454527" y="5729986"/>
                  </a:cubicBezTo>
                  <a:close/>
                  <a:moveTo>
                    <a:pt x="10736199" y="5729986"/>
                  </a:moveTo>
                  <a:cubicBezTo>
                    <a:pt x="10659999" y="5729986"/>
                    <a:pt x="10583418" y="5702935"/>
                    <a:pt x="10522204" y="5647817"/>
                  </a:cubicBezTo>
                  <a:cubicBezTo>
                    <a:pt x="10390760" y="5529199"/>
                    <a:pt x="10380091" y="5326888"/>
                    <a:pt x="10498328" y="5195443"/>
                  </a:cubicBezTo>
                  <a:cubicBezTo>
                    <a:pt x="10561447" y="5125212"/>
                    <a:pt x="10648697" y="5089525"/>
                    <a:pt x="10736326" y="5089525"/>
                  </a:cubicBezTo>
                  <a:cubicBezTo>
                    <a:pt x="10812653" y="5089525"/>
                    <a:pt x="10889234" y="5116576"/>
                    <a:pt x="10950321" y="5171567"/>
                  </a:cubicBezTo>
                  <a:cubicBezTo>
                    <a:pt x="11081765" y="5290185"/>
                    <a:pt x="11092434" y="5492496"/>
                    <a:pt x="10974197" y="5623941"/>
                  </a:cubicBezTo>
                  <a:cubicBezTo>
                    <a:pt x="10910951" y="5694172"/>
                    <a:pt x="10823828" y="5729986"/>
                    <a:pt x="10736199" y="5729986"/>
                  </a:cubicBezTo>
                  <a:close/>
                  <a:moveTo>
                    <a:pt x="12936728" y="5856351"/>
                  </a:moveTo>
                  <a:cubicBezTo>
                    <a:pt x="12736703" y="5856351"/>
                    <a:pt x="12539599" y="5763895"/>
                    <a:pt x="12413235" y="5589778"/>
                  </a:cubicBezTo>
                  <a:cubicBezTo>
                    <a:pt x="12203177" y="5300853"/>
                    <a:pt x="12267312" y="4896739"/>
                    <a:pt x="12556237" y="4686681"/>
                  </a:cubicBezTo>
                  <a:cubicBezTo>
                    <a:pt x="12671044" y="4603242"/>
                    <a:pt x="12804014" y="4563110"/>
                    <a:pt x="12935840" y="4563110"/>
                  </a:cubicBezTo>
                  <a:cubicBezTo>
                    <a:pt x="13135738" y="4563110"/>
                    <a:pt x="13332842" y="4655566"/>
                    <a:pt x="13459333" y="4829683"/>
                  </a:cubicBezTo>
                  <a:cubicBezTo>
                    <a:pt x="13669392" y="5118608"/>
                    <a:pt x="13605256" y="5523230"/>
                    <a:pt x="13316331" y="5732780"/>
                  </a:cubicBezTo>
                  <a:cubicBezTo>
                    <a:pt x="13201523" y="5816219"/>
                    <a:pt x="13068554" y="5856351"/>
                    <a:pt x="12936728" y="5856351"/>
                  </a:cubicBezTo>
                  <a:close/>
                  <a:moveTo>
                    <a:pt x="1253490" y="5856224"/>
                  </a:moveTo>
                  <a:cubicBezTo>
                    <a:pt x="1121664" y="5856224"/>
                    <a:pt x="988695" y="5816092"/>
                    <a:pt x="873887" y="5732653"/>
                  </a:cubicBezTo>
                  <a:cubicBezTo>
                    <a:pt x="584962" y="5523103"/>
                    <a:pt x="520954" y="5118481"/>
                    <a:pt x="730885" y="4829556"/>
                  </a:cubicBezTo>
                  <a:cubicBezTo>
                    <a:pt x="857250" y="4655439"/>
                    <a:pt x="1054354" y="4562983"/>
                    <a:pt x="1254252" y="4562983"/>
                  </a:cubicBezTo>
                  <a:cubicBezTo>
                    <a:pt x="1386078" y="4562983"/>
                    <a:pt x="1519174" y="4603115"/>
                    <a:pt x="1633982" y="4686555"/>
                  </a:cubicBezTo>
                  <a:cubicBezTo>
                    <a:pt x="1922907" y="4896613"/>
                    <a:pt x="1986915" y="5300727"/>
                    <a:pt x="1776984" y="5589652"/>
                  </a:cubicBezTo>
                  <a:cubicBezTo>
                    <a:pt x="1650365" y="5763769"/>
                    <a:pt x="1453388" y="5856225"/>
                    <a:pt x="1253490" y="5856225"/>
                  </a:cubicBezTo>
                  <a:close/>
                  <a:moveTo>
                    <a:pt x="4375023" y="5061077"/>
                  </a:moveTo>
                  <a:cubicBezTo>
                    <a:pt x="4264279" y="5061077"/>
                    <a:pt x="4156710" y="5003673"/>
                    <a:pt x="4097401" y="4901184"/>
                  </a:cubicBezTo>
                  <a:cubicBezTo>
                    <a:pt x="4009009" y="4748022"/>
                    <a:pt x="4061460" y="4552569"/>
                    <a:pt x="4214622" y="4464304"/>
                  </a:cubicBezTo>
                  <a:cubicBezTo>
                    <a:pt x="4265041" y="4435221"/>
                    <a:pt x="4320159" y="4421251"/>
                    <a:pt x="4374515" y="4421251"/>
                  </a:cubicBezTo>
                  <a:cubicBezTo>
                    <a:pt x="4485005" y="4421251"/>
                    <a:pt x="4592447" y="4478528"/>
                    <a:pt x="4651756" y="4581144"/>
                  </a:cubicBezTo>
                  <a:cubicBezTo>
                    <a:pt x="4740148" y="4733925"/>
                    <a:pt x="4687697" y="4929886"/>
                    <a:pt x="4534789" y="5018278"/>
                  </a:cubicBezTo>
                  <a:cubicBezTo>
                    <a:pt x="4484370" y="5047361"/>
                    <a:pt x="4429379" y="5061204"/>
                    <a:pt x="4375023" y="5061204"/>
                  </a:cubicBezTo>
                  <a:close/>
                  <a:moveTo>
                    <a:pt x="9815703" y="5060950"/>
                  </a:moveTo>
                  <a:cubicBezTo>
                    <a:pt x="9761474" y="5060950"/>
                    <a:pt x="9706356" y="5047107"/>
                    <a:pt x="9656064" y="5018024"/>
                  </a:cubicBezTo>
                  <a:cubicBezTo>
                    <a:pt x="9502902" y="4929632"/>
                    <a:pt x="9450451" y="4733925"/>
                    <a:pt x="9538716" y="4581017"/>
                  </a:cubicBezTo>
                  <a:cubicBezTo>
                    <a:pt x="9597898" y="4478274"/>
                    <a:pt x="9705467" y="4420997"/>
                    <a:pt x="9816085" y="4420997"/>
                  </a:cubicBezTo>
                  <a:cubicBezTo>
                    <a:pt x="9870441" y="4420997"/>
                    <a:pt x="9925558" y="4434840"/>
                    <a:pt x="9976104" y="4463923"/>
                  </a:cubicBezTo>
                  <a:cubicBezTo>
                    <a:pt x="10129012" y="4552315"/>
                    <a:pt x="10181463" y="4747768"/>
                    <a:pt x="10093072" y="4901057"/>
                  </a:cubicBezTo>
                  <a:cubicBezTo>
                    <a:pt x="10033763" y="5003546"/>
                    <a:pt x="9926193" y="5060822"/>
                    <a:pt x="9815577" y="5060822"/>
                  </a:cubicBezTo>
                  <a:close/>
                  <a:moveTo>
                    <a:pt x="5414010" y="4598416"/>
                  </a:moveTo>
                  <a:cubicBezTo>
                    <a:pt x="5278882" y="4598416"/>
                    <a:pt x="5153152" y="4512310"/>
                    <a:pt x="5109210" y="4377309"/>
                  </a:cubicBezTo>
                  <a:cubicBezTo>
                    <a:pt x="5054600" y="4208780"/>
                    <a:pt x="5146802" y="4028313"/>
                    <a:pt x="5314823" y="3974084"/>
                  </a:cubicBezTo>
                  <a:cubicBezTo>
                    <a:pt x="5347716" y="3963416"/>
                    <a:pt x="5381117" y="3958336"/>
                    <a:pt x="5414010" y="3958336"/>
                  </a:cubicBezTo>
                  <a:cubicBezTo>
                    <a:pt x="5548884" y="3958336"/>
                    <a:pt x="5674233" y="4044188"/>
                    <a:pt x="5718175" y="4179316"/>
                  </a:cubicBezTo>
                  <a:cubicBezTo>
                    <a:pt x="5772785" y="4347972"/>
                    <a:pt x="5680583" y="4528058"/>
                    <a:pt x="5512943" y="4582668"/>
                  </a:cubicBezTo>
                  <a:cubicBezTo>
                    <a:pt x="5480050" y="4593336"/>
                    <a:pt x="5446776" y="4598416"/>
                    <a:pt x="5414010" y="4598416"/>
                  </a:cubicBezTo>
                  <a:close/>
                  <a:moveTo>
                    <a:pt x="8777224" y="4598289"/>
                  </a:moveTo>
                  <a:cubicBezTo>
                    <a:pt x="8744331" y="4598289"/>
                    <a:pt x="8710930" y="4593209"/>
                    <a:pt x="8677910" y="4582414"/>
                  </a:cubicBezTo>
                  <a:cubicBezTo>
                    <a:pt x="8509762" y="4528312"/>
                    <a:pt x="8417687" y="4347718"/>
                    <a:pt x="8472297" y="4179189"/>
                  </a:cubicBezTo>
                  <a:cubicBezTo>
                    <a:pt x="8516239" y="4044188"/>
                    <a:pt x="8641969" y="3958082"/>
                    <a:pt x="8777097" y="3958082"/>
                  </a:cubicBezTo>
                  <a:cubicBezTo>
                    <a:pt x="8809863" y="3958082"/>
                    <a:pt x="8843264" y="3963162"/>
                    <a:pt x="8876030" y="3973830"/>
                  </a:cubicBezTo>
                  <a:cubicBezTo>
                    <a:pt x="9043670" y="4028440"/>
                    <a:pt x="9135872" y="4208526"/>
                    <a:pt x="9081261" y="4377182"/>
                  </a:cubicBezTo>
                  <a:cubicBezTo>
                    <a:pt x="9037319" y="4512437"/>
                    <a:pt x="8912097" y="4598289"/>
                    <a:pt x="8777223" y="4598289"/>
                  </a:cubicBezTo>
                  <a:close/>
                  <a:moveTo>
                    <a:pt x="7664323" y="4361942"/>
                  </a:moveTo>
                  <a:cubicBezTo>
                    <a:pt x="7653274" y="4361942"/>
                    <a:pt x="7641971" y="4361307"/>
                    <a:pt x="7630795" y="4360164"/>
                  </a:cubicBezTo>
                  <a:cubicBezTo>
                    <a:pt x="7455026" y="4341749"/>
                    <a:pt x="7327392" y="4184269"/>
                    <a:pt x="7345807" y="4008628"/>
                  </a:cubicBezTo>
                  <a:cubicBezTo>
                    <a:pt x="7363333" y="3844163"/>
                    <a:pt x="7501889" y="3721735"/>
                    <a:pt x="7663942" y="3721735"/>
                  </a:cubicBezTo>
                  <a:cubicBezTo>
                    <a:pt x="7675118" y="3721735"/>
                    <a:pt x="7686421" y="3722370"/>
                    <a:pt x="7697723" y="3723513"/>
                  </a:cubicBezTo>
                  <a:cubicBezTo>
                    <a:pt x="7873618" y="3742182"/>
                    <a:pt x="8000745" y="3899662"/>
                    <a:pt x="7982457" y="4075049"/>
                  </a:cubicBezTo>
                  <a:cubicBezTo>
                    <a:pt x="7965185" y="4239641"/>
                    <a:pt x="7826247" y="4361942"/>
                    <a:pt x="7664322" y="4361942"/>
                  </a:cubicBezTo>
                  <a:close/>
                  <a:moveTo>
                    <a:pt x="6526530" y="4361942"/>
                  </a:moveTo>
                  <a:cubicBezTo>
                    <a:pt x="6364351" y="4361942"/>
                    <a:pt x="6225667" y="4239514"/>
                    <a:pt x="6208141" y="4075049"/>
                  </a:cubicBezTo>
                  <a:cubicBezTo>
                    <a:pt x="6189726" y="3899662"/>
                    <a:pt x="6317361" y="3742182"/>
                    <a:pt x="6493129" y="3723386"/>
                  </a:cubicBezTo>
                  <a:cubicBezTo>
                    <a:pt x="6504432" y="3722243"/>
                    <a:pt x="6515608" y="3721608"/>
                    <a:pt x="6526785" y="3721608"/>
                  </a:cubicBezTo>
                  <a:cubicBezTo>
                    <a:pt x="6688710" y="3721608"/>
                    <a:pt x="6827648" y="3843909"/>
                    <a:pt x="6844919" y="4008501"/>
                  </a:cubicBezTo>
                  <a:cubicBezTo>
                    <a:pt x="6863207" y="4184396"/>
                    <a:pt x="6736080" y="4341749"/>
                    <a:pt x="6560186" y="4360291"/>
                  </a:cubicBezTo>
                  <a:cubicBezTo>
                    <a:pt x="6548882" y="4361434"/>
                    <a:pt x="6537706" y="4362069"/>
                    <a:pt x="6526657" y="4362069"/>
                  </a:cubicBezTo>
                  <a:close/>
                  <a:moveTo>
                    <a:pt x="11926063" y="4734433"/>
                  </a:moveTo>
                  <a:cubicBezTo>
                    <a:pt x="11771885" y="4734433"/>
                    <a:pt x="11617199" y="4679696"/>
                    <a:pt x="11493628" y="4568444"/>
                  </a:cubicBezTo>
                  <a:cubicBezTo>
                    <a:pt x="11228579" y="4329557"/>
                    <a:pt x="11206862" y="3920617"/>
                    <a:pt x="11446257" y="3655568"/>
                  </a:cubicBezTo>
                  <a:cubicBezTo>
                    <a:pt x="11573765" y="3513709"/>
                    <a:pt x="11750041" y="3441446"/>
                    <a:pt x="11926952" y="3441446"/>
                  </a:cubicBezTo>
                  <a:cubicBezTo>
                    <a:pt x="12081003" y="3441446"/>
                    <a:pt x="12235562" y="3496183"/>
                    <a:pt x="12359132" y="3607435"/>
                  </a:cubicBezTo>
                  <a:cubicBezTo>
                    <a:pt x="12624563" y="3846576"/>
                    <a:pt x="12645899" y="4255389"/>
                    <a:pt x="12406885" y="4520819"/>
                  </a:cubicBezTo>
                  <a:cubicBezTo>
                    <a:pt x="12279250" y="4662423"/>
                    <a:pt x="12102974" y="4734559"/>
                    <a:pt x="11925936" y="4734559"/>
                  </a:cubicBezTo>
                  <a:close/>
                  <a:moveTo>
                    <a:pt x="2264665" y="4734433"/>
                  </a:moveTo>
                  <a:cubicBezTo>
                    <a:pt x="2087627" y="4734433"/>
                    <a:pt x="1911478" y="4662297"/>
                    <a:pt x="1783843" y="4520565"/>
                  </a:cubicBezTo>
                  <a:cubicBezTo>
                    <a:pt x="1544448" y="4255135"/>
                    <a:pt x="1566165" y="3846195"/>
                    <a:pt x="1831214" y="3607689"/>
                  </a:cubicBezTo>
                  <a:cubicBezTo>
                    <a:pt x="1954785" y="3496183"/>
                    <a:pt x="2109471" y="3441446"/>
                    <a:pt x="2263649" y="3441446"/>
                  </a:cubicBezTo>
                  <a:cubicBezTo>
                    <a:pt x="2440560" y="3441446"/>
                    <a:pt x="2616836" y="3513709"/>
                    <a:pt x="2744471" y="3655568"/>
                  </a:cubicBezTo>
                  <a:cubicBezTo>
                    <a:pt x="2983358" y="3920617"/>
                    <a:pt x="2962149" y="4329430"/>
                    <a:pt x="2696719" y="4568952"/>
                  </a:cubicBezTo>
                  <a:cubicBezTo>
                    <a:pt x="2573148" y="4679950"/>
                    <a:pt x="2418589" y="4734560"/>
                    <a:pt x="2264538" y="4734560"/>
                  </a:cubicBezTo>
                  <a:close/>
                  <a:moveTo>
                    <a:pt x="0" y="4626356"/>
                  </a:moveTo>
                  <a:lnTo>
                    <a:pt x="0" y="3243453"/>
                  </a:lnTo>
                  <a:cubicBezTo>
                    <a:pt x="254" y="3243707"/>
                    <a:pt x="635" y="3243834"/>
                    <a:pt x="889" y="3244088"/>
                  </a:cubicBezTo>
                  <a:cubicBezTo>
                    <a:pt x="382397" y="3521075"/>
                    <a:pt x="466979" y="4054983"/>
                    <a:pt x="189992" y="4436491"/>
                  </a:cubicBezTo>
                  <a:cubicBezTo>
                    <a:pt x="135509" y="4511421"/>
                    <a:pt x="71120" y="4574921"/>
                    <a:pt x="0" y="4626356"/>
                  </a:cubicBezTo>
                  <a:close/>
                  <a:moveTo>
                    <a:pt x="14691868" y="4788281"/>
                  </a:moveTo>
                  <a:cubicBezTo>
                    <a:pt x="14427834" y="4788281"/>
                    <a:pt x="14167611" y="4666361"/>
                    <a:pt x="14000606" y="4436618"/>
                  </a:cubicBezTo>
                  <a:cubicBezTo>
                    <a:pt x="13723493" y="4054983"/>
                    <a:pt x="13808073" y="3521075"/>
                    <a:pt x="14189709" y="3244215"/>
                  </a:cubicBezTo>
                  <a:cubicBezTo>
                    <a:pt x="14341221" y="3133979"/>
                    <a:pt x="14516734" y="3080893"/>
                    <a:pt x="14690723" y="3080893"/>
                  </a:cubicBezTo>
                  <a:cubicBezTo>
                    <a:pt x="14954503" y="3080893"/>
                    <a:pt x="15214726" y="3202940"/>
                    <a:pt x="15381477" y="3432810"/>
                  </a:cubicBezTo>
                  <a:cubicBezTo>
                    <a:pt x="15491205" y="3583940"/>
                    <a:pt x="15544290" y="3758946"/>
                    <a:pt x="15544671" y="3932555"/>
                  </a:cubicBezTo>
                  <a:lnTo>
                    <a:pt x="15544671" y="3932555"/>
                  </a:lnTo>
                  <a:lnTo>
                    <a:pt x="15544671" y="3936111"/>
                  </a:lnTo>
                  <a:lnTo>
                    <a:pt x="15544671" y="3936111"/>
                  </a:lnTo>
                  <a:cubicBezTo>
                    <a:pt x="15544163" y="4199382"/>
                    <a:pt x="15422243" y="4458843"/>
                    <a:pt x="15192882" y="4625213"/>
                  </a:cubicBezTo>
                  <a:cubicBezTo>
                    <a:pt x="15041245" y="4735322"/>
                    <a:pt x="14865730" y="4788281"/>
                    <a:pt x="14691613" y="4788281"/>
                  </a:cubicBezTo>
                  <a:close/>
                  <a:moveTo>
                    <a:pt x="10704957" y="3847465"/>
                  </a:moveTo>
                  <a:cubicBezTo>
                    <a:pt x="10595101" y="3847465"/>
                    <a:pt x="10483850" y="3819525"/>
                    <a:pt x="10381869" y="3760597"/>
                  </a:cubicBezTo>
                  <a:cubicBezTo>
                    <a:pt x="10072877" y="3582162"/>
                    <a:pt x="9967087" y="3186557"/>
                    <a:pt x="10145013" y="2877185"/>
                  </a:cubicBezTo>
                  <a:cubicBezTo>
                    <a:pt x="10265028" y="2669921"/>
                    <a:pt x="10482452" y="2554097"/>
                    <a:pt x="10705845" y="2554097"/>
                  </a:cubicBezTo>
                  <a:cubicBezTo>
                    <a:pt x="10815573" y="2554097"/>
                    <a:pt x="10926698" y="2582037"/>
                    <a:pt x="11028425" y="2640711"/>
                  </a:cubicBezTo>
                  <a:cubicBezTo>
                    <a:pt x="11337797" y="2819527"/>
                    <a:pt x="11443715" y="3214751"/>
                    <a:pt x="11265281" y="3524123"/>
                  </a:cubicBezTo>
                  <a:cubicBezTo>
                    <a:pt x="11145647" y="3731514"/>
                    <a:pt x="10928349" y="3847465"/>
                    <a:pt x="10704957" y="3847465"/>
                  </a:cubicBezTo>
                  <a:close/>
                  <a:moveTo>
                    <a:pt x="3485514" y="3847211"/>
                  </a:moveTo>
                  <a:cubicBezTo>
                    <a:pt x="3262249" y="3847211"/>
                    <a:pt x="3044824" y="3731260"/>
                    <a:pt x="2924936" y="3524123"/>
                  </a:cubicBezTo>
                  <a:cubicBezTo>
                    <a:pt x="2747009" y="3214751"/>
                    <a:pt x="2852800" y="2819146"/>
                    <a:pt x="3161791" y="2640330"/>
                  </a:cubicBezTo>
                  <a:cubicBezTo>
                    <a:pt x="3263645" y="2581656"/>
                    <a:pt x="3374770" y="2553716"/>
                    <a:pt x="3484498" y="2553716"/>
                  </a:cubicBezTo>
                  <a:cubicBezTo>
                    <a:pt x="3708018" y="2553716"/>
                    <a:pt x="3925442" y="2669667"/>
                    <a:pt x="4045203" y="2877185"/>
                  </a:cubicBezTo>
                  <a:cubicBezTo>
                    <a:pt x="4223638" y="3186557"/>
                    <a:pt x="4117720" y="3581781"/>
                    <a:pt x="3808348" y="3760216"/>
                  </a:cubicBezTo>
                  <a:cubicBezTo>
                    <a:pt x="3706494" y="3819144"/>
                    <a:pt x="3595242" y="3847211"/>
                    <a:pt x="3485514" y="3847211"/>
                  </a:cubicBezTo>
                  <a:close/>
                  <a:moveTo>
                    <a:pt x="9326372" y="3233293"/>
                  </a:moveTo>
                  <a:cubicBezTo>
                    <a:pt x="9260205" y="3233293"/>
                    <a:pt x="9192895" y="3223006"/>
                    <a:pt x="9126474" y="3201543"/>
                  </a:cubicBezTo>
                  <a:cubicBezTo>
                    <a:pt x="8786749" y="3091434"/>
                    <a:pt x="8601075" y="2726055"/>
                    <a:pt x="8711692" y="2386965"/>
                  </a:cubicBezTo>
                  <a:cubicBezTo>
                    <a:pt x="8800338" y="2113788"/>
                    <a:pt x="9054085" y="1939925"/>
                    <a:pt x="9326753" y="1939925"/>
                  </a:cubicBezTo>
                  <a:cubicBezTo>
                    <a:pt x="9392793" y="1939925"/>
                    <a:pt x="9459976" y="1950085"/>
                    <a:pt x="9526143" y="1971548"/>
                  </a:cubicBezTo>
                  <a:cubicBezTo>
                    <a:pt x="9865868" y="2082165"/>
                    <a:pt x="10051797" y="2446528"/>
                    <a:pt x="9941433" y="2786253"/>
                  </a:cubicBezTo>
                  <a:cubicBezTo>
                    <a:pt x="9852788" y="3059558"/>
                    <a:pt x="9599168" y="3233293"/>
                    <a:pt x="9326500" y="3233293"/>
                  </a:cubicBezTo>
                  <a:close/>
                  <a:moveTo>
                    <a:pt x="4863846" y="3233166"/>
                  </a:moveTo>
                  <a:cubicBezTo>
                    <a:pt x="4591431" y="3233166"/>
                    <a:pt x="4337939" y="3059430"/>
                    <a:pt x="4249420" y="2786507"/>
                  </a:cubicBezTo>
                  <a:cubicBezTo>
                    <a:pt x="4138930" y="2446782"/>
                    <a:pt x="4324477" y="2081784"/>
                    <a:pt x="4664202" y="1971294"/>
                  </a:cubicBezTo>
                  <a:cubicBezTo>
                    <a:pt x="4730369" y="1949958"/>
                    <a:pt x="4797552" y="1939671"/>
                    <a:pt x="4863592" y="1939671"/>
                  </a:cubicBezTo>
                  <a:cubicBezTo>
                    <a:pt x="5136515" y="1939671"/>
                    <a:pt x="5390388" y="2113407"/>
                    <a:pt x="5478907" y="2386838"/>
                  </a:cubicBezTo>
                  <a:cubicBezTo>
                    <a:pt x="5589397" y="2726182"/>
                    <a:pt x="5403342" y="3090926"/>
                    <a:pt x="5063617" y="3201162"/>
                  </a:cubicBezTo>
                  <a:cubicBezTo>
                    <a:pt x="4997323" y="3222752"/>
                    <a:pt x="4929886" y="3233039"/>
                    <a:pt x="4863719" y="3233039"/>
                  </a:cubicBezTo>
                  <a:close/>
                  <a:moveTo>
                    <a:pt x="7850251" y="2919857"/>
                  </a:moveTo>
                  <a:cubicBezTo>
                    <a:pt x="7827772" y="2919857"/>
                    <a:pt x="7805166" y="2918714"/>
                    <a:pt x="7782433" y="2916301"/>
                  </a:cubicBezTo>
                  <a:cubicBezTo>
                    <a:pt x="7427340" y="2878582"/>
                    <a:pt x="7169531" y="2560701"/>
                    <a:pt x="7207123" y="2205609"/>
                  </a:cubicBezTo>
                  <a:cubicBezTo>
                    <a:pt x="7241794" y="1873377"/>
                    <a:pt x="7522718" y="1626362"/>
                    <a:pt x="7849616" y="1626362"/>
                  </a:cubicBezTo>
                  <a:cubicBezTo>
                    <a:pt x="7872095" y="1626362"/>
                    <a:pt x="7894828" y="1627505"/>
                    <a:pt x="7917688" y="1629918"/>
                  </a:cubicBezTo>
                  <a:cubicBezTo>
                    <a:pt x="8272653" y="1667510"/>
                    <a:pt x="8530082" y="1985518"/>
                    <a:pt x="8492871" y="2340483"/>
                  </a:cubicBezTo>
                  <a:cubicBezTo>
                    <a:pt x="8458073" y="2672842"/>
                    <a:pt x="8177022" y="2919857"/>
                    <a:pt x="7850124" y="2919857"/>
                  </a:cubicBezTo>
                  <a:close/>
                  <a:moveTo>
                    <a:pt x="6340348" y="2919603"/>
                  </a:moveTo>
                  <a:cubicBezTo>
                    <a:pt x="6013450" y="2919603"/>
                    <a:pt x="5732399" y="2672588"/>
                    <a:pt x="5697728" y="2340356"/>
                  </a:cubicBezTo>
                  <a:cubicBezTo>
                    <a:pt x="5660136" y="1985264"/>
                    <a:pt x="5917946" y="1667383"/>
                    <a:pt x="6273165" y="1629791"/>
                  </a:cubicBezTo>
                  <a:cubicBezTo>
                    <a:pt x="6296025" y="1627378"/>
                    <a:pt x="6318758" y="1626235"/>
                    <a:pt x="6341237" y="1626235"/>
                  </a:cubicBezTo>
                  <a:cubicBezTo>
                    <a:pt x="6668008" y="1626235"/>
                    <a:pt x="6949059" y="1873250"/>
                    <a:pt x="6983857" y="2205482"/>
                  </a:cubicBezTo>
                  <a:cubicBezTo>
                    <a:pt x="7020940" y="2560574"/>
                    <a:pt x="6763638" y="2878455"/>
                    <a:pt x="6408547" y="2916047"/>
                  </a:cubicBezTo>
                  <a:cubicBezTo>
                    <a:pt x="6385687" y="2918460"/>
                    <a:pt x="6362954" y="2919603"/>
                    <a:pt x="6340475" y="2919603"/>
                  </a:cubicBezTo>
                  <a:close/>
                  <a:moveTo>
                    <a:pt x="812927" y="3329432"/>
                  </a:moveTo>
                  <a:cubicBezTo>
                    <a:pt x="579374" y="3329432"/>
                    <a:pt x="346710" y="3234182"/>
                    <a:pt x="178181" y="3046984"/>
                  </a:cubicBezTo>
                  <a:cubicBezTo>
                    <a:pt x="94996" y="2954528"/>
                    <a:pt x="35814" y="2848991"/>
                    <a:pt x="0" y="2737739"/>
                  </a:cubicBezTo>
                  <a:lnTo>
                    <a:pt x="0" y="2737739"/>
                  </a:lnTo>
                  <a:lnTo>
                    <a:pt x="0" y="2214245"/>
                  </a:lnTo>
                  <a:cubicBezTo>
                    <a:pt x="44577" y="2075434"/>
                    <a:pt x="125349" y="1946275"/>
                    <a:pt x="241427" y="1841754"/>
                  </a:cubicBezTo>
                  <a:cubicBezTo>
                    <a:pt x="404622" y="1694815"/>
                    <a:pt x="608838" y="1622425"/>
                    <a:pt x="812292" y="1622425"/>
                  </a:cubicBezTo>
                  <a:cubicBezTo>
                    <a:pt x="1045845" y="1622425"/>
                    <a:pt x="1278509" y="1717802"/>
                    <a:pt x="1447038" y="1905000"/>
                  </a:cubicBezTo>
                  <a:cubicBezTo>
                    <a:pt x="1762506" y="2255012"/>
                    <a:pt x="1734185" y="2794889"/>
                    <a:pt x="1383792" y="3110230"/>
                  </a:cubicBezTo>
                  <a:cubicBezTo>
                    <a:pt x="1220597" y="3257169"/>
                    <a:pt x="1016381" y="3329432"/>
                    <a:pt x="812800" y="3329432"/>
                  </a:cubicBezTo>
                  <a:close/>
                  <a:moveTo>
                    <a:pt x="13377545" y="3329559"/>
                  </a:moveTo>
                  <a:cubicBezTo>
                    <a:pt x="13174090" y="3329559"/>
                    <a:pt x="12970001" y="3257169"/>
                    <a:pt x="12806934" y="3110230"/>
                  </a:cubicBezTo>
                  <a:cubicBezTo>
                    <a:pt x="12456160" y="2794762"/>
                    <a:pt x="12428474" y="2255266"/>
                    <a:pt x="12743307" y="1905000"/>
                  </a:cubicBezTo>
                  <a:cubicBezTo>
                    <a:pt x="12912089" y="1717802"/>
                    <a:pt x="13144754" y="1622552"/>
                    <a:pt x="13378180" y="1622552"/>
                  </a:cubicBezTo>
                  <a:cubicBezTo>
                    <a:pt x="13581635" y="1622552"/>
                    <a:pt x="13785850" y="1694942"/>
                    <a:pt x="13948918" y="1841754"/>
                  </a:cubicBezTo>
                  <a:cubicBezTo>
                    <a:pt x="14299310" y="2157222"/>
                    <a:pt x="14327505" y="2697099"/>
                    <a:pt x="14012163" y="3046984"/>
                  </a:cubicBezTo>
                  <a:cubicBezTo>
                    <a:pt x="13843634" y="3234182"/>
                    <a:pt x="13610971" y="3329559"/>
                    <a:pt x="13377545" y="3329559"/>
                  </a:cubicBezTo>
                  <a:close/>
                  <a:moveTo>
                    <a:pt x="2401316" y="2175764"/>
                  </a:moveTo>
                  <a:cubicBezTo>
                    <a:pt x="2106422" y="2175764"/>
                    <a:pt x="1819402" y="2022602"/>
                    <a:pt x="1661541" y="1749044"/>
                  </a:cubicBezTo>
                  <a:cubicBezTo>
                    <a:pt x="1425829" y="1340612"/>
                    <a:pt x="1565910" y="818642"/>
                    <a:pt x="1973961" y="583057"/>
                  </a:cubicBezTo>
                  <a:cubicBezTo>
                    <a:pt x="2108454" y="505460"/>
                    <a:pt x="2255266" y="468630"/>
                    <a:pt x="2400173" y="468630"/>
                  </a:cubicBezTo>
                  <a:cubicBezTo>
                    <a:pt x="2695194" y="468630"/>
                    <a:pt x="2981960" y="621538"/>
                    <a:pt x="3139948" y="895477"/>
                  </a:cubicBezTo>
                  <a:cubicBezTo>
                    <a:pt x="3375533" y="1303528"/>
                    <a:pt x="3235960" y="1825879"/>
                    <a:pt x="2827528" y="2060956"/>
                  </a:cubicBezTo>
                  <a:cubicBezTo>
                    <a:pt x="2693162" y="2138680"/>
                    <a:pt x="2546350" y="2175637"/>
                    <a:pt x="2401443" y="2175637"/>
                  </a:cubicBezTo>
                  <a:close/>
                  <a:moveTo>
                    <a:pt x="11789410" y="2175764"/>
                  </a:moveTo>
                  <a:cubicBezTo>
                    <a:pt x="11644503" y="2175764"/>
                    <a:pt x="11497691" y="2138807"/>
                    <a:pt x="11363071" y="2061083"/>
                  </a:cubicBezTo>
                  <a:cubicBezTo>
                    <a:pt x="10955020" y="1826006"/>
                    <a:pt x="10814939" y="1303528"/>
                    <a:pt x="11050651" y="895604"/>
                  </a:cubicBezTo>
                  <a:cubicBezTo>
                    <a:pt x="11208639" y="621665"/>
                    <a:pt x="11495659" y="468630"/>
                    <a:pt x="11790553" y="468630"/>
                  </a:cubicBezTo>
                  <a:cubicBezTo>
                    <a:pt x="11935460" y="468630"/>
                    <a:pt x="12082145" y="505587"/>
                    <a:pt x="12216511" y="583184"/>
                  </a:cubicBezTo>
                  <a:cubicBezTo>
                    <a:pt x="12624943" y="818769"/>
                    <a:pt x="12764516" y="1340739"/>
                    <a:pt x="12528931" y="1749171"/>
                  </a:cubicBezTo>
                  <a:cubicBezTo>
                    <a:pt x="12370943" y="2022729"/>
                    <a:pt x="12084176" y="2175891"/>
                    <a:pt x="11789283" y="2175891"/>
                  </a:cubicBezTo>
                  <a:close/>
                  <a:moveTo>
                    <a:pt x="4194302" y="1377569"/>
                  </a:moveTo>
                  <a:cubicBezTo>
                    <a:pt x="3834257" y="1377569"/>
                    <a:pt x="3499231" y="1148461"/>
                    <a:pt x="3382010" y="787400"/>
                  </a:cubicBezTo>
                  <a:cubicBezTo>
                    <a:pt x="3291078" y="508127"/>
                    <a:pt x="3352292" y="216027"/>
                    <a:pt x="3519805" y="127"/>
                  </a:cubicBezTo>
                  <a:lnTo>
                    <a:pt x="4868164" y="127"/>
                  </a:lnTo>
                  <a:cubicBezTo>
                    <a:pt x="4927092" y="76073"/>
                    <a:pt x="4974082" y="163195"/>
                    <a:pt x="5005578" y="259969"/>
                  </a:cubicBezTo>
                  <a:cubicBezTo>
                    <a:pt x="5151501" y="708533"/>
                    <a:pt x="4906137" y="1189990"/>
                    <a:pt x="4457573" y="1335913"/>
                  </a:cubicBezTo>
                  <a:cubicBezTo>
                    <a:pt x="4370197" y="1364234"/>
                    <a:pt x="4281551" y="1377696"/>
                    <a:pt x="4194302" y="1377696"/>
                  </a:cubicBezTo>
                  <a:close/>
                  <a:moveTo>
                    <a:pt x="6112891" y="969264"/>
                  </a:moveTo>
                  <a:cubicBezTo>
                    <a:pt x="5681599" y="969264"/>
                    <a:pt x="5310886" y="643636"/>
                    <a:pt x="5264912" y="204978"/>
                  </a:cubicBezTo>
                  <a:cubicBezTo>
                    <a:pt x="5257546" y="135255"/>
                    <a:pt x="5258816" y="66675"/>
                    <a:pt x="5267833" y="127"/>
                  </a:cubicBezTo>
                  <a:lnTo>
                    <a:pt x="6959600" y="127"/>
                  </a:lnTo>
                  <a:cubicBezTo>
                    <a:pt x="6960743" y="8890"/>
                    <a:pt x="6961886" y="17653"/>
                    <a:pt x="6962775" y="26543"/>
                  </a:cubicBezTo>
                  <a:cubicBezTo>
                    <a:pt x="7011797" y="495554"/>
                    <a:pt x="6671691" y="915543"/>
                    <a:pt x="6203061" y="964565"/>
                  </a:cubicBezTo>
                  <a:cubicBezTo>
                    <a:pt x="6172835" y="967740"/>
                    <a:pt x="6142736" y="969264"/>
                    <a:pt x="6112891" y="969264"/>
                  </a:cubicBezTo>
                  <a:close/>
                  <a:moveTo>
                    <a:pt x="8077962" y="969391"/>
                  </a:moveTo>
                  <a:cubicBezTo>
                    <a:pt x="8048117" y="969391"/>
                    <a:pt x="8017891" y="967867"/>
                    <a:pt x="7987538" y="964565"/>
                  </a:cubicBezTo>
                  <a:cubicBezTo>
                    <a:pt x="7518908" y="915416"/>
                    <a:pt x="7178802" y="495554"/>
                    <a:pt x="7227824" y="26543"/>
                  </a:cubicBezTo>
                  <a:cubicBezTo>
                    <a:pt x="7228713" y="17653"/>
                    <a:pt x="7229856" y="8890"/>
                    <a:pt x="7230999" y="127"/>
                  </a:cubicBezTo>
                  <a:lnTo>
                    <a:pt x="8922766" y="127"/>
                  </a:lnTo>
                  <a:cubicBezTo>
                    <a:pt x="8931783" y="66548"/>
                    <a:pt x="8933053" y="135255"/>
                    <a:pt x="8925687" y="204851"/>
                  </a:cubicBezTo>
                  <a:cubicBezTo>
                    <a:pt x="8879713" y="643509"/>
                    <a:pt x="8509254" y="969391"/>
                    <a:pt x="8078089" y="969391"/>
                  </a:cubicBezTo>
                  <a:close/>
                  <a:moveTo>
                    <a:pt x="9996678" y="1377442"/>
                  </a:moveTo>
                  <a:cubicBezTo>
                    <a:pt x="9909175" y="1377442"/>
                    <a:pt x="9820275" y="1363853"/>
                    <a:pt x="9732518" y="1335405"/>
                  </a:cubicBezTo>
                  <a:cubicBezTo>
                    <a:pt x="9284336" y="1189482"/>
                    <a:pt x="9038972" y="708152"/>
                    <a:pt x="9185022" y="259969"/>
                  </a:cubicBezTo>
                  <a:cubicBezTo>
                    <a:pt x="9216390" y="163195"/>
                    <a:pt x="9263507" y="75946"/>
                    <a:pt x="9322563" y="0"/>
                  </a:cubicBezTo>
                  <a:lnTo>
                    <a:pt x="10671048" y="0"/>
                  </a:lnTo>
                  <a:cubicBezTo>
                    <a:pt x="10838307" y="215900"/>
                    <a:pt x="10899267" y="508000"/>
                    <a:pt x="10808589" y="787400"/>
                  </a:cubicBezTo>
                  <a:cubicBezTo>
                    <a:pt x="10691495" y="1148207"/>
                    <a:pt x="10356723" y="1377315"/>
                    <a:pt x="9996805" y="1377315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17B50048-7F3E-063E-4145-FC71FA75F3CD}"/>
              </a:ext>
            </a:extLst>
          </p:cNvPr>
          <p:cNvSpPr/>
          <p:nvPr userDrawn="1"/>
        </p:nvSpPr>
        <p:spPr>
          <a:xfrm>
            <a:off x="14405563" y="8533306"/>
            <a:ext cx="2576457" cy="495932"/>
          </a:xfrm>
          <a:custGeom>
            <a:avLst/>
            <a:gdLst/>
            <a:ahLst/>
            <a:cxnLst/>
            <a:rect l="l" t="t" r="r" b="b"/>
            <a:pathLst>
              <a:path w="2576457" h="495932">
                <a:moveTo>
                  <a:pt x="0" y="0"/>
                </a:moveTo>
                <a:lnTo>
                  <a:pt x="2576457" y="0"/>
                </a:lnTo>
                <a:lnTo>
                  <a:pt x="2576457" y="495932"/>
                </a:lnTo>
                <a:lnTo>
                  <a:pt x="0" y="49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5C560365-6919-2AD5-0486-E9C799F6EA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253298" y="7687098"/>
            <a:ext cx="2878478" cy="518587"/>
            <a:chOff x="0" y="0"/>
            <a:chExt cx="7575512" cy="136480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E25D919-1281-5A50-BE0E-299B40C6DEAD}"/>
                </a:ext>
              </a:extLst>
            </p:cNvPr>
            <p:cNvSpPr/>
            <p:nvPr/>
          </p:nvSpPr>
          <p:spPr>
            <a:xfrm>
              <a:off x="-2667" y="0"/>
              <a:ext cx="7578090" cy="1364869"/>
            </a:xfrm>
            <a:custGeom>
              <a:avLst/>
              <a:gdLst/>
              <a:ahLst/>
              <a:cxnLst/>
              <a:rect l="l" t="t" r="r" b="b"/>
              <a:pathLst>
                <a:path w="7578090" h="1364869">
                  <a:moveTo>
                    <a:pt x="3556" y="0"/>
                  </a:moveTo>
                  <a:lnTo>
                    <a:pt x="2667" y="201930"/>
                  </a:lnTo>
                  <a:cubicBezTo>
                    <a:pt x="0" y="827913"/>
                    <a:pt x="506984" y="1339342"/>
                    <a:pt x="1132967" y="1342009"/>
                  </a:cubicBezTo>
                  <a:lnTo>
                    <a:pt x="6448298" y="1364869"/>
                  </a:lnTo>
                  <a:cubicBezTo>
                    <a:pt x="6449949" y="1364869"/>
                    <a:pt x="6451600" y="1364869"/>
                    <a:pt x="6453251" y="1364869"/>
                  </a:cubicBezTo>
                  <a:cubicBezTo>
                    <a:pt x="7026656" y="1364869"/>
                    <a:pt x="7502906" y="937133"/>
                    <a:pt x="7578090" y="382905"/>
                  </a:cubicBezTo>
                  <a:lnTo>
                    <a:pt x="7578090" y="0"/>
                  </a:lnTo>
                  <a:close/>
                </a:path>
              </a:pathLst>
            </a:custGeom>
            <a:blipFill>
              <a:blip r:embed="rId5"/>
              <a:stretch>
                <a:fillRect r="-1" b="-57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B417E8FB-9C70-6962-BE41-CFF9AB2ACEB6}"/>
              </a:ext>
            </a:extLst>
          </p:cNvPr>
          <p:cNvGrpSpPr/>
          <p:nvPr userDrawn="1"/>
        </p:nvGrpSpPr>
        <p:grpSpPr>
          <a:xfrm>
            <a:off x="14253298" y="2195290"/>
            <a:ext cx="2896041" cy="857692"/>
            <a:chOff x="0" y="0"/>
            <a:chExt cx="762743" cy="225894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99994ED-1CE4-B2BE-D9A6-38DCF5B97784}"/>
                </a:ext>
              </a:extLst>
            </p:cNvPr>
            <p:cNvSpPr/>
            <p:nvPr/>
          </p:nvSpPr>
          <p:spPr>
            <a:xfrm>
              <a:off x="0" y="0"/>
              <a:ext cx="762743" cy="225894"/>
            </a:xfrm>
            <a:custGeom>
              <a:avLst/>
              <a:gdLst/>
              <a:ahLst/>
              <a:cxnLst/>
              <a:rect l="l" t="t" r="r" b="b"/>
              <a:pathLst>
                <a:path w="762743" h="225894">
                  <a:moveTo>
                    <a:pt x="559543" y="0"/>
                  </a:moveTo>
                  <a:cubicBezTo>
                    <a:pt x="671768" y="0"/>
                    <a:pt x="762743" y="50568"/>
                    <a:pt x="762743" y="112947"/>
                  </a:cubicBezTo>
                  <a:cubicBezTo>
                    <a:pt x="762743" y="175326"/>
                    <a:pt x="671768" y="225894"/>
                    <a:pt x="559543" y="225894"/>
                  </a:cubicBezTo>
                  <a:lnTo>
                    <a:pt x="203200" y="225894"/>
                  </a:lnTo>
                  <a:cubicBezTo>
                    <a:pt x="90976" y="225894"/>
                    <a:pt x="0" y="175326"/>
                    <a:pt x="0" y="112947"/>
                  </a:cubicBezTo>
                  <a:cubicBezTo>
                    <a:pt x="0" y="5056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239843D7-6C0E-19C6-CF3E-74ECF702CD32}"/>
                </a:ext>
              </a:extLst>
            </p:cNvPr>
            <p:cNvSpPr txBox="1"/>
            <p:nvPr/>
          </p:nvSpPr>
          <p:spPr>
            <a:xfrm>
              <a:off x="0" y="-47625"/>
              <a:ext cx="762743" cy="273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3">
            <a:extLst>
              <a:ext uri="{FF2B5EF4-FFF2-40B4-BE49-F238E27FC236}">
                <a16:creationId xmlns:a16="http://schemas.microsoft.com/office/drawing/2014/main" id="{CC08168E-56BE-D665-5E57-6E8BF4085A92}"/>
              </a:ext>
            </a:extLst>
          </p:cNvPr>
          <p:cNvSpPr/>
          <p:nvPr userDrawn="1"/>
        </p:nvSpPr>
        <p:spPr>
          <a:xfrm>
            <a:off x="14272348" y="2407780"/>
            <a:ext cx="2790235" cy="5310789"/>
          </a:xfrm>
          <a:custGeom>
            <a:avLst/>
            <a:gdLst/>
            <a:ahLst/>
            <a:cxnLst/>
            <a:rect l="l" t="t" r="r" b="b"/>
            <a:pathLst>
              <a:path w="2790235" h="5310789">
                <a:moveTo>
                  <a:pt x="0" y="0"/>
                </a:moveTo>
                <a:lnTo>
                  <a:pt x="2790236" y="0"/>
                </a:lnTo>
                <a:lnTo>
                  <a:pt x="2790236" y="5310789"/>
                </a:lnTo>
                <a:lnTo>
                  <a:pt x="0" y="53107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669" r="-2649" b="-363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1D357EA9-2DF9-2B5F-2DDD-494CDE1B02A3}"/>
              </a:ext>
            </a:extLst>
          </p:cNvPr>
          <p:cNvSpPr/>
          <p:nvPr userDrawn="1"/>
        </p:nvSpPr>
        <p:spPr>
          <a:xfrm>
            <a:off x="14135811" y="2147452"/>
            <a:ext cx="3094489" cy="6221933"/>
          </a:xfrm>
          <a:custGeom>
            <a:avLst/>
            <a:gdLst/>
            <a:ahLst/>
            <a:cxnLst/>
            <a:rect l="l" t="t" r="r" b="b"/>
            <a:pathLst>
              <a:path w="3094489" h="6221933">
                <a:moveTo>
                  <a:pt x="0" y="0"/>
                </a:moveTo>
                <a:lnTo>
                  <a:pt x="3094489" y="0"/>
                </a:lnTo>
                <a:lnTo>
                  <a:pt x="3094489" y="6221933"/>
                </a:lnTo>
                <a:lnTo>
                  <a:pt x="0" y="62219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83CBE389-A1FE-E000-4AC7-F7719235F52D}"/>
              </a:ext>
            </a:extLst>
          </p:cNvPr>
          <p:cNvSpPr/>
          <p:nvPr userDrawn="1"/>
        </p:nvSpPr>
        <p:spPr>
          <a:xfrm>
            <a:off x="13995963" y="553491"/>
            <a:ext cx="3343007" cy="1114336"/>
          </a:xfrm>
          <a:custGeom>
            <a:avLst/>
            <a:gdLst/>
            <a:ahLst/>
            <a:cxnLst/>
            <a:rect l="l" t="t" r="r" b="b"/>
            <a:pathLst>
              <a:path w="3343007" h="1114336">
                <a:moveTo>
                  <a:pt x="0" y="0"/>
                </a:moveTo>
                <a:lnTo>
                  <a:pt x="3343006" y="0"/>
                </a:lnTo>
                <a:lnTo>
                  <a:pt x="3343006" y="1114335"/>
                </a:lnTo>
                <a:lnTo>
                  <a:pt x="0" y="11143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9B29283B-3378-8BCF-BD89-C3ED65565C84}"/>
              </a:ext>
            </a:extLst>
          </p:cNvPr>
          <p:cNvSpPr txBox="1"/>
          <p:nvPr userDrawn="1"/>
        </p:nvSpPr>
        <p:spPr>
          <a:xfrm>
            <a:off x="844979" y="420141"/>
            <a:ext cx="12794821" cy="1022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78"/>
              </a:lnSpc>
              <a:spcBef>
                <a:spcPct val="0"/>
              </a:spcBef>
            </a:pPr>
            <a:r>
              <a:rPr lang="en-US" sz="5000" b="1" i="0" spc="18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Urgent Care saves time and money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DADA8AF0-3C39-986C-1323-4F2E19D403B4}"/>
              </a:ext>
            </a:extLst>
          </p:cNvPr>
          <p:cNvSpPr txBox="1"/>
          <p:nvPr userDrawn="1"/>
        </p:nvSpPr>
        <p:spPr>
          <a:xfrm>
            <a:off x="844979" y="2360155"/>
            <a:ext cx="10843202" cy="288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4"/>
              </a:lnSpc>
            </a:pPr>
            <a:r>
              <a:rPr lang="en-US" sz="3000" spc="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have a minor illness or injury that can’t wait until tomorrow, head to </a:t>
            </a:r>
            <a:r>
              <a:rPr lang="en-US" sz="3000" b="1" i="0" spc="29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Urgent Care </a:t>
            </a:r>
            <a:r>
              <a:rPr lang="en-US" sz="3000" spc="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the Emergency Room. You’ll find </a:t>
            </a:r>
            <a:r>
              <a:rPr lang="en-US" sz="3000" b="1" i="0" spc="29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immediate access </a:t>
            </a:r>
            <a:r>
              <a:rPr lang="en-US" sz="3000" spc="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000" b="1" i="0" spc="29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quality care </a:t>
            </a:r>
          </a:p>
          <a:p>
            <a:pPr>
              <a:lnSpc>
                <a:spcPts val="4624"/>
              </a:lnSpc>
            </a:pPr>
            <a:r>
              <a:rPr lang="en-US" sz="3000" spc="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may even </a:t>
            </a:r>
            <a:r>
              <a:rPr lang="en-US" sz="3000" b="1" i="0" spc="29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cost you less</a:t>
            </a:r>
            <a:r>
              <a:rPr lang="en-US" sz="3000" spc="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lnSpc>
                <a:spcPts val="4624"/>
              </a:lnSpc>
            </a:pPr>
            <a:endParaRPr lang="en-US" sz="3000" spc="2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600A02-75E0-8FD4-8C34-954AC31CEA0A}"/>
              </a:ext>
            </a:extLst>
          </p:cNvPr>
          <p:cNvSpPr txBox="1"/>
          <p:nvPr userDrawn="1"/>
        </p:nvSpPr>
        <p:spPr>
          <a:xfrm>
            <a:off x="844979" y="5380512"/>
            <a:ext cx="11423221" cy="1596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49"/>
              </a:lnSpc>
              <a:spcBef>
                <a:spcPct val="0"/>
              </a:spcBef>
            </a:pPr>
            <a:r>
              <a:rPr lang="en-US" sz="2800" b="1" i="0" spc="33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 search for care options in </a:t>
            </a:r>
            <a:r>
              <a:rPr lang="en-US" sz="2800" b="1" i="0" spc="33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Castlight</a:t>
            </a:r>
            <a:r>
              <a:rPr lang="en-US" sz="2800" b="1" i="0" spc="33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</a:p>
          <a:p>
            <a:pPr algn="l">
              <a:lnSpc>
                <a:spcPts val="4249"/>
              </a:lnSpc>
              <a:spcBef>
                <a:spcPct val="0"/>
              </a:spcBef>
            </a:pPr>
            <a:r>
              <a:rPr lang="en-US" sz="2800" b="1" i="0" spc="33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scan the QR code below. </a:t>
            </a:r>
          </a:p>
          <a:p>
            <a:pPr algn="l">
              <a:lnSpc>
                <a:spcPts val="4249"/>
              </a:lnSpc>
              <a:spcBef>
                <a:spcPct val="0"/>
              </a:spcBef>
            </a:pPr>
            <a:endParaRPr lang="en-US" sz="2800" b="1" i="0" spc="33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399191" y="7216238"/>
            <a:ext cx="7489618" cy="1813000"/>
            <a:chOff x="0" y="0"/>
            <a:chExt cx="3138092" cy="7596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8092" cy="759633"/>
            </a:xfrm>
            <a:custGeom>
              <a:avLst/>
              <a:gdLst/>
              <a:ahLst/>
              <a:cxnLst/>
              <a:rect l="l" t="t" r="r" b="b"/>
              <a:pathLst>
                <a:path w="3138092" h="759633">
                  <a:moveTo>
                    <a:pt x="3013632" y="759633"/>
                  </a:moveTo>
                  <a:lnTo>
                    <a:pt x="124460" y="759633"/>
                  </a:lnTo>
                  <a:cubicBezTo>
                    <a:pt x="55880" y="759633"/>
                    <a:pt x="0" y="703753"/>
                    <a:pt x="0" y="6351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3632" y="0"/>
                  </a:lnTo>
                  <a:cubicBezTo>
                    <a:pt x="3082212" y="0"/>
                    <a:pt x="3138092" y="55880"/>
                    <a:pt x="3138092" y="124460"/>
                  </a:cubicBezTo>
                  <a:lnTo>
                    <a:pt x="3138092" y="635173"/>
                  </a:lnTo>
                  <a:cubicBezTo>
                    <a:pt x="3138092" y="703753"/>
                    <a:pt x="3082212" y="759633"/>
                    <a:pt x="3013632" y="75963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56331" y="6732345"/>
            <a:ext cx="2780785" cy="2780785"/>
          </a:xfrm>
          <a:custGeom>
            <a:avLst/>
            <a:gdLst/>
            <a:ahLst/>
            <a:cxnLst/>
            <a:rect l="l" t="t" r="r" b="b"/>
            <a:pathLst>
              <a:path w="2780785" h="2780785">
                <a:moveTo>
                  <a:pt x="0" y="0"/>
                </a:moveTo>
                <a:lnTo>
                  <a:pt x="2780785" y="0"/>
                </a:lnTo>
                <a:lnTo>
                  <a:pt x="2780785" y="2780785"/>
                </a:lnTo>
                <a:lnTo>
                  <a:pt x="0" y="2780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5541456" y="7496604"/>
            <a:ext cx="7205089" cy="130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4"/>
              </a:lnSpc>
              <a:spcBef>
                <a:spcPct val="0"/>
              </a:spcBef>
            </a:pPr>
            <a:r>
              <a:rPr lang="en-US" sz="2499" spc="24" dirty="0">
                <a:solidFill>
                  <a:srgbClr val="292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registered yet for </a:t>
            </a:r>
            <a:r>
              <a:rPr lang="en-US" sz="2499" b="1" spc="24" dirty="0" err="1">
                <a:solidFill>
                  <a:srgbClr val="2926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Castlight</a:t>
            </a:r>
            <a:r>
              <a:rPr lang="en-US" sz="2499" spc="24" dirty="0">
                <a:solidFill>
                  <a:srgbClr val="292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It’s easy.</a:t>
            </a:r>
          </a:p>
          <a:p>
            <a:pPr algn="ctr">
              <a:lnSpc>
                <a:spcPts val="3524"/>
              </a:lnSpc>
              <a:spcBef>
                <a:spcPct val="0"/>
              </a:spcBef>
            </a:pPr>
            <a:r>
              <a:rPr lang="en-US" sz="2499" spc="24" dirty="0">
                <a:solidFill>
                  <a:srgbClr val="292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or download the </a:t>
            </a:r>
            <a:r>
              <a:rPr lang="en-US" sz="2499" b="1" spc="24" dirty="0" err="1">
                <a:solidFill>
                  <a:srgbClr val="2926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Castlight</a:t>
            </a:r>
            <a:r>
              <a:rPr lang="en-US" sz="2499" spc="24" dirty="0">
                <a:solidFill>
                  <a:srgbClr val="292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 from the App Store or Google Play.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Castlight Urgent Care vs ER DS</dc:title>
  <cp:lastModifiedBy>Dori Shields</cp:lastModifiedBy>
  <cp:revision>3</cp:revision>
  <dcterms:created xsi:type="dcterms:W3CDTF">2006-08-16T00:00:00Z</dcterms:created>
  <dcterms:modified xsi:type="dcterms:W3CDTF">2023-12-19T15:47:22Z</dcterms:modified>
  <dc:identifier>DAFISGNqyNI</dc:identifier>
</cp:coreProperties>
</file>