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4"/>
    <p:restoredTop sz="96325"/>
  </p:normalViewPr>
  <p:slideViewPr>
    <p:cSldViewPr snapToGrid="0">
      <p:cViewPr varScale="1">
        <p:scale>
          <a:sx n="236" d="100"/>
          <a:sy n="236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rms outstretched in the air&#10;&#10;Description automatically generated">
            <a:extLst>
              <a:ext uri="{FF2B5EF4-FFF2-40B4-BE49-F238E27FC236}">
                <a16:creationId xmlns:a16="http://schemas.microsoft.com/office/drawing/2014/main" id="{02F2D695-4EC7-7A1A-FCC2-424D34E41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2" y="0"/>
            <a:ext cx="9140428" cy="51455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BB9F6A-5F89-2C1D-99AC-D25B34A78D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669" y="4452573"/>
            <a:ext cx="1327683" cy="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55D7D-39DF-A854-D776-F42FB301C11F}"/>
              </a:ext>
            </a:extLst>
          </p:cNvPr>
          <p:cNvSpPr txBox="1"/>
          <p:nvPr/>
        </p:nvSpPr>
        <p:spPr>
          <a:xfrm>
            <a:off x="6465851" y="4497429"/>
            <a:ext cx="261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spc="0" dirty="0">
                <a:solidFill>
                  <a:schemeClr val="bg1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1377F-E9F8-C93F-9334-E80954A3CB35}"/>
              </a:ext>
            </a:extLst>
          </p:cNvPr>
          <p:cNvSpPr txBox="1"/>
          <p:nvPr/>
        </p:nvSpPr>
        <p:spPr>
          <a:xfrm>
            <a:off x="437936" y="522626"/>
            <a:ext cx="3343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</p:spTree>
    <p:extLst>
      <p:ext uri="{BB962C8B-B14F-4D97-AF65-F5344CB8AC3E}">
        <p14:creationId xmlns:p14="http://schemas.microsoft.com/office/powerpoint/2010/main" val="84068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5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</vt:lpstr>
      <vt:lpstr>Lato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7</cp:revision>
  <dcterms:created xsi:type="dcterms:W3CDTF">2023-12-04T19:53:40Z</dcterms:created>
  <dcterms:modified xsi:type="dcterms:W3CDTF">2023-12-14T15:32:39Z</dcterms:modified>
</cp:coreProperties>
</file>