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339" r:id="rId4"/>
  </p:sldMasterIdLst>
  <p:notesMasterIdLst>
    <p:notesMasterId r:id="rId15"/>
  </p:notesMasterIdLst>
  <p:handoutMasterIdLst>
    <p:handoutMasterId r:id="rId16"/>
  </p:handoutMasterIdLst>
  <p:sldIdLst>
    <p:sldId id="660" r:id="rId5"/>
    <p:sldId id="666" r:id="rId6"/>
    <p:sldId id="665" r:id="rId7"/>
    <p:sldId id="664" r:id="rId8"/>
    <p:sldId id="670" r:id="rId9"/>
    <p:sldId id="631" r:id="rId10"/>
    <p:sldId id="668" r:id="rId11"/>
    <p:sldId id="669" r:id="rId12"/>
    <p:sldId id="663" r:id="rId13"/>
    <p:sldId id="60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  <p15:guide id="4" pos="258" userDrawn="1">
          <p15:clr>
            <a:srgbClr val="A4A3A4"/>
          </p15:clr>
        </p15:guide>
        <p15:guide id="5" pos="5542" userDrawn="1">
          <p15:clr>
            <a:srgbClr val="A4A3A4"/>
          </p15:clr>
        </p15:guide>
        <p15:guide id="6" orient="horz" pos="2801" userDrawn="1">
          <p15:clr>
            <a:srgbClr val="A4A3A4"/>
          </p15:clr>
        </p15:guide>
        <p15:guide id="7" orient="horz" pos="1350" userDrawn="1">
          <p15:clr>
            <a:srgbClr val="A4A3A4"/>
          </p15:clr>
        </p15:guide>
        <p15:guide id="8" pos="2931" userDrawn="1">
          <p15:clr>
            <a:srgbClr val="A4A3A4"/>
          </p15:clr>
        </p15:guide>
        <p15:guide id="9" pos="333" userDrawn="1">
          <p15:clr>
            <a:srgbClr val="A4A3A4"/>
          </p15:clr>
        </p15:guide>
        <p15:guide id="10" orient="horz" pos="1363" userDrawn="1">
          <p15:clr>
            <a:srgbClr val="A4A3A4"/>
          </p15:clr>
        </p15:guide>
        <p15:guide id="11" orient="horz" pos="577" userDrawn="1">
          <p15:clr>
            <a:srgbClr val="A4A3A4"/>
          </p15:clr>
        </p15:guide>
        <p15:guide id="12" orient="horz" pos="1405" userDrawn="1">
          <p15:clr>
            <a:srgbClr val="A4A3A4"/>
          </p15:clr>
        </p15:guide>
        <p15:guide id="13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000000"/>
    <a:srgbClr val="B52875"/>
    <a:srgbClr val="D6D6D6"/>
    <a:srgbClr val="6E1EBE"/>
    <a:srgbClr val="FFFFFF"/>
    <a:srgbClr val="009ADD"/>
    <a:srgbClr val="999EBA"/>
    <a:srgbClr val="2A27D8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E6D09-925E-0099-49B9-F8370BBF0CAA}" v="4" dt="2022-10-31T20:20:31.033"/>
    <p1510:client id="{CB198F18-0B44-23C2-E7AC-4AB81469B109}" v="4" dt="2022-10-24T20:35:04.141"/>
    <p1510:client id="{D478D2A7-2A00-C1B8-386B-F937B73146AA}" v="11" dt="2022-10-28T17:32:56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1" autoAdjust="0"/>
    <p:restoredTop sz="95652" autoAdjust="0"/>
  </p:normalViewPr>
  <p:slideViewPr>
    <p:cSldViewPr snapToGrid="0" snapToObjects="1">
      <p:cViewPr varScale="1">
        <p:scale>
          <a:sx n="80" d="100"/>
          <a:sy n="80" d="100"/>
        </p:scale>
        <p:origin x="828" y="44"/>
      </p:cViewPr>
      <p:guideLst>
        <p:guide orient="horz" pos="1602"/>
        <p:guide pos="2880"/>
        <p:guide orient="horz" pos="1296"/>
        <p:guide pos="258"/>
        <p:guide pos="5542"/>
        <p:guide orient="horz" pos="2801"/>
        <p:guide orient="horz" pos="1350"/>
        <p:guide pos="2931"/>
        <p:guide pos="333"/>
        <p:guide orient="horz" pos="1363"/>
        <p:guide orient="horz" pos="577"/>
        <p:guide orient="horz" pos="1405"/>
        <p:guide orient="horz" pos="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356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80E3-0414-8348-9FCE-CFEC13740B8E}" type="datetimeFigureOut">
              <a:rPr lang="en-US" smtClean="0">
                <a:latin typeface="Lato" panose="020F0502020204030203" pitchFamily="34" charset="0"/>
              </a:rPr>
              <a:t>10/31/2022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6BDED-11A6-9542-AC79-5D3CBADFA272}" type="slidenum">
              <a:rPr lang="en-US" smtClean="0">
                <a:latin typeface="Lato" panose="020F0502020204030203" pitchFamily="34" charset="0"/>
              </a:rPr>
              <a:t>‹#›</a:t>
            </a:fld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30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5:29.6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74 126 24575,'8'0'0,"-1"0"0,2 0 0,-3 0 0,0 0 0,0 0 0,0 0 0,0 0 0,0 0 0,0 0 0,0 0 0,0 0 0,0 0 0,-1 0 0,1 0 0,0 0 0,0 0 0,-1 0 0,1 0 0,0 0 0,-2 3 0,1-3 0,-4 6 0,4-6 0,-2 3 0,4-3 0,-1 0 0,0 0 0,0 0 0,0 0 0,0 0 0,0 0 0,0 0 0,0 0 0,0 0 0,0 0 0,0 0 0,0 0 0,0 0 0,0 0 0,0 0 0,0 0 0,0 0 0,0 0 0,0 0 0,0 0 0,0 0 0,0 0 0,0 0 0,0 0 0,0 0 0,0 0 0,0 0 0,0 0 0,0 0 0,0 0 0,0-3 0,-1 3 0,1-3 0,0 3 0,0 0 0,0 0 0,0 0 0,0 0 0,0 0 0,0 0 0,0 0 0,0 0 0,-1 0 0,1 0 0,0 0 0,0 0 0,0 0 0,-1 0 0,1 0 0,-3 3 0,3-3 0,-3 3 0,1 0 0,-2 0 0,-2 3 0,0 0 0,0 0 0,0 0 0,0 0 0,0 0 0,0 0 0,0 0 0,-2 0 0,-2-3 0,-2 0 0,0-3 0,0 0 0,-1 0 0,1 0 0,0 0 0,0 0 0,0 0 0,0 0 0,-1 0 0,1 0 0,-1 0 0,0 0 0,1 0 0,0 0 0,0 0 0,-1 0 0,1 0 0,-1 0 0,1-3 0,-1 2 0,1-5 0,0 5 0,0-4 0,-1 4 0,1-5 0,-1 5 0,1-1 0,0-1 0,-1 2 0,1-2 0,0 3 0,0 0 0,0 0 0,0 0 0,0 0 0,0 0 0,0 0 0,0 0 0,0 0 0,0 0 0,0 0 0,0 0 0,0 0 0,0 0 0,0 0 0,0 0 0,0 0 0,1 0 0,-1 0 0,0 0 0,3-3 0,-3 3 0,3-3 0,-1 0 0,-1 3 0,2-3 0,-1 0 0,-1 3 0,4-6 0,-4 6 0,4-6 0,-4 5 0,1-4 0,-2 4 0,1-2 0,-1 3 0,0 0 0,0 0 0,0 0 0,0 0 0,0 0 0,0 0 0,0 0 0,0 0 0,0 0 0,0 0 0,0 0 0,0 0 0,0 0 0,0 0 0,0 0 0,0 0 0,0 0 0,0 0 0,0 0 0,0 0 0,0 0 0,0 0 0,0 0 0,2 3 0,2 0 0,2 3 0,0 0 0,0 0 0,2-3 0,-1 2 0,2-1 0,-1-1 0,-1 3 0,4-6 0,-4 6 0,4-5 0,-1 2 0,-1-1 0,2-1 0,-4 4 0,4-4 0,-2 1 0,3-2 0,0 0 0,0 0 0,0 0 0,0 0 0,0 0 0,0 0 0,1 0 0,-1 0 0,1 0 0,-1 0 0,0 0 0,1 0 0,-1 0 0,0 0 0,0 0 0,1 0 0,-1 0 0,0 0 0,1 0 0,-1 0 0,0 0 0,0 0 0,0 0 0,0 0 0,0 0 0,-3-2 0,2 1 0,-1-2 0,2 1 0,0 1 0,0-2 0,0 1 0,-1 1 0,1-2 0,-2 1 0,1 1 0,-2-2 0,1 1 0,1 1 0,-2-2 0,3 3 0,0 0 0,0 0 0,0 0 0,0 0 0,0 0 0,-1 0 0,-1-2 0,1 1 0,-2-2 0,3 3 0,0 0 0,0 0 0,0 0 0,0 0 0,-3-3 0,3 3 0,-6-6 0,6 5 0,-3-1 0,0-1 0,2 2 0,-4-5 0,2 3 0,-1-3 0,-1 0 0,4 2 0,-4-1 0,4 4 0,-4-4 0,5 4 0,-6-4 0,3 2 0,0-1 0,-3-1 0,3 1 0,0 1 0,-3-3 0,6 6 0,-6-6 0,6 3 0,-6-3 0,6 3 0,-6-3 0,6 3 0,-6-3 0,3 0 0,0 3 0,0-3 0,0 3 0,3-3 0,-6 0 0,3 0 0,0 3 0,-3-2 0,1 4 0,-5-1 0,-2 2 0,0 0 0,0 0 0,0 0 0,0 0 0,0 0 0,0 0 0,3 2 0,-3-1 0,3 2 0,-3-3 0,0 0 0,0 0 0,0 0 0,-1 0 0,1 0 0,0 0 0,-1 0 0,1 0 0,0 0 0,0 0 0,-1 0 0,1 0 0,0 0 0,0 0 0,0 0 0,0 0 0,-1 0 0,1 0 0,-1 0 0,1 0 0,0 0 0,5 0 0,4 0 0,4 0 0,2 0 0,-3 0 0,1 0 0,-1 0 0,0 0 0,0 0 0,-3 2 0,0 2 0,-3 2 0,0 0 0,0 0 0,2 0 0,2-2 0,2-2 0,0-2 0,0 0 0,1 0 0,-1 0 0,0 0 0,0 0 0,1 3 0,-1 0 0,-2 4 0,-2-1 0,-2 0 0,0 0 0,0 0 0,0 0 0,0 0 0,0 0 0,0 1 0,0-1 0,0 0 0,0 0 0,0 0 0,0 0 0,0 0 0,0 0 0,0 0 0,0 0 0,-3 0 0,0-3 0,-4 3 0,1-3 0,0 0 0,0 3 0,0-3 0,3 3 0,0-8 0,6-2 0,1-10 0,0 4 0,2-4 0,-5 7 0,5-2 0,-3 2 0,3 4 0,-3 2 0,0 5 0,-6 2 0,0 0 0,0 0 0,0 0 0,0-2 0,3 1 0,-3-1 0,3-4 0,0-4 0,0-7 0,0 1 0,0-4 0,0 8 0,0-8 0,0 7 0,0-3 0,0 4 0,0-1 0,0 1 0,0 5 0,0 5 0,0 3 0,0 2 0,0-3 0,0 1 0,0-1 0,0-6 0,0-3 0,0-3 0,0-1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5:46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659 407 24575,'-6'0'0,"-1"0"0,0 0 0,-2 0 0,5 0 0,-4 0 0,4 0 0,-1 0 0,1 0 0,0 0 0,0 0 0,1-5 0,-1 4 0,2-4 0,-3 5 0,1-4 0,0 3 0,1-5 0,3 5 0,2 0 0,3-1 0,-1 1 0,1-1 0,1 0 0,0 1 0,0-2 0,-1 2 0,-1-3 0,1 3 0,-1-2 0,1 2 0,-1-1 0,-1 0 0,-1 0 0,-6 0 0,1-1 0,-6 3 0,2 0 0,-3 0 0,2 0 0,-1 0 0,3 0 0,-3 0 0,4 0 0,-2 0 0,4 0 0,-2 0 0,3-1 0,0-1 0,2-3 0,0 1 0,0-3 0,0 2 0,0-4 0,0 3 0,0 0 0,0-1 0,0 2 0,0-2 0,0 2 0,0 1 0,0-1 0,2 1 0,0 2 0,3-1 0,-1 3 0,-3 0 0,-4 0 0,-5 0 0,1 3 0,-2-1 0,4 2 0,-4 2 0,3-2 0,0 1 0,1-1 0,1-2 0,-1 3 0,1-3 0,-1 0 0,3 2 0,0-7 0,4 0 0,3-6 0,0-1 0,5 0 0,-5 0 0,2 3 0,-2 0 0,0 5 0,-1-3 0,1 5 0,-1-2 0,-1 0 0,0 2 0,0-3 0,0 2 0,-6-1 0,-2-1 0,-4 1 0,-4 0 0,0 1 0,-1-1 0,2 2 0,-1 0 0,2 0 0,1 0 0,3 0 0,0 0 0,4 1 0,-3 0 0,5 3 0,-3-1 0,2 1 0,0 0 0,-1-3 0,6-4 0,0-8 0,2 1 0,2-5 0,1 4 0,2-2 0,0 3 0,-2 3 0,-2 0 0,-1 2 0,-1 1 0,1 2 0,-1-1 0,-1 2 0,-1-1 0,-2-3 0,0 1 0,0 0 0,-2 2 0,-1-2 0,-3 3 0,1-1 0,-2 0 0,3 2 0,-1-3 0,1 3 0,-1 0 0,1 0 0,0 0 0,0 0 0,-1 0 0,1 0 0,0 0 0,-1 0 0,1 0 0,-1 0 0,2 0 0,-2 0 0,1 0 0,0 0 0,-1 0 0,3-1 0,1-1 0,1-3 0,0 1 0,0 0 0,0-1 0,1 1 0,1 0 0,3 1 0,-1 2 0,1 1 0,-1 0 0,1 0 0,-7 0 0,-1 0 0,-3 0 0,-4 2 0,5-2 0,-4 4 0,3-3 0,0 4 0,3-3 0,0 2 0,2 1 0,-3-1 0,3 1 0,-2-1 0,2 1 0,-1-1 0,2 1 0,0-1 0,-2 1 0,1-1 0,0 0 0,-1 1 0,1-1 0,-3 1 0,4-1 0,-4 1 0,1-2 0,-1 2 0,0-2 0,0 1 0,-1-4 0,-2 4 0,2-3 0,-2 1 0,1-2 0,0 0 0,0 0 0,-2 0 0,4 0 0,-4 0 0,4 0 0,0 0 0,-1-2 0,1 1 0,-1-3 0,3 2 0,-2-2 0,1 1 0,-1-1 0,0 4 0,0-5 0,-1 3 0,1 0 0,-1-3 0,1 3 0,-1-2 0,1 1 0,-1 0 0,1 2 0,-1-3 0,-2 3 0,2-2 0,-2 2 0,1-4 0,0 5 0,0-2 0,-1 0 0,2 1 0,-2-1 0,2 2 0,1-2 0,-1 2 0,1-3 0,-1 3 0,1-1 0,-1 0 0,1-3 0,-1 4 0,1-4 0,2 2 0,0-3 0,2 1 0,0 0 0,2-4 0,1 4 0,6-4 0,0 4 0,3-1 0,1 2 0,-2-2 0,1 4 0,-4-1 0,1 2 0,-4 0 0,5 0 0,-6 0 0,4 0 0,-1 0 0,-3 0 0,4 0 0,-4-1 0,0-2 0,0 0 0,-1 0 0,-1 0 0,-2-1 0,0-1 0,-7 0 0,-2 3 0,-7-3 0,-1 5 0,-2-6 0,-2 6 0,1-5 0,1 4 0,2-1 0,-2 2 0,4 0 0,0 0 0,5 0 0,2 0 0,2 0 0,1 0 0,6 0 0,3 0 0,4 0 0,2 2 0,-1-2 0,7 6 0,-8-6 0,2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6:02.2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129 333 24575,'1'2'0,"1"-1"0,-5-2 0,-1 0 0,-4 0 0,-2 1 0,5-3 0,-4 3 0,4-2 0,-2 0 0,0 2 0,2-2 0,-2 2 0,2 0 0,1 0 0,-1 0 0,1 0 0,0 0 0,0 0 0,-1 0 0,1 0 0,-1 0 0,1-3 0,-1 3 0,1-3 0,0 2 0,2-3 0,0 2 0,2-3 0,0 1 0,0 0 0,0 0 0,0-1 0,2 1 0,3-3 0,-1 2 0,6-2 0,-5 2 0,2 2 0,-2 0 0,-1 2 0,1-1 0,-1 2 0,1 0 0,-2 0 0,-2 0 0,-3 0 0,-3 0 0,1 2 0,2 0 0,2 3 0,0-1 0,0 0 0,0 0 0,2 1 0,2-1 0,4-1 0,-1 1 0,3-3 0,-2 3 0,-1-1 0,0 1 0,0-2 0,-2 3 0,2-3 0,-3 0 0,-2 2 0,2-3 0,-3 3 0,3-4 0,-1 4 0,0-3 0,2 3 0,-1-2 0,1 0 0,-1 2 0,0-3 0,1 1 0,-3-1 0,2 0 0,-1 1 0,1-2 0,0 0 0,0-2 0,0 1 0,1 0 0,-1 1 0,1 0 0,-1 0 0,1 0 0,-1 0 0,1-2 0,-2-1 0,0-1 0,-1-1 0,0 1 0,-2-3 0,5 3 0,-5-4 0,2 4 0,-2 0 0,0-1 0,1 3 0,0-2 0,1 1 0,0 1 0,-1-2 0,0 2 0,1 0 0,-2-2 0,5 3 0,-3 0 0,2-1 0,0 2 0,0-3 0,1 3 0,-2 0 0,0-1 0,-1-1 0,-2-3 0,0 1 0,0-1 0,0-2 0,0-2 0,0-1 0,0-2 0,0 4 0,0-1 0,0 4 0,0-2 0,0 2 0,0 1 0,0 0 0,0-1 0,-2 1 0,-1 2 0,0 0 0,-2 2 0,1 0 0,1-2 0,2 0 0,1-2 0,0-1 0,0 1 0,0-3 0,0 2 0,0-5 0,0 6 0,0-4 0,0 4 0,0 0 0,0-1 0,0 1 0,0-1 0,0 1 0,0-1 0,0 1 0,0-1 0,-2-1 0,-1 0 0,0 0 0,-1 1 0,4 1 0,-4 1 0,3 0 0,-2 2 0,2-3 0,-3 1 0,1 1 0,1-2 0,-2 1 0,1-1 0,-1 0 0,1 3 0,4 4 0,1 5 0,4 1 0,-1 4 0,0-2 0,-3 1 0,4 1 0,-4-5 0,3 4 0,-3-4 0,3-1 0,-3 0 0,3-2 0,-1-1 0,1 1 0,-1-1 0,1 1 0,-1-3 0,1 2 0,-1-4 0,1 3 0,-1-2 0,0 0 0,0 1 0,1-2 0,-1 0 0,1 0 0,-1 0 0,-1 2 0,-1 0 0,-2 2 0,0 0 0,-4-2 0,-1 1 0,-7-6 0,5 3 0,0-3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6:09.6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745 216 24575,'0'-5'0,"-1"0"0,-2 1 0,1 0 0,-2 2 0,4-3 0,-2 1 0,2 0 0,0 0 0,0 0 0,0-1 0,0 1 0,0-1 0,-2 2 0,1-2 0,0 1 0,-2-1 0,1 1 0,-2-1 0,-1 1 0,2-1 0,-1 1 0,2-1 0,0 1 0,-3-1 0,3 1 0,-2 1 0,1 0 0,-1 0 0,2-2 0,-1 1 0,-1-1 0,2 3 0,-1-2 0,0 2 0,2-3 0,-3 2 0,3 0 0,-2 0 0,0 0 0,0 0 0,0 0 0,0-1 0,-1 2 0,-1-3 0,1 3 0,-1 0 0,2-1 0,0 2 0,-1 0 0,2 0 0,-3 1 0,3-3 0,-2 3 0,2-2 0,-3 2 0,1 0 0,0 0 0,0 0 0,-1 0 0,1 0 0,0 0 0,-1-2 0,1 1 0,-1 0 0,1 1 0,-1 0 0,1 0 0,2 1 0,0 1 0,2 3 0,0-1 0,0 1 0,0-1 0,0 0 0,0 1 0,0-2 0,0 2 0,0-1 0,0 0 0,-2 1 0,0-3 0,-3 2 0,1-4 0,-1 4 0,1-3 0,0 3 0,-1-4 0,1 2 0,-1-2 0,1 0 0,-1 0 0,1 0 0,-1 0 0,1 0 0,0 0 0,0 0 0,-1 0 0,1 0 0,-1 0 0,1 0 0,-1 0 0,1 0 0,0 0 0,-1 0 0,-1 0 0,0 0 0,0 0 0,1 0 0,1 0 0,-3 0 0,2 0 0,-4 0 0,3-2 0,0 2 0,-1-3 0,2 3 0,-2 0 0,2 0 0,1 0 0,-1 0 0,-1 0 0,0 0 0,0 0 0,1 0 0,1 0 0,-1 0 0,1 0 0,1-1 0,-1 0 0,2-1 0,-3 2 0,1 0 0,0 0 0,-1 0 0,1 0 0,-1 0 0,1 0 0,-2 0 0,1 0 0,-2 0 0,0 0 0,2 0 0,-4 0 0,4 0 0,-4 0 0,1 0 0,-2 0 0,1 0 0,1 0 0,-2 0 0,5 2 0,-4-1 0,2 0 0,-1-1 0,1 0 0,1 0 0,0 0 0,0 0 0,1 0 0,1 0 0,-1 0 0,1 0 0,-1 0 0,1 0 0,-1 0 0,1 0 0,-1 0 0,1 0 0,-1 0 0,1-1 0,0-2 0,-1-1 0,1 0 0,-1 1 0,1 1 0,-1 0 0,1 1 0,-1-3 0,1 4 0,-1-2 0,1 2 0,-1-2 0,1 2 0,2-5 0,0 3 0,2-2 0,0 0 0,0-7 0,2 2 0,9-3 0,-6 7 0,6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6:58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389 202 24575,'-12'-4'0,"1"3"0,7-6 0,-1 7 0,1-4 0,-1 4 0,1-4 0,-1 1 0,1 1 0,0 0 0,2 0 0,-4 1 0,3-3 0,-4 4 0,2-4 0,2 4 0,-2-2 0,1-1 0,-1 3 0,1-2 0,0 2 0,-1 0 0,1 0 0,-1 0 0,1 0 0,-1 0 0,2 0 0,-2 0 0,1 0 0,0 0 0,2-3 0,-1 0 0,3-3 0,0-1 0,3 2 0,-3-4 0,2 4 0,-2-4 0,0 4 0,2-2 0,-2 0 0,5 2 0,-5-2 0,2 3 0,-1-1 0,0 1 0,3-1 0,-3 1 0,2 0 0,-2-1 0,1 1 0,-2-1 0,2 1 0,-1-1 0,0 2 0,-1-2 0,0 1 0,0-1 0,0 1 0,0 0 0,-7 2 0,2 0 0,-8 2 0,8 0 0,-2 0 0,3 2 0,-1 1 0,1 1 0,0 1 0,0-1 0,-1-2 0,1 2 0,-1-3 0,1 3 0,-1-2 0,1 0 0,0 0 0,-1-2 0,1 3 0,-1-3 0,1 3 0,0-2 0,0 1 0,0-2 0,-1 2 0,3 0 0,-2 0 0,1 2 0,0-3 0,-2 0 0,1 2 0,-1-3 0,1 2 0,-1-2 0,1 0 0,0 0 0,-1 0 0,2 0 0,-2 0 0,1 0 0,0 0 0,0 0 0,0 0 0,0 0 0,0 0 0,0 0 0,0 0 0,-1 0 0,2 0 0,-2 0 0,1 0 0,0 0 0,0 0 0,0 0 0,0 0 0,-1 0 0,2 0 0,-1 0 0,-1 0 0,2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1:08:04.9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0 225 24575,'13'-3'0,"-3"1"0,-4 2 0,0 0 0,0 0 0,0 0 0,0 0 0,0 0 0,0 0 0,0 0 0,0 0 0,0 0 0,0 0 0,0 0 0,0 0 0,0 0 0,0 0 0,0 0 0,0 0 0,0 0 0,0 0 0,0 0 0,0 0 0,0 0 0,0 0 0,0 0 0,1 0 0,-1 0 0,0 0 0,0 0 0,0 0 0,0 0 0,0 0 0,0 0 0,0 0 0,0 0 0,-1 0 0,1 0 0,0 0 0,0 0 0,0 0 0,0 0 0,1 0 0,-1 0 0,0 0 0,0 2 0,0-1 0,1 2 0,-1-3 0,0 0 0,0 0 0,-2 3 0,1-2 0,-1 1 0,2-2 0,0 0 0,0 0 0,0 0 0,-3 3 0,3-2 0,-3 2 0,3-3 0,0 0 0,0 0 0,0 0 0,0 0 0,0 0 0,-1 0 0,-1 2 0,-2 1 0,-2 3 0,0 0 0,0-1 0,0 1 0,-2 0 0,-2 0 0,1 0 0,-2-3 0,1 3 0,1-3 0,-2 0 0,1 3 0,-2-5 0,2 4 0,-1-4 0,4 4 0,-4-4 0,1 2 0,1 0 0,-3-2 0,3 4 0,-3-4 0,0 4 0,1-4 0,-1 1 0,0-2 0,0 0 0,0 0 0,0 0 0,0 0 0,0 0 0,0 0 0,-1 0 0,1 0 0,0 0 0,0 0 0,-1-3 0,1 0 0,0-3 0,0 0 0,0 2 0,0-1 0,0 4 0,0-4 0,0 5 0,0-3 0,0 3 0,0 0 0,3-3 0,-2 2 0,1-1 0,-2 2 0,0 0 0,0-3 0,0 2 0,0-2 0,0 3 0,3-2 0,-3 1 0,3-2 0,-3 3 0,3-3 0,-3 3 0,3-3 0,0 0 0,-2 3 0,2-3 0,-3 3 0,3-3 0,-2 3 0,2-3 0,-1 0 0,0 3 0,3-5 0,-2 1 0,3-1 0,0-1 0,0 1 0,0-1 0,0 0 0,0 0 0,0 0 0,0 1 0,0-1 0,0 0 0,0 0 0,3 3 0,-2-3 0,1 3 0,-2-3 0,3 3 0,-2-2 0,4 4 0,-2-2 0,0 1 0,2 1 0,-4-4 0,2 2 0,-3-3 0,0 0 0,0 0 0,2 0 0,-1 1 0,1-1 0,1 3 0,-2-2 0,1 2 0,-2-3 0,0 0 0,0 0 0,0 0 0,0 0 0,0 0 0,0 1 0,0-1 0,0 0 0,0 1 0,0-1 0,0 0 0,0 1 0,0-1 0,0 0 0,0 0 0,0 0 0,0 3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8C8EC85B-A82D-AB42-889B-8464D83E3C61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C0D2EF0B-9904-DA4E-B5A7-40A7992AE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47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30;p56">
            <a:extLst>
              <a:ext uri="{FF2B5EF4-FFF2-40B4-BE49-F238E27FC236}">
                <a16:creationId xmlns:a16="http://schemas.microsoft.com/office/drawing/2014/main" id="{10DF9AC4-F80A-DE47-AE2F-2AC5F0BE9D06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A4F25-AE37-4D42-8FB9-BCD9C0440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51910" y="939996"/>
            <a:ext cx="8547557" cy="932461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7862DE-C783-4F42-8A79-4B7ABE70E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810" y="286838"/>
            <a:ext cx="2348009" cy="10062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38BDBF-C35D-984F-AB29-56BF7875664F}"/>
              </a:ext>
            </a:extLst>
          </p:cNvPr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bg1"/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bg1"/>
                </a:solidFill>
              </a:rPr>
              <a:t>Castlight</a:t>
            </a:r>
            <a:r>
              <a:rPr lang="en-US" sz="750" dirty="0">
                <a:solidFill>
                  <a:schemeClr val="bg1"/>
                </a:solidFill>
              </a:rPr>
              <a:t> Health</a:t>
            </a:r>
            <a:r>
              <a:rPr lang="en-US" sz="750" baseline="0" dirty="0">
                <a:solidFill>
                  <a:schemeClr val="bg1"/>
                </a:solidFill>
              </a:rPr>
              <a:t>      |      </a:t>
            </a:r>
            <a:fld id="{0CE54539-8C50-4885-AD89-06A061320E41}" type="slidenum">
              <a:rPr lang="en-US" sz="750" smtClean="0">
                <a:solidFill>
                  <a:schemeClr val="bg1"/>
                </a:solidFill>
              </a:rPr>
              <a:t>‹#›</a:t>
            </a:fld>
            <a:r>
              <a:rPr lang="en-US" sz="7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1D089673-80CB-3D4F-B0EE-541DCF5878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8353" y="2037473"/>
            <a:ext cx="7886700" cy="48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978B922-4774-FC46-8BE0-01B1C1BB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3" y="2653121"/>
            <a:ext cx="7886700" cy="58945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024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ABEBE0-66D0-D646-8589-08F5A52F456D}"/>
              </a:ext>
            </a:extLst>
          </p:cNvPr>
          <p:cNvSpPr/>
          <p:nvPr userDrawn="1"/>
        </p:nvSpPr>
        <p:spPr>
          <a:xfrm>
            <a:off x="1" y="2"/>
            <a:ext cx="9144000" cy="62528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753" y="273846"/>
            <a:ext cx="8366494" cy="740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A8D4B73-0C5F-D342-8776-7C09C2FBA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095753"/>
            <a:ext cx="8351836" cy="3442378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7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83FBB250-F16D-B84C-8CBA-76F8D4F1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88753" y="1268018"/>
            <a:ext cx="2635758" cy="485923"/>
          </a:xfrm>
          <a:prstGeom prst="rect">
            <a:avLst/>
          </a:prstGeom>
          <a:solidFill>
            <a:schemeClr val="accent1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30"/>
              </a:spcBef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56715" y="1268018"/>
            <a:ext cx="2635758" cy="485923"/>
          </a:xfrm>
          <a:prstGeom prst="rect">
            <a:avLst/>
          </a:prstGeom>
          <a:solidFill>
            <a:schemeClr val="accent2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6"/>
          </p:nvPr>
        </p:nvSpPr>
        <p:spPr>
          <a:xfrm>
            <a:off x="6124677" y="1268018"/>
            <a:ext cx="2635758" cy="485923"/>
          </a:xfrm>
          <a:prstGeom prst="rect">
            <a:avLst/>
          </a:prstGeom>
          <a:solidFill>
            <a:schemeClr val="accent3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0EA55F5-0637-DB4C-A05F-8198342F60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8753" y="1796943"/>
            <a:ext cx="2635758" cy="2967767"/>
          </a:xfrm>
          <a:solidFill>
            <a:schemeClr val="accent1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0206836-BA53-2747-BE23-CCF070DDB71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56715" y="1805941"/>
            <a:ext cx="2635758" cy="2967767"/>
          </a:xfrm>
          <a:solidFill>
            <a:schemeClr val="accent2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B9E64-C046-B140-957D-763385F81B8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24677" y="1796943"/>
            <a:ext cx="2635758" cy="2967767"/>
          </a:xfrm>
          <a:solidFill>
            <a:schemeClr val="accent3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384962F5-36AF-3E49-A134-F2432B36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1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88754" y="1268018"/>
            <a:ext cx="1979728" cy="485923"/>
          </a:xfrm>
          <a:prstGeom prst="rect">
            <a:avLst/>
          </a:prstGeom>
          <a:solidFill>
            <a:schemeClr val="accent1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30"/>
              </a:spcBef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24742" y="1268018"/>
            <a:ext cx="1979728" cy="485923"/>
          </a:xfrm>
          <a:prstGeom prst="rect">
            <a:avLst/>
          </a:prstGeom>
          <a:solidFill>
            <a:schemeClr val="accent2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6"/>
          </p:nvPr>
        </p:nvSpPr>
        <p:spPr>
          <a:xfrm>
            <a:off x="4660730" y="1268018"/>
            <a:ext cx="1979728" cy="485923"/>
          </a:xfrm>
          <a:prstGeom prst="rect">
            <a:avLst/>
          </a:prstGeom>
          <a:solidFill>
            <a:schemeClr val="accent3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0EA55F5-0637-DB4C-A05F-8198342F60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8754" y="1796943"/>
            <a:ext cx="1979728" cy="2967767"/>
          </a:xfrm>
          <a:solidFill>
            <a:schemeClr val="accent1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0206836-BA53-2747-BE23-CCF070DDB71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24742" y="1805941"/>
            <a:ext cx="1979728" cy="2967767"/>
          </a:xfrm>
          <a:solidFill>
            <a:schemeClr val="accent2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B9E64-C046-B140-957D-763385F81B8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60730" y="1796943"/>
            <a:ext cx="1979728" cy="2967767"/>
          </a:xfrm>
          <a:solidFill>
            <a:schemeClr val="accent3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384962F5-36AF-3E49-A134-F2432B36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1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3F462B3-ADFE-A142-A861-ADAC98D52E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96717" y="1268018"/>
            <a:ext cx="1979728" cy="485923"/>
          </a:xfrm>
          <a:prstGeom prst="rect">
            <a:avLst/>
          </a:prstGeom>
          <a:solidFill>
            <a:schemeClr val="accent4"/>
          </a:solidFill>
        </p:spPr>
        <p:txBody>
          <a:bodyPr wrap="square" lIns="64008" tIns="0" rIns="64008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C6B4403-EF4E-D749-B654-79EB4181382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96717" y="1796943"/>
            <a:ext cx="1979728" cy="2967767"/>
          </a:xfrm>
          <a:solidFill>
            <a:schemeClr val="accent4">
              <a:alpha val="5000"/>
            </a:schemeClr>
          </a:solidFill>
        </p:spPr>
        <p:txBody>
          <a:bodyPr/>
          <a:lstStyle>
            <a:lvl1pPr marL="173827" indent="-167875">
              <a:lnSpc>
                <a:spcPct val="100000"/>
              </a:lnSpc>
              <a:spcBef>
                <a:spcPts val="900"/>
              </a:spcBef>
              <a:tabLst/>
              <a:defRPr sz="1400"/>
            </a:lvl1pPr>
            <a:lvl2pPr marL="428615" indent="-167875">
              <a:lnSpc>
                <a:spcPct val="100000"/>
              </a:lnSpc>
              <a:spcBef>
                <a:spcPts val="900"/>
              </a:spcBef>
              <a:tabLst/>
              <a:defRPr sz="1100"/>
            </a:lvl2pPr>
            <a:lvl3pPr marL="690546" indent="-175018">
              <a:lnSpc>
                <a:spcPct val="100000"/>
              </a:lnSpc>
              <a:spcBef>
                <a:spcPts val="900"/>
              </a:spcBef>
              <a:tabLst/>
              <a:defRPr sz="1050"/>
            </a:lvl3pPr>
            <a:lvl4pPr marL="858419" indent="-167875">
              <a:lnSpc>
                <a:spcPct val="100000"/>
              </a:lnSpc>
              <a:spcBef>
                <a:spcPts val="900"/>
              </a:spcBef>
              <a:tabLst/>
              <a:defRPr sz="1050"/>
            </a:lvl4pPr>
            <a:lvl5pPr marL="1119160" indent="-173827">
              <a:lnSpc>
                <a:spcPct val="100000"/>
              </a:lnSpc>
              <a:spcBef>
                <a:spcPts val="900"/>
              </a:spcBef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110D0-39C5-9042-AAE0-A11763965774}"/>
              </a:ext>
            </a:extLst>
          </p:cNvPr>
          <p:cNvSpPr/>
          <p:nvPr userDrawn="1"/>
        </p:nvSpPr>
        <p:spPr>
          <a:xfrm>
            <a:off x="1" y="1"/>
            <a:ext cx="9144000" cy="1910855"/>
          </a:xfrm>
          <a:custGeom>
            <a:avLst/>
            <a:gdLst>
              <a:gd name="connsiteX0" fmla="*/ 0 w 9144000"/>
              <a:gd name="connsiteY0" fmla="*/ 0 h 2547806"/>
              <a:gd name="connsiteX1" fmla="*/ 9144000 w 9144000"/>
              <a:gd name="connsiteY1" fmla="*/ 0 h 2547806"/>
              <a:gd name="connsiteX2" fmla="*/ 9144000 w 9144000"/>
              <a:gd name="connsiteY2" fmla="*/ 2547806 h 2547806"/>
              <a:gd name="connsiteX3" fmla="*/ 9096111 w 9144000"/>
              <a:gd name="connsiteY3" fmla="*/ 2545510 h 2547806"/>
              <a:gd name="connsiteX4" fmla="*/ 4571999 w 9144000"/>
              <a:gd name="connsiteY4" fmla="*/ 2465143 h 2547806"/>
              <a:gd name="connsiteX5" fmla="*/ 47887 w 9144000"/>
              <a:gd name="connsiteY5" fmla="*/ 2545510 h 2547806"/>
              <a:gd name="connsiteX6" fmla="*/ 0 w 9144000"/>
              <a:gd name="connsiteY6" fmla="*/ 2547806 h 2547806"/>
              <a:gd name="connsiteX7" fmla="*/ 0 w 9144000"/>
              <a:gd name="connsiteY7" fmla="*/ 0 h 25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547806">
                <a:moveTo>
                  <a:pt x="0" y="0"/>
                </a:moveTo>
                <a:lnTo>
                  <a:pt x="9144000" y="0"/>
                </a:lnTo>
                <a:lnTo>
                  <a:pt x="9144000" y="2547806"/>
                </a:lnTo>
                <a:lnTo>
                  <a:pt x="9096111" y="2545510"/>
                </a:lnTo>
                <a:cubicBezTo>
                  <a:pt x="8020766" y="2496428"/>
                  <a:pt x="6393374" y="2465143"/>
                  <a:pt x="4571999" y="2465143"/>
                </a:cubicBezTo>
                <a:cubicBezTo>
                  <a:pt x="2750624" y="2465143"/>
                  <a:pt x="1123232" y="2496428"/>
                  <a:pt x="47887" y="2545510"/>
                </a:cubicBezTo>
                <a:lnTo>
                  <a:pt x="0" y="2547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66000">
                <a:schemeClr val="accent3"/>
              </a:gs>
              <a:gs pos="27000">
                <a:schemeClr val="accent2"/>
              </a:gs>
              <a:gs pos="100000">
                <a:schemeClr val="accent4"/>
              </a:gs>
            </a:gsLst>
            <a:lin ang="195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E348D-5C9E-2340-8C0A-10C74651A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989272" y="-1460925"/>
            <a:ext cx="8855366" cy="9660401"/>
          </a:xfrm>
          <a:prstGeom prst="rect">
            <a:avLst/>
          </a:prstGeom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27D7C1FE-1090-B242-BD25-14FE0E253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8353" y="2153759"/>
            <a:ext cx="7886700" cy="554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CEEC2-2F78-7844-A143-0DDC36C3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3" y="2788039"/>
            <a:ext cx="7886700" cy="160283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85818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0;p56">
            <a:extLst>
              <a:ext uri="{FF2B5EF4-FFF2-40B4-BE49-F238E27FC236}">
                <a16:creationId xmlns:a16="http://schemas.microsoft.com/office/drawing/2014/main" id="{EE73E01C-3506-9F4A-8215-01DB3DC84348}"/>
              </a:ext>
            </a:extLst>
          </p:cNvPr>
          <p:cNvSpPr/>
          <p:nvPr userDrawn="1"/>
        </p:nvSpPr>
        <p:spPr>
          <a:xfrm>
            <a:off x="-1" y="-1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478446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0;p56">
            <a:extLst>
              <a:ext uri="{FF2B5EF4-FFF2-40B4-BE49-F238E27FC236}">
                <a16:creationId xmlns:a16="http://schemas.microsoft.com/office/drawing/2014/main" id="{C3E08E4E-960C-2848-BF83-CBC9B8890B1E}"/>
              </a:ext>
            </a:extLst>
          </p:cNvPr>
          <p:cNvSpPr/>
          <p:nvPr userDrawn="1"/>
        </p:nvSpPr>
        <p:spPr>
          <a:xfrm>
            <a:off x="-1" y="-1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C4C1-1C03-3047-B717-93CAEA407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360855" y="-775086"/>
            <a:ext cx="6135866" cy="66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34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56">
            <a:extLst>
              <a:ext uri="{FF2B5EF4-FFF2-40B4-BE49-F238E27FC236}">
                <a16:creationId xmlns:a16="http://schemas.microsoft.com/office/drawing/2014/main" id="{0A326AC8-8992-7B49-9F46-A22D8EE06B21}"/>
              </a:ext>
            </a:extLst>
          </p:cNvPr>
          <p:cNvSpPr/>
          <p:nvPr userDrawn="1"/>
        </p:nvSpPr>
        <p:spPr>
          <a:xfrm>
            <a:off x="-1" y="-1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80FA9-C185-C74C-9569-8417337EC600}"/>
              </a:ext>
            </a:extLst>
          </p:cNvPr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bg1"/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bg1"/>
                </a:solidFill>
              </a:rPr>
              <a:t>Castlight</a:t>
            </a:r>
            <a:r>
              <a:rPr lang="en-US" sz="750" dirty="0">
                <a:solidFill>
                  <a:schemeClr val="bg1"/>
                </a:solidFill>
              </a:rPr>
              <a:t> Health</a:t>
            </a:r>
            <a:r>
              <a:rPr lang="en-US" sz="750" baseline="0" dirty="0">
                <a:solidFill>
                  <a:schemeClr val="bg1"/>
                </a:solidFill>
              </a:rPr>
              <a:t>      |      </a:t>
            </a:r>
            <a:fld id="{0CE54539-8C50-4885-AD89-06A061320E41}" type="slidenum">
              <a:rPr lang="en-US" sz="750" smtClean="0">
                <a:solidFill>
                  <a:schemeClr val="bg1"/>
                </a:solidFill>
              </a:rPr>
              <a:t>‹#›</a:t>
            </a:fld>
            <a:r>
              <a:rPr lang="en-US" sz="75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12D01-8546-6A4B-979A-CA4027A07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360855" y="-775086"/>
            <a:ext cx="6135866" cy="66936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8A0278-EB57-8B47-94F9-78DDAA56FB58}"/>
              </a:ext>
            </a:extLst>
          </p:cNvPr>
          <p:cNvGrpSpPr/>
          <p:nvPr userDrawn="1"/>
        </p:nvGrpSpPr>
        <p:grpSpPr>
          <a:xfrm>
            <a:off x="1811045" y="2012585"/>
            <a:ext cx="5521909" cy="1118328"/>
            <a:chOff x="1725052" y="2885083"/>
            <a:chExt cx="5521909" cy="111832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8688B6A-360B-F74B-86EC-8ED51D5F3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25052" y="2885083"/>
              <a:ext cx="2609431" cy="1118328"/>
            </a:xfrm>
            <a:prstGeom prst="rect">
              <a:avLst/>
            </a:prstGeom>
          </p:spPr>
        </p:pic>
        <p:sp>
          <p:nvSpPr>
            <p:cNvPr id="18" name="Google Shape;269;p58">
              <a:extLst>
                <a:ext uri="{FF2B5EF4-FFF2-40B4-BE49-F238E27FC236}">
                  <a16:creationId xmlns:a16="http://schemas.microsoft.com/office/drawing/2014/main" id="{D042A388-63FA-0C48-AC73-5F5F8B68219A}"/>
                </a:ext>
              </a:extLst>
            </p:cNvPr>
            <p:cNvSpPr txBox="1"/>
            <p:nvPr/>
          </p:nvSpPr>
          <p:spPr>
            <a:xfrm>
              <a:off x="5142723" y="3151897"/>
              <a:ext cx="2104238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3200"/>
                <a:buFont typeface="Ubuntu"/>
                <a:buNone/>
              </a:pPr>
              <a:r>
                <a:rPr lang="en" sz="3200" b="0" i="0" u="none" strike="noStrike" cap="none" dirty="0">
                  <a:solidFill>
                    <a:schemeClr val="lt2"/>
                  </a:solidFill>
                  <a:latin typeface="Ubuntu"/>
                  <a:ea typeface="Ubuntu"/>
                  <a:cs typeface="Ubuntu"/>
                  <a:sym typeface="Ubuntu"/>
                </a:rPr>
                <a:t>Thank you</a:t>
              </a:r>
              <a:endParaRPr dirty="0"/>
            </a:p>
          </p:txBody>
        </p:sp>
        <p:cxnSp>
          <p:nvCxnSpPr>
            <p:cNvPr id="19" name="Google Shape;270;p58">
              <a:extLst>
                <a:ext uri="{FF2B5EF4-FFF2-40B4-BE49-F238E27FC236}">
                  <a16:creationId xmlns:a16="http://schemas.microsoft.com/office/drawing/2014/main" id="{5BB85F71-798C-FC4A-818A-A6BE6FEAA05D}"/>
                </a:ext>
              </a:extLst>
            </p:cNvPr>
            <p:cNvCxnSpPr/>
            <p:nvPr/>
          </p:nvCxnSpPr>
          <p:spPr>
            <a:xfrm>
              <a:off x="4727634" y="3074947"/>
              <a:ext cx="0" cy="738600"/>
            </a:xfrm>
            <a:prstGeom prst="straightConnector1">
              <a:avLst/>
            </a:prstGeom>
            <a:noFill/>
            <a:ln w="12700" cap="flat" cmpd="sng">
              <a:solidFill>
                <a:srgbClr val="EBEDE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0733969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A8D4B73-0C5F-D342-8776-7C09C2FBA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344706"/>
            <a:ext cx="8351836" cy="3442378"/>
          </a:xfrm>
        </p:spPr>
        <p:txBody>
          <a:bodyPr/>
          <a:lstStyle>
            <a:lvl1pPr marL="173831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25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63" indent="-175022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41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88" indent="-173831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A8D4B73-0C5F-D342-8776-7C09C2FBA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344706"/>
            <a:ext cx="8351836" cy="3442378"/>
          </a:xfrm>
        </p:spPr>
        <p:txBody>
          <a:bodyPr/>
          <a:lstStyle>
            <a:lvl1pPr marL="173831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25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63" indent="-175022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41" indent="-167879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88" indent="-173831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rtner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30;p56">
            <a:extLst>
              <a:ext uri="{FF2B5EF4-FFF2-40B4-BE49-F238E27FC236}">
                <a16:creationId xmlns:a16="http://schemas.microsoft.com/office/drawing/2014/main" id="{2C5C4316-EF69-D949-8492-17685005FE0A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94286A-34E4-6549-B7A5-89B9182B2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10" y="286838"/>
            <a:ext cx="2348009" cy="1006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E38AEA-F71A-FB4E-8FA4-AD4C76263D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-151910" y="1332223"/>
            <a:ext cx="8547557" cy="932461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DFBACD-6FA6-294E-841A-C3253C0D6DD7}"/>
              </a:ext>
            </a:extLst>
          </p:cNvPr>
          <p:cNvCxnSpPr>
            <a:cxnSpLocks/>
          </p:cNvCxnSpPr>
          <p:nvPr userDrawn="1"/>
        </p:nvCxnSpPr>
        <p:spPr>
          <a:xfrm>
            <a:off x="3124545" y="405930"/>
            <a:ext cx="0" cy="713549"/>
          </a:xfrm>
          <a:prstGeom prst="line">
            <a:avLst/>
          </a:pr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55FE81-EB23-7245-9CDD-943B88DCBA21}"/>
              </a:ext>
            </a:extLst>
          </p:cNvPr>
          <p:cNvSpPr txBox="1"/>
          <p:nvPr userDrawn="1"/>
        </p:nvSpPr>
        <p:spPr>
          <a:xfrm>
            <a:off x="7823205" y="4972051"/>
            <a:ext cx="184731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</a:pPr>
            <a:endParaRPr lang="en-US" sz="1200">
              <a:solidFill>
                <a:srgbClr val="77797B"/>
              </a:solidFill>
              <a:latin typeface="Arial"/>
            </a:endParaRP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3A855AEA-F6BE-ED42-8D7F-90DA68D7EB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6571" y="454949"/>
            <a:ext cx="5827188" cy="584775"/>
          </a:xfrm>
        </p:spPr>
        <p:txBody>
          <a:bodyPr wrap="square" numCol="1" anchor="ctr">
            <a:sp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318063-8ED5-354B-A154-D7D9C99BDDFB}"/>
              </a:ext>
            </a:extLst>
          </p:cNvPr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bg1"/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bg1"/>
                </a:solidFill>
              </a:rPr>
              <a:t>Castlight</a:t>
            </a:r>
            <a:r>
              <a:rPr lang="en-US" sz="750" dirty="0">
                <a:solidFill>
                  <a:schemeClr val="bg1"/>
                </a:solidFill>
              </a:rPr>
              <a:t> Health</a:t>
            </a:r>
            <a:r>
              <a:rPr lang="en-US" sz="750" baseline="0" dirty="0">
                <a:solidFill>
                  <a:schemeClr val="bg1"/>
                </a:solidFill>
              </a:rPr>
              <a:t>      |      </a:t>
            </a:r>
            <a:fld id="{0CE54539-8C50-4885-AD89-06A061320E41}" type="slidenum">
              <a:rPr lang="en-US" sz="750" smtClean="0">
                <a:solidFill>
                  <a:schemeClr val="bg1"/>
                </a:solidFill>
              </a:rPr>
              <a:t>‹#›</a:t>
            </a:fld>
            <a:r>
              <a:rPr lang="en-US" sz="7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63C43907-1EC6-1A4C-B42A-BA9640AA90F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8353" y="2037473"/>
            <a:ext cx="7886700" cy="48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CAA5490-520D-E447-BA8F-E22A416A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3" y="2653121"/>
            <a:ext cx="7886700" cy="58945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6782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r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49F9C6E2-C83C-5049-B16F-0159626D6F3A}"/>
              </a:ext>
            </a:extLst>
          </p:cNvPr>
          <p:cNvSpPr/>
          <p:nvPr userDrawn="1"/>
        </p:nvSpPr>
        <p:spPr>
          <a:xfrm flipV="1">
            <a:off x="0" y="3207123"/>
            <a:ext cx="9144000" cy="1936376"/>
          </a:xfrm>
          <a:custGeom>
            <a:avLst/>
            <a:gdLst>
              <a:gd name="connsiteX0" fmla="*/ 0 w 9144000"/>
              <a:gd name="connsiteY0" fmla="*/ 0 h 2572207"/>
              <a:gd name="connsiteX1" fmla="*/ 9144000 w 9144000"/>
              <a:gd name="connsiteY1" fmla="*/ 0 h 2572207"/>
              <a:gd name="connsiteX2" fmla="*/ 9144000 w 9144000"/>
              <a:gd name="connsiteY2" fmla="*/ 2572207 h 2572207"/>
              <a:gd name="connsiteX3" fmla="*/ 9133779 w 9144000"/>
              <a:gd name="connsiteY3" fmla="*/ 2571471 h 2572207"/>
              <a:gd name="connsiteX4" fmla="*/ 4572000 w 9144000"/>
              <a:gd name="connsiteY4" fmla="*/ 2465142 h 2572207"/>
              <a:gd name="connsiteX5" fmla="*/ 10221 w 9144000"/>
              <a:gd name="connsiteY5" fmla="*/ 2571471 h 2572207"/>
              <a:gd name="connsiteX6" fmla="*/ 0 w 9144000"/>
              <a:gd name="connsiteY6" fmla="*/ 2572207 h 2572207"/>
              <a:gd name="connsiteX7" fmla="*/ 0 w 9144000"/>
              <a:gd name="connsiteY7" fmla="*/ 0 h 25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572207">
                <a:moveTo>
                  <a:pt x="0" y="0"/>
                </a:moveTo>
                <a:lnTo>
                  <a:pt x="9144000" y="0"/>
                </a:lnTo>
                <a:lnTo>
                  <a:pt x="9144000" y="2572207"/>
                </a:lnTo>
                <a:lnTo>
                  <a:pt x="9133779" y="2571471"/>
                </a:lnTo>
                <a:cubicBezTo>
                  <a:pt x="8198264" y="2507724"/>
                  <a:pt x="6505239" y="2465142"/>
                  <a:pt x="4572000" y="2465142"/>
                </a:cubicBezTo>
                <a:cubicBezTo>
                  <a:pt x="2638762" y="2465142"/>
                  <a:pt x="945737" y="2507724"/>
                  <a:pt x="10221" y="2571471"/>
                </a:cubicBezTo>
                <a:lnTo>
                  <a:pt x="0" y="25722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66000">
                <a:srgbClr val="AD306C"/>
              </a:gs>
              <a:gs pos="27000">
                <a:schemeClr val="accent2"/>
              </a:gs>
              <a:gs pos="100000">
                <a:schemeClr val="accent4"/>
              </a:gs>
            </a:gsLst>
            <a:lin ang="195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F54BF4-8385-1D40-A1D6-76C86D744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51910" y="-2807405"/>
            <a:ext cx="8547557" cy="9324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0017B5-0ACF-154D-8FBB-049146E0EFAC}"/>
              </a:ext>
            </a:extLst>
          </p:cNvPr>
          <p:cNvSpPr/>
          <p:nvPr userDrawn="1"/>
        </p:nvSpPr>
        <p:spPr>
          <a:xfrm>
            <a:off x="1" y="2"/>
            <a:ext cx="9144000" cy="62528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2243C9-F589-4747-9CE4-F36EAE255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5" y="465874"/>
            <a:ext cx="2011680" cy="670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38BDBF-C35D-984F-AB29-56BF7875664F}"/>
              </a:ext>
            </a:extLst>
          </p:cNvPr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bg1"/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bg1"/>
                </a:solidFill>
              </a:rPr>
              <a:t>Castlight</a:t>
            </a:r>
            <a:r>
              <a:rPr lang="en-US" sz="750" dirty="0">
                <a:solidFill>
                  <a:schemeClr val="bg1"/>
                </a:solidFill>
              </a:rPr>
              <a:t> Health</a:t>
            </a:r>
            <a:r>
              <a:rPr lang="en-US" sz="750" baseline="0" dirty="0">
                <a:solidFill>
                  <a:schemeClr val="bg1"/>
                </a:solidFill>
              </a:rPr>
              <a:t>      |      </a:t>
            </a:r>
            <a:fld id="{0CE54539-8C50-4885-AD89-06A061320E41}" type="slidenum">
              <a:rPr lang="en-US" sz="750" smtClean="0">
                <a:solidFill>
                  <a:schemeClr val="bg1"/>
                </a:solidFill>
              </a:rPr>
              <a:t>‹#›</a:t>
            </a:fld>
            <a:r>
              <a:rPr lang="en-US" sz="7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A7D507DA-4FDB-8A4E-8ABB-BC8307F9CBF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8353" y="1764482"/>
            <a:ext cx="7886700" cy="48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D1D2115-41E4-A546-84BF-3A9704E6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3" y="2380129"/>
            <a:ext cx="7886700" cy="6656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2pPr>
            <a:lvl3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3pPr>
            <a:lvl4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4pPr>
            <a:lvl5pPr algn="l">
              <a:defRPr sz="135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9770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2F23EE-C360-5641-9C16-D448FBAFA87E}"/>
              </a:ext>
            </a:extLst>
          </p:cNvPr>
          <p:cNvSpPr/>
          <p:nvPr userDrawn="1"/>
        </p:nvSpPr>
        <p:spPr>
          <a:xfrm>
            <a:off x="1" y="2"/>
            <a:ext cx="9144000" cy="62528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8" name="Picture 7" descr="A picture containing person, outdoor, building, game&#10;&#10;Description automatically generated">
            <a:extLst>
              <a:ext uri="{FF2B5EF4-FFF2-40B4-BE49-F238E27FC236}">
                <a16:creationId xmlns:a16="http://schemas.microsoft.com/office/drawing/2014/main" id="{56D368F6-6C6A-8C40-8DF2-E66B35CE6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5001"/>
          <a:stretch/>
        </p:blipFill>
        <p:spPr>
          <a:xfrm>
            <a:off x="0" y="0"/>
            <a:ext cx="3286340" cy="5143498"/>
          </a:xfrm>
          <a:prstGeom prst="rect">
            <a:avLst/>
          </a:prstGeom>
        </p:spPr>
      </p:pic>
      <p:sp>
        <p:nvSpPr>
          <p:cNvPr id="11" name="Google Shape;230;p56">
            <a:extLst>
              <a:ext uri="{FF2B5EF4-FFF2-40B4-BE49-F238E27FC236}">
                <a16:creationId xmlns:a16="http://schemas.microsoft.com/office/drawing/2014/main" id="{A05B1928-98E6-D04E-B622-7E7FCD89EE4A}"/>
              </a:ext>
            </a:extLst>
          </p:cNvPr>
          <p:cNvSpPr/>
          <p:nvPr userDrawn="1"/>
        </p:nvSpPr>
        <p:spPr>
          <a:xfrm>
            <a:off x="0" y="1"/>
            <a:ext cx="3286340" cy="5143498"/>
          </a:xfrm>
          <a:prstGeom prst="rect">
            <a:avLst/>
          </a:prstGeom>
          <a:gradFill>
            <a:gsLst>
              <a:gs pos="1000">
                <a:schemeClr val="accent2">
                  <a:alpha val="80000"/>
                </a:schemeClr>
              </a:gs>
              <a:gs pos="66000">
                <a:schemeClr val="accent3">
                  <a:alpha val="80000"/>
                </a:schemeClr>
              </a:gs>
              <a:gs pos="27000">
                <a:schemeClr val="accent2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</a:gsLst>
            <a:lin ang="195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6061D-A2DA-BD4B-A303-2BB79CFF4FF1}"/>
              </a:ext>
            </a:extLst>
          </p:cNvPr>
          <p:cNvSpPr txBox="1"/>
          <p:nvPr userDrawn="1"/>
        </p:nvSpPr>
        <p:spPr>
          <a:xfrm>
            <a:off x="0" y="2263974"/>
            <a:ext cx="3286340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30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buntu" panose="020B0504030602030204" pitchFamily="34" charset="0"/>
                <a:sym typeface="Helvetica Light"/>
              </a:rPr>
              <a:t>Agenda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D0ED1D1-8DED-7441-BB91-B30EF37212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52047" y="335281"/>
            <a:ext cx="4052048" cy="4451804"/>
          </a:xfrm>
        </p:spPr>
        <p:txBody>
          <a:bodyPr anchor="ctr"/>
          <a:lstStyle>
            <a:lvl1pPr marL="173827" indent="-167875">
              <a:spcBef>
                <a:spcPts val="900"/>
              </a:spcBef>
              <a:tabLst/>
              <a:defRPr/>
            </a:lvl1pPr>
            <a:lvl2pPr marL="428615" indent="-167875">
              <a:spcBef>
                <a:spcPts val="900"/>
              </a:spcBef>
              <a:tabLst/>
              <a:defRPr/>
            </a:lvl2pPr>
            <a:lvl3pPr marL="690546" indent="-175018">
              <a:spcBef>
                <a:spcPts val="900"/>
              </a:spcBef>
              <a:tabLst/>
              <a:defRPr/>
            </a:lvl3pPr>
            <a:lvl4pPr marL="858419" indent="-167875">
              <a:spcBef>
                <a:spcPts val="900"/>
              </a:spcBef>
              <a:tabLst/>
              <a:defRPr/>
            </a:lvl4pPr>
            <a:lvl5pPr marL="1119160" indent="-173827">
              <a:spcBef>
                <a:spcPts val="900"/>
              </a:spcBef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7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2F23EE-C360-5641-9C16-D448FBAFA87E}"/>
              </a:ext>
            </a:extLst>
          </p:cNvPr>
          <p:cNvSpPr/>
          <p:nvPr userDrawn="1"/>
        </p:nvSpPr>
        <p:spPr>
          <a:xfrm>
            <a:off x="1" y="2"/>
            <a:ext cx="9144000" cy="62528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Google Shape;230;p56">
            <a:extLst>
              <a:ext uri="{FF2B5EF4-FFF2-40B4-BE49-F238E27FC236}">
                <a16:creationId xmlns:a16="http://schemas.microsoft.com/office/drawing/2014/main" id="{6B7A7788-B448-E347-B570-2C6ACA1810C2}"/>
              </a:ext>
            </a:extLst>
          </p:cNvPr>
          <p:cNvSpPr/>
          <p:nvPr userDrawn="1"/>
        </p:nvSpPr>
        <p:spPr>
          <a:xfrm>
            <a:off x="1" y="3"/>
            <a:ext cx="3286340" cy="5143499"/>
          </a:xfrm>
          <a:prstGeom prst="rect">
            <a:avLst/>
          </a:prstGeom>
          <a:gradFill>
            <a:gsLst>
              <a:gs pos="0">
                <a:schemeClr val="accent2"/>
              </a:gs>
              <a:gs pos="66000">
                <a:schemeClr val="accent3"/>
              </a:gs>
              <a:gs pos="27000">
                <a:schemeClr val="accent2"/>
              </a:gs>
              <a:gs pos="100000">
                <a:schemeClr val="accent4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42931-1E73-B948-B9C9-AD082DA87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52891" y="-456937"/>
            <a:ext cx="5596421" cy="6105187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FE53E4A-FCAB-F442-BD99-AF25B15886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52047" y="335281"/>
            <a:ext cx="4052048" cy="4451804"/>
          </a:xfrm>
        </p:spPr>
        <p:txBody>
          <a:bodyPr anchor="ctr"/>
          <a:lstStyle>
            <a:lvl1pPr marL="173827" indent="-167875">
              <a:spcBef>
                <a:spcPts val="900"/>
              </a:spcBef>
              <a:tabLst/>
              <a:defRPr/>
            </a:lvl1pPr>
            <a:lvl2pPr marL="428615" indent="-167875">
              <a:spcBef>
                <a:spcPts val="900"/>
              </a:spcBef>
              <a:tabLst/>
              <a:defRPr/>
            </a:lvl2pPr>
            <a:lvl3pPr marL="690546" indent="-175018">
              <a:spcBef>
                <a:spcPts val="900"/>
              </a:spcBef>
              <a:tabLst/>
              <a:defRPr/>
            </a:lvl3pPr>
            <a:lvl4pPr marL="858419" indent="-167875">
              <a:spcBef>
                <a:spcPts val="900"/>
              </a:spcBef>
              <a:tabLst/>
              <a:defRPr/>
            </a:lvl4pPr>
            <a:lvl5pPr marL="1119160" indent="-173827">
              <a:spcBef>
                <a:spcPts val="900"/>
              </a:spcBef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3848A-1595-1C45-83E7-1C55D3F47E38}"/>
              </a:ext>
            </a:extLst>
          </p:cNvPr>
          <p:cNvSpPr txBox="1"/>
          <p:nvPr userDrawn="1"/>
        </p:nvSpPr>
        <p:spPr>
          <a:xfrm>
            <a:off x="0" y="2263974"/>
            <a:ext cx="3286340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308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buntu" panose="020B0504030602030204" pitchFamily="34" charset="0"/>
                <a:sym typeface="Helvetica Ligh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5351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2F23EE-C360-5641-9C16-D448FBAFA87E}"/>
              </a:ext>
            </a:extLst>
          </p:cNvPr>
          <p:cNvSpPr/>
          <p:nvPr userDrawn="1"/>
        </p:nvSpPr>
        <p:spPr>
          <a:xfrm>
            <a:off x="1" y="2"/>
            <a:ext cx="9144000" cy="62528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381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Google Shape;230;p56">
            <a:extLst>
              <a:ext uri="{FF2B5EF4-FFF2-40B4-BE49-F238E27FC236}">
                <a16:creationId xmlns:a16="http://schemas.microsoft.com/office/drawing/2014/main" id="{FA258860-CC46-A845-8F35-F161A185765E}"/>
              </a:ext>
            </a:extLst>
          </p:cNvPr>
          <p:cNvSpPr/>
          <p:nvPr userDrawn="1"/>
        </p:nvSpPr>
        <p:spPr>
          <a:xfrm>
            <a:off x="5378335" y="0"/>
            <a:ext cx="3765666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8D104B0-173F-7144-A4A3-B58589F9353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388752" y="1435099"/>
            <a:ext cx="4549007" cy="3351985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14643363-F7E5-B540-972D-AA09C5BF85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8752" y="273844"/>
            <a:ext cx="4549007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A8D4B73-0C5F-D342-8776-7C09C2FBA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344707"/>
            <a:ext cx="8351836" cy="3442378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7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di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0;p56">
            <a:extLst>
              <a:ext uri="{FF2B5EF4-FFF2-40B4-BE49-F238E27FC236}">
                <a16:creationId xmlns:a16="http://schemas.microsoft.com/office/drawing/2014/main" id="{7EC76B76-D7BF-F847-8203-5F7DAA344AF3}"/>
              </a:ext>
            </a:extLst>
          </p:cNvPr>
          <p:cNvSpPr/>
          <p:nvPr userDrawn="1"/>
        </p:nvSpPr>
        <p:spPr>
          <a:xfrm>
            <a:off x="5" y="0"/>
            <a:ext cx="9144001" cy="5143500"/>
          </a:xfrm>
          <a:prstGeom prst="rect">
            <a:avLst/>
          </a:prstGeom>
          <a:gradFill>
            <a:gsLst>
              <a:gs pos="1000">
                <a:schemeClr val="accent2"/>
              </a:gs>
              <a:gs pos="100000">
                <a:schemeClr val="accent4"/>
              </a:gs>
              <a:gs pos="27000">
                <a:schemeClr val="accent2"/>
              </a:gs>
              <a:gs pos="66000">
                <a:schemeClr val="accent3"/>
              </a:gs>
            </a:gsLst>
            <a:lin ang="19500000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3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0365C1F7-D8FC-164B-A622-98DC3216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C97CBF7-4442-DC44-AD36-E02AA60D9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344707"/>
            <a:ext cx="8351836" cy="3442378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bg2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bg2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bg2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bg2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416E4-65A9-4543-817D-1B70DF8F67D5}"/>
              </a:ext>
            </a:extLst>
          </p:cNvPr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bg1"/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bg1"/>
                </a:solidFill>
              </a:rPr>
              <a:t>Castlight</a:t>
            </a:r>
            <a:r>
              <a:rPr lang="en-US" sz="750" dirty="0">
                <a:solidFill>
                  <a:schemeClr val="bg1"/>
                </a:solidFill>
              </a:rPr>
              <a:t> Health</a:t>
            </a:r>
            <a:r>
              <a:rPr lang="en-US" sz="750" baseline="0" dirty="0">
                <a:solidFill>
                  <a:schemeClr val="bg1"/>
                </a:solidFill>
              </a:rPr>
              <a:t>      |      </a:t>
            </a:r>
            <a:fld id="{0CE54539-8C50-4885-AD89-06A061320E41}" type="slidenum">
              <a:rPr lang="en-US" sz="750" smtClean="0">
                <a:solidFill>
                  <a:schemeClr val="bg1"/>
                </a:solidFill>
              </a:rPr>
              <a:t>‹#›</a:t>
            </a:fld>
            <a:r>
              <a:rPr lang="en-US" sz="75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1078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A8D4B73-0C5F-D342-8776-7C09C2FBA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344707"/>
            <a:ext cx="4064000" cy="3442378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914F1DA-7D09-2A46-B04D-94F22DCC32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1249" y="1344707"/>
            <a:ext cx="4064000" cy="3442378"/>
          </a:xfrm>
        </p:spPr>
        <p:txBody>
          <a:bodyPr/>
          <a:lstStyle>
            <a:lvl1pPr marL="173827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1pPr>
            <a:lvl2pPr marL="428615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2pPr>
            <a:lvl3pPr marL="690546" indent="-175018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3pPr>
            <a:lvl4pPr marL="858419" indent="-167875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4pPr>
            <a:lvl5pPr marL="1119160" indent="-173827">
              <a:spcBef>
                <a:spcPts val="900"/>
              </a:spcBef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4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28603B7-BE1A-EB43-AEAF-F89148A6BD96}"/>
              </a:ext>
            </a:extLst>
          </p:cNvPr>
          <p:cNvSpPr/>
          <p:nvPr userDrawn="1"/>
        </p:nvSpPr>
        <p:spPr>
          <a:xfrm>
            <a:off x="0" y="0"/>
            <a:ext cx="9144001" cy="241852"/>
          </a:xfrm>
          <a:custGeom>
            <a:avLst/>
            <a:gdLst>
              <a:gd name="connsiteX0" fmla="*/ 0 w 9144001"/>
              <a:gd name="connsiteY0" fmla="*/ 0 h 281957"/>
              <a:gd name="connsiteX1" fmla="*/ 9144001 w 9144001"/>
              <a:gd name="connsiteY1" fmla="*/ 0 h 281957"/>
              <a:gd name="connsiteX2" fmla="*/ 9144001 w 9144001"/>
              <a:gd name="connsiteY2" fmla="*/ 281957 h 281957"/>
              <a:gd name="connsiteX3" fmla="*/ 8546769 w 9144001"/>
              <a:gd name="connsiteY3" fmla="*/ 271428 h 281957"/>
              <a:gd name="connsiteX4" fmla="*/ 4572001 w 9144001"/>
              <a:gd name="connsiteY4" fmla="*/ 240118 h 281957"/>
              <a:gd name="connsiteX5" fmla="*/ 597233 w 9144001"/>
              <a:gd name="connsiteY5" fmla="*/ 271428 h 281957"/>
              <a:gd name="connsiteX6" fmla="*/ 0 w 9144001"/>
              <a:gd name="connsiteY6" fmla="*/ 281957 h 281957"/>
              <a:gd name="connsiteX7" fmla="*/ 0 w 9144001"/>
              <a:gd name="connsiteY7" fmla="*/ 0 h 2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1" h="281957">
                <a:moveTo>
                  <a:pt x="0" y="0"/>
                </a:moveTo>
                <a:lnTo>
                  <a:pt x="9144001" y="0"/>
                </a:lnTo>
                <a:lnTo>
                  <a:pt x="9144001" y="281957"/>
                </a:lnTo>
                <a:lnTo>
                  <a:pt x="8546769" y="271428"/>
                </a:lnTo>
                <a:cubicBezTo>
                  <a:pt x="7291141" y="251080"/>
                  <a:pt x="5956141" y="240118"/>
                  <a:pt x="4572001" y="240118"/>
                </a:cubicBezTo>
                <a:cubicBezTo>
                  <a:pt x="3187862" y="240118"/>
                  <a:pt x="1852861" y="251080"/>
                  <a:pt x="597233" y="271428"/>
                </a:cubicBezTo>
                <a:lnTo>
                  <a:pt x="0" y="2819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2"/>
              </a:gs>
              <a:gs pos="98000">
                <a:srgbClr val="B52875"/>
              </a:gs>
            </a:gsLst>
            <a:lin ang="195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753" y="241761"/>
            <a:ext cx="8366494" cy="901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758" y="1208913"/>
            <a:ext cx="8395069" cy="312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418010" y="4856345"/>
            <a:ext cx="4572000" cy="207749"/>
          </a:xfrm>
          <a:prstGeom prst="rect">
            <a:avLst/>
          </a:prstGeom>
        </p:spPr>
        <p:txBody>
          <a:bodyPr vert="horz" lIns="68580" tIns="34290" rIns="68580" bIns="34290" rtlCol="0" anchor="b"/>
          <a:lstStyle/>
          <a:p>
            <a:pPr lvl="0" algn="r"/>
            <a:r>
              <a:rPr lang="en-US" sz="750" dirty="0">
                <a:solidFill>
                  <a:schemeClr val="tx1">
                    <a:tint val="75000"/>
                  </a:schemeClr>
                </a:solidFill>
              </a:rPr>
              <a:t>Proprietary and confidential © 2022, </a:t>
            </a:r>
            <a:r>
              <a:rPr lang="en-US" sz="750" dirty="0" err="1">
                <a:solidFill>
                  <a:schemeClr val="tx1">
                    <a:tint val="75000"/>
                  </a:schemeClr>
                </a:solidFill>
              </a:rPr>
              <a:t>Castlight</a:t>
            </a:r>
            <a:r>
              <a:rPr lang="en-US" sz="750" dirty="0">
                <a:solidFill>
                  <a:schemeClr val="tx1">
                    <a:tint val="75000"/>
                  </a:schemeClr>
                </a:solidFill>
              </a:rPr>
              <a:t> Health</a:t>
            </a:r>
            <a:r>
              <a:rPr lang="en-US" sz="750" baseline="0" dirty="0">
                <a:solidFill>
                  <a:schemeClr val="tx1">
                    <a:tint val="75000"/>
                  </a:schemeClr>
                </a:solidFill>
              </a:rPr>
              <a:t>      </a:t>
            </a:r>
            <a:r>
              <a:rPr lang="en-US" sz="750" baseline="0" dirty="0">
                <a:solidFill>
                  <a:schemeClr val="bg2">
                    <a:lumMod val="85000"/>
                  </a:schemeClr>
                </a:solidFill>
              </a:rPr>
              <a:t>|      </a:t>
            </a:r>
            <a:fld id="{0CE54539-8C50-4885-AD89-06A061320E41}" type="slidenum">
              <a:rPr lang="en-US" sz="750" smtClean="0">
                <a:solidFill>
                  <a:schemeClr val="tx1">
                    <a:tint val="75000"/>
                  </a:schemeClr>
                </a:solidFill>
              </a:rPr>
              <a:t>‹#›</a:t>
            </a:fld>
            <a:r>
              <a:rPr lang="en-US" sz="75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96" r:id="rId2"/>
    <p:sldLayoutId id="2147484376" r:id="rId3"/>
    <p:sldLayoutId id="2147484377" r:id="rId4"/>
    <p:sldLayoutId id="2147484391" r:id="rId5"/>
    <p:sldLayoutId id="2147484385" r:id="rId6"/>
    <p:sldLayoutId id="2147484361" r:id="rId7"/>
    <p:sldLayoutId id="2147484392" r:id="rId8"/>
    <p:sldLayoutId id="2147484393" r:id="rId9"/>
    <p:sldLayoutId id="2147484386" r:id="rId10"/>
    <p:sldLayoutId id="2147484341" r:id="rId11"/>
    <p:sldLayoutId id="2147484365" r:id="rId12"/>
    <p:sldLayoutId id="2147484394" r:id="rId13"/>
    <p:sldLayoutId id="2147484382" r:id="rId14"/>
    <p:sldLayoutId id="2147484383" r:id="rId15"/>
    <p:sldLayoutId id="2147484374" r:id="rId16"/>
    <p:sldLayoutId id="2147484384" r:id="rId17"/>
    <p:sldLayoutId id="2147484397" r:id="rId18"/>
    <p:sldLayoutId id="2147484398" r:id="rId19"/>
  </p:sldLayoutIdLst>
  <p:transition spd="med"/>
  <p:hf hdr="0" dt="0"/>
  <p:txStyles>
    <p:titleStyle>
      <a:lvl1pPr marL="0" marR="0" indent="0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accent1"/>
          </a:solidFill>
          <a:uFillTx/>
          <a:latin typeface="Ubuntu" charset="0"/>
          <a:ea typeface="Ubuntu" charset="0"/>
          <a:cs typeface="Ubuntu" charset="0"/>
          <a:sym typeface="Helvetica"/>
        </a:defRPr>
      </a:lvl1pPr>
      <a:lvl2pPr marL="0" marR="0" indent="120544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241087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361631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482174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602717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723261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43805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64348" algn="l" defTabSz="30805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1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14308" marR="0" indent="-214308" algn="l" defTabSz="308055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charset="0"/>
        <a:buChar char="•"/>
        <a:tabLst/>
        <a:defRPr lang="en-US" sz="1800" b="0" i="0" u="none" strike="noStrike" cap="none" spc="0" baseline="0" dirty="0" smtClean="0">
          <a:ln>
            <a:noFill/>
          </a:ln>
          <a:solidFill>
            <a:schemeClr val="tx1"/>
          </a:solidFill>
          <a:effectLst/>
          <a:uFillTx/>
          <a:latin typeface="Lato" charset="0"/>
          <a:ea typeface="Lato" charset="0"/>
          <a:cs typeface="Lato" charset="0"/>
          <a:sym typeface="Helvetica Light"/>
        </a:defRPr>
      </a:lvl1pPr>
      <a:lvl2pPr marL="571486" marR="0" indent="-302411" algn="l" defTabSz="308055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charset="0"/>
        <a:buChar char="•"/>
        <a:tabLst/>
        <a:defRPr lang="en-US" sz="1600" b="0" i="0" u="none" strike="noStrike" cap="none" spc="0" baseline="0" dirty="0" smtClean="0">
          <a:ln>
            <a:noFill/>
          </a:ln>
          <a:solidFill>
            <a:schemeClr val="tx1"/>
          </a:solidFill>
          <a:effectLst/>
          <a:uFillTx/>
          <a:latin typeface="Lato" charset="0"/>
          <a:ea typeface="Lato" charset="0"/>
          <a:cs typeface="Lato" charset="0"/>
          <a:sym typeface="Helvetica Light"/>
        </a:defRPr>
      </a:lvl2pPr>
      <a:lvl3pPr marL="729836" marR="0" indent="-253598" algn="l" defTabSz="308055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charset="0"/>
        <a:buChar char="•"/>
        <a:tabLst/>
        <a:defRPr lang="en-US" sz="1400" b="0" i="0" u="none" strike="noStrike" cap="none" spc="0" baseline="0" dirty="0" smtClean="0">
          <a:ln>
            <a:noFill/>
          </a:ln>
          <a:solidFill>
            <a:schemeClr val="tx1"/>
          </a:solidFill>
          <a:effectLst/>
          <a:uFillTx/>
          <a:latin typeface="Lato" charset="0"/>
          <a:ea typeface="Lato" charset="0"/>
          <a:cs typeface="Lato" charset="0"/>
          <a:sym typeface="Helvetica Light"/>
        </a:defRPr>
      </a:lvl3pPr>
      <a:lvl4pPr marL="944143" marR="0" indent="-213117" algn="l" defTabSz="308055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charset="0"/>
        <a:buChar char="•"/>
        <a:tabLst/>
        <a:defRPr lang="en-US" sz="1400" b="0" i="0" u="none" strike="noStrike" cap="none" spc="0" baseline="0" dirty="0" smtClean="0">
          <a:ln>
            <a:noFill/>
          </a:ln>
          <a:solidFill>
            <a:schemeClr val="tx1"/>
          </a:solidFill>
          <a:effectLst/>
          <a:uFillTx/>
          <a:latin typeface="Lato" charset="0"/>
          <a:ea typeface="Lato" charset="0"/>
          <a:cs typeface="Lato" charset="0"/>
          <a:sym typeface="Helvetica Light"/>
        </a:defRPr>
      </a:lvl4pPr>
      <a:lvl5pPr marL="1158450" marR="0" indent="-214308" algn="l" defTabSz="308055" rtl="0" eaLnBrk="1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charset="0"/>
        <a:buChar char="•"/>
        <a:tabLst/>
        <a:defRPr lang="en-US" sz="1400" b="0" i="0" u="none" strike="noStrike" cap="none" spc="0" baseline="0" dirty="0" smtClean="0">
          <a:ln>
            <a:noFill/>
          </a:ln>
          <a:solidFill>
            <a:schemeClr val="tx1"/>
          </a:solidFill>
          <a:effectLst/>
          <a:uFillTx/>
          <a:latin typeface="Lato" charset="0"/>
          <a:ea typeface="Lato" charset="0"/>
          <a:cs typeface="Lato" charset="0"/>
          <a:sym typeface="Helvetica Light"/>
        </a:defRPr>
      </a:lvl5pPr>
      <a:lvl6pPr marL="0" marR="0" indent="602717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61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805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48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4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7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31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74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17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61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805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48" algn="ctr" defTabSz="3080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9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png"/><Relationship Id="rId18" Type="http://schemas.openxmlformats.org/officeDocument/2006/relationships/image" Target="../media/image8.png"/><Relationship Id="rId7" Type="http://schemas.openxmlformats.org/officeDocument/2006/relationships/image" Target="../media/image160.png"/><Relationship Id="rId12" Type="http://schemas.openxmlformats.org/officeDocument/2006/relationships/customXml" Target="../ink/ink5.xml"/><Relationship Id="rId17" Type="http://schemas.openxmlformats.org/officeDocument/2006/relationships/image" Target="../media/image7.png"/><Relationship Id="rId2" Type="http://schemas.openxmlformats.org/officeDocument/2006/relationships/customXml" Target="../ink/ink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5" Type="http://schemas.openxmlformats.org/officeDocument/2006/relationships/image" Target="../media/image80.png"/><Relationship Id="rId10" Type="http://schemas.openxmlformats.org/officeDocument/2006/relationships/customXml" Target="../ink/ink4.xml"/><Relationship Id="rId9" Type="http://schemas.openxmlformats.org/officeDocument/2006/relationships/image" Target="../media/image17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56F9-6452-F245-B258-AC8F1760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buntu" panose="020B0504030602030204" pitchFamily="34" charset="0"/>
              </a:rPr>
              <a:t>Castlight</a:t>
            </a:r>
            <a:r>
              <a:rPr lang="en-US" dirty="0"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8BBD-46A8-7D4F-F35C-19338ECE314F}"/>
              </a:ext>
            </a:extLst>
          </p:cNvPr>
          <p:cNvSpPr txBox="1"/>
          <p:nvPr/>
        </p:nvSpPr>
        <p:spPr>
          <a:xfrm>
            <a:off x="2243015" y="836246"/>
            <a:ext cx="0" cy="0"/>
          </a:xfrm>
          <a:prstGeom prst="rect">
            <a:avLst/>
          </a:prstGeom>
          <a:noFill/>
        </p:spPr>
        <p:txBody>
          <a:bodyPr vert="horz" wrap="none" lIns="91440" tIns="91440" rIns="91440" bIns="91440" rtlCol="0">
            <a:noAutofit/>
          </a:bodyPr>
          <a:lstStyle/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144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2C9E7-DB7F-C5EB-94D7-EAC00C189362}"/>
              </a:ext>
            </a:extLst>
          </p:cNvPr>
          <p:cNvSpPr txBox="1"/>
          <p:nvPr/>
        </p:nvSpPr>
        <p:spPr>
          <a:xfrm>
            <a:off x="5613991" y="2367516"/>
            <a:ext cx="0" cy="0"/>
          </a:xfrm>
          <a:prstGeom prst="rect">
            <a:avLst/>
          </a:prstGeom>
          <a:noFill/>
        </p:spPr>
        <p:txBody>
          <a:bodyPr vert="horz" wrap="none" lIns="91440" tIns="91440" rIns="91440" bIns="91440" rtlCol="0">
            <a:noAutofit/>
          </a:bodyPr>
          <a:lstStyle/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96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114F1-F1EC-0846-8CC8-74D73EF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53" y="273844"/>
            <a:ext cx="8366494" cy="99417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Ubuntu" panose="020B0504030602030204" pitchFamily="34" charset="0"/>
              </a:rPr>
              <a:t>What is </a:t>
            </a:r>
            <a:r>
              <a:rPr lang="en-US" dirty="0" err="1">
                <a:latin typeface="Ubuntu" panose="020B0504030602030204" pitchFamily="34" charset="0"/>
              </a:rPr>
              <a:t>Castlight</a:t>
            </a:r>
            <a:r>
              <a:rPr lang="en-US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CC29856-C9C8-4443-A0AF-A50DB76613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34031" y="1407381"/>
            <a:ext cx="5659251" cy="3379704"/>
          </a:xfrm>
        </p:spPr>
        <p:txBody>
          <a:bodyPr>
            <a:normAutofit lnSpcReduction="10000"/>
          </a:bodyPr>
          <a:lstStyle/>
          <a:p>
            <a:pPr marL="5953" indent="0"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comprehensive, digital resource that helps you navigate your benefits plus focus on your health and wellbeing.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your benefit plans and programs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Search for the care you need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 timely recommendations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 on track with your health</a:t>
            </a:r>
          </a:p>
          <a:p>
            <a:pPr marL="5953" indent="0">
              <a:buNone/>
            </a:pPr>
            <a:endParaRPr lang="en-US" b="1" dirty="0">
              <a:solidFill>
                <a:srgbClr val="B5287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53" indent="0">
              <a:buNone/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Unrivaled decision support with the most personalized health and wellbeing experience</a:t>
            </a:r>
          </a:p>
          <a:p>
            <a:pPr marL="5953" indent="0">
              <a:buNone/>
            </a:pPr>
            <a:endParaRPr lang="en-US" dirty="0">
              <a:latin typeface="Metric Regular" pitchFamily="2" charset="77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CD658-692A-06CC-516C-C6BAF164D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23" t="-170" r="-7072" b="72787"/>
          <a:stretch/>
        </p:blipFill>
        <p:spPr>
          <a:xfrm>
            <a:off x="597657" y="1246884"/>
            <a:ext cx="1846278" cy="318692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0968FF-6343-D6FE-BCAE-8571AED6F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7239" r="-540"/>
          <a:stretch/>
        </p:blipFill>
        <p:spPr>
          <a:xfrm>
            <a:off x="597657" y="4415630"/>
            <a:ext cx="1747564" cy="3297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77D6EC7-7CD2-9C4F-40A6-41DE7501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9" y="1038079"/>
            <a:ext cx="2028571" cy="39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25A7-64F3-9A40-AAB3-2372AF2F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273844"/>
            <a:ext cx="7839856" cy="994172"/>
          </a:xfrm>
        </p:spPr>
        <p:txBody>
          <a:bodyPr/>
          <a:lstStyle/>
          <a:p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Castlight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personalized just for you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CC29856-C9C8-4443-A0AF-A50DB7661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269" y="1246723"/>
            <a:ext cx="5930532" cy="1831690"/>
          </a:xfrm>
        </p:spPr>
        <p:txBody>
          <a:bodyPr/>
          <a:lstStyle/>
          <a:p>
            <a:pPr marL="5952" lvl="0" indent="0">
              <a:buNone/>
            </a:pPr>
            <a:r>
              <a:rPr lang="en-US" sz="1400" b="1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is based on your unique profile and benefits</a:t>
            </a:r>
          </a:p>
          <a:p>
            <a:pPr lvl="0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 provider recommendations with the background and expertise relevant to YOUR specific needs and conditions</a:t>
            </a:r>
          </a:p>
          <a:p>
            <a:pPr lvl="0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timely, regular notifications that help you manage your health, such as an annual exam reminder</a:t>
            </a:r>
          </a:p>
          <a:p>
            <a:pPr lvl="0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Track and manage your spending to become a better healthcare consumer </a:t>
            </a:r>
          </a:p>
          <a:p>
            <a:pPr lvl="0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wellbeing goals in line with your overall health and earn rewards for working towards them</a:t>
            </a:r>
          </a:p>
          <a:p>
            <a:pPr lvl="0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Maximize the programs and benefits available to you</a:t>
            </a:r>
          </a:p>
          <a:p>
            <a:pPr lvl="0"/>
            <a:endParaRPr lang="en-US" dirty="0">
              <a:latin typeface="Metric Regular" pitchFamily="2" charset="77"/>
            </a:endParaRPr>
          </a:p>
          <a:p>
            <a:pPr marL="5953" indent="0">
              <a:buNone/>
            </a:pPr>
            <a:endParaRPr lang="en-US" b="1" dirty="0">
              <a:solidFill>
                <a:schemeClr val="accent1"/>
              </a:solidFill>
              <a:latin typeface="Metric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7627F5-DD35-3947-B265-B089BC8D78DE}"/>
                  </a:ext>
                </a:extLst>
              </p14:cNvPr>
              <p14:cNvContentPartPr/>
              <p14:nvPr/>
            </p14:nvContentPartPr>
            <p14:xfrm>
              <a:off x="5770232" y="1314171"/>
              <a:ext cx="191430" cy="731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7627F5-DD35-3947-B265-B089BC8D78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1236" y="1305204"/>
                <a:ext cx="209062" cy="90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E73BE3-507D-444E-BA80-4D50D17A9478}"/>
                  </a:ext>
                </a:extLst>
              </p14:cNvPr>
              <p14:cNvContentPartPr/>
              <p14:nvPr/>
            </p14:nvContentPartPr>
            <p14:xfrm>
              <a:off x="5756417" y="1244528"/>
              <a:ext cx="237060" cy="1463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E73BE3-507D-444E-BA80-4D50D17A9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7424" y="1235539"/>
                <a:ext cx="254687" cy="163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5B9F49-CAFE-454C-B12F-13DF4E58BDB5}"/>
                  </a:ext>
                </a:extLst>
              </p14:cNvPr>
              <p14:cNvContentPartPr/>
              <p14:nvPr/>
            </p14:nvContentPartPr>
            <p14:xfrm>
              <a:off x="5822567" y="1284218"/>
              <a:ext cx="121500" cy="124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5B9F49-CAFE-454C-B12F-13DF4E58BD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3580" y="1275218"/>
                <a:ext cx="139114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093FA9-B902-024E-93D6-E6448A20F0DE}"/>
                  </a:ext>
                </a:extLst>
              </p14:cNvPr>
              <p14:cNvContentPartPr/>
              <p14:nvPr/>
            </p14:nvContentPartPr>
            <p14:xfrm>
              <a:off x="5680817" y="1279898"/>
              <a:ext cx="268380" cy="7803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093FA9-B902-024E-93D6-E6448A20F0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1811" y="1270908"/>
                <a:ext cx="286032" cy="9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F2D4FE-04DF-264D-87B5-CBF70F695DA1}"/>
                  </a:ext>
                </a:extLst>
              </p14:cNvPr>
              <p14:cNvContentPartPr/>
              <p14:nvPr/>
            </p14:nvContentPartPr>
            <p14:xfrm>
              <a:off x="5808926" y="1328050"/>
              <a:ext cx="140130" cy="7263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F2D4FE-04DF-264D-87B5-CBF70F695D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2995" y="1292095"/>
                <a:ext cx="211632" cy="14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31FA90-66FC-5347-9CA4-0A2C3A0BDB52}"/>
                  </a:ext>
                </a:extLst>
              </p14:cNvPr>
              <p14:cNvContentPartPr/>
              <p14:nvPr/>
            </p14:nvContentPartPr>
            <p14:xfrm>
              <a:off x="5873821" y="1197150"/>
              <a:ext cx="149580" cy="12231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31FA90-66FC-5347-9CA4-0A2C3A0BDB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7864" y="1161176"/>
                <a:ext cx="221134" cy="19389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3A4C35E-2B0C-E4AD-79A2-206250E223AC}"/>
              </a:ext>
            </a:extLst>
          </p:cNvPr>
          <p:cNvSpPr txBox="1"/>
          <p:nvPr/>
        </p:nvSpPr>
        <p:spPr>
          <a:xfrm>
            <a:off x="299803" y="4159770"/>
            <a:ext cx="557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indent="0">
              <a:buNone/>
            </a:pPr>
            <a:r>
              <a:rPr lang="en-US" sz="1800" b="1" dirty="0">
                <a:solidFill>
                  <a:srgbClr val="B52875"/>
                </a:solidFill>
                <a:latin typeface="Metric" pitchFamily="2" charset="77"/>
              </a:rPr>
              <a:t>The more you use it, the more personalized it becomes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F403DD-AE72-CF32-46CF-0929D53D7A4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2823" t="-170" r="-7072" b="72787"/>
          <a:stretch/>
        </p:blipFill>
        <p:spPr>
          <a:xfrm>
            <a:off x="6965206" y="1147131"/>
            <a:ext cx="1846278" cy="3186927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A58EC1-40A0-39C2-D517-CAA95F8248E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" t="97239" r="-540"/>
          <a:stretch/>
        </p:blipFill>
        <p:spPr>
          <a:xfrm>
            <a:off x="6965206" y="4315877"/>
            <a:ext cx="1747564" cy="32973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38B28EC-8A7E-7E6B-8A83-F6C5AB02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28" y="938326"/>
            <a:ext cx="2028571" cy="39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1B283-73EE-0BAC-CCFD-EEEF15BE21FE}"/>
              </a:ext>
            </a:extLst>
          </p:cNvPr>
          <p:cNvSpPr/>
          <p:nvPr/>
        </p:nvSpPr>
        <p:spPr>
          <a:xfrm>
            <a:off x="388750" y="2920409"/>
            <a:ext cx="4123625" cy="1396410"/>
          </a:xfrm>
          <a:prstGeom prst="rect">
            <a:avLst/>
          </a:prstGeom>
          <a:solidFill>
            <a:srgbClr val="FF004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2D5DB-6BAC-DE44-8AE0-3A735A4C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How to access</a:t>
            </a:r>
            <a:endParaRPr lang="en-US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888D3-D847-8F4C-B8A6-1059A60B3A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1" y="1382316"/>
            <a:ext cx="4064000" cy="34423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" indent="0">
              <a:buNone/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an account: </a:t>
            </a:r>
            <a:endParaRPr lang="en-US"/>
          </a:p>
          <a:p>
            <a:pPr marL="173355" indent="-167640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mycastlight.com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</a:t>
            </a:r>
          </a:p>
          <a:p>
            <a:pPr marL="173355" indent="-167640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/>
                <a:ea typeface="Lato"/>
                <a:cs typeface="Lato"/>
              </a:rPr>
              <a:t>Scan the QR code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72316-9D71-E544-9019-3872F98ABE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953" indent="0">
              <a:buNone/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registered yet?</a:t>
            </a:r>
          </a:p>
          <a:p>
            <a:pPr marL="5953" indent="0"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easy to register using one of three ways: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mycastlight.com 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Download the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Castlight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Mobile App from the App Store or Google Play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Scan the QR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2D058-5DFC-4C48-9E32-71E071C3022B}"/>
              </a:ext>
            </a:extLst>
          </p:cNvPr>
          <p:cNvSpPr/>
          <p:nvPr/>
        </p:nvSpPr>
        <p:spPr>
          <a:xfrm>
            <a:off x="9231085" y="0"/>
            <a:ext cx="2090057" cy="138231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Autofit/>
          </a:bodyPr>
          <a:lstStyle/>
          <a:p>
            <a:pPr defTabSz="438139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Bullet points do not end in periods</a:t>
            </a:r>
          </a:p>
          <a:p>
            <a:pPr defTabSz="438139" hangingPunct="0"/>
            <a:endParaRPr lang="en-US" sz="1200" dirty="0">
              <a:solidFill>
                <a:srgbClr val="000000"/>
              </a:solidFill>
              <a:sym typeface="Helvetica Light"/>
            </a:endParaRPr>
          </a:p>
          <a:p>
            <a:pPr defTabSz="438139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Titles can be up to 2 lines long, but try to keep titles as short as possible</a:t>
            </a:r>
          </a:p>
        </p:txBody>
      </p:sp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C32846-425D-AA63-EC46-3DA44A3D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1" t="36402" r="34396" b="36192"/>
          <a:stretch/>
        </p:blipFill>
        <p:spPr>
          <a:xfrm>
            <a:off x="467443" y="3140438"/>
            <a:ext cx="3018210" cy="997521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CFA3DC65-36F6-2AF7-A8B1-E6B64D2AE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3" t="14776" r="17989" b="15171"/>
          <a:stretch/>
        </p:blipFill>
        <p:spPr>
          <a:xfrm>
            <a:off x="3484963" y="3140438"/>
            <a:ext cx="931798" cy="9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87C6C8-93F7-3A08-0502-5CDFB6432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BFA540-8FF6-1ECC-9B45-64EF4487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3" y="2037473"/>
            <a:ext cx="7886700" cy="114434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Castlight</a:t>
            </a:r>
            <a:r>
              <a:rPr lang="en-US" dirty="0"/>
              <a:t> can help</a:t>
            </a:r>
          </a:p>
        </p:txBody>
      </p:sp>
    </p:spTree>
    <p:extLst>
      <p:ext uri="{BB962C8B-B14F-4D97-AF65-F5344CB8AC3E}">
        <p14:creationId xmlns:p14="http://schemas.microsoft.com/office/powerpoint/2010/main" val="30883811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25A7-64F3-9A40-AAB3-2372AF2F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" y="273844"/>
            <a:ext cx="7542460" cy="732959"/>
          </a:xfrm>
        </p:spPr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Understand your coverage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1B9C0-247A-7A28-73AE-FF27E66E8F76}"/>
              </a:ext>
            </a:extLst>
          </p:cNvPr>
          <p:cNvSpPr txBox="1"/>
          <p:nvPr/>
        </p:nvSpPr>
        <p:spPr>
          <a:xfrm>
            <a:off x="302149" y="1198980"/>
            <a:ext cx="37371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lvl="0" defTabSz="308055">
              <a:spcBef>
                <a:spcPts val="900"/>
              </a:spcBef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/>
              </a:rPr>
              <a:t>Navigate to the Benefits page and review your plan status and coverage:</a:t>
            </a:r>
          </a:p>
          <a:p>
            <a:pPr marL="5953" lvl="0" indent="0">
              <a:buNone/>
            </a:pPr>
            <a:endParaRPr lang="en-US" sz="1800" b="1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your dedicated Care Team</a:t>
            </a:r>
            <a:endParaRPr lang="en-US" dirty="0">
              <a:solidFill>
                <a:schemeClr val="bg1">
                  <a:lumMod val="1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170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your digital insurance card</a:t>
            </a:r>
            <a:endParaRPr lang="en-US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170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 your recent medical claims and spending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Check progress towards your deductible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your HSA balance</a:t>
            </a:r>
          </a:p>
          <a:p>
            <a:pPr marL="5953" lvl="0" indent="0">
              <a:buNone/>
            </a:pPr>
            <a:endParaRPr lang="en-US" sz="1800" dirty="0">
              <a:solidFill>
                <a:schemeClr val="bg1">
                  <a:lumMod val="1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902BF-D9CF-4C79-1EDF-6C98CD29A2CC}"/>
              </a:ext>
            </a:extLst>
          </p:cNvPr>
          <p:cNvSpPr txBox="1"/>
          <p:nvPr/>
        </p:nvSpPr>
        <p:spPr>
          <a:xfrm>
            <a:off x="7954537" y="4638907"/>
            <a:ext cx="0" cy="0"/>
          </a:xfrm>
          <a:prstGeom prst="rect">
            <a:avLst/>
          </a:prstGeom>
          <a:noFill/>
        </p:spPr>
        <p:txBody>
          <a:bodyPr vert="horz" wrap="none" lIns="91440" tIns="91440" rIns="91440" bIns="91440" rtlCol="0">
            <a:noAutofit/>
          </a:bodyPr>
          <a:lstStyle/>
          <a:p>
            <a:pPr marL="0" indent="0">
              <a:buNone/>
            </a:pPr>
            <a:endParaRPr lang="en-US" kern="0" dirty="0"/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2C438B5-D862-C80C-BFF4-A196DA9D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" b="48889"/>
          <a:stretch/>
        </p:blipFill>
        <p:spPr>
          <a:xfrm>
            <a:off x="4553120" y="1056205"/>
            <a:ext cx="1638512" cy="3137881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B1A139-EA07-9C91-9BD5-C3FC1DB91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7239" r="-540"/>
          <a:stretch/>
        </p:blipFill>
        <p:spPr>
          <a:xfrm>
            <a:off x="4619177" y="4228640"/>
            <a:ext cx="1564434" cy="29517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F29517E-0CE4-67C7-8413-730FF0E2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21" y="1006803"/>
            <a:ext cx="1972054" cy="37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051DFB-737A-7FED-518F-BE2D58A3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7239" r="-540"/>
          <a:stretch/>
        </p:blipFill>
        <p:spPr>
          <a:xfrm>
            <a:off x="7065253" y="4228640"/>
            <a:ext cx="1564434" cy="295178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BFAF44-2A7F-D627-059D-29DD2FC29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5556" r="2046" b="19649"/>
          <a:stretch/>
        </p:blipFill>
        <p:spPr>
          <a:xfrm>
            <a:off x="7017693" y="1188358"/>
            <a:ext cx="1637045" cy="287964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3819E06-AF4C-CB94-302D-3E180A2F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97" y="1006802"/>
            <a:ext cx="1972054" cy="37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6FAB620-FDA1-EFA1-9A18-B6432C72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97" b="2294"/>
          <a:stretch/>
        </p:blipFill>
        <p:spPr>
          <a:xfrm>
            <a:off x="4542216" y="1286989"/>
            <a:ext cx="1716152" cy="338292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7DD9489-41AF-DCA0-0E88-E4C2FE63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1006068"/>
            <a:ext cx="2035679" cy="3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2114F1-F1EC-0846-8CC8-74D73EF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78592"/>
            <a:ext cx="8596221" cy="1089424"/>
          </a:xfrm>
        </p:spPr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Take charge of your wellbeing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221FE-307B-5E7C-C414-F75845C091FA}"/>
              </a:ext>
            </a:extLst>
          </p:cNvPr>
          <p:cNvSpPr txBox="1"/>
          <p:nvPr/>
        </p:nvSpPr>
        <p:spPr>
          <a:xfrm>
            <a:off x="301570" y="1268016"/>
            <a:ext cx="33769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lvl="0" indent="0"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progress on your health goals and make sure you’re up to date on preventive care and screenings.</a:t>
            </a:r>
          </a:p>
          <a:p>
            <a:pPr marL="5953" lvl="0" indent="0"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53" lvl="0" indent="0"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Complete activities, earn points, and redeem them for rewards.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6F1CA-94B3-44F8-8D70-F96E3617DED7}"/>
              </a:ext>
            </a:extLst>
          </p:cNvPr>
          <p:cNvSpPr txBox="1"/>
          <p:nvPr/>
        </p:nvSpPr>
        <p:spPr>
          <a:xfrm>
            <a:off x="318573" y="4041578"/>
            <a:ext cx="3195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indent="0">
              <a:buNone/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Earn rewards like gift cards, medical contributions, or enter a sweepstakes</a:t>
            </a:r>
          </a:p>
        </p:txBody>
      </p:sp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5076F49-FB18-2169-70C2-44AEB4C4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04" y="1170413"/>
            <a:ext cx="1736919" cy="349731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3E65BFF-717A-38A5-03E2-5DCCACA9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95" y="987095"/>
            <a:ext cx="2035679" cy="3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62CFA2A-E464-131F-D88E-AA55BF2F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780" y="1121526"/>
            <a:ext cx="1725715" cy="347475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443458A-7E52-32F1-33EE-C16E197A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05" y="879236"/>
            <a:ext cx="2059964" cy="39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0CEF42C-99EC-3992-25A2-CA9E0C306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59" y="1192158"/>
            <a:ext cx="1728361" cy="34684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25A1A64-37A4-CFE1-2C06-C99DF2E0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16" y="879236"/>
            <a:ext cx="2059964" cy="39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2114F1-F1EC-0846-8CC8-74D73EF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" y="79513"/>
            <a:ext cx="8564416" cy="1188503"/>
          </a:xfrm>
        </p:spPr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Plan your healthcare spending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26399-E287-4C24-DCB6-F1992C47DAD2}"/>
              </a:ext>
            </a:extLst>
          </p:cNvPr>
          <p:cNvSpPr txBox="1"/>
          <p:nvPr/>
        </p:nvSpPr>
        <p:spPr>
          <a:xfrm>
            <a:off x="454600" y="1181476"/>
            <a:ext cx="35826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lvl="0" indent="0">
              <a:buNone/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Navigate to the 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Care page and estimate costs for care you may need:</a:t>
            </a:r>
          </a:p>
          <a:p>
            <a:pPr marL="5953" lvl="0" indent="0">
              <a:buNone/>
            </a:pPr>
            <a:endParaRPr lang="en-US" sz="1800" b="1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Doctor’s visits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Procedures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 tests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more</a:t>
            </a:r>
          </a:p>
          <a:p>
            <a:pPr marL="291703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53" lvl="0"/>
            <a:endParaRPr lang="en-US" sz="1800" b="1" dirty="0">
              <a:solidFill>
                <a:srgbClr val="B5287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53" lvl="0"/>
            <a:r>
              <a:rPr lang="en-US" sz="1800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Plus, use </a:t>
            </a:r>
            <a:r>
              <a:rPr lang="en-US" sz="1800" b="1" dirty="0" err="1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Castlight’s</a:t>
            </a:r>
            <a:r>
              <a:rPr lang="en-US" sz="1800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filter to find the right doctor for you</a:t>
            </a:r>
          </a:p>
        </p:txBody>
      </p:sp>
    </p:spTree>
    <p:extLst>
      <p:ext uri="{BB962C8B-B14F-4D97-AF65-F5344CB8AC3E}">
        <p14:creationId xmlns:p14="http://schemas.microsoft.com/office/powerpoint/2010/main" val="37302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58ED008-37F8-7BC1-9975-22EEF168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98" y="527650"/>
            <a:ext cx="1814087" cy="392614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CC29856-C9C8-4443-A0AF-A50DB7661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753" y="1217360"/>
            <a:ext cx="4821200" cy="3523903"/>
          </a:xfrm>
        </p:spPr>
        <p:txBody>
          <a:bodyPr/>
          <a:lstStyle/>
          <a:p>
            <a:pPr marL="20241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Castlight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Care Guides are here to help.  </a:t>
            </a:r>
          </a:p>
          <a:p>
            <a:pPr marL="20241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45312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questions about your benefits </a:t>
            </a:r>
          </a:p>
          <a:p>
            <a:pPr marL="545312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help finding the best doctor</a:t>
            </a:r>
          </a:p>
          <a:p>
            <a:pPr marL="545312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Schedule appointments</a:t>
            </a:r>
          </a:p>
          <a:p>
            <a:pPr marL="545312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 your medical claims</a:t>
            </a:r>
          </a:p>
          <a:p>
            <a:pPr marL="54531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Negotiate out-of-pocket expenses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2114F1-F1EC-0846-8CC8-74D73EF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53" y="403502"/>
            <a:ext cx="8366494" cy="994172"/>
          </a:xfrm>
        </p:spPr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Connect with a Care Guide</a:t>
            </a:r>
            <a:br>
              <a:rPr lang="en-US" sz="3200" dirty="0">
                <a:latin typeface="Karbon Semibold" pitchFamily="2" charset="77"/>
              </a:rPr>
            </a:br>
            <a:endParaRPr lang="en-US" sz="3200" dirty="0">
              <a:latin typeface="Karbon Semi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78407-BD88-4506-2F4C-04B535D3CF01}"/>
              </a:ext>
            </a:extLst>
          </p:cNvPr>
          <p:cNvSpPr txBox="1"/>
          <p:nvPr/>
        </p:nvSpPr>
        <p:spPr>
          <a:xfrm>
            <a:off x="371068" y="4246518"/>
            <a:ext cx="5393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53" indent="0">
              <a:buNone/>
            </a:pPr>
            <a:r>
              <a:rPr lang="en-US" b="1" dirty="0">
                <a:solidFill>
                  <a:srgbClr val="B5287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1:1 support from an expert when you need it most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C8FF50-8A7F-51A9-B780-E42F8330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91" y="346670"/>
            <a:ext cx="2202902" cy="42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White">
  <a:themeElements>
    <a:clrScheme name="Custom 4">
      <a:dk1>
        <a:srgbClr val="495965"/>
      </a:dk1>
      <a:lt1>
        <a:srgbClr val="D8DCDB"/>
      </a:lt1>
      <a:dk2>
        <a:srgbClr val="A1ABB2"/>
      </a:dk2>
      <a:lt2>
        <a:srgbClr val="FFFFFF"/>
      </a:lt2>
      <a:accent1>
        <a:srgbClr val="2A27D8"/>
      </a:accent1>
      <a:accent2>
        <a:srgbClr val="6D1DBD"/>
      </a:accent2>
      <a:accent3>
        <a:srgbClr val="B42875"/>
      </a:accent3>
      <a:accent4>
        <a:srgbClr val="FE4700"/>
      </a:accent4>
      <a:accent5>
        <a:srgbClr val="FFCA0D"/>
      </a:accent5>
      <a:accent6>
        <a:srgbClr val="00D8F6"/>
      </a:accent6>
      <a:hlink>
        <a:srgbClr val="2A27D8"/>
      </a:hlink>
      <a:folHlink>
        <a:srgbClr val="6E1EBE"/>
      </a:folHlink>
    </a:clrScheme>
    <a:fontScheme name="Castlight fonts">
      <a:majorFont>
        <a:latin typeface="Helvetica Light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FillTx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D6D6D6"/>
          </a:solidFill>
          <a:prstDash val="solid"/>
          <a:miter lim="4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</a:spPr>
      <a:bodyPr vert="horz" lIns="91440" tIns="91440" rIns="91440" bIns="91440" rtlCol="0">
        <a:noAutofit/>
      </a:bodyPr>
      <a:lstStyle>
        <a:defPPr marL="0" indent="0">
          <a:buNone/>
          <a:defRPr kern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tlight PPT Template 16x9 Template_FINAL" id="{135693D2-6637-AF44-8549-5B73A96979D1}" vid="{40EE304F-79C0-A546-9226-4FDA82F292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27d607-b63a-4066-b3fc-f0f2bcc264b3" xsi:nil="true"/>
    <lcf76f155ced4ddcb4097134ff3c332f xmlns="33ef5ec3-5b92-4d2a-9950-5cfe5b9d364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FF946FFDE1E408195CE56FD10673F" ma:contentTypeVersion="15" ma:contentTypeDescription="Create a new document." ma:contentTypeScope="" ma:versionID="bc552bdffd9f2a831438187e5f940809">
  <xsd:schema xmlns:xsd="http://www.w3.org/2001/XMLSchema" xmlns:xs="http://www.w3.org/2001/XMLSchema" xmlns:p="http://schemas.microsoft.com/office/2006/metadata/properties" xmlns:ns2="33ef5ec3-5b92-4d2a-9950-5cfe5b9d364d" xmlns:ns3="1c27d607-b63a-4066-b3fc-f0f2bcc264b3" targetNamespace="http://schemas.microsoft.com/office/2006/metadata/properties" ma:root="true" ma:fieldsID="b448de9b127e7f17ae74755086c0f269" ns2:_="" ns3:_="">
    <xsd:import namespace="33ef5ec3-5b92-4d2a-9950-5cfe5b9d364d"/>
    <xsd:import namespace="1c27d607-b63a-4066-b3fc-f0f2bcc264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f5ec3-5b92-4d2a-9950-5cfe5b9d3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758434-86e6-41b6-847a-4698569dfe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7d607-b63a-4066-b3fc-f0f2bcc2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79c938-fc0c-494a-bbb0-963d6ebd5651}" ma:internalName="TaxCatchAll" ma:showField="CatchAllData" ma:web="1c27d607-b63a-4066-b3fc-f0f2bcc264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456CC7-79D2-4ADE-A45B-84A5A7560F1D}">
  <ds:schemaRefs>
    <ds:schemaRef ds:uri="http://schemas.microsoft.com/office/2006/metadata/properties"/>
    <ds:schemaRef ds:uri="http://schemas.microsoft.com/office/infopath/2007/PartnerControls"/>
    <ds:schemaRef ds:uri="1c27d607-b63a-4066-b3fc-f0f2bcc264b3"/>
    <ds:schemaRef ds:uri="33ef5ec3-5b92-4d2a-9950-5cfe5b9d364d"/>
  </ds:schemaRefs>
</ds:datastoreItem>
</file>

<file path=customXml/itemProps2.xml><?xml version="1.0" encoding="utf-8"?>
<ds:datastoreItem xmlns:ds="http://schemas.openxmlformats.org/officeDocument/2006/customXml" ds:itemID="{857F6716-9612-4980-A1BB-210500D0F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f5ec3-5b92-4d2a-9950-5cfe5b9d364d"/>
    <ds:schemaRef ds:uri="1c27d607-b63a-4066-b3fc-f0f2bcc2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FF331-0550-4D51-853D-D6BB35E57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2_White</Template>
  <TotalTime>0</TotalTime>
  <Words>409</Words>
  <Application>Microsoft Office PowerPoint</Application>
  <PresentationFormat>On-screen Show (16:9)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2_White</vt:lpstr>
      <vt:lpstr>Castlight </vt:lpstr>
      <vt:lpstr>What is Castlight?</vt:lpstr>
      <vt:lpstr>Castlight is personalized just for you</vt:lpstr>
      <vt:lpstr>How to access</vt:lpstr>
      <vt:lpstr>How Castlight can help</vt:lpstr>
      <vt:lpstr>Understand your coverage</vt:lpstr>
      <vt:lpstr>Take charge of your wellbeing</vt:lpstr>
      <vt:lpstr>Plan your healthcare spending</vt:lpstr>
      <vt:lpstr>Connect with a Care Guide 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Castlight </dc:title>
  <dc:creator/>
  <cp:lastModifiedBy/>
  <cp:revision>16</cp:revision>
  <dcterms:created xsi:type="dcterms:W3CDTF">2020-04-17T17:36:16Z</dcterms:created>
  <dcterms:modified xsi:type="dcterms:W3CDTF">2022-10-31T20:20:38Z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0x010100FFAFF946FFDE1E408195CE56FD10673F</vt:lpwstr>
  </property>
  <property fmtid="{D5CDD505-2E9C-101B-9397-08002B2CF9AE}" pid="3" name="MediaServiceImageTags">
    <vt:lpwstr/>
  </property>
</Properties>
</file>