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61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pos="902" userDrawn="1">
          <p15:clr>
            <a:srgbClr val="A4A3A4"/>
          </p15:clr>
        </p15:guide>
        <p15:guide id="4" orient="horz" pos="1485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911"/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/>
    <p:restoredTop sz="96327"/>
  </p:normalViewPr>
  <p:slideViewPr>
    <p:cSldViewPr snapToGrid="0">
      <p:cViewPr varScale="1">
        <p:scale>
          <a:sx n="56" d="100"/>
          <a:sy n="56" d="100"/>
        </p:scale>
        <p:origin x="3680" y="216"/>
      </p:cViewPr>
      <p:guideLst>
        <p:guide orient="horz" pos="5361"/>
        <p:guide pos="3168"/>
        <p:guide pos="902"/>
        <p:guide orient="horz" pos="1485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82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96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obile application&#10;&#10;Description automatically generated">
            <a:extLst>
              <a:ext uri="{FF2B5EF4-FFF2-40B4-BE49-F238E27FC236}">
                <a16:creationId xmlns:a16="http://schemas.microsoft.com/office/drawing/2014/main" id="{08487E8F-C21E-4EA6-CA8D-FFE8C52D3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0058400" cy="15544801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495BFE5-2E9C-059F-5DE3-EB213B7753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84" y="14526196"/>
            <a:ext cx="1147868" cy="382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26A48-49E2-E378-FBD7-D77C19D1F63C}"/>
              </a:ext>
            </a:extLst>
          </p:cNvPr>
          <p:cNvSpPr txBox="1"/>
          <p:nvPr userDrawn="1"/>
        </p:nvSpPr>
        <p:spPr>
          <a:xfrm>
            <a:off x="2363201" y="14580253"/>
            <a:ext cx="4235188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5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485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485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85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485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pic>
        <p:nvPicPr>
          <p:cNvPr id="10" name="Picture 9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24F16A63-80D6-8E2B-8E83-EA480FC3F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330" y="12712868"/>
            <a:ext cx="2809542" cy="421386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2B0B7B7-BB57-8D95-59F5-91A5DB5E4D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56806" y="12425848"/>
            <a:ext cx="994875" cy="9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9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-401" y="879383"/>
            <a:ext cx="10116608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50" spc="137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4696884" y="3795940"/>
            <a:ext cx="4132903" cy="1944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25"/>
              </a:spcAft>
            </a:pPr>
            <a:r>
              <a:rPr lang="en-US" sz="1421" dirty="0">
                <a:solidFill>
                  <a:srgbClr val="2F1911"/>
                </a:solidFill>
                <a:latin typeface="Lato" panose="020F0502020204030203" pitchFamily="34" charset="77"/>
              </a:rPr>
              <a:t>Get ready for [your challenge name here] from </a:t>
            </a:r>
            <a:r>
              <a:rPr lang="en-US" sz="1421" dirty="0" err="1">
                <a:solidFill>
                  <a:srgbClr val="2F1911"/>
                </a:solidFill>
                <a:latin typeface="Lato" panose="020F0502020204030203" pitchFamily="34" charset="77"/>
              </a:rPr>
              <a:t>Castlight</a:t>
            </a:r>
            <a:r>
              <a:rPr lang="en-US" sz="1421" dirty="0">
                <a:solidFill>
                  <a:srgbClr val="2F1911"/>
                </a:solidFill>
                <a:latin typeface="Lato" panose="020F0502020204030203" pitchFamily="34" charset="77"/>
              </a:rPr>
              <a:t>! Team up with your coworkers to save the world from inactivity as you explore far-away lands in this epic fitness journey.</a:t>
            </a:r>
          </a:p>
          <a:p>
            <a:endParaRPr lang="en-US" sz="1421" dirty="0">
              <a:solidFill>
                <a:srgbClr val="2F1911"/>
              </a:solidFill>
              <a:latin typeface="Lato" panose="020F0502020204030203" pitchFamily="34" charset="77"/>
            </a:endParaRPr>
          </a:p>
          <a:p>
            <a:endParaRPr lang="en-US" sz="1421" b="1" dirty="0">
              <a:solidFill>
                <a:srgbClr val="2F1911"/>
              </a:solidFill>
              <a:latin typeface="Lato" panose="020F0502020204030203" pitchFamily="34" charset="77"/>
            </a:endParaRPr>
          </a:p>
          <a:p>
            <a:r>
              <a:rPr lang="en-US" sz="1421" b="1" dirty="0">
                <a:solidFill>
                  <a:srgbClr val="2F191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421" b="1" dirty="0">
                <a:solidFill>
                  <a:srgbClr val="2F191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4730398" y="4984757"/>
            <a:ext cx="597605" cy="0"/>
          </a:xfrm>
          <a:prstGeom prst="line">
            <a:avLst/>
          </a:prstGeom>
          <a:ln w="25400">
            <a:solidFill>
              <a:srgbClr val="2F1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7239863" y="14544729"/>
            <a:ext cx="2527949" cy="3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9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5444857" y="2134740"/>
            <a:ext cx="3993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WELLNESS</a:t>
            </a:r>
            <a:br>
              <a:rPr lang="en-US" sz="4400" b="1" dirty="0">
                <a:solidFill>
                  <a:srgbClr val="2F1911"/>
                </a:solidFill>
                <a:latin typeface="Lato Semibold" panose="020F0502020204030203" pitchFamily="34" charset="77"/>
              </a:rPr>
            </a:br>
            <a:r>
              <a:rPr lang="en-US" sz="44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 WARRIORS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A3DC5-CAA4-3868-F7A1-B63EC9B5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41" y="2258094"/>
            <a:ext cx="1018646" cy="1169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0D152-1DCF-3E3C-004E-046F765F59E2}"/>
              </a:ext>
            </a:extLst>
          </p:cNvPr>
          <p:cNvSpPr txBox="1"/>
          <p:nvPr/>
        </p:nvSpPr>
        <p:spPr>
          <a:xfrm>
            <a:off x="2504223" y="11619232"/>
            <a:ext cx="50499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550"/>
              </a:spcAft>
            </a:pPr>
            <a:r>
              <a:rPr lang="en-US" sz="1650" b="1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 DOWNLOAD THE MOBILE APP OR VISIT MYCASTLIGHT.COM</a:t>
            </a:r>
            <a:endParaRPr lang="en-US" sz="1650" b="1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4496</TotalTime>
  <Words>85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Lato Medium</vt:lpstr>
      <vt:lpstr>Lato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31</cp:revision>
  <dcterms:created xsi:type="dcterms:W3CDTF">2023-12-04T16:57:23Z</dcterms:created>
  <dcterms:modified xsi:type="dcterms:W3CDTF">2024-01-09T14:46:30Z</dcterms:modified>
</cp:coreProperties>
</file>