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  <p:sldMasterId id="2147483702" r:id="rId2"/>
  </p:sldMasterIdLst>
  <p:sldIdLst>
    <p:sldId id="256" r:id="rId3"/>
    <p:sldId id="257" r:id="rId4"/>
  </p:sldIdLst>
  <p:sldSz cx="6400800" cy="9144000"/>
  <p:notesSz cx="6858000" cy="9144000"/>
  <p:defaultTextStyle>
    <a:defPPr>
      <a:defRPr lang="en-US"/>
    </a:defPPr>
    <a:lvl1pPr marL="0" algn="l" defTabSz="398541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1pPr>
    <a:lvl2pPr marL="398541" algn="l" defTabSz="398541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2pPr>
    <a:lvl3pPr marL="797082" algn="l" defTabSz="398541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3pPr>
    <a:lvl4pPr marL="1195624" algn="l" defTabSz="398541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4pPr>
    <a:lvl5pPr marL="1594165" algn="l" defTabSz="398541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5pPr>
    <a:lvl6pPr marL="1992706" algn="l" defTabSz="398541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6pPr>
    <a:lvl7pPr marL="2391247" algn="l" defTabSz="398541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7pPr>
    <a:lvl8pPr marL="2789789" algn="l" defTabSz="398541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8pPr>
    <a:lvl9pPr marL="3188330" algn="l" defTabSz="398541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54" userDrawn="1">
          <p15:clr>
            <a:srgbClr val="A4A3A4"/>
          </p15:clr>
        </p15:guide>
        <p15:guide id="2" pos="2016" userDrawn="1">
          <p15:clr>
            <a:srgbClr val="A4A3A4"/>
          </p15:clr>
        </p15:guide>
        <p15:guide id="3" pos="574" userDrawn="1">
          <p15:clr>
            <a:srgbClr val="A4A3A4"/>
          </p15:clr>
        </p15:guide>
        <p15:guide id="4" orient="horz" pos="874" userDrawn="1">
          <p15:clr>
            <a:srgbClr val="A4A3A4"/>
          </p15:clr>
        </p15:guide>
        <p15:guide id="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1911"/>
    <a:srgbClr val="114356"/>
    <a:srgbClr val="FFD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6327"/>
  </p:normalViewPr>
  <p:slideViewPr>
    <p:cSldViewPr snapToGrid="0">
      <p:cViewPr varScale="1">
        <p:scale>
          <a:sx n="92" d="100"/>
          <a:sy n="92" d="100"/>
        </p:scale>
        <p:origin x="2528" y="192"/>
      </p:cViewPr>
      <p:guideLst>
        <p:guide orient="horz" pos="3154"/>
        <p:guide pos="2016"/>
        <p:guide pos="574"/>
        <p:guide orient="horz" pos="874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942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201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D46E20-D2E9-18FD-2C5A-BCAC15254E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8034" y="3921951"/>
            <a:ext cx="876300" cy="2921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E4A4FDE-941E-4E83-5C48-5C039A276AE5}"/>
              </a:ext>
            </a:extLst>
          </p:cNvPr>
          <p:cNvCxnSpPr>
            <a:cxnSpLocks/>
          </p:cNvCxnSpPr>
          <p:nvPr userDrawn="1"/>
        </p:nvCxnSpPr>
        <p:spPr>
          <a:xfrm>
            <a:off x="5013874" y="3894736"/>
            <a:ext cx="0" cy="31931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341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201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6" y="486836"/>
            <a:ext cx="552069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6" y="2434167"/>
            <a:ext cx="552069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8475136"/>
            <a:ext cx="144018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C764DE79-268F-4C1A-8933-263129D2AF90}" type="datetimeFigureOut">
              <a:rPr lang="en-US" smtClean="0"/>
              <a:pPr/>
              <a:t>1/9/24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6" y="8475136"/>
            <a:ext cx="216027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8475136"/>
            <a:ext cx="144018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3A2063-4A7F-3730-BC49-38113DD95A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9839" y="-455561"/>
            <a:ext cx="7040479" cy="100563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872133-811B-4095-3533-5A7CE1173DDD}"/>
              </a:ext>
            </a:extLst>
          </p:cNvPr>
          <p:cNvSpPr txBox="1"/>
          <p:nvPr userDrawn="1"/>
        </p:nvSpPr>
        <p:spPr>
          <a:xfrm>
            <a:off x="675301" y="9040971"/>
            <a:ext cx="50501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0" i="0" dirty="0">
                <a:solidFill>
                  <a:schemeClr val="bg1"/>
                </a:solidFill>
                <a:latin typeface="Lato" panose="020F0502020204030203" pitchFamily="34" charset="77"/>
              </a:rPr>
              <a:t>To enter without </a:t>
            </a:r>
            <a:r>
              <a:rPr lang="en-US" sz="500" b="0" i="0" dirty="0" err="1">
                <a:solidFill>
                  <a:schemeClr val="bg1"/>
                </a:solidFill>
                <a:latin typeface="Lato" panose="020F0502020204030203" pitchFamily="34" charset="77"/>
              </a:rPr>
              <a:t>Castlight</a:t>
            </a:r>
            <a:r>
              <a:rPr lang="en-US" sz="500" b="0" i="0" dirty="0">
                <a:solidFill>
                  <a:schemeClr val="bg1"/>
                </a:solidFill>
                <a:latin typeface="Lato" panose="020F0502020204030203" pitchFamily="34" charset="77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06378. Void where prohibited. To view official rules: http://</a:t>
            </a:r>
            <a:r>
              <a:rPr lang="en-US" sz="500" b="0" i="0" dirty="0" err="1">
                <a:solidFill>
                  <a:schemeClr val="bg1"/>
                </a:solidFill>
                <a:latin typeface="Lato" panose="020F0502020204030203" pitchFamily="34" charset="77"/>
              </a:rPr>
              <a:t>my.castlighthealth.com</a:t>
            </a:r>
            <a:r>
              <a:rPr lang="en-US" sz="500" b="0" i="0" dirty="0">
                <a:solidFill>
                  <a:schemeClr val="bg1"/>
                </a:solidFill>
                <a:latin typeface="Lato" panose="020F0502020204030203" pitchFamily="34" charset="77"/>
              </a:rPr>
              <a:t>/terms-and-conditions/sweepstakes-rules.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38D961-05B9-CDF9-1C09-5BD3437405F3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98761" y="828450"/>
            <a:ext cx="706628" cy="7202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93F5ACF-005A-DCC0-80A4-9BA39F4478B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98761" y="2050116"/>
            <a:ext cx="706628" cy="7202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301B584-BFD2-18EC-4D3E-2D8C1223288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98761" y="3325098"/>
            <a:ext cx="706628" cy="7202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F6DED50-7B24-4680-FC90-153D7A21C60F}"/>
              </a:ext>
            </a:extLst>
          </p:cNvPr>
          <p:cNvSpPr txBox="1"/>
          <p:nvPr userDrawn="1"/>
        </p:nvSpPr>
        <p:spPr>
          <a:xfrm>
            <a:off x="2216223" y="3307735"/>
            <a:ext cx="235558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2F1911"/>
                </a:solidFill>
                <a:latin typeface="Lato" panose="020F0502020204030203" pitchFamily="34" charset="77"/>
              </a:rPr>
              <a:t>MAKE IT YOUR OWN</a:t>
            </a:r>
          </a:p>
          <a:p>
            <a:r>
              <a:rPr lang="en-US" sz="1200" dirty="0">
                <a:solidFill>
                  <a:srgbClr val="2F1911"/>
                </a:solidFill>
                <a:latin typeface="Lato" panose="020F0502020204030203" pitchFamily="34" charset="77"/>
              </a:rPr>
              <a:t>Whether you’re going for a walk or exercising at home, start moving for the win.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2DC9A3-7DD8-E018-DA69-33E27377F09C}"/>
              </a:ext>
            </a:extLst>
          </p:cNvPr>
          <p:cNvSpPr txBox="1"/>
          <p:nvPr userDrawn="1"/>
        </p:nvSpPr>
        <p:spPr>
          <a:xfrm>
            <a:off x="2219772" y="816276"/>
            <a:ext cx="258226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2F1911"/>
                </a:solidFill>
                <a:latin typeface="Lato" panose="020F0502020204030203" pitchFamily="34" charset="77"/>
              </a:rPr>
              <a:t>MAKE IT FUN</a:t>
            </a:r>
          </a:p>
          <a:p>
            <a:r>
              <a:rPr lang="en-US" sz="1200" dirty="0">
                <a:solidFill>
                  <a:srgbClr val="2F1911"/>
                </a:solidFill>
                <a:latin typeface="Lato" panose="020F0502020204030203" pitchFamily="34" charset="77"/>
              </a:rPr>
              <a:t>Link your activity tracker and simply use your everyday activities to move your way to the top.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A411F3-8AC7-7210-E2C3-FD7267623CA7}"/>
              </a:ext>
            </a:extLst>
          </p:cNvPr>
          <p:cNvSpPr txBox="1"/>
          <p:nvPr userDrawn="1"/>
        </p:nvSpPr>
        <p:spPr>
          <a:xfrm>
            <a:off x="2216223" y="2049086"/>
            <a:ext cx="249574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2F1911"/>
                </a:solidFill>
                <a:latin typeface="Lato" panose="020F0502020204030203" pitchFamily="34" charset="77"/>
              </a:rPr>
              <a:t>CONNECT ONLINE</a:t>
            </a:r>
          </a:p>
          <a:p>
            <a:r>
              <a:rPr lang="en-US" sz="1200" dirty="0">
                <a:solidFill>
                  <a:srgbClr val="2F1911"/>
                </a:solidFill>
                <a:latin typeface="Lato" panose="020F0502020204030203" pitchFamily="34" charset="77"/>
              </a:rPr>
              <a:t>Team up with your coworkers online and get moving with some friendly competition.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AE4C4A8-3DAC-3A33-C8F1-7FA584FAAE5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792373" y="4861299"/>
            <a:ext cx="3118753" cy="3609037"/>
          </a:xfrm>
          <a:prstGeom prst="rect">
            <a:avLst/>
          </a:prstGeom>
        </p:spPr>
      </p:pic>
      <p:pic>
        <p:nvPicPr>
          <p:cNvPr id="28" name="Picture 27" descr="A black background with a black rectangle with a colorful triangle and a black rectangle with white lines&#10;&#10;Description automatically generated">
            <a:extLst>
              <a:ext uri="{FF2B5EF4-FFF2-40B4-BE49-F238E27FC236}">
                <a16:creationId xmlns:a16="http://schemas.microsoft.com/office/drawing/2014/main" id="{D03E2C7C-1224-B827-972A-E15E3BB5226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0235" y="6617907"/>
            <a:ext cx="1488186" cy="224028"/>
          </a:xfrm>
          <a:prstGeom prst="rect">
            <a:avLst/>
          </a:prstGeom>
        </p:spPr>
      </p:pic>
      <p:pic>
        <p:nvPicPr>
          <p:cNvPr id="29" name="Picture 2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35669316-4A5A-03B7-5568-F8D25FBC6E5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063" y="6427969"/>
            <a:ext cx="579120" cy="58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7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640057" rtl="0" eaLnBrk="1" latinLnBrk="0" hangingPunct="1">
        <a:lnSpc>
          <a:spcPct val="90000"/>
        </a:lnSpc>
        <a:spcBef>
          <a:spcPct val="0"/>
        </a:spcBef>
        <a:buNone/>
        <a:defRPr sz="3080" b="0" i="0" kern="1200">
          <a:solidFill>
            <a:schemeClr val="tx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160014" indent="-160014" algn="l" defTabSz="640057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196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480043" indent="-160014" algn="l" defTabSz="640057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68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800071" indent="-160014" algn="l" defTabSz="640057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120100" indent="-160014" algn="l" defTabSz="640057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1440129" indent="-160014" algn="l" defTabSz="640057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1760157" indent="-160014" algn="l" defTabSz="640057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2080186" indent="-160014" algn="l" defTabSz="640057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14" indent="-160014" algn="l" defTabSz="640057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720243" indent="-160014" algn="l" defTabSz="640057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57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029" algn="l" defTabSz="640057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0057" algn="l" defTabSz="640057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0086" algn="l" defTabSz="640057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14" algn="l" defTabSz="640057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0143" algn="l" defTabSz="640057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0171" algn="l" defTabSz="640057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00" algn="l" defTabSz="640057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0229" algn="l" defTabSz="640057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40" userDrawn="1">
          <p15:clr>
            <a:srgbClr val="F26B43"/>
          </p15:clr>
        </p15:guide>
        <p15:guide id="2" pos="201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486836"/>
            <a:ext cx="552069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2434167"/>
            <a:ext cx="552069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8475136"/>
            <a:ext cx="14401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C764DE79-268F-4C1A-8933-263129D2AF90}" type="datetimeFigureOut">
              <a:rPr lang="en-US" smtClean="0"/>
              <a:pPr/>
              <a:t>1/9/24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8475136"/>
            <a:ext cx="216027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8475136"/>
            <a:ext cx="14401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6DE74D-8653-6BEE-D3B9-03876D04F6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5" y="1548"/>
            <a:ext cx="6397390" cy="914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3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l" defTabSz="640080" rtl="0" eaLnBrk="1" latinLnBrk="0" hangingPunct="1">
        <a:lnSpc>
          <a:spcPct val="90000"/>
        </a:lnSpc>
        <a:spcBef>
          <a:spcPct val="0"/>
        </a:spcBef>
        <a:buNone/>
        <a:defRPr sz="3080" b="0" i="0" kern="1200">
          <a:solidFill>
            <a:schemeClr val="tx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160020" indent="-160020" algn="l" defTabSz="6400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196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4800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68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8001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1201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144018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176022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20802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7203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40" userDrawn="1">
          <p15:clr>
            <a:srgbClr val="F26B43"/>
          </p15:clr>
        </p15:guide>
        <p15:guide id="2" pos="20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E5B95E6-5D6E-6EE2-47F6-DD56426E5A32}"/>
              </a:ext>
            </a:extLst>
          </p:cNvPr>
          <p:cNvSpPr txBox="1"/>
          <p:nvPr/>
        </p:nvSpPr>
        <p:spPr>
          <a:xfrm>
            <a:off x="-941624" y="-1534908"/>
            <a:ext cx="8331324" cy="301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9" spc="113" dirty="0">
                <a:solidFill>
                  <a:schemeClr val="bg1"/>
                </a:solidFill>
                <a:latin typeface="Lato" panose="020F0502020204030203" pitchFamily="34" charset="77"/>
              </a:rPr>
              <a:t>[INSERT CUSTOM INCENTIVE COPY HERE – REMOVE IF NOT APPLICABLE]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1BE679-61CF-357D-27F9-E290528D2962}"/>
              </a:ext>
            </a:extLst>
          </p:cNvPr>
          <p:cNvSpPr txBox="1"/>
          <p:nvPr/>
        </p:nvSpPr>
        <p:spPr>
          <a:xfrm>
            <a:off x="493958" y="6205054"/>
            <a:ext cx="3525149" cy="1594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79"/>
              </a:spcAft>
            </a:pPr>
            <a:r>
              <a:rPr lang="en-US" sz="1200" dirty="0">
                <a:solidFill>
                  <a:schemeClr val="bg1"/>
                </a:solidFill>
                <a:latin typeface="Lato" panose="020F0502020204030203" pitchFamily="34" charset="77"/>
              </a:rPr>
              <a:t>Get ready for [your challenge name here] from </a:t>
            </a:r>
            <a:r>
              <a:rPr lang="en-US" sz="1200" dirty="0" err="1">
                <a:solidFill>
                  <a:schemeClr val="bg1"/>
                </a:solidFill>
                <a:latin typeface="Lato" panose="020F0502020204030203" pitchFamily="34" charset="77"/>
              </a:rPr>
              <a:t>Castlight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77"/>
              </a:rPr>
              <a:t>! Team up with your coworkers to save the world from inactivity as you explore far-away lands in this epic fitness journey.</a:t>
            </a:r>
          </a:p>
          <a:p>
            <a:endParaRPr lang="en-US" sz="988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endParaRPr lang="en-US" sz="988" b="1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77"/>
              </a:rPr>
              <a:t>Enrollment begins [Month XX]</a:t>
            </a:r>
          </a:p>
          <a:p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77"/>
              </a:rPr>
              <a:t>Challenge runs [Month XX] – [Month XX]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3FF310-D018-92C2-3725-039039317336}"/>
              </a:ext>
            </a:extLst>
          </p:cNvPr>
          <p:cNvCxnSpPr/>
          <p:nvPr/>
        </p:nvCxnSpPr>
        <p:spPr>
          <a:xfrm>
            <a:off x="624275" y="7192961"/>
            <a:ext cx="49214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7033834-73CC-C925-5787-2FF6900266AB}"/>
              </a:ext>
            </a:extLst>
          </p:cNvPr>
          <p:cNvSpPr txBox="1"/>
          <p:nvPr/>
        </p:nvSpPr>
        <p:spPr>
          <a:xfrm>
            <a:off x="1165049" y="4867997"/>
            <a:ext cx="3288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F1911"/>
                </a:solidFill>
                <a:latin typeface="Lato Semibold" panose="020F0502020204030203" pitchFamily="34" charset="77"/>
              </a:rPr>
              <a:t>WELLNESS</a:t>
            </a:r>
            <a:br>
              <a:rPr lang="en-US" sz="3600" b="1" dirty="0">
                <a:solidFill>
                  <a:srgbClr val="2F1911"/>
                </a:solidFill>
                <a:latin typeface="Lato Semibold" panose="020F0502020204030203" pitchFamily="34" charset="77"/>
              </a:rPr>
            </a:br>
            <a:r>
              <a:rPr lang="en-US" sz="3600" b="1" dirty="0">
                <a:solidFill>
                  <a:srgbClr val="2F1911"/>
                </a:solidFill>
                <a:latin typeface="Lato Semibold" panose="020F0502020204030203" pitchFamily="34" charset="77"/>
              </a:rPr>
              <a:t> WARRIORS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BA3DC5-CAA4-3868-F7A1-B63EC9B54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96" y="5002976"/>
            <a:ext cx="824804" cy="9473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4D0DAB-E4BC-BA9F-F0B7-D96F85D829E2}"/>
              </a:ext>
            </a:extLst>
          </p:cNvPr>
          <p:cNvSpPr txBox="1"/>
          <p:nvPr/>
        </p:nvSpPr>
        <p:spPr>
          <a:xfrm>
            <a:off x="1116420" y="712772"/>
            <a:ext cx="4167961" cy="447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3" spc="113" dirty="0">
                <a:solidFill>
                  <a:schemeClr val="bg1"/>
                </a:solidFill>
                <a:latin typeface="Lato" panose="020F0502020204030203" pitchFamily="34" charset="77"/>
              </a:rPr>
              <a:t>[INSERT CUSTOM INCENTIVE COPY HERE – REMOVE IF NOT APPLICABLE]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4DC273-8FBF-4D82-55AB-88173532B0EB}"/>
              </a:ext>
            </a:extLst>
          </p:cNvPr>
          <p:cNvGrpSpPr/>
          <p:nvPr/>
        </p:nvGrpSpPr>
        <p:grpSpPr>
          <a:xfrm rot="10800000">
            <a:off x="2225863" y="2239563"/>
            <a:ext cx="3901769" cy="1004890"/>
            <a:chOff x="1592331" y="2581304"/>
            <a:chExt cx="3901769" cy="100489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4058236-7723-4C03-9815-D01ED9FAC9B5}"/>
                </a:ext>
              </a:extLst>
            </p:cNvPr>
            <p:cNvSpPr txBox="1"/>
            <p:nvPr/>
          </p:nvSpPr>
          <p:spPr>
            <a:xfrm>
              <a:off x="2205671" y="2581304"/>
              <a:ext cx="3288429" cy="1004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5" b="1" dirty="0">
                  <a:solidFill>
                    <a:srgbClr val="2F1911"/>
                  </a:solidFill>
                  <a:latin typeface="Lato Semibold" panose="020F0502020204030203" pitchFamily="34" charset="77"/>
                </a:rPr>
                <a:t>WELLNESS</a:t>
              </a:r>
              <a:br>
                <a:rPr lang="en-US" sz="2965" b="1" dirty="0">
                  <a:solidFill>
                    <a:srgbClr val="2F1911"/>
                  </a:solidFill>
                  <a:latin typeface="Lato Semibold" panose="020F0502020204030203" pitchFamily="34" charset="77"/>
                </a:rPr>
              </a:br>
              <a:r>
                <a:rPr lang="en-US" sz="2965" b="1" dirty="0">
                  <a:solidFill>
                    <a:srgbClr val="2F1911"/>
                  </a:solidFill>
                  <a:latin typeface="Lato Semibold" panose="020F0502020204030203" pitchFamily="34" charset="77"/>
                </a:rPr>
                <a:t> WARRIORS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BB75AE3-69E9-A0B9-F643-A5EAC7129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92331" y="2634293"/>
              <a:ext cx="756016" cy="868338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7413430-273B-1739-A4A3-C44FD69ECA9D}"/>
              </a:ext>
            </a:extLst>
          </p:cNvPr>
          <p:cNvSpPr txBox="1"/>
          <p:nvPr/>
        </p:nvSpPr>
        <p:spPr>
          <a:xfrm rot="10800000">
            <a:off x="3362385" y="3950403"/>
            <a:ext cx="1628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Lato" panose="020F0502020204030203" pitchFamily="34" charset="77"/>
                <a:cs typeface="Arial" panose="020B0604020202020204" pitchFamily="34" charset="0"/>
              </a:rPr>
              <a:t>[CUSTOMER LOGO]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77EE7B4-DE09-0CE9-132D-27BFEA6A518C}"/>
              </a:ext>
            </a:extLst>
          </p:cNvPr>
          <p:cNvCxnSpPr/>
          <p:nvPr/>
        </p:nvCxnSpPr>
        <p:spPr>
          <a:xfrm>
            <a:off x="3168746" y="397329"/>
            <a:ext cx="0" cy="36467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925BD10-3659-4372-2851-5BF404A459B0}"/>
              </a:ext>
            </a:extLst>
          </p:cNvPr>
          <p:cNvSpPr txBox="1"/>
          <p:nvPr/>
        </p:nvSpPr>
        <p:spPr>
          <a:xfrm rot="10800000">
            <a:off x="3610796" y="1386442"/>
            <a:ext cx="2509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spc="73" dirty="0">
                <a:solidFill>
                  <a:srgbClr val="2F1911"/>
                </a:solidFill>
                <a:latin typeface="Lato" panose="020F0502020204030203" pitchFamily="34" charset="77"/>
              </a:rPr>
              <a:t>[INSERT CUSTOM INCENTIVE COPY HERE – REMOVE IF NOT APPLICABLE]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E9B55B7-F7A1-7E96-79E9-314C70337E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331"/>
          <a:stretch/>
        </p:blipFill>
        <p:spPr>
          <a:xfrm>
            <a:off x="3328922" y="268"/>
            <a:ext cx="3340100" cy="15336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6F9254-190E-9E88-4D1E-DB16796D9C19}"/>
              </a:ext>
            </a:extLst>
          </p:cNvPr>
          <p:cNvSpPr txBox="1"/>
          <p:nvPr/>
        </p:nvSpPr>
        <p:spPr>
          <a:xfrm>
            <a:off x="3200400" y="8083350"/>
            <a:ext cx="2647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Aft>
                <a:spcPts val="453"/>
              </a:spcAft>
            </a:pPr>
            <a:r>
              <a:rPr lang="en-US" sz="1200" b="1" dirty="0">
                <a:solidFill>
                  <a:schemeClr val="bg1"/>
                </a:solidFill>
                <a:effectLst/>
                <a:latin typeface="Lato Medium" panose="020F0502020204030203" pitchFamily="34" charset="77"/>
              </a:rPr>
              <a:t>JOIN IN CASTLIGHT TODAY. DOWNLOAD THE MOBILE APP OR VISIT MYCASTLIGHT.COM</a:t>
            </a:r>
            <a:endParaRPr lang="en-US" sz="1200" b="1" dirty="0">
              <a:solidFill>
                <a:schemeClr val="bg1"/>
              </a:solidFill>
              <a:latin typeface="Lato Medium" panose="020F0502020204030203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A4B821-D844-B8AF-358D-7D5D91BE71D8}"/>
              </a:ext>
            </a:extLst>
          </p:cNvPr>
          <p:cNvSpPr txBox="1"/>
          <p:nvPr/>
        </p:nvSpPr>
        <p:spPr>
          <a:xfrm rot="10800000">
            <a:off x="4861168" y="3506691"/>
            <a:ext cx="12404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Lato" panose="020F0502020204030203" pitchFamily="34" charset="77"/>
              </a:rPr>
              <a:t>4253 Sample Road</a:t>
            </a:r>
          </a:p>
          <a:p>
            <a:r>
              <a:rPr lang="en-US" sz="700" dirty="0" err="1">
                <a:latin typeface="Lato" panose="020F0502020204030203" pitchFamily="34" charset="77"/>
              </a:rPr>
              <a:t>Sampleville</a:t>
            </a:r>
            <a:r>
              <a:rPr lang="en-US" sz="700" dirty="0">
                <a:latin typeface="Lato" panose="020F0502020204030203" pitchFamily="34" charset="77"/>
              </a:rPr>
              <a:t>, SM 12345</a:t>
            </a:r>
          </a:p>
        </p:txBody>
      </p:sp>
    </p:spTree>
    <p:extLst>
      <p:ext uri="{BB962C8B-B14F-4D97-AF65-F5344CB8AC3E}">
        <p14:creationId xmlns:p14="http://schemas.microsoft.com/office/powerpoint/2010/main" val="8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82C0D4-EFE9-1BCD-6FEA-1EF7D48F98C8}"/>
              </a:ext>
            </a:extLst>
          </p:cNvPr>
          <p:cNvSpPr txBox="1"/>
          <p:nvPr/>
        </p:nvSpPr>
        <p:spPr>
          <a:xfrm>
            <a:off x="1048924" y="5660917"/>
            <a:ext cx="2499552" cy="624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Aft>
                <a:spcPts val="453"/>
              </a:spcAft>
            </a:pPr>
            <a:r>
              <a:rPr lang="en-US" sz="1153" b="1" dirty="0">
                <a:solidFill>
                  <a:schemeClr val="bg1"/>
                </a:solidFill>
                <a:effectLst/>
                <a:latin typeface="Lato Medium" panose="020F0502020204030203" pitchFamily="34" charset="77"/>
              </a:rPr>
              <a:t>JOIN IN CASTLIGHT TODAY. DOWNLOAD THE MOBILE APP OR VISIT MYCASTLIGHT.COM</a:t>
            </a:r>
            <a:endParaRPr lang="en-US" sz="1153" b="1" dirty="0">
              <a:solidFill>
                <a:schemeClr val="bg1"/>
              </a:solidFill>
              <a:latin typeface="Lato Medium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9592834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4616</TotalTime>
  <Words>134</Words>
  <Application>Microsoft Macintosh PowerPoint</Application>
  <PresentationFormat>Custom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Lato</vt:lpstr>
      <vt:lpstr>Lato Medium</vt:lpstr>
      <vt:lpstr>Lato Semibold</vt:lpstr>
      <vt:lpstr>1_Office Theme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Dori Shields</cp:lastModifiedBy>
  <cp:revision>37</cp:revision>
  <dcterms:created xsi:type="dcterms:W3CDTF">2023-12-04T16:57:23Z</dcterms:created>
  <dcterms:modified xsi:type="dcterms:W3CDTF">2024-01-09T14:48:48Z</dcterms:modified>
</cp:coreProperties>
</file>