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3716000" cy="13716000"/>
  <p:notesSz cx="6858000" cy="9144000"/>
  <p:embeddedFontLst>
    <p:embeddedFont>
      <p:font typeface="Arial Black" panose="020B0604020202020204" pitchFamily="34" charset="0"/>
      <p:bold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60" d="100"/>
          <a:sy n="60" d="100"/>
        </p:scale>
        <p:origin x="280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4C3E339D-D08D-8D8D-67E4-E3B98FFFAA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3716000" cy="8102432"/>
            <a:chOff x="0" y="0"/>
            <a:chExt cx="18288000" cy="10803242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820EC669-B7EB-CADF-2C27-473DD8186148}"/>
                </a:ext>
              </a:extLst>
            </p:cNvPr>
            <p:cNvSpPr/>
            <p:nvPr/>
          </p:nvSpPr>
          <p:spPr>
            <a:xfrm flipH="1">
              <a:off x="0" y="0"/>
              <a:ext cx="18288000" cy="10803255"/>
            </a:xfrm>
            <a:custGeom>
              <a:avLst/>
              <a:gdLst/>
              <a:ahLst/>
              <a:cxnLst/>
              <a:rect l="l" t="t" r="r" b="b"/>
              <a:pathLst>
                <a:path w="18288000" h="10803255">
                  <a:moveTo>
                    <a:pt x="18288000" y="0"/>
                  </a:moveTo>
                  <a:lnTo>
                    <a:pt x="18288000" y="10803255"/>
                  </a:lnTo>
                  <a:lnTo>
                    <a:pt x="5999099" y="10803255"/>
                  </a:lnTo>
                  <a:lnTo>
                    <a:pt x="5980176" y="6413246"/>
                  </a:lnTo>
                  <a:cubicBezTo>
                    <a:pt x="5978779" y="6086348"/>
                    <a:pt x="5712333" y="5821299"/>
                    <a:pt x="5385689" y="5821299"/>
                  </a:cubicBezTo>
                  <a:lnTo>
                    <a:pt x="2599437" y="5833237"/>
                  </a:lnTo>
                  <a:cubicBezTo>
                    <a:pt x="2271649" y="5834634"/>
                    <a:pt x="2006093" y="6102477"/>
                    <a:pt x="2007490" y="6430264"/>
                  </a:cubicBezTo>
                  <a:lnTo>
                    <a:pt x="2026286" y="10803255"/>
                  </a:lnTo>
                  <a:lnTo>
                    <a:pt x="0" y="10803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" t="-20" r="-16" b="-1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4">
            <a:extLst>
              <a:ext uri="{FF2B5EF4-FFF2-40B4-BE49-F238E27FC236}">
                <a16:creationId xmlns:a16="http://schemas.microsoft.com/office/drawing/2014/main" id="{CC4291F6-9339-CCAB-BBD7-2B430F4EB11A}"/>
              </a:ext>
            </a:extLst>
          </p:cNvPr>
          <p:cNvSpPr/>
          <p:nvPr userDrawn="1"/>
        </p:nvSpPr>
        <p:spPr>
          <a:xfrm>
            <a:off x="0" y="7967485"/>
            <a:ext cx="13716000" cy="3772946"/>
          </a:xfrm>
          <a:custGeom>
            <a:avLst/>
            <a:gdLst/>
            <a:ahLst/>
            <a:cxnLst/>
            <a:rect l="l" t="t" r="r" b="b"/>
            <a:pathLst>
              <a:path w="13716000" h="3772946">
                <a:moveTo>
                  <a:pt x="0" y="0"/>
                </a:moveTo>
                <a:lnTo>
                  <a:pt x="13716000" y="0"/>
                </a:lnTo>
                <a:lnTo>
                  <a:pt x="13716000" y="3772946"/>
                </a:lnTo>
                <a:lnTo>
                  <a:pt x="0" y="37729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85" r="-198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4511B656-206F-5EAA-0C02-751A9228B16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1032" y="4779335"/>
            <a:ext cx="8101155" cy="4935712"/>
            <a:chOff x="0" y="0"/>
            <a:chExt cx="8101165" cy="4935715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FC074EA-4930-3113-3CAB-1D4935B10FD1}"/>
                </a:ext>
              </a:extLst>
            </p:cNvPr>
            <p:cNvSpPr/>
            <p:nvPr/>
          </p:nvSpPr>
          <p:spPr>
            <a:xfrm>
              <a:off x="64897" y="63500"/>
              <a:ext cx="7972806" cy="3727577"/>
            </a:xfrm>
            <a:custGeom>
              <a:avLst/>
              <a:gdLst/>
              <a:ahLst/>
              <a:cxnLst/>
              <a:rect l="l" t="t" r="r" b="b"/>
              <a:pathLst>
                <a:path w="7972806" h="3727577">
                  <a:moveTo>
                    <a:pt x="7958455" y="3727577"/>
                  </a:moveTo>
                  <a:lnTo>
                    <a:pt x="0" y="3727577"/>
                  </a:lnTo>
                  <a:lnTo>
                    <a:pt x="0" y="426212"/>
                  </a:lnTo>
                  <a:cubicBezTo>
                    <a:pt x="0" y="190754"/>
                    <a:pt x="190754" y="0"/>
                    <a:pt x="426085" y="0"/>
                  </a:cubicBezTo>
                  <a:lnTo>
                    <a:pt x="79728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7CE0B7C-1A98-F53F-5C75-919ADE1CE40D}"/>
                </a:ext>
              </a:extLst>
            </p:cNvPr>
            <p:cNvSpPr/>
            <p:nvPr/>
          </p:nvSpPr>
          <p:spPr>
            <a:xfrm>
              <a:off x="63500" y="3193796"/>
              <a:ext cx="7939913" cy="1678432"/>
            </a:xfrm>
            <a:custGeom>
              <a:avLst/>
              <a:gdLst/>
              <a:ahLst/>
              <a:cxnLst/>
              <a:rect l="l" t="t" r="r" b="b"/>
              <a:pathLst>
                <a:path w="7939913" h="1678432">
                  <a:moveTo>
                    <a:pt x="7939913" y="1678432"/>
                  </a:moveTo>
                  <a:lnTo>
                    <a:pt x="425704" y="1678432"/>
                  </a:lnTo>
                  <a:cubicBezTo>
                    <a:pt x="190627" y="1678432"/>
                    <a:pt x="0" y="1487805"/>
                    <a:pt x="0" y="1252728"/>
                  </a:cubicBezTo>
                  <a:lnTo>
                    <a:pt x="0" y="0"/>
                  </a:lnTo>
                  <a:lnTo>
                    <a:pt x="7939913" y="0"/>
                  </a:lnTo>
                  <a:close/>
                </a:path>
              </a:pathLst>
            </a:custGeom>
            <a:solidFill>
              <a:srgbClr val="6E1EB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3">
            <a:extLst>
              <a:ext uri="{FF2B5EF4-FFF2-40B4-BE49-F238E27FC236}">
                <a16:creationId xmlns:a16="http://schemas.microsoft.com/office/drawing/2014/main" id="{FCBC5C9D-F866-9936-29F4-A8945EB2619F}"/>
              </a:ext>
            </a:extLst>
          </p:cNvPr>
          <p:cNvSpPr/>
          <p:nvPr userDrawn="1"/>
        </p:nvSpPr>
        <p:spPr>
          <a:xfrm>
            <a:off x="3802961" y="12242559"/>
            <a:ext cx="2326815" cy="860184"/>
          </a:xfrm>
          <a:custGeom>
            <a:avLst/>
            <a:gdLst/>
            <a:ahLst/>
            <a:cxnLst/>
            <a:rect l="l" t="t" r="r" b="b"/>
            <a:pathLst>
              <a:path w="2326815" h="860184">
                <a:moveTo>
                  <a:pt x="0" y="0"/>
                </a:moveTo>
                <a:lnTo>
                  <a:pt x="2326815" y="0"/>
                </a:lnTo>
                <a:lnTo>
                  <a:pt x="2326815" y="860183"/>
                </a:lnTo>
                <a:lnTo>
                  <a:pt x="0" y="8601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4">
            <a:extLst>
              <a:ext uri="{FF2B5EF4-FFF2-40B4-BE49-F238E27FC236}">
                <a16:creationId xmlns:a16="http://schemas.microsoft.com/office/drawing/2014/main" id="{88D998B3-3317-4FD6-B8AF-DC3A756672FC}"/>
              </a:ext>
            </a:extLst>
          </p:cNvPr>
          <p:cNvSpPr/>
          <p:nvPr userDrawn="1"/>
        </p:nvSpPr>
        <p:spPr>
          <a:xfrm>
            <a:off x="6828806" y="12307291"/>
            <a:ext cx="12697" cy="730444"/>
          </a:xfrm>
          <a:custGeom>
            <a:avLst/>
            <a:gdLst/>
            <a:ahLst/>
            <a:cxnLst/>
            <a:rect l="l" t="t" r="r" b="b"/>
            <a:pathLst>
              <a:path w="12697" h="730444">
                <a:moveTo>
                  <a:pt x="0" y="0"/>
                </a:moveTo>
                <a:lnTo>
                  <a:pt x="12697" y="0"/>
                </a:lnTo>
                <a:lnTo>
                  <a:pt x="12697" y="730443"/>
                </a:lnTo>
                <a:lnTo>
                  <a:pt x="0" y="7304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27">
            <a:extLst>
              <a:ext uri="{FF2B5EF4-FFF2-40B4-BE49-F238E27FC236}">
                <a16:creationId xmlns:a16="http://schemas.microsoft.com/office/drawing/2014/main" id="{5FEC1E2D-4D2B-25B4-8EA1-C0B1ABCA0353}"/>
              </a:ext>
            </a:extLst>
          </p:cNvPr>
          <p:cNvSpPr/>
          <p:nvPr userDrawn="1"/>
        </p:nvSpPr>
        <p:spPr>
          <a:xfrm flipH="1">
            <a:off x="1750381" y="8506922"/>
            <a:ext cx="675833" cy="675833"/>
          </a:xfrm>
          <a:custGeom>
            <a:avLst/>
            <a:gdLst/>
            <a:ahLst/>
            <a:cxnLst/>
            <a:rect l="l" t="t" r="r" b="b"/>
            <a:pathLst>
              <a:path w="675833" h="675833">
                <a:moveTo>
                  <a:pt x="675832" y="0"/>
                </a:moveTo>
                <a:lnTo>
                  <a:pt x="0" y="0"/>
                </a:lnTo>
                <a:lnTo>
                  <a:pt x="0" y="675833"/>
                </a:lnTo>
                <a:lnTo>
                  <a:pt x="675832" y="675833"/>
                </a:lnTo>
                <a:lnTo>
                  <a:pt x="675832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28">
            <a:extLst>
              <a:ext uri="{FF2B5EF4-FFF2-40B4-BE49-F238E27FC236}">
                <a16:creationId xmlns:a16="http://schemas.microsoft.com/office/drawing/2014/main" id="{EC85ECB3-39B7-52A6-D91F-6879D5E15404}"/>
              </a:ext>
            </a:extLst>
          </p:cNvPr>
          <p:cNvSpPr txBox="1"/>
          <p:nvPr userDrawn="1"/>
        </p:nvSpPr>
        <p:spPr>
          <a:xfrm>
            <a:off x="1750380" y="5152620"/>
            <a:ext cx="7078899" cy="1605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00"/>
              </a:lnSpc>
            </a:pPr>
            <a:r>
              <a:rPr lang="en-US" sz="5000" b="1" i="0" dirty="0">
                <a:solidFill>
                  <a:srgbClr val="2A27D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health, made simple</a:t>
            </a:r>
          </a:p>
        </p:txBody>
      </p:sp>
      <p:sp>
        <p:nvSpPr>
          <p:cNvPr id="35" name="TextBox 30">
            <a:extLst>
              <a:ext uri="{FF2B5EF4-FFF2-40B4-BE49-F238E27FC236}">
                <a16:creationId xmlns:a16="http://schemas.microsoft.com/office/drawing/2014/main" id="{4BD931E6-58A9-DD9A-87A7-A5C8FA84F81D}"/>
              </a:ext>
            </a:extLst>
          </p:cNvPr>
          <p:cNvSpPr txBox="1"/>
          <p:nvPr userDrawn="1"/>
        </p:nvSpPr>
        <p:spPr>
          <a:xfrm>
            <a:off x="1793119" y="6969409"/>
            <a:ext cx="629237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50"/>
              </a:lnSpc>
            </a:pPr>
            <a:r>
              <a:rPr lang="en-US" sz="2499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499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brings your health plan benefits, providers, and healthcare spend together.</a:t>
            </a: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457D5D16-7FA6-D6E2-DAB0-24231466E256}"/>
              </a:ext>
            </a:extLst>
          </p:cNvPr>
          <p:cNvSpPr/>
          <p:nvPr userDrawn="1"/>
        </p:nvSpPr>
        <p:spPr>
          <a:xfrm>
            <a:off x="9053827" y="3911387"/>
            <a:ext cx="3139938" cy="6332209"/>
          </a:xfrm>
          <a:custGeom>
            <a:avLst/>
            <a:gdLst/>
            <a:ahLst/>
            <a:cxnLst/>
            <a:rect l="l" t="t" r="r" b="b"/>
            <a:pathLst>
              <a:path w="3139938" h="6332209">
                <a:moveTo>
                  <a:pt x="0" y="0"/>
                </a:moveTo>
                <a:lnTo>
                  <a:pt x="3139938" y="0"/>
                </a:lnTo>
                <a:lnTo>
                  <a:pt x="3139938" y="6332209"/>
                </a:lnTo>
                <a:lnTo>
                  <a:pt x="0" y="6332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9">
            <a:extLst>
              <a:ext uri="{FF2B5EF4-FFF2-40B4-BE49-F238E27FC236}">
                <a16:creationId xmlns:a16="http://schemas.microsoft.com/office/drawing/2014/main" id="{D1737B45-1C68-45E0-C3FC-0A4BC5EA2384}"/>
              </a:ext>
            </a:extLst>
          </p:cNvPr>
          <p:cNvSpPr txBox="1"/>
          <p:nvPr userDrawn="1"/>
        </p:nvSpPr>
        <p:spPr>
          <a:xfrm>
            <a:off x="2739714" y="8607228"/>
            <a:ext cx="5856066" cy="409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 i="0" spc="5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here to log in or sign up today.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71130F3C-F5C3-E53F-4CA4-7555771D5D03}"/>
              </a:ext>
            </a:extLst>
          </p:cNvPr>
          <p:cNvSpPr txBox="1"/>
          <p:nvPr/>
        </p:nvSpPr>
        <p:spPr>
          <a:xfrm>
            <a:off x="7109880" y="12510977"/>
            <a:ext cx="2971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 Black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FINAL_CL_CareGuidance_NOINC_Reg_Toolkit_IntranetBanner.pdf</dc:title>
  <cp:lastModifiedBy>Dori Shields</cp:lastModifiedBy>
  <cp:revision>4</cp:revision>
  <dcterms:created xsi:type="dcterms:W3CDTF">2006-08-16T00:00:00Z</dcterms:created>
  <dcterms:modified xsi:type="dcterms:W3CDTF">2023-12-22T15:40:39Z</dcterms:modified>
  <dc:identifier>DAFr6Q6CTGo</dc:identifier>
</cp:coreProperties>
</file>