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53"/>
    <p:restoredTop sz="96327"/>
  </p:normalViewPr>
  <p:slideViewPr>
    <p:cSldViewPr snapToGrid="0">
      <p:cViewPr varScale="1">
        <p:scale>
          <a:sx n="26" d="100"/>
          <a:sy n="26" d="100"/>
        </p:scale>
        <p:origin x="420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81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ellphone with a screen on it&#10;&#10;Description automatically generated with medium confidence">
            <a:extLst>
              <a:ext uri="{FF2B5EF4-FFF2-40B4-BE49-F238E27FC236}">
                <a16:creationId xmlns:a16="http://schemas.microsoft.com/office/drawing/2014/main" id="{E7461CC1-C2D3-86EB-EB48-7EC1FA8389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1945600" cy="32918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E849A9-E227-93FD-3A96-BDBC787D08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69928" y="31235916"/>
            <a:ext cx="2079772" cy="693257"/>
          </a:xfrm>
          <a:prstGeom prst="rect">
            <a:avLst/>
          </a:prstGeom>
        </p:spPr>
      </p:pic>
      <p:pic>
        <p:nvPicPr>
          <p:cNvPr id="2" name="Picture 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A246A0C-4AAD-AB72-E817-27FD46EBA80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47663" y="14956512"/>
            <a:ext cx="1762883" cy="1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0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D5418B-8E31-149B-E6F5-220407E37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144" y="7345325"/>
            <a:ext cx="9052560" cy="939139"/>
          </a:xfrm>
          <a:prstGeom prst="rect">
            <a:avLst/>
          </a:prstGeom>
        </p:spPr>
      </p:pic>
      <p:sp>
        <p:nvSpPr>
          <p:cNvPr id="6" name="object 9">
            <a:extLst>
              <a:ext uri="{FF2B5EF4-FFF2-40B4-BE49-F238E27FC236}">
                <a16:creationId xmlns:a16="http://schemas.microsoft.com/office/drawing/2014/main" id="{BF45DA4A-CBDA-04D8-8B0A-80E47E9884A5}"/>
              </a:ext>
            </a:extLst>
          </p:cNvPr>
          <p:cNvSpPr txBox="1">
            <a:spLocks/>
          </p:cNvSpPr>
          <p:nvPr/>
        </p:nvSpPr>
        <p:spPr>
          <a:xfrm>
            <a:off x="6105305" y="9742582"/>
            <a:ext cx="10100619" cy="439966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121920" indent="0" algn="ctr">
              <a:lnSpc>
                <a:spcPct val="122500"/>
              </a:lnSpc>
              <a:spcBef>
                <a:spcPts val="90"/>
              </a:spcBef>
              <a:buNone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ready for the [your challenge name here]! </a:t>
            </a:r>
          </a:p>
          <a:p>
            <a:pPr marL="0" marR="121920" indent="0" algn="ctr">
              <a:lnSpc>
                <a:spcPct val="122500"/>
              </a:lnSpc>
              <a:spcBef>
                <a:spcPts val="90"/>
              </a:spcBef>
              <a:buNone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join a team with your coworkers </a:t>
            </a:r>
          </a:p>
          <a:p>
            <a:pPr marL="0" marR="121920" indent="0" algn="ctr">
              <a:lnSpc>
                <a:spcPct val="122500"/>
              </a:lnSpc>
              <a:spcBef>
                <a:spcPts val="90"/>
              </a:spcBef>
              <a:buNone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compete as you reach your way to the top. </a:t>
            </a:r>
          </a:p>
          <a:p>
            <a:pPr marL="0" marR="121920" indent="0" algn="ctr">
              <a:lnSpc>
                <a:spcPct val="122500"/>
              </a:lnSpc>
              <a:spcBef>
                <a:spcPts val="90"/>
              </a:spcBef>
              <a:buNone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 with grit. And stay fit – together.</a:t>
            </a:r>
          </a:p>
          <a:p>
            <a:pPr marL="0" marR="121920" indent="0" algn="ctr">
              <a:lnSpc>
                <a:spcPct val="122500"/>
              </a:lnSpc>
              <a:spcBef>
                <a:spcPts val="90"/>
              </a:spcBef>
              <a:buNone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121920" indent="0" algn="ctr">
              <a:lnSpc>
                <a:spcPct val="122500"/>
              </a:lnSpc>
              <a:spcBef>
                <a:spcPts val="90"/>
              </a:spcBef>
              <a:buNone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7360" marR="457834" indent="0" algn="ctr">
              <a:lnSpc>
                <a:spcPct val="10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 begins [Month XX] </a:t>
            </a:r>
          </a:p>
          <a:p>
            <a:pPr marL="467360" marR="457834" indent="0" algn="ctr">
              <a:lnSpc>
                <a:spcPct val="10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runs [Month XX] – [Month XX]</a:t>
            </a:r>
            <a:endParaRPr lang="en-US" sz="2800" b="1" dirty="0">
              <a:solidFill>
                <a:srgbClr val="FFD5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20">
            <a:extLst>
              <a:ext uri="{FF2B5EF4-FFF2-40B4-BE49-F238E27FC236}">
                <a16:creationId xmlns:a16="http://schemas.microsoft.com/office/drawing/2014/main" id="{1D32ED90-9389-DDA4-410B-1BA982001259}"/>
              </a:ext>
            </a:extLst>
          </p:cNvPr>
          <p:cNvSpPr txBox="1"/>
          <p:nvPr/>
        </p:nvSpPr>
        <p:spPr>
          <a:xfrm>
            <a:off x="8137144" y="7426114"/>
            <a:ext cx="973836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spc="300" dirty="0">
                <a:solidFill>
                  <a:srgbClr val="FFFFFF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LEADERBOARD CHALLENGE </a:t>
            </a:r>
            <a:endParaRPr lang="en-US" sz="4800" spc="300" dirty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  <p:sp>
        <p:nvSpPr>
          <p:cNvPr id="11" name="object 24">
            <a:extLst>
              <a:ext uri="{FF2B5EF4-FFF2-40B4-BE49-F238E27FC236}">
                <a16:creationId xmlns:a16="http://schemas.microsoft.com/office/drawing/2014/main" id="{D1662C07-09C3-3C4B-C947-1DC710F9FC2F}"/>
              </a:ext>
            </a:extLst>
          </p:cNvPr>
          <p:cNvSpPr txBox="1"/>
          <p:nvPr/>
        </p:nvSpPr>
        <p:spPr>
          <a:xfrm>
            <a:off x="8055136" y="4344237"/>
            <a:ext cx="10944064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0" b="1" spc="-150" dirty="0">
                <a:solidFill>
                  <a:srgbClr val="FFFFFF"/>
                </a:solidFill>
                <a:latin typeface="Arial" panose="020B0604020202020204" pitchFamily="34" charset="0"/>
                <a:ea typeface="Open Sans SemiBold" pitchFamily="2" charset="0"/>
                <a:cs typeface="Arial" panose="020B0604020202020204" pitchFamily="34" charset="0"/>
              </a:rPr>
              <a:t>Odyssey</a:t>
            </a:r>
            <a:endParaRPr sz="18000" b="1" spc="-150" dirty="0">
              <a:latin typeface="Arial" panose="020B0604020202020204" pitchFamily="34" charset="0"/>
              <a:ea typeface="Open Sans SemiBold" pitchFamily="2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257FE6-D05C-CAE0-EB5F-71FAE7FB4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870" y="4288312"/>
            <a:ext cx="4455826" cy="43748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CE49DD-2E06-29C2-696D-E5EDFC3C649D}"/>
              </a:ext>
            </a:extLst>
          </p:cNvPr>
          <p:cNvSpPr txBox="1"/>
          <p:nvPr/>
        </p:nvSpPr>
        <p:spPr>
          <a:xfrm>
            <a:off x="16205924" y="31347912"/>
            <a:ext cx="43172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0" i="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101958-51F8-4CF7-736F-FDCAE9E6B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4800" y="12479782"/>
            <a:ext cx="3556000" cy="381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E5B95E6-5D6E-6EE2-47F6-DD56426E5A32}"/>
              </a:ext>
            </a:extLst>
          </p:cNvPr>
          <p:cNvSpPr txBox="1"/>
          <p:nvPr/>
        </p:nvSpPr>
        <p:spPr>
          <a:xfrm>
            <a:off x="-876" y="2490133"/>
            <a:ext cx="22072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[INSERT CUSTOM INCENTIVE COPY HERE – REMOVE IF NOT APPLICABLE]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FE2B03-AC16-E73E-4796-1F5D451B1BAF}"/>
              </a:ext>
            </a:extLst>
          </p:cNvPr>
          <p:cNvSpPr txBox="1"/>
          <p:nvPr/>
        </p:nvSpPr>
        <p:spPr>
          <a:xfrm>
            <a:off x="9556824" y="14960600"/>
            <a:ext cx="5213276" cy="17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00" spc="150" dirty="0">
                <a:solidFill>
                  <a:srgbClr val="FFD5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JOIN IN CASTLIGHT TODAY. DOWNLOAD THE MOBILE APP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00" spc="150" dirty="0">
                <a:solidFill>
                  <a:srgbClr val="FFD5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VISIT MYCASTLIGHT.COM</a:t>
            </a:r>
          </a:p>
        </p:txBody>
      </p:sp>
    </p:spTree>
    <p:extLst>
      <p:ext uri="{BB962C8B-B14F-4D97-AF65-F5344CB8AC3E}">
        <p14:creationId xmlns:p14="http://schemas.microsoft.com/office/powerpoint/2010/main" val="80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25</TotalTime>
  <Words>90</Words>
  <Application>Microsoft Macintosh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Dori Shields</cp:lastModifiedBy>
  <cp:revision>15</cp:revision>
  <dcterms:created xsi:type="dcterms:W3CDTF">2023-12-04T16:57:23Z</dcterms:created>
  <dcterms:modified xsi:type="dcterms:W3CDTF">2024-01-09T17:08:48Z</dcterms:modified>
</cp:coreProperties>
</file>