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56" r:id="rId3"/>
    <p:sldId id="258" r:id="rId4"/>
  </p:sldIdLst>
  <p:sldSz cx="64008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016" userDrawn="1">
          <p15:clr>
            <a:srgbClr val="A4A3A4"/>
          </p15:clr>
        </p15:guide>
        <p15:guide id="3" orient="horz" pos="1763" userDrawn="1">
          <p15:clr>
            <a:srgbClr val="A4A3A4"/>
          </p15:clr>
        </p15:guide>
        <p15:guide id="4" pos="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/>
    <p:restoredTop sz="96327"/>
  </p:normalViewPr>
  <p:slideViewPr>
    <p:cSldViewPr snapToGrid="0">
      <p:cViewPr varScale="1">
        <p:scale>
          <a:sx n="193" d="100"/>
          <a:sy n="193" d="100"/>
        </p:scale>
        <p:origin x="1664" y="176"/>
      </p:cViewPr>
      <p:guideLst>
        <p:guide orient="horz" pos="1440"/>
        <p:guide pos="2016"/>
        <p:guide orient="horz" pos="1763"/>
        <p:guide pos="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67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16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hone with a screen on it&#10;&#10;Description automatically generated">
            <a:extLst>
              <a:ext uri="{FF2B5EF4-FFF2-40B4-BE49-F238E27FC236}">
                <a16:creationId xmlns:a16="http://schemas.microsoft.com/office/drawing/2014/main" id="{88F5EB3C-F7F9-28F6-443A-BE659EEE93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sign with white text&#10;&#10;Description automatically generated">
            <a:extLst>
              <a:ext uri="{FF2B5EF4-FFF2-40B4-BE49-F238E27FC236}">
                <a16:creationId xmlns:a16="http://schemas.microsoft.com/office/drawing/2014/main" id="{815D5590-A1E0-DD57-8D29-6C4A30D03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0080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F75E5-4D14-887A-2214-F0E6C18DC9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06" y="3288431"/>
            <a:ext cx="24003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BE5130-1E36-CDBE-8F82-04EFA827F72D}"/>
              </a:ext>
            </a:extLst>
          </p:cNvPr>
          <p:cNvSpPr txBox="1"/>
          <p:nvPr/>
        </p:nvSpPr>
        <p:spPr>
          <a:xfrm>
            <a:off x="1269442" y="4152572"/>
            <a:ext cx="1915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[ CUSTOMER LOGO 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922868-98E3-D6C5-7631-DCBBC43E9E7C}"/>
              </a:ext>
            </a:extLst>
          </p:cNvPr>
          <p:cNvSpPr txBox="1"/>
          <p:nvPr/>
        </p:nvSpPr>
        <p:spPr>
          <a:xfrm>
            <a:off x="342674" y="3513591"/>
            <a:ext cx="38977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remove if not applicable]</a:t>
            </a:r>
          </a:p>
        </p:txBody>
      </p:sp>
    </p:spTree>
    <p:extLst>
      <p:ext uri="{BB962C8B-B14F-4D97-AF65-F5344CB8AC3E}">
        <p14:creationId xmlns:p14="http://schemas.microsoft.com/office/powerpoint/2010/main" val="125163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DFB76-13CE-4008-B438-C95FE395230D}"/>
              </a:ext>
            </a:extLst>
          </p:cNvPr>
          <p:cNvSpPr txBox="1"/>
          <p:nvPr/>
        </p:nvSpPr>
        <p:spPr>
          <a:xfrm>
            <a:off x="1144988" y="3204179"/>
            <a:ext cx="1986519" cy="656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en-U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7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261</TotalTime>
  <Words>29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9</cp:revision>
  <dcterms:created xsi:type="dcterms:W3CDTF">2023-12-01T19:50:43Z</dcterms:created>
  <dcterms:modified xsi:type="dcterms:W3CDTF">2024-01-09T17:52:27Z</dcterms:modified>
</cp:coreProperties>
</file>