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56" r:id="rId3"/>
    <p:sldId id="258" r:id="rId4"/>
  </p:sldIdLst>
  <p:sldSz cx="45720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4"/>
    <p:restoredTop sz="96327"/>
  </p:normalViewPr>
  <p:slideViewPr>
    <p:cSldViewPr snapToGrid="0">
      <p:cViewPr varScale="1">
        <p:scale>
          <a:sx n="137" d="100"/>
          <a:sy n="137" d="100"/>
        </p:scale>
        <p:origin x="3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68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2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44799-5074-671A-6982-119BDC40FD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457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16" userDrawn="1">
          <p15:clr>
            <a:srgbClr val="F26B43"/>
          </p15:clr>
        </p15:guide>
        <p15:guide id="2" pos="14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phone with text on it&#10;&#10;Description automatically generated">
            <a:extLst>
              <a:ext uri="{FF2B5EF4-FFF2-40B4-BE49-F238E27FC236}">
                <a16:creationId xmlns:a16="http://schemas.microsoft.com/office/drawing/2014/main" id="{37B8823D-2ED2-6F5C-B48A-05ED4A0E5A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5EEED2-9F25-A708-5DA9-4660FA7F88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5530" y="4981330"/>
            <a:ext cx="27686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D6A6282-0DA9-C91C-224E-74C5201E5030}"/>
              </a:ext>
            </a:extLst>
          </p:cNvPr>
          <p:cNvSpPr txBox="1"/>
          <p:nvPr/>
        </p:nvSpPr>
        <p:spPr>
          <a:xfrm>
            <a:off x="349699" y="5512541"/>
            <a:ext cx="38726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542F4-7175-2103-3B45-AEFF0AE4775C}"/>
              </a:ext>
            </a:extLst>
          </p:cNvPr>
          <p:cNvSpPr txBox="1"/>
          <p:nvPr/>
        </p:nvSpPr>
        <p:spPr>
          <a:xfrm>
            <a:off x="850535" y="6078826"/>
            <a:ext cx="19158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CUSTOMER LOGO ]</a:t>
            </a:r>
          </a:p>
        </p:txBody>
      </p:sp>
    </p:spTree>
    <p:extLst>
      <p:ext uri="{BB962C8B-B14F-4D97-AF65-F5344CB8AC3E}">
        <p14:creationId xmlns:p14="http://schemas.microsoft.com/office/powerpoint/2010/main" val="175262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D65380-9300-D632-4C54-52493C50E3AC}"/>
              </a:ext>
            </a:extLst>
          </p:cNvPr>
          <p:cNvSpPr txBox="1"/>
          <p:nvPr/>
        </p:nvSpPr>
        <p:spPr>
          <a:xfrm>
            <a:off x="850535" y="6078826"/>
            <a:ext cx="19158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CUSTOMER LOGO 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D4834-F5F4-0612-093A-258A77BCB5A3}"/>
              </a:ext>
            </a:extLst>
          </p:cNvPr>
          <p:cNvSpPr txBox="1"/>
          <p:nvPr/>
        </p:nvSpPr>
        <p:spPr>
          <a:xfrm>
            <a:off x="1310280" y="4923649"/>
            <a:ext cx="2781074" cy="46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</a:pPr>
            <a:r>
              <a:rPr lang="en-US" sz="1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20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20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2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7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271</TotalTime>
  <Words>33</Words>
  <Application>Microsoft Macintosh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8</cp:revision>
  <dcterms:created xsi:type="dcterms:W3CDTF">2023-12-01T21:35:25Z</dcterms:created>
  <dcterms:modified xsi:type="dcterms:W3CDTF">2024-01-09T17:52:45Z</dcterms:modified>
</cp:coreProperties>
</file>