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7"/>
    <p:restoredTop sz="96327"/>
  </p:normalViewPr>
  <p:slideViewPr>
    <p:cSldViewPr snapToGrid="0">
      <p:cViewPr varScale="1">
        <p:scale>
          <a:sx n="128" d="100"/>
          <a:sy n="128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22BC2-5DC3-C88B-7C63-B27632BC5D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B468DBB-0A4C-A3E1-204E-545AD52BC489}"/>
              </a:ext>
            </a:extLst>
          </p:cNvPr>
          <p:cNvSpPr txBox="1"/>
          <p:nvPr/>
        </p:nvSpPr>
        <p:spPr>
          <a:xfrm>
            <a:off x="1213529" y="5038178"/>
            <a:ext cx="5000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remove if not applicable]</a:t>
            </a:r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E517-3C5B-D2F0-B001-02F28E74A1DF}"/>
              </a:ext>
            </a:extLst>
          </p:cNvPr>
          <p:cNvSpPr txBox="1"/>
          <p:nvPr/>
        </p:nvSpPr>
        <p:spPr>
          <a:xfrm>
            <a:off x="3713824" y="5862758"/>
            <a:ext cx="1915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 CUSTOMER LOGO 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5156B-7AB5-8C91-4E32-B2A7FBFA2020}"/>
              </a:ext>
            </a:extLst>
          </p:cNvPr>
          <p:cNvSpPr txBox="1"/>
          <p:nvPr/>
        </p:nvSpPr>
        <p:spPr>
          <a:xfrm>
            <a:off x="1923719" y="3579903"/>
            <a:ext cx="317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</a:p>
          <a:p>
            <a:pPr>
              <a:lnSpc>
                <a:spcPct val="100000"/>
              </a:lnSpc>
            </a:pPr>
            <a:r>
              <a:rPr lang="en-US" sz="1200" b="1" i="0" dirty="0" err="1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2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</a:t>
            </a:r>
          </a:p>
          <a:p>
            <a:pPr>
              <a:lnSpc>
                <a:spcPct val="100000"/>
              </a:lnSpc>
            </a:pPr>
            <a:r>
              <a:rPr lang="en-US" sz="12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in seconds or </a:t>
            </a:r>
          </a:p>
          <a:p>
            <a:pPr>
              <a:lnSpc>
                <a:spcPct val="100000"/>
              </a:lnSpc>
            </a:pPr>
            <a:r>
              <a:rPr lang="en-US" sz="12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200" b="1" i="0" dirty="0" err="1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200" b="1" i="0" dirty="0">
              <a:solidFill>
                <a:srgbClr val="1B32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29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14</cp:revision>
  <dcterms:created xsi:type="dcterms:W3CDTF">2023-12-01T18:42:07Z</dcterms:created>
  <dcterms:modified xsi:type="dcterms:W3CDTF">2024-01-09T17:51:39Z</dcterms:modified>
</cp:coreProperties>
</file>