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01"/>
    <p:restoredTop sz="96327"/>
  </p:normalViewPr>
  <p:slideViewPr>
    <p:cSldViewPr snapToGrid="0">
      <p:cViewPr varScale="1">
        <p:scale>
          <a:sx n="26" d="100"/>
          <a:sy n="26" d="100"/>
        </p:scale>
        <p:origin x="424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1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alking a dog with a phone&#10;&#10;Description automatically generated">
            <a:extLst>
              <a:ext uri="{FF2B5EF4-FFF2-40B4-BE49-F238E27FC236}">
                <a16:creationId xmlns:a16="http://schemas.microsoft.com/office/drawing/2014/main" id="{AD8E2961-F382-7078-49AC-98B064FA6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6571B6-3EC5-5186-E982-A27F2BFA5B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5452" y="22094190"/>
            <a:ext cx="5359400" cy="80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38CBC-27B5-7F13-A823-30A81115F7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60880" y="19364960"/>
            <a:ext cx="22352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2476562" y="2032933"/>
            <a:ext cx="171177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6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40FB2-0813-7114-7CDD-88194132E9A7}"/>
              </a:ext>
            </a:extLst>
          </p:cNvPr>
          <p:cNvSpPr txBox="1"/>
          <p:nvPr/>
        </p:nvSpPr>
        <p:spPr>
          <a:xfrm>
            <a:off x="4853991" y="31703347"/>
            <a:ext cx="611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CUSTOMER LOGO 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006F8-C49F-735E-B2CB-16F3D9278D9E}"/>
              </a:ext>
            </a:extLst>
          </p:cNvPr>
          <p:cNvSpPr txBox="1"/>
          <p:nvPr/>
        </p:nvSpPr>
        <p:spPr>
          <a:xfrm>
            <a:off x="4389120" y="19232880"/>
            <a:ext cx="7193280" cy="245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20"/>
              </a:lnSpc>
            </a:pPr>
            <a:r>
              <a:rPr lang="en-US" sz="36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</a:p>
          <a:p>
            <a:pPr>
              <a:lnSpc>
                <a:spcPts val="4720"/>
              </a:lnSpc>
            </a:pPr>
            <a:r>
              <a:rPr lang="en-US" sz="3600" b="1" i="0" dirty="0" err="1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36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</a:t>
            </a:r>
          </a:p>
          <a:p>
            <a:pPr>
              <a:lnSpc>
                <a:spcPts val="4720"/>
              </a:lnSpc>
            </a:pPr>
            <a:r>
              <a:rPr lang="en-US" sz="36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in seconds or </a:t>
            </a:r>
          </a:p>
          <a:p>
            <a:pPr>
              <a:lnSpc>
                <a:spcPts val="4720"/>
              </a:lnSpc>
            </a:pPr>
            <a:r>
              <a:rPr lang="en-US" sz="3600" b="1" i="0" dirty="0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3600" b="1" i="0" dirty="0" err="1">
                <a:solidFill>
                  <a:srgbClr val="1B32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3600" b="1" i="0" dirty="0">
              <a:solidFill>
                <a:srgbClr val="1B32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216</TotalTime>
  <Words>29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14</cp:revision>
  <dcterms:created xsi:type="dcterms:W3CDTF">2023-12-04T16:57:23Z</dcterms:created>
  <dcterms:modified xsi:type="dcterms:W3CDTF">2024-01-09T17:51:22Z</dcterms:modified>
</cp:coreProperties>
</file>