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56" r:id="rId3"/>
    <p:sldId id="257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8"/>
    <p:restoredTop sz="96327"/>
  </p:normalViewPr>
  <p:slideViewPr>
    <p:cSldViewPr snapToGrid="0">
      <p:cViewPr varScale="1">
        <p:scale>
          <a:sx n="87" d="100"/>
          <a:sy n="87" d="100"/>
        </p:scale>
        <p:origin x="2840" y="2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59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2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a dog with a phone&#10;&#10;Description automatically generated">
            <a:extLst>
              <a:ext uri="{FF2B5EF4-FFF2-40B4-BE49-F238E27FC236}">
                <a16:creationId xmlns:a16="http://schemas.microsoft.com/office/drawing/2014/main" id="{CD8A75B0-1EFA-D2E7-306D-CB03CC3785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FC6C68-87A8-2D6B-3B50-99CBDB15CF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783" y="6116817"/>
            <a:ext cx="1663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2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dog running on a green background&#10;&#10;Description automatically generated">
            <a:extLst>
              <a:ext uri="{FF2B5EF4-FFF2-40B4-BE49-F238E27FC236}">
                <a16:creationId xmlns:a16="http://schemas.microsoft.com/office/drawing/2014/main" id="{9CA67733-C440-CFEF-8CE6-98C4D7ABC4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623B3D-DAD3-E63D-E05E-E1D42184A9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46921" y="7873476"/>
            <a:ext cx="37211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3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1386E6-912E-3B16-CBAF-D88480F1E457}"/>
              </a:ext>
            </a:extLst>
          </p:cNvPr>
          <p:cNvSpPr txBox="1"/>
          <p:nvPr/>
        </p:nvSpPr>
        <p:spPr>
          <a:xfrm>
            <a:off x="1461654" y="309823"/>
            <a:ext cx="484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</a:t>
            </a:r>
            <a:br>
              <a:rPr lang="en-US" sz="15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43BC9-960A-DCB5-CD3C-7B2D6A816666}"/>
              </a:ext>
            </a:extLst>
          </p:cNvPr>
          <p:cNvSpPr txBox="1"/>
          <p:nvPr/>
        </p:nvSpPr>
        <p:spPr>
          <a:xfrm>
            <a:off x="1489362" y="9548536"/>
            <a:ext cx="1915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CUSTOMER LOGO 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C30E-7F74-E029-80BF-BF9526D074AC}"/>
              </a:ext>
            </a:extLst>
          </p:cNvPr>
          <p:cNvSpPr txBox="1"/>
          <p:nvPr/>
        </p:nvSpPr>
        <p:spPr>
          <a:xfrm>
            <a:off x="1433373" y="6043203"/>
            <a:ext cx="266992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20"/>
              </a:lnSpc>
            </a:pPr>
            <a:r>
              <a:rPr lang="en-US" sz="12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</a:p>
          <a:p>
            <a:pPr>
              <a:lnSpc>
                <a:spcPts val="1420"/>
              </a:lnSpc>
            </a:pPr>
            <a:r>
              <a:rPr lang="en-US" sz="1200" b="1" i="0" dirty="0" err="1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2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</a:t>
            </a:r>
          </a:p>
          <a:p>
            <a:pPr>
              <a:lnSpc>
                <a:spcPts val="1420"/>
              </a:lnSpc>
            </a:pPr>
            <a:r>
              <a:rPr lang="en-US" sz="12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in seconds or </a:t>
            </a:r>
          </a:p>
          <a:p>
            <a:pPr>
              <a:lnSpc>
                <a:spcPts val="1420"/>
              </a:lnSpc>
            </a:pPr>
            <a:r>
              <a:rPr lang="en-US" sz="12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200" b="1" i="0" dirty="0" err="1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200" b="1" i="0" dirty="0">
              <a:solidFill>
                <a:srgbClr val="1B32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7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CDDAE-5ECC-5436-BFD5-372A0E15A9EB}"/>
              </a:ext>
            </a:extLst>
          </p:cNvPr>
          <p:cNvSpPr txBox="1"/>
          <p:nvPr/>
        </p:nvSpPr>
        <p:spPr>
          <a:xfrm>
            <a:off x="1489362" y="9548536"/>
            <a:ext cx="1915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CUSTOMER LOGO 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25A82-8FCD-E5F5-94FA-E77515C9D1AE}"/>
              </a:ext>
            </a:extLst>
          </p:cNvPr>
          <p:cNvSpPr txBox="1"/>
          <p:nvPr/>
        </p:nvSpPr>
        <p:spPr>
          <a:xfrm>
            <a:off x="2551236" y="7815442"/>
            <a:ext cx="4292624" cy="6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4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229</TotalTime>
  <Words>47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Smith</dc:creator>
  <cp:lastModifiedBy>Dori Shields</cp:lastModifiedBy>
  <cp:revision>5</cp:revision>
  <dcterms:created xsi:type="dcterms:W3CDTF">2023-12-06T19:57:16Z</dcterms:created>
  <dcterms:modified xsi:type="dcterms:W3CDTF">2024-01-09T17:52:13Z</dcterms:modified>
</cp:coreProperties>
</file>