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1"/>
  </p:sldMasterIdLst>
  <p:sldIdLst>
    <p:sldId id="256" r:id="rId2"/>
  </p:sldIdLst>
  <p:sldSz cx="13011150" cy="97567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2C44"/>
    <a:srgbClr val="FFD5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915"/>
    <p:restoredTop sz="96327"/>
  </p:normalViewPr>
  <p:slideViewPr>
    <p:cSldViewPr snapToGrid="0">
      <p:cViewPr varScale="1">
        <p:scale>
          <a:sx n="90" d="100"/>
          <a:sy n="90" d="100"/>
        </p:scale>
        <p:origin x="1912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E64F314-5DDB-D557-F5A5-A17D9B9753E4}"/>
              </a:ext>
            </a:extLst>
          </p:cNvPr>
          <p:cNvSpPr txBox="1"/>
          <p:nvPr userDrawn="1"/>
        </p:nvSpPr>
        <p:spPr>
          <a:xfrm>
            <a:off x="2736916" y="7683461"/>
            <a:ext cx="184731" cy="423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151" dirty="0"/>
          </a:p>
        </p:txBody>
      </p:sp>
    </p:spTree>
    <p:extLst>
      <p:ext uri="{BB962C8B-B14F-4D97-AF65-F5344CB8AC3E}">
        <p14:creationId xmlns:p14="http://schemas.microsoft.com/office/powerpoint/2010/main" val="2955186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with her arms outstretched&#10;&#10;Description automatically generated">
            <a:extLst>
              <a:ext uri="{FF2B5EF4-FFF2-40B4-BE49-F238E27FC236}">
                <a16:creationId xmlns:a16="http://schemas.microsoft.com/office/drawing/2014/main" id="{F971E618-CEA9-31EB-ADD8-9F102145ACD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74" y="1586"/>
            <a:ext cx="13007975" cy="9755981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CE35417-9F9D-73AE-0291-8C8E873D50B8}"/>
              </a:ext>
            </a:extLst>
          </p:cNvPr>
          <p:cNvCxnSpPr>
            <a:cxnSpLocks/>
          </p:cNvCxnSpPr>
          <p:nvPr userDrawn="1"/>
        </p:nvCxnSpPr>
        <p:spPr>
          <a:xfrm>
            <a:off x="2780519" y="8557690"/>
            <a:ext cx="0" cy="5080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FC326A84-B203-E330-2EAB-FD7805DC8EA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29847" y="8557690"/>
            <a:ext cx="15240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242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xStyles>
    <p:titleStyle>
      <a:lvl1pPr algn="l" defTabSz="1300917" rtl="0" eaLnBrk="1" latinLnBrk="0" hangingPunct="1">
        <a:lnSpc>
          <a:spcPct val="90000"/>
        </a:lnSpc>
        <a:spcBef>
          <a:spcPct val="0"/>
        </a:spcBef>
        <a:buNone/>
        <a:defRPr sz="62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5229" indent="-325229" algn="l" defTabSz="1300917" rtl="0" eaLnBrk="1" latinLnBrk="0" hangingPunct="1">
        <a:lnSpc>
          <a:spcPct val="90000"/>
        </a:lnSpc>
        <a:spcBef>
          <a:spcPts val="1423"/>
        </a:spcBef>
        <a:buFont typeface="Arial" panose="020B0604020202020204" pitchFamily="34" charset="0"/>
        <a:buChar char="•"/>
        <a:defRPr sz="3984" kern="1200">
          <a:solidFill>
            <a:schemeClr val="tx1"/>
          </a:solidFill>
          <a:latin typeface="+mn-lt"/>
          <a:ea typeface="+mn-ea"/>
          <a:cs typeface="+mn-cs"/>
        </a:defRPr>
      </a:lvl1pPr>
      <a:lvl2pPr marL="975688" indent="-325229" algn="l" defTabSz="1300917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3414" kern="1200">
          <a:solidFill>
            <a:schemeClr val="tx1"/>
          </a:solidFill>
          <a:latin typeface="+mn-lt"/>
          <a:ea typeface="+mn-ea"/>
          <a:cs typeface="+mn-cs"/>
        </a:defRPr>
      </a:lvl2pPr>
      <a:lvl3pPr marL="1626146" indent="-325229" algn="l" defTabSz="1300917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845" kern="1200">
          <a:solidFill>
            <a:schemeClr val="tx1"/>
          </a:solidFill>
          <a:latin typeface="+mn-lt"/>
          <a:ea typeface="+mn-ea"/>
          <a:cs typeface="+mn-cs"/>
        </a:defRPr>
      </a:lvl3pPr>
      <a:lvl4pPr marL="2276605" indent="-325229" algn="l" defTabSz="1300917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1" kern="1200">
          <a:solidFill>
            <a:schemeClr val="tx1"/>
          </a:solidFill>
          <a:latin typeface="+mn-lt"/>
          <a:ea typeface="+mn-ea"/>
          <a:cs typeface="+mn-cs"/>
        </a:defRPr>
      </a:lvl4pPr>
      <a:lvl5pPr marL="2927063" indent="-325229" algn="l" defTabSz="1300917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1" kern="1200">
          <a:solidFill>
            <a:schemeClr val="tx1"/>
          </a:solidFill>
          <a:latin typeface="+mn-lt"/>
          <a:ea typeface="+mn-ea"/>
          <a:cs typeface="+mn-cs"/>
        </a:defRPr>
      </a:lvl5pPr>
      <a:lvl6pPr marL="3577521" indent="-325229" algn="l" defTabSz="1300917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1" kern="1200">
          <a:solidFill>
            <a:schemeClr val="tx1"/>
          </a:solidFill>
          <a:latin typeface="+mn-lt"/>
          <a:ea typeface="+mn-ea"/>
          <a:cs typeface="+mn-cs"/>
        </a:defRPr>
      </a:lvl6pPr>
      <a:lvl7pPr marL="4227980" indent="-325229" algn="l" defTabSz="1300917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1" kern="1200">
          <a:solidFill>
            <a:schemeClr val="tx1"/>
          </a:solidFill>
          <a:latin typeface="+mn-lt"/>
          <a:ea typeface="+mn-ea"/>
          <a:cs typeface="+mn-cs"/>
        </a:defRPr>
      </a:lvl7pPr>
      <a:lvl8pPr marL="4878438" indent="-325229" algn="l" defTabSz="1300917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1" kern="1200">
          <a:solidFill>
            <a:schemeClr val="tx1"/>
          </a:solidFill>
          <a:latin typeface="+mn-lt"/>
          <a:ea typeface="+mn-ea"/>
          <a:cs typeface="+mn-cs"/>
        </a:defRPr>
      </a:lvl8pPr>
      <a:lvl9pPr marL="5528897" indent="-325229" algn="l" defTabSz="1300917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0917" rtl="0" eaLnBrk="1" latinLnBrk="0" hangingPunct="1">
        <a:defRPr sz="2561" kern="1200">
          <a:solidFill>
            <a:schemeClr val="tx1"/>
          </a:solidFill>
          <a:latin typeface="+mn-lt"/>
          <a:ea typeface="+mn-ea"/>
          <a:cs typeface="+mn-cs"/>
        </a:defRPr>
      </a:lvl1pPr>
      <a:lvl2pPr marL="650458" algn="l" defTabSz="1300917" rtl="0" eaLnBrk="1" latinLnBrk="0" hangingPunct="1">
        <a:defRPr sz="2561" kern="1200">
          <a:solidFill>
            <a:schemeClr val="tx1"/>
          </a:solidFill>
          <a:latin typeface="+mn-lt"/>
          <a:ea typeface="+mn-ea"/>
          <a:cs typeface="+mn-cs"/>
        </a:defRPr>
      </a:lvl2pPr>
      <a:lvl3pPr marL="1300917" algn="l" defTabSz="1300917" rtl="0" eaLnBrk="1" latinLnBrk="0" hangingPunct="1">
        <a:defRPr sz="2561" kern="1200">
          <a:solidFill>
            <a:schemeClr val="tx1"/>
          </a:solidFill>
          <a:latin typeface="+mn-lt"/>
          <a:ea typeface="+mn-ea"/>
          <a:cs typeface="+mn-cs"/>
        </a:defRPr>
      </a:lvl3pPr>
      <a:lvl4pPr marL="1951375" algn="l" defTabSz="1300917" rtl="0" eaLnBrk="1" latinLnBrk="0" hangingPunct="1">
        <a:defRPr sz="2561" kern="1200">
          <a:solidFill>
            <a:schemeClr val="tx1"/>
          </a:solidFill>
          <a:latin typeface="+mn-lt"/>
          <a:ea typeface="+mn-ea"/>
          <a:cs typeface="+mn-cs"/>
        </a:defRPr>
      </a:lvl4pPr>
      <a:lvl5pPr marL="2601834" algn="l" defTabSz="1300917" rtl="0" eaLnBrk="1" latinLnBrk="0" hangingPunct="1">
        <a:defRPr sz="2561" kern="1200">
          <a:solidFill>
            <a:schemeClr val="tx1"/>
          </a:solidFill>
          <a:latin typeface="+mn-lt"/>
          <a:ea typeface="+mn-ea"/>
          <a:cs typeface="+mn-cs"/>
        </a:defRPr>
      </a:lvl5pPr>
      <a:lvl6pPr marL="3252292" algn="l" defTabSz="1300917" rtl="0" eaLnBrk="1" latinLnBrk="0" hangingPunct="1">
        <a:defRPr sz="2561" kern="1200">
          <a:solidFill>
            <a:schemeClr val="tx1"/>
          </a:solidFill>
          <a:latin typeface="+mn-lt"/>
          <a:ea typeface="+mn-ea"/>
          <a:cs typeface="+mn-cs"/>
        </a:defRPr>
      </a:lvl6pPr>
      <a:lvl7pPr marL="3902751" algn="l" defTabSz="1300917" rtl="0" eaLnBrk="1" latinLnBrk="0" hangingPunct="1">
        <a:defRPr sz="2561" kern="1200">
          <a:solidFill>
            <a:schemeClr val="tx1"/>
          </a:solidFill>
          <a:latin typeface="+mn-lt"/>
          <a:ea typeface="+mn-ea"/>
          <a:cs typeface="+mn-cs"/>
        </a:defRPr>
      </a:lvl7pPr>
      <a:lvl8pPr marL="4553209" algn="l" defTabSz="1300917" rtl="0" eaLnBrk="1" latinLnBrk="0" hangingPunct="1">
        <a:defRPr sz="2561" kern="1200">
          <a:solidFill>
            <a:schemeClr val="tx1"/>
          </a:solidFill>
          <a:latin typeface="+mn-lt"/>
          <a:ea typeface="+mn-ea"/>
          <a:cs typeface="+mn-cs"/>
        </a:defRPr>
      </a:lvl8pPr>
      <a:lvl9pPr marL="5203668" algn="l" defTabSz="1300917" rtl="0" eaLnBrk="1" latinLnBrk="0" hangingPunct="1">
        <a:defRPr sz="256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E280BA0D-7099-3031-C0B3-41FD2D3E7CA6}"/>
              </a:ext>
            </a:extLst>
          </p:cNvPr>
          <p:cNvSpPr txBox="1"/>
          <p:nvPr/>
        </p:nvSpPr>
        <p:spPr>
          <a:xfrm>
            <a:off x="6069673" y="8490051"/>
            <a:ext cx="6593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pc="100" dirty="0">
                <a:solidFill>
                  <a:schemeClr val="bg1"/>
                </a:solidFill>
                <a:latin typeface="Lato" panose="020F0502020204030203" pitchFamily="34" charset="77"/>
                <a:cs typeface="Arial" panose="020B0604020202020204" pitchFamily="34" charset="0"/>
              </a:rPr>
              <a:t>[INSERT CUSTOM INCENTIVE COPY HERE – </a:t>
            </a:r>
          </a:p>
          <a:p>
            <a:pPr algn="l"/>
            <a:r>
              <a:rPr lang="en-US" spc="100" dirty="0">
                <a:solidFill>
                  <a:schemeClr val="bg1"/>
                </a:solidFill>
                <a:latin typeface="Lato" panose="020F0502020204030203" pitchFamily="34" charset="77"/>
                <a:cs typeface="Arial" panose="020B0604020202020204" pitchFamily="34" charset="0"/>
              </a:rPr>
              <a:t>REMOVE IF NOT APPLICABLE]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53B86D-232C-346F-033A-98D89C5A0774}"/>
              </a:ext>
            </a:extLst>
          </p:cNvPr>
          <p:cNvSpPr txBox="1"/>
          <p:nvPr/>
        </p:nvSpPr>
        <p:spPr>
          <a:xfrm>
            <a:off x="7411594" y="5198342"/>
            <a:ext cx="6034668" cy="797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900"/>
              </a:lnSpc>
            </a:pPr>
            <a:r>
              <a:rPr lang="en-US" sz="2000" b="1" spc="30" dirty="0">
                <a:solidFill>
                  <a:srgbClr val="102C44"/>
                </a:solidFill>
                <a:latin typeface="Lato Black" panose="020F0502020204030203" pitchFamily="34" charset="77"/>
                <a:ea typeface="Tahoma" panose="020B0604030504040204" pitchFamily="34" charset="0"/>
                <a:cs typeface="Consolas" panose="020B0609020204030204" pitchFamily="49" charset="0"/>
              </a:rPr>
              <a:t>Enrollment begins [Month XX]</a:t>
            </a:r>
          </a:p>
          <a:p>
            <a:pPr>
              <a:lnSpc>
                <a:spcPts val="2900"/>
              </a:lnSpc>
            </a:pPr>
            <a:r>
              <a:rPr lang="en-US" sz="2000" b="1" spc="30" dirty="0">
                <a:solidFill>
                  <a:srgbClr val="102C44"/>
                </a:solidFill>
                <a:latin typeface="Lato Black" panose="020F0502020204030203" pitchFamily="34" charset="77"/>
                <a:ea typeface="Tahoma" panose="020B0604030504040204" pitchFamily="34" charset="0"/>
                <a:cs typeface="Consolas" panose="020B0609020204030204" pitchFamily="49" charset="0"/>
              </a:rPr>
              <a:t>Journey runs [Month XX] – [Month XX]</a:t>
            </a:r>
            <a:endParaRPr lang="en-US" sz="2000" b="1" spc="30" dirty="0">
              <a:solidFill>
                <a:schemeClr val="bg1"/>
              </a:solidFill>
              <a:latin typeface="Lato Black" panose="020F0502020204030203" pitchFamily="34" charset="77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A36D3B4-0B1F-0846-49F9-B4474B57003A}"/>
              </a:ext>
            </a:extLst>
          </p:cNvPr>
          <p:cNvSpPr txBox="1"/>
          <p:nvPr/>
        </p:nvSpPr>
        <p:spPr>
          <a:xfrm>
            <a:off x="1613694" y="3139280"/>
            <a:ext cx="10323747" cy="1492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800"/>
              </a:lnSpc>
            </a:pPr>
            <a:r>
              <a:rPr lang="en-US" sz="2200" spc="30" dirty="0">
                <a:solidFill>
                  <a:srgbClr val="102C44"/>
                </a:solidFill>
                <a:latin typeface="Lato" panose="020F0502020204030203" pitchFamily="34" charset="77"/>
                <a:ea typeface="Tahoma" panose="020B0604030504040204" pitchFamily="34" charset="0"/>
                <a:cs typeface="Consolas" panose="020B0609020204030204" pitchFamily="49" charset="0"/>
              </a:rPr>
              <a:t>Get ready for Recharge, your wellness journey brought to you by [CUSTOMER NAME]! Join through </a:t>
            </a:r>
            <a:r>
              <a:rPr lang="en-US" sz="2200" spc="30" dirty="0" err="1">
                <a:solidFill>
                  <a:srgbClr val="102C44"/>
                </a:solidFill>
                <a:latin typeface="Lato" panose="020F0502020204030203" pitchFamily="34" charset="77"/>
                <a:ea typeface="Tahoma" panose="020B0604030504040204" pitchFamily="34" charset="0"/>
                <a:cs typeface="Consolas" panose="020B0609020204030204" pitchFamily="49" charset="0"/>
              </a:rPr>
              <a:t>Castlight</a:t>
            </a:r>
            <a:r>
              <a:rPr lang="en-US" sz="2200" spc="30" dirty="0">
                <a:solidFill>
                  <a:srgbClr val="102C44"/>
                </a:solidFill>
                <a:latin typeface="Lato" panose="020F0502020204030203" pitchFamily="34" charset="77"/>
                <a:ea typeface="Tahoma" panose="020B0604030504040204" pitchFamily="34" charset="0"/>
                <a:cs typeface="Consolas" panose="020B0609020204030204" pitchFamily="49" charset="0"/>
              </a:rPr>
              <a:t> and grow together with coworkers. Complete fun activities that build skills — from better managing stress to boosting your mood.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F317CF-D88C-B931-938F-83C7FA56123F}"/>
              </a:ext>
            </a:extLst>
          </p:cNvPr>
          <p:cNvSpPr txBox="1"/>
          <p:nvPr/>
        </p:nvSpPr>
        <p:spPr>
          <a:xfrm>
            <a:off x="3887293" y="1192976"/>
            <a:ext cx="739700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0" b="1" dirty="0">
                <a:solidFill>
                  <a:srgbClr val="102C44"/>
                </a:solidFill>
                <a:latin typeface="Lato Black" panose="020F0502020204030203" pitchFamily="34" charset="77"/>
                <a:ea typeface="Verdana" panose="020B0604030504040204" pitchFamily="34" charset="0"/>
                <a:cs typeface="Consolas" panose="020B0609020204030204" pitchFamily="49" charset="0"/>
              </a:rPr>
              <a:t>RECHARGE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2E02148-784E-C8E2-8638-F9FC3D6546B4}"/>
              </a:ext>
            </a:extLst>
          </p:cNvPr>
          <p:cNvSpPr txBox="1"/>
          <p:nvPr/>
        </p:nvSpPr>
        <p:spPr>
          <a:xfrm>
            <a:off x="3264208" y="8627024"/>
            <a:ext cx="2364432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spc="100" baseline="0" dirty="0">
                <a:solidFill>
                  <a:schemeClr val="bg1"/>
                </a:solidFill>
                <a:latin typeface="Lato" panose="020F0502020204030203" pitchFamily="34" charset="77"/>
              </a:rPr>
              <a:t>[ CUSTOMER LOGO ]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5BA3CE-720F-1FF9-2D7B-2A8FBCCF3A6C}"/>
              </a:ext>
            </a:extLst>
          </p:cNvPr>
          <p:cNvSpPr txBox="1"/>
          <p:nvPr/>
        </p:nvSpPr>
        <p:spPr>
          <a:xfrm>
            <a:off x="6055658" y="6566538"/>
            <a:ext cx="4491887" cy="1350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900" b="1" i="0" kern="100" spc="150" baseline="0" dirty="0">
                <a:solidFill>
                  <a:srgbClr val="102C44"/>
                </a:solidFill>
                <a:effectLst/>
                <a:latin typeface="Lato" panose="020F0502020204030203" pitchFamily="34" charset="77"/>
                <a:ea typeface="Calibri" panose="020F0502020204030204" pitchFamily="34" charset="0"/>
                <a:cs typeface="Arial" panose="020B0604020202020204" pitchFamily="34" charset="0"/>
              </a:rPr>
              <a:t>JOIN IN CASTLIGHT TODAY. DOWNLOAD THE MOBILE APP OR VISIT MYCASTLIGHT.COM</a:t>
            </a:r>
          </a:p>
        </p:txBody>
      </p:sp>
      <p:pic>
        <p:nvPicPr>
          <p:cNvPr id="4" name="Picture 3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21D23E1A-0712-C3CB-EDDF-0D47067934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1866" y="6595801"/>
            <a:ext cx="1347221" cy="1347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3172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68</TotalTime>
  <Words>89</Words>
  <Application>Microsoft Macintosh PowerPoint</Application>
  <PresentationFormat>Custom</PresentationFormat>
  <Paragraphs>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Lato</vt:lpstr>
      <vt:lpstr>Lato Black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Dori Shields</dc:creator>
  <cp:lastModifiedBy>Dori Shields</cp:lastModifiedBy>
  <cp:revision>20</cp:revision>
  <dcterms:created xsi:type="dcterms:W3CDTF">2023-12-01T18:42:07Z</dcterms:created>
  <dcterms:modified xsi:type="dcterms:W3CDTF">2024-01-09T18:54:24Z</dcterms:modified>
</cp:coreProperties>
</file>