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27"/>
    <a:srgbClr val="102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8"/>
    <p:restoredTop sz="96327"/>
  </p:normalViewPr>
  <p:slideViewPr>
    <p:cSldViewPr snapToGrid="0">
      <p:cViewPr varScale="1">
        <p:scale>
          <a:sx n="275" d="100"/>
          <a:sy n="275" d="100"/>
        </p:scale>
        <p:origin x="18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16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rms outstretched in the air&#10;&#10;Description automatically generated">
            <a:extLst>
              <a:ext uri="{FF2B5EF4-FFF2-40B4-BE49-F238E27FC236}">
                <a16:creationId xmlns:a16="http://schemas.microsoft.com/office/drawing/2014/main" id="{1B201E8E-9B6C-82BB-C490-2C0605690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63881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49F70-C161-73A7-0270-087910189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188" y="4068183"/>
            <a:ext cx="744762" cy="2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A83613-71C0-CB8D-AD2D-DDEE2643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63881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AEA0E-5945-2BE4-8570-58BB638DF480}"/>
              </a:ext>
            </a:extLst>
          </p:cNvPr>
          <p:cNvSpPr txBox="1"/>
          <p:nvPr userDrawn="1"/>
        </p:nvSpPr>
        <p:spPr>
          <a:xfrm>
            <a:off x="73320" y="3977109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To enter without </a:t>
            </a:r>
            <a:r>
              <a:rPr lang="en-US" sz="450" dirty="0" err="1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Castlight</a:t>
            </a:r>
            <a:r>
              <a:rPr lang="en-US" sz="45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50" dirty="0" err="1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45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/terms-and-conditions/sweepstakes-rules.</a:t>
            </a:r>
          </a:p>
        </p:txBody>
      </p:sp>
    </p:spTree>
    <p:extLst>
      <p:ext uri="{BB962C8B-B14F-4D97-AF65-F5344CB8AC3E}">
        <p14:creationId xmlns:p14="http://schemas.microsoft.com/office/powerpoint/2010/main" val="3904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8FFCAE1-784C-6FCD-6841-CE0DFE9CA25F}"/>
              </a:ext>
            </a:extLst>
          </p:cNvPr>
          <p:cNvSpPr txBox="1"/>
          <p:nvPr/>
        </p:nvSpPr>
        <p:spPr>
          <a:xfrm>
            <a:off x="4400010" y="4085081"/>
            <a:ext cx="1970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1A454-3F05-AF0F-A430-BA18357D579E}"/>
              </a:ext>
            </a:extLst>
          </p:cNvPr>
          <p:cNvSpPr txBox="1"/>
          <p:nvPr/>
        </p:nvSpPr>
        <p:spPr>
          <a:xfrm>
            <a:off x="202648" y="2187531"/>
            <a:ext cx="6034668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b="1" spc="30" baseline="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Enrollment begins [Month XX]</a:t>
            </a:r>
          </a:p>
          <a:p>
            <a:pPr algn="ctr">
              <a:lnSpc>
                <a:spcPts val="1800"/>
              </a:lnSpc>
            </a:pPr>
            <a:r>
              <a:rPr lang="en-US" sz="1200" b="1" spc="30" baseline="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Journey runs [Month XX] – [Month XX]</a:t>
            </a:r>
            <a:endParaRPr lang="en-US" sz="1200" b="1" spc="30" baseline="0" dirty="0">
              <a:solidFill>
                <a:schemeClr val="bg1"/>
              </a:solidFill>
              <a:latin typeface="Lato Black" panose="020F0502020204030203" pitchFamily="34" charset="77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976A0-8F27-5258-11CF-9ED680998BAC}"/>
              </a:ext>
            </a:extLst>
          </p:cNvPr>
          <p:cNvSpPr txBox="1"/>
          <p:nvPr/>
        </p:nvSpPr>
        <p:spPr>
          <a:xfrm>
            <a:off x="943283" y="1247690"/>
            <a:ext cx="4646279" cy="89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5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Get ready for Recharge, your wellness journey brought to you by [CUSTOMER NAME]! Join through </a:t>
            </a:r>
            <a:r>
              <a:rPr lang="en-US" sz="1150" spc="30" dirty="0" err="1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Castlight</a:t>
            </a:r>
            <a:r>
              <a:rPr lang="en-US" sz="115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 and grow together with coworkers. Complete fun activities that build skills — from better managing stress to boosting your mood.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4BD0F-8701-A655-BE8D-473ACB303F1B}"/>
              </a:ext>
            </a:extLst>
          </p:cNvPr>
          <p:cNvSpPr txBox="1"/>
          <p:nvPr/>
        </p:nvSpPr>
        <p:spPr>
          <a:xfrm>
            <a:off x="1823600" y="349628"/>
            <a:ext cx="3343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0FD91-6145-0E58-AFEC-D234E2C78D96}"/>
              </a:ext>
            </a:extLst>
          </p:cNvPr>
          <p:cNvSpPr txBox="1"/>
          <p:nvPr/>
        </p:nvSpPr>
        <p:spPr>
          <a:xfrm>
            <a:off x="641218" y="3038800"/>
            <a:ext cx="2927741" cy="61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="0" i="0" kern="100" spc="5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</a:t>
            </a:r>
          </a:p>
          <a:p>
            <a:pPr marL="0" marR="0" algn="l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="0" i="0" kern="100" spc="5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950" b="0" i="0" kern="100" spc="5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950" b="0" i="0" kern="100" spc="5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125163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3B107-3135-8C68-2659-8D81273763FE}"/>
              </a:ext>
            </a:extLst>
          </p:cNvPr>
          <p:cNvSpPr txBox="1"/>
          <p:nvPr/>
        </p:nvSpPr>
        <p:spPr>
          <a:xfrm>
            <a:off x="217070" y="233851"/>
            <a:ext cx="25881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00" spc="100" dirty="0">
                <a:solidFill>
                  <a:srgbClr val="D84327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7DE43-4FEF-4607-4268-025D5891518D}"/>
              </a:ext>
            </a:extLst>
          </p:cNvPr>
          <p:cNvSpPr txBox="1"/>
          <p:nvPr/>
        </p:nvSpPr>
        <p:spPr>
          <a:xfrm>
            <a:off x="895146" y="3114164"/>
            <a:ext cx="1941360" cy="392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b="0" i="0" kern="100" spc="130" baseline="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OR VISIT MYCASTLIGHT.COM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0B71545-7BA2-B635-A409-F10F4F61E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0" y="3067957"/>
            <a:ext cx="471637" cy="4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7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</TotalTime>
  <Words>104</Words>
  <Application>Microsoft Macintosh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Lato</vt:lpstr>
      <vt:lpstr>Lato Black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10</cp:revision>
  <dcterms:created xsi:type="dcterms:W3CDTF">2023-12-01T19:50:43Z</dcterms:created>
  <dcterms:modified xsi:type="dcterms:W3CDTF">2024-01-09T18:53:19Z</dcterms:modified>
</cp:coreProperties>
</file>