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C44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5"/>
    <p:restoredTop sz="96327"/>
  </p:normalViewPr>
  <p:slideViewPr>
    <p:cSldViewPr snapToGrid="0">
      <p:cViewPr varScale="1">
        <p:scale>
          <a:sx n="128" d="100"/>
          <a:sy n="128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ith her arms out&#10;&#10;Description automatically generated">
            <a:extLst>
              <a:ext uri="{FF2B5EF4-FFF2-40B4-BE49-F238E27FC236}">
                <a16:creationId xmlns:a16="http://schemas.microsoft.com/office/drawing/2014/main" id="{5131ACCA-6D36-99F1-9B50-5C75BBB898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089916-B5E0-E6E6-CBC2-8491628463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62902" y="5892067"/>
            <a:ext cx="923727" cy="30790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35E063-8140-7F18-BE20-F9077BAC85D7}"/>
              </a:ext>
            </a:extLst>
          </p:cNvPr>
          <p:cNvCxnSpPr/>
          <p:nvPr userDrawn="1"/>
        </p:nvCxnSpPr>
        <p:spPr>
          <a:xfrm>
            <a:off x="9231997" y="5900140"/>
            <a:ext cx="0" cy="2838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5F39570-E6CD-5F1A-DA3B-A012334BDBB6}"/>
              </a:ext>
            </a:extLst>
          </p:cNvPr>
          <p:cNvSpPr txBox="1"/>
          <p:nvPr/>
        </p:nvSpPr>
        <p:spPr>
          <a:xfrm>
            <a:off x="9264025" y="5895419"/>
            <a:ext cx="197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10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80BA0D-7099-3031-C0B3-41FD2D3E7CA6}"/>
              </a:ext>
            </a:extLst>
          </p:cNvPr>
          <p:cNvSpPr txBox="1"/>
          <p:nvPr/>
        </p:nvSpPr>
        <p:spPr>
          <a:xfrm>
            <a:off x="1106966" y="5896602"/>
            <a:ext cx="659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spc="10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[INSERT CUSTOM INCENTIVE COPY HERE – </a:t>
            </a:r>
          </a:p>
          <a:p>
            <a:pPr algn="l"/>
            <a:r>
              <a:rPr lang="en-US" sz="1200" b="0" i="0" spc="10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REMOVE IF NOT APPLICABLE]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53B86D-232C-346F-033A-98D89C5A0774}"/>
              </a:ext>
            </a:extLst>
          </p:cNvPr>
          <p:cNvSpPr txBox="1"/>
          <p:nvPr/>
        </p:nvSpPr>
        <p:spPr>
          <a:xfrm>
            <a:off x="1204120" y="3334179"/>
            <a:ext cx="6034668" cy="554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00" b="1" spc="30" baseline="0" dirty="0">
                <a:solidFill>
                  <a:srgbClr val="102C44"/>
                </a:solidFill>
                <a:latin typeface="Lato Black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Enrollment begins [Month XX]</a:t>
            </a:r>
          </a:p>
          <a:p>
            <a:pPr>
              <a:lnSpc>
                <a:spcPts val="1900"/>
              </a:lnSpc>
            </a:pPr>
            <a:r>
              <a:rPr lang="en-US" sz="1300" b="1" spc="30" baseline="0" dirty="0">
                <a:solidFill>
                  <a:srgbClr val="102C44"/>
                </a:solidFill>
                <a:latin typeface="Lato Black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Journey runs [Month XX] – [Month XX]</a:t>
            </a:r>
            <a:endParaRPr lang="en-US" sz="1300" b="1" spc="30" baseline="0" dirty="0">
              <a:solidFill>
                <a:schemeClr val="bg1"/>
              </a:solidFill>
              <a:latin typeface="Lato Black" panose="020F0502020204030203" pitchFamily="34" charset="77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6D3B4-0B1F-0846-49F9-B4474B57003A}"/>
              </a:ext>
            </a:extLst>
          </p:cNvPr>
          <p:cNvSpPr txBox="1"/>
          <p:nvPr/>
        </p:nvSpPr>
        <p:spPr>
          <a:xfrm>
            <a:off x="1199691" y="2112086"/>
            <a:ext cx="5308266" cy="1137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300" spc="30" dirty="0">
                <a:solidFill>
                  <a:srgbClr val="102C44"/>
                </a:solidFill>
                <a:latin typeface="Lato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Get ready for Recharge, your wellness journey brought to you by [CUSTOMER NAME]! Join through </a:t>
            </a:r>
            <a:r>
              <a:rPr lang="en-US" sz="1300" spc="30" dirty="0" err="1">
                <a:solidFill>
                  <a:srgbClr val="102C44"/>
                </a:solidFill>
                <a:latin typeface="Lato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Castlight</a:t>
            </a:r>
            <a:r>
              <a:rPr lang="en-US" sz="1300" spc="30" dirty="0">
                <a:solidFill>
                  <a:srgbClr val="102C44"/>
                </a:solidFill>
                <a:latin typeface="Lato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 and grow together with coworkers. Complete fun activities that build skills — from better managing stress to boosting your mood.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317CF-D88C-B931-938F-83C7FA56123F}"/>
              </a:ext>
            </a:extLst>
          </p:cNvPr>
          <p:cNvSpPr txBox="1"/>
          <p:nvPr/>
        </p:nvSpPr>
        <p:spPr>
          <a:xfrm>
            <a:off x="1246984" y="849689"/>
            <a:ext cx="5432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102C44"/>
                </a:solidFill>
                <a:latin typeface="Lato Black" panose="020F0502020204030203" pitchFamily="34" charset="77"/>
                <a:ea typeface="Verdana" panose="020B0604030504040204" pitchFamily="34" charset="0"/>
                <a:cs typeface="Consolas" panose="020B0609020204030204" pitchFamily="49" charset="0"/>
              </a:rPr>
              <a:t>RECHARGE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218B3-3AC8-12B9-AAC9-6D7669D1D76F}"/>
              </a:ext>
            </a:extLst>
          </p:cNvPr>
          <p:cNvSpPr txBox="1"/>
          <p:nvPr/>
        </p:nvSpPr>
        <p:spPr>
          <a:xfrm>
            <a:off x="2180913" y="4636553"/>
            <a:ext cx="3019738" cy="88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kern="100" spc="150" baseline="0" dirty="0">
                <a:solidFill>
                  <a:srgbClr val="102C44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JOIN IN CASTLIGHT TODAY. DOWNLOAD THE MOBILE APP OR VISIT MYCASTLIGHT.COM</a:t>
            </a: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3C4DC6B-8215-C074-A2CF-05381C0CC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135" y="4607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89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Lato</vt:lpstr>
      <vt:lpstr>Lato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17</cp:revision>
  <dcterms:created xsi:type="dcterms:W3CDTF">2023-12-01T18:42:07Z</dcterms:created>
  <dcterms:modified xsi:type="dcterms:W3CDTF">2024-01-09T18:44:44Z</dcterms:modified>
</cp:coreProperties>
</file>