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6327"/>
  </p:normalViewPr>
  <p:slideViewPr>
    <p:cSldViewPr snapToGrid="0">
      <p:cViewPr varScale="1">
        <p:scale>
          <a:sx n="159" d="100"/>
          <a:sy n="159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ountain peak with snow on top&#10;&#10;Description automatically generated">
            <a:extLst>
              <a:ext uri="{FF2B5EF4-FFF2-40B4-BE49-F238E27FC236}">
                <a16:creationId xmlns:a16="http://schemas.microsoft.com/office/drawing/2014/main" id="{91BEB466-A13C-E191-058E-A99DE7A959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2" y="0"/>
            <a:ext cx="9140428" cy="5145510"/>
          </a:xfrm>
          <a:prstGeom prst="rect">
            <a:avLst/>
          </a:prstGeom>
        </p:spPr>
      </p:pic>
      <p:pic>
        <p:nvPicPr>
          <p:cNvPr id="6" name="Picture 5" descr="A mountain peak with snow on top&#10;&#10;Description automatically generated">
            <a:extLst>
              <a:ext uri="{FF2B5EF4-FFF2-40B4-BE49-F238E27FC236}">
                <a16:creationId xmlns:a16="http://schemas.microsoft.com/office/drawing/2014/main" id="{8B7A6CE0-43C8-6E0C-3719-FE4488D306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2" y="0"/>
            <a:ext cx="9140428" cy="51455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BB9F6A-5F89-2C1D-99AC-D25B34A78D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337" y="4519731"/>
            <a:ext cx="1327683" cy="4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55D7D-39DF-A854-D776-F42FB301C11F}"/>
              </a:ext>
            </a:extLst>
          </p:cNvPr>
          <p:cNvSpPr txBox="1"/>
          <p:nvPr/>
        </p:nvSpPr>
        <p:spPr>
          <a:xfrm>
            <a:off x="6465851" y="4573178"/>
            <a:ext cx="2611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spc="0" dirty="0">
                <a:solidFill>
                  <a:schemeClr val="bg1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12003220-D474-AEE1-CB7A-927603CC41B4}"/>
              </a:ext>
            </a:extLst>
          </p:cNvPr>
          <p:cNvSpPr txBox="1"/>
          <p:nvPr/>
        </p:nvSpPr>
        <p:spPr>
          <a:xfrm>
            <a:off x="264160" y="1704092"/>
            <a:ext cx="32194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30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LEADERBOARD CHALLENGE </a:t>
            </a:r>
            <a:endParaRPr lang="en-US" sz="1100" spc="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4FB993F1-CCA7-4C5E-1AB0-607422D7CA30}"/>
              </a:ext>
            </a:extLst>
          </p:cNvPr>
          <p:cNvSpPr txBox="1"/>
          <p:nvPr/>
        </p:nvSpPr>
        <p:spPr>
          <a:xfrm>
            <a:off x="258283" y="405226"/>
            <a:ext cx="4085262" cy="1374680"/>
          </a:xfrm>
          <a:prstGeom prst="rect">
            <a:avLst/>
          </a:prstGeom>
        </p:spPr>
        <p:txBody>
          <a:bodyPr vert="horz" wrap="none" lIns="0" tIns="12700" rIns="0" bIns="0" rtlCol="0">
            <a:noAutofit/>
          </a:bodyPr>
          <a:lstStyle/>
          <a:p>
            <a:pPr>
              <a:lnSpc>
                <a:spcPts val="4800"/>
              </a:lnSpc>
            </a:pPr>
            <a:r>
              <a:rPr lang="en-US" sz="5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  </a:t>
            </a:r>
          </a:p>
          <a:p>
            <a:pPr>
              <a:lnSpc>
                <a:spcPts val="4800"/>
              </a:lnSpc>
            </a:pPr>
            <a:r>
              <a:rPr lang="en-US" sz="5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PEAK</a:t>
            </a:r>
            <a:endParaRPr sz="5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83B60-F2E2-D473-5A6E-D3BE681AB160}"/>
              </a:ext>
            </a:extLst>
          </p:cNvPr>
          <p:cNvCxnSpPr>
            <a:cxnSpLocks/>
          </p:cNvCxnSpPr>
          <p:nvPr/>
        </p:nvCxnSpPr>
        <p:spPr>
          <a:xfrm>
            <a:off x="258283" y="1663364"/>
            <a:ext cx="31796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0621CB-F887-B792-BC85-0BA1F35E0BA0}"/>
              </a:ext>
            </a:extLst>
          </p:cNvPr>
          <p:cNvCxnSpPr>
            <a:cxnSpLocks/>
          </p:cNvCxnSpPr>
          <p:nvPr/>
        </p:nvCxnSpPr>
        <p:spPr>
          <a:xfrm>
            <a:off x="258283" y="1932604"/>
            <a:ext cx="31796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8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</TotalTime>
  <Words>9</Words>
  <Application>Microsoft Macintosh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7</cp:revision>
  <dcterms:created xsi:type="dcterms:W3CDTF">2023-12-04T19:53:40Z</dcterms:created>
  <dcterms:modified xsi:type="dcterms:W3CDTF">2024-01-10T18:04:42Z</dcterms:modified>
</cp:coreProperties>
</file>