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25"/>
    <p:restoredTop sz="96327"/>
  </p:normalViewPr>
  <p:slideViewPr>
    <p:cSldViewPr snapToGrid="0">
      <p:cViewPr>
        <p:scale>
          <a:sx n="87" d="100"/>
          <a:sy n="87" d="100"/>
        </p:scale>
        <p:origin x="304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hone&#10;&#10;Description automatically generated">
            <a:extLst>
              <a:ext uri="{FF2B5EF4-FFF2-40B4-BE49-F238E27FC236}">
                <a16:creationId xmlns:a16="http://schemas.microsoft.com/office/drawing/2014/main" id="{0CFB290B-31D0-89D9-3206-C347368D7D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058400" cy="15544801"/>
          </a:xfrm>
          <a:prstGeom prst="rect">
            <a:avLst/>
          </a:prstGeom>
        </p:spPr>
      </p:pic>
      <p:pic>
        <p:nvPicPr>
          <p:cNvPr id="16" name="Picture 15" descr="A screenshot of a phone&#10;&#10;Description automatically generated">
            <a:extLst>
              <a:ext uri="{FF2B5EF4-FFF2-40B4-BE49-F238E27FC236}">
                <a16:creationId xmlns:a16="http://schemas.microsoft.com/office/drawing/2014/main" id="{B0CB14DA-3B61-4C3C-1134-AC821484F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1"/>
            <a:ext cx="10058400" cy="1554480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FE1DE4-F5FA-CABF-90E7-789E87859BB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167" y="14639557"/>
            <a:ext cx="967950" cy="322650"/>
          </a:xfrm>
          <a:prstGeom prst="rect">
            <a:avLst/>
          </a:prstGeom>
        </p:spPr>
      </p:pic>
      <p:pic>
        <p:nvPicPr>
          <p:cNvPr id="7" name="Picture 6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623C1D4-1905-19FC-57AD-98E211ED01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38838" y="12144051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F3CD92-4E1B-1D71-5D6D-21C0233E34B8}"/>
              </a:ext>
            </a:extLst>
          </p:cNvPr>
          <p:cNvSpPr txBox="1"/>
          <p:nvPr userDrawn="1"/>
        </p:nvSpPr>
        <p:spPr>
          <a:xfrm>
            <a:off x="1982802" y="14596711"/>
            <a:ext cx="4624939" cy="389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5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5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5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500" b="0" i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40312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779DFBA-3245-0F0A-A3D0-6A5BA8D15D63}"/>
              </a:ext>
            </a:extLst>
          </p:cNvPr>
          <p:cNvSpPr txBox="1"/>
          <p:nvPr/>
        </p:nvSpPr>
        <p:spPr>
          <a:xfrm>
            <a:off x="7106374" y="14647412"/>
            <a:ext cx="2604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spc="0" dirty="0">
                <a:solidFill>
                  <a:schemeClr val="bg1"/>
                </a:solidFill>
                <a:latin typeface="Avenir" panose="02000503020000020003" pitchFamily="2" charset="0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49CAF7-7749-8104-025F-58F426802568}"/>
              </a:ext>
            </a:extLst>
          </p:cNvPr>
          <p:cNvSpPr txBox="1"/>
          <p:nvPr/>
        </p:nvSpPr>
        <p:spPr>
          <a:xfrm>
            <a:off x="2958413" y="10829252"/>
            <a:ext cx="3312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0" spc="20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CHALLENGE RUNS</a:t>
            </a:r>
          </a:p>
          <a:p>
            <a:pPr>
              <a:lnSpc>
                <a:spcPct val="100000"/>
              </a:lnSpc>
            </a:pPr>
            <a:r>
              <a:rPr lang="en-US" sz="20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 –</a:t>
            </a:r>
          </a:p>
          <a:p>
            <a:pPr>
              <a:lnSpc>
                <a:spcPct val="100000"/>
              </a:lnSpc>
            </a:pPr>
            <a:r>
              <a:rPr lang="en-US" sz="20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MO. XX]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4DAA57-C050-512C-A6A8-C98239E150D1}"/>
              </a:ext>
            </a:extLst>
          </p:cNvPr>
          <p:cNvSpPr txBox="1"/>
          <p:nvPr/>
        </p:nvSpPr>
        <p:spPr>
          <a:xfrm>
            <a:off x="1576362" y="9182955"/>
            <a:ext cx="3539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0" spc="20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ENROLLMENT BEGINS</a:t>
            </a:r>
          </a:p>
          <a:p>
            <a:pPr>
              <a:lnSpc>
                <a:spcPct val="100000"/>
              </a:lnSpc>
            </a:pPr>
            <a:r>
              <a:rPr lang="en-US" sz="2000" b="1" i="0" spc="200" baseline="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[MO. XX]</a:t>
            </a:r>
          </a:p>
        </p:txBody>
      </p:sp>
      <p:sp>
        <p:nvSpPr>
          <p:cNvPr id="14" name="object 20">
            <a:extLst>
              <a:ext uri="{FF2B5EF4-FFF2-40B4-BE49-F238E27FC236}">
                <a16:creationId xmlns:a16="http://schemas.microsoft.com/office/drawing/2014/main" id="{030C7C2C-53F2-85A0-DCD7-1C0930DF3CEF}"/>
              </a:ext>
            </a:extLst>
          </p:cNvPr>
          <p:cNvSpPr txBox="1"/>
          <p:nvPr/>
        </p:nvSpPr>
        <p:spPr>
          <a:xfrm>
            <a:off x="919197" y="4686341"/>
            <a:ext cx="535166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600" dirty="0">
                <a:solidFill>
                  <a:srgbClr val="FFFFFF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LEADERBOARD CHALLENGE </a:t>
            </a:r>
            <a:endParaRPr lang="en-US" spc="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24">
            <a:extLst>
              <a:ext uri="{FF2B5EF4-FFF2-40B4-BE49-F238E27FC236}">
                <a16:creationId xmlns:a16="http://schemas.microsoft.com/office/drawing/2014/main" id="{0ACF0286-8734-72AE-F287-D5961DDFEE5D}"/>
              </a:ext>
            </a:extLst>
          </p:cNvPr>
          <p:cNvSpPr txBox="1"/>
          <p:nvPr/>
        </p:nvSpPr>
        <p:spPr>
          <a:xfrm>
            <a:off x="829902" y="2822136"/>
            <a:ext cx="4085262" cy="1374680"/>
          </a:xfrm>
          <a:prstGeom prst="rect">
            <a:avLst/>
          </a:prstGeom>
        </p:spPr>
        <p:txBody>
          <a:bodyPr vert="horz" wrap="none" lIns="0" tIns="12700" rIns="0" bIns="0" rtlCol="0">
            <a:noAutofit/>
          </a:bodyPr>
          <a:lstStyle/>
          <a:p>
            <a:pPr>
              <a:lnSpc>
                <a:spcPts val="7200"/>
              </a:lnSpc>
            </a:pPr>
            <a:r>
              <a:rPr lang="en-US" sz="8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REACH  </a:t>
            </a:r>
          </a:p>
          <a:p>
            <a:pPr>
              <a:lnSpc>
                <a:spcPts val="7200"/>
              </a:lnSpc>
            </a:pPr>
            <a:r>
              <a:rPr lang="en-US" sz="86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PEAK</a:t>
            </a:r>
            <a:endParaRPr sz="8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526E137-7866-B81D-0B41-E8B4B787EA46}"/>
              </a:ext>
            </a:extLst>
          </p:cNvPr>
          <p:cNvCxnSpPr>
            <a:cxnSpLocks/>
          </p:cNvCxnSpPr>
          <p:nvPr/>
        </p:nvCxnSpPr>
        <p:spPr>
          <a:xfrm>
            <a:off x="829902" y="4625294"/>
            <a:ext cx="54409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92472CD-17A7-FF6A-B253-C0ED6BC55347}"/>
              </a:ext>
            </a:extLst>
          </p:cNvPr>
          <p:cNvCxnSpPr>
            <a:cxnSpLocks/>
          </p:cNvCxnSpPr>
          <p:nvPr/>
        </p:nvCxnSpPr>
        <p:spPr>
          <a:xfrm>
            <a:off x="829902" y="5050270"/>
            <a:ext cx="544095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B3F16C1-8E25-4554-E3B7-AB2FD71ECCBC}"/>
              </a:ext>
            </a:extLst>
          </p:cNvPr>
          <p:cNvSpPr txBox="1"/>
          <p:nvPr/>
        </p:nvSpPr>
        <p:spPr>
          <a:xfrm>
            <a:off x="829902" y="5414671"/>
            <a:ext cx="4486276" cy="170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0" i="0" spc="150" baseline="0" dirty="0">
                <a:solidFill>
                  <a:schemeClr val="bg1"/>
                </a:solidFill>
                <a:latin typeface="Arial Narrow" panose="020B0604020202020204" pitchFamily="34" charset="0"/>
                <a:ea typeface="Tahoma" panose="020B0604030504040204" pitchFamily="34" charset="0"/>
                <a:cs typeface="Arial Narrow" panose="020B0604020202020204" pitchFamily="34" charset="0"/>
              </a:rPr>
              <a:t>Climb your way to the summit. Join the [Company Name] Leaderboard challenge. Elevate your online team to new heights and move to the top!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29A7BA-140F-28DB-EB84-4A5C951C95E0}"/>
              </a:ext>
            </a:extLst>
          </p:cNvPr>
          <p:cNvSpPr txBox="1"/>
          <p:nvPr/>
        </p:nvSpPr>
        <p:spPr>
          <a:xfrm>
            <a:off x="1128132" y="990884"/>
            <a:ext cx="790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CUSTOM INCENTIVE COPY HERE – </a:t>
            </a:r>
          </a:p>
          <a:p>
            <a:pPr algn="ctr"/>
            <a:r>
              <a:rPr lang="en-US" sz="1600" b="0" i="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REMOVE IF NOT APPLICABLE]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B6FF03-F6D0-9A63-3125-9F8A70F29C13}"/>
              </a:ext>
            </a:extLst>
          </p:cNvPr>
          <p:cNvSpPr txBox="1"/>
          <p:nvPr/>
        </p:nvSpPr>
        <p:spPr>
          <a:xfrm>
            <a:off x="5832154" y="12180145"/>
            <a:ext cx="3311848" cy="873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i="0" kern="100" spc="150" dirty="0">
                <a:solidFill>
                  <a:srgbClr val="FFD55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 IN CASTLIGHT TODAY. DOWNLOAD THE MOBILE APP OR VISIT MYCASTLIGHT.COM</a:t>
            </a:r>
          </a:p>
        </p:txBody>
      </p:sp>
    </p:spTree>
    <p:extLst>
      <p:ext uri="{BB962C8B-B14F-4D97-AF65-F5344CB8AC3E}">
        <p14:creationId xmlns:p14="http://schemas.microsoft.com/office/powerpoint/2010/main" val="56877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</TotalTime>
  <Words>82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Avenir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8</cp:revision>
  <dcterms:created xsi:type="dcterms:W3CDTF">2023-12-04T16:40:18Z</dcterms:created>
  <dcterms:modified xsi:type="dcterms:W3CDTF">2024-01-10T17:27:49Z</dcterms:modified>
</cp:coreProperties>
</file>