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1"/>
    <p:restoredTop sz="96327"/>
  </p:normalViewPr>
  <p:slideViewPr>
    <p:cSldViewPr snapToGrid="0">
      <p:cViewPr>
        <p:scale>
          <a:sx n="100" d="100"/>
          <a:sy n="100" d="100"/>
        </p:scale>
        <p:origin x="4048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hone with a flag on it&#10;&#10;Description automatically generated">
            <a:extLst>
              <a:ext uri="{FF2B5EF4-FFF2-40B4-BE49-F238E27FC236}">
                <a16:creationId xmlns:a16="http://schemas.microsoft.com/office/drawing/2014/main" id="{23837FF0-1D9E-92B1-DA50-658643D0F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 descr="A phone with a flag on it&#10;&#10;Description automatically generated">
            <a:extLst>
              <a:ext uri="{FF2B5EF4-FFF2-40B4-BE49-F238E27FC236}">
                <a16:creationId xmlns:a16="http://schemas.microsoft.com/office/drawing/2014/main" id="{C5DF7261-F7EC-0D5B-2CAF-B253FBDDF6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89916-B5E0-E6E6-CBC2-849162846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326" y="5942075"/>
            <a:ext cx="923727" cy="30790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35E063-8140-7F18-BE20-F9077BAC85D7}"/>
              </a:ext>
            </a:extLst>
          </p:cNvPr>
          <p:cNvCxnSpPr/>
          <p:nvPr userDrawn="1"/>
        </p:nvCxnSpPr>
        <p:spPr>
          <a:xfrm>
            <a:off x="9203421" y="5971580"/>
            <a:ext cx="0" cy="2838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E98D0D8-5917-07BF-9849-1B72A7D2CE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07135" y="460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5F39570-E6CD-5F1A-DA3B-A012334BDBB6}"/>
              </a:ext>
            </a:extLst>
          </p:cNvPr>
          <p:cNvSpPr txBox="1"/>
          <p:nvPr/>
        </p:nvSpPr>
        <p:spPr>
          <a:xfrm>
            <a:off x="9249737" y="5974002"/>
            <a:ext cx="197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object 20">
            <a:extLst>
              <a:ext uri="{FF2B5EF4-FFF2-40B4-BE49-F238E27FC236}">
                <a16:creationId xmlns:a16="http://schemas.microsoft.com/office/drawing/2014/main" id="{064FE5FD-45D7-47F3-2864-9FAC38917A24}"/>
              </a:ext>
            </a:extLst>
          </p:cNvPr>
          <p:cNvSpPr txBox="1"/>
          <p:nvPr/>
        </p:nvSpPr>
        <p:spPr>
          <a:xfrm>
            <a:off x="585629" y="2230223"/>
            <a:ext cx="455072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60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LEADERBOARD CHALLENGE </a:t>
            </a:r>
            <a:endParaRPr lang="en-US" sz="1600" spc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887AEB89-489F-58D8-23C3-43B7C21E25A8}"/>
              </a:ext>
            </a:extLst>
          </p:cNvPr>
          <p:cNvSpPr txBox="1"/>
          <p:nvPr/>
        </p:nvSpPr>
        <p:spPr>
          <a:xfrm>
            <a:off x="579752" y="588456"/>
            <a:ext cx="4085262" cy="1374680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6200"/>
              </a:lnSpc>
            </a:pPr>
            <a:r>
              <a:rPr lang="en-US" sz="7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 </a:t>
            </a:r>
          </a:p>
          <a:p>
            <a:pPr>
              <a:lnSpc>
                <a:spcPts val="6200"/>
              </a:lnSpc>
            </a:pPr>
            <a:r>
              <a:rPr lang="en-US" sz="7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PEAK</a:t>
            </a:r>
            <a:endParaRPr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FC2909-1176-B3C6-DB52-A7785A69C072}"/>
              </a:ext>
            </a:extLst>
          </p:cNvPr>
          <p:cNvCxnSpPr>
            <a:cxnSpLocks/>
          </p:cNvCxnSpPr>
          <p:nvPr/>
        </p:nvCxnSpPr>
        <p:spPr>
          <a:xfrm>
            <a:off x="579752" y="2189496"/>
            <a:ext cx="45566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D5F698-8E45-6724-CF92-351E4612BFE0}"/>
              </a:ext>
            </a:extLst>
          </p:cNvPr>
          <p:cNvCxnSpPr>
            <a:cxnSpLocks/>
          </p:cNvCxnSpPr>
          <p:nvPr/>
        </p:nvCxnSpPr>
        <p:spPr>
          <a:xfrm>
            <a:off x="579752" y="2523032"/>
            <a:ext cx="45566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3C0549-E2B4-750E-F5A3-5392367CAFCE}"/>
              </a:ext>
            </a:extLst>
          </p:cNvPr>
          <p:cNvSpPr txBox="1"/>
          <p:nvPr/>
        </p:nvSpPr>
        <p:spPr>
          <a:xfrm>
            <a:off x="521494" y="2835034"/>
            <a:ext cx="4486276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0" i="0" spc="15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Climb your way to the summit. Join the [Company Name] Leaderboard challenge. Elevate your online team to new heights and move to the top!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96E22-E532-C6C6-DDAE-B22F98034891}"/>
              </a:ext>
            </a:extLst>
          </p:cNvPr>
          <p:cNvSpPr txBox="1"/>
          <p:nvPr/>
        </p:nvSpPr>
        <p:spPr>
          <a:xfrm>
            <a:off x="6705600" y="4150948"/>
            <a:ext cx="18902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i="0" spc="20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CHALLENGE RUNS</a:t>
            </a:r>
          </a:p>
          <a:p>
            <a:pPr>
              <a:lnSpc>
                <a:spcPct val="100000"/>
              </a:lnSpc>
            </a:pPr>
            <a:r>
              <a:rPr lang="en-US" sz="13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 –</a:t>
            </a:r>
          </a:p>
          <a:p>
            <a:pPr>
              <a:lnSpc>
                <a:spcPct val="100000"/>
              </a:lnSpc>
            </a:pPr>
            <a:r>
              <a:rPr lang="en-US" sz="13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MO. XX]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7F1C52-E416-87A5-3D9F-03CBAD6EFBB2}"/>
              </a:ext>
            </a:extLst>
          </p:cNvPr>
          <p:cNvSpPr txBox="1"/>
          <p:nvPr/>
        </p:nvSpPr>
        <p:spPr>
          <a:xfrm>
            <a:off x="5905878" y="2920121"/>
            <a:ext cx="24903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00" b="0" i="0" spc="20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ENROLLMENT BEGINS</a:t>
            </a:r>
          </a:p>
          <a:p>
            <a:pPr>
              <a:lnSpc>
                <a:spcPct val="100000"/>
              </a:lnSpc>
            </a:pPr>
            <a:r>
              <a:rPr lang="en-US" sz="13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0BA0D-7099-3031-C0B3-41FD2D3E7CA6}"/>
              </a:ext>
            </a:extLst>
          </p:cNvPr>
          <p:cNvSpPr txBox="1"/>
          <p:nvPr/>
        </p:nvSpPr>
        <p:spPr>
          <a:xfrm>
            <a:off x="1099822" y="5946610"/>
            <a:ext cx="659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0" i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l"/>
            <a:r>
              <a:rPr lang="en-US" sz="1300" b="0" i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C7B95-2B99-05F8-0303-045657528CFF}"/>
              </a:ext>
            </a:extLst>
          </p:cNvPr>
          <p:cNvSpPr txBox="1"/>
          <p:nvPr/>
        </p:nvSpPr>
        <p:spPr>
          <a:xfrm>
            <a:off x="2297591" y="5247795"/>
            <a:ext cx="8803953" cy="35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75" b="1" i="0" kern="100" spc="150" baseline="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82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16</cp:revision>
  <dcterms:created xsi:type="dcterms:W3CDTF">2023-12-01T18:42:07Z</dcterms:created>
  <dcterms:modified xsi:type="dcterms:W3CDTF">2024-01-10T17:26:19Z</dcterms:modified>
</cp:coreProperties>
</file>