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88"/>
    <p:restoredTop sz="96327"/>
  </p:normalViewPr>
  <p:slideViewPr>
    <p:cSldViewPr snapToGrid="0">
      <p:cViewPr>
        <p:scale>
          <a:sx n="45" d="100"/>
          <a:sy n="45" d="100"/>
        </p:scale>
        <p:origin x="292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81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phone with a flag on it&#10;&#10;Description automatically generated">
            <a:extLst>
              <a:ext uri="{FF2B5EF4-FFF2-40B4-BE49-F238E27FC236}">
                <a16:creationId xmlns:a16="http://schemas.microsoft.com/office/drawing/2014/main" id="{C311F8A3-BD91-BE37-3126-661968529C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2201632" cy="33302448"/>
          </a:xfrm>
          <a:prstGeom prst="rect">
            <a:avLst/>
          </a:prstGeom>
        </p:spPr>
      </p:pic>
      <p:pic>
        <p:nvPicPr>
          <p:cNvPr id="13" name="Picture 12" descr="A screenshot of a phone with a flag on it&#10;&#10;Description automatically generated">
            <a:extLst>
              <a:ext uri="{FF2B5EF4-FFF2-40B4-BE49-F238E27FC236}">
                <a16:creationId xmlns:a16="http://schemas.microsoft.com/office/drawing/2014/main" id="{1924A1DB-C4CC-3D72-95E3-587D43A1AF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2201632" cy="33302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E849A9-E227-93FD-3A96-BDBC787D08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69928" y="31235916"/>
            <a:ext cx="2079772" cy="693257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4F8D501-854E-67D1-2E0B-209B353157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16778" y="25622870"/>
            <a:ext cx="2235902" cy="2235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8CDEAD-AB77-6ACF-24F8-8EF600BD55EF}"/>
              </a:ext>
            </a:extLst>
          </p:cNvPr>
          <p:cNvSpPr txBox="1"/>
          <p:nvPr userDrawn="1"/>
        </p:nvSpPr>
        <p:spPr>
          <a:xfrm>
            <a:off x="4426304" y="31307745"/>
            <a:ext cx="8639476" cy="57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9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900" b="0" i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9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900" b="0" i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9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 </a:t>
            </a:r>
          </a:p>
        </p:txBody>
      </p:sp>
    </p:spTree>
    <p:extLst>
      <p:ext uri="{BB962C8B-B14F-4D97-AF65-F5344CB8AC3E}">
        <p14:creationId xmlns:p14="http://schemas.microsoft.com/office/powerpoint/2010/main" val="241300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0CE49DD-2E06-29C2-696D-E5EDFC3C649D}"/>
              </a:ext>
            </a:extLst>
          </p:cNvPr>
          <p:cNvSpPr txBox="1"/>
          <p:nvPr/>
        </p:nvSpPr>
        <p:spPr>
          <a:xfrm>
            <a:off x="16205924" y="31347912"/>
            <a:ext cx="4317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D712B-F7A2-1BED-7F95-76509A170F0A}"/>
              </a:ext>
            </a:extLst>
          </p:cNvPr>
          <p:cNvSpPr txBox="1"/>
          <p:nvPr/>
        </p:nvSpPr>
        <p:spPr>
          <a:xfrm>
            <a:off x="7444689" y="21501669"/>
            <a:ext cx="4847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i="0" spc="200" baseline="0" dirty="0">
                <a:solidFill>
                  <a:schemeClr val="bg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CHALLENGE RUNS</a:t>
            </a:r>
          </a:p>
          <a:p>
            <a:pPr>
              <a:lnSpc>
                <a:spcPct val="100000"/>
              </a:lnSpc>
            </a:pPr>
            <a:r>
              <a:rPr lang="en-US" sz="4000" b="1" i="0" spc="20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[MO. XX –</a:t>
            </a:r>
          </a:p>
          <a:p>
            <a:pPr>
              <a:lnSpc>
                <a:spcPct val="100000"/>
              </a:lnSpc>
            </a:pPr>
            <a:r>
              <a:rPr lang="en-US" sz="4000" b="1" i="0" spc="20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MO. XX]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7C20D4-8AC0-EE13-C12A-4AB8DE0345C4}"/>
              </a:ext>
            </a:extLst>
          </p:cNvPr>
          <p:cNvSpPr txBox="1"/>
          <p:nvPr/>
        </p:nvSpPr>
        <p:spPr>
          <a:xfrm>
            <a:off x="3453823" y="18529869"/>
            <a:ext cx="5314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i="0" spc="200" baseline="0" dirty="0">
                <a:solidFill>
                  <a:schemeClr val="bg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ENROLLMENT BEGINS</a:t>
            </a:r>
          </a:p>
          <a:p>
            <a:pPr>
              <a:lnSpc>
                <a:spcPct val="100000"/>
              </a:lnSpc>
            </a:pPr>
            <a:r>
              <a:rPr lang="en-US" sz="4000" b="1" i="0" spc="20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[MO. XX]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97C69-4DE8-2E57-90CB-EEF2019A3C3C}"/>
              </a:ext>
            </a:extLst>
          </p:cNvPr>
          <p:cNvSpPr txBox="1"/>
          <p:nvPr/>
        </p:nvSpPr>
        <p:spPr>
          <a:xfrm>
            <a:off x="1927721" y="11578983"/>
            <a:ext cx="9045080" cy="3848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0" i="0" spc="150" baseline="0" dirty="0">
                <a:solidFill>
                  <a:schemeClr val="bg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Climb your way to the summit. Join the [Company Name] Leaderboard challenge. Elevate your online team to new heights and move to the top!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13AB7-DC0D-3933-B357-D0A1ED72AE74}"/>
              </a:ext>
            </a:extLst>
          </p:cNvPr>
          <p:cNvSpPr txBox="1"/>
          <p:nvPr/>
        </p:nvSpPr>
        <p:spPr>
          <a:xfrm>
            <a:off x="1128131" y="1760904"/>
            <a:ext cx="1971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CUSTOM INCENTIVE COPY HERE – </a:t>
            </a:r>
          </a:p>
          <a:p>
            <a:pPr algn="ctr"/>
            <a:r>
              <a:rPr lang="en-US" sz="3600" b="0" i="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IF NOT APPLICABLE]</a:t>
            </a:r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FBA9A151-2FA4-785B-2C35-4C7873E7B4E6}"/>
              </a:ext>
            </a:extLst>
          </p:cNvPr>
          <p:cNvSpPr txBox="1"/>
          <p:nvPr/>
        </p:nvSpPr>
        <p:spPr>
          <a:xfrm>
            <a:off x="2017016" y="9869000"/>
            <a:ext cx="1074341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spc="60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LEADERBOARD CHALLENGE </a:t>
            </a:r>
            <a:endParaRPr lang="en-US" sz="4400" spc="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24">
            <a:extLst>
              <a:ext uri="{FF2B5EF4-FFF2-40B4-BE49-F238E27FC236}">
                <a16:creationId xmlns:a16="http://schemas.microsoft.com/office/drawing/2014/main" id="{C93A2C45-A86B-7EE6-07E0-2413DF60B797}"/>
              </a:ext>
            </a:extLst>
          </p:cNvPr>
          <p:cNvSpPr txBox="1"/>
          <p:nvPr/>
        </p:nvSpPr>
        <p:spPr>
          <a:xfrm>
            <a:off x="1888680" y="5460121"/>
            <a:ext cx="11939614" cy="5182867"/>
          </a:xfrm>
          <a:prstGeom prst="rect">
            <a:avLst/>
          </a:prstGeom>
        </p:spPr>
        <p:txBody>
          <a:bodyPr vert="horz" wrap="none" lIns="0" tIns="12700" rIns="0" bIns="0" rtlCol="0">
            <a:noAutofit/>
          </a:bodyPr>
          <a:lstStyle/>
          <a:p>
            <a:pPr>
              <a:lnSpc>
                <a:spcPts val="17240"/>
              </a:lnSpc>
            </a:pPr>
            <a:r>
              <a:rPr lang="en-US" sz="17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REACH  </a:t>
            </a:r>
          </a:p>
          <a:p>
            <a:pPr>
              <a:lnSpc>
                <a:spcPts val="17240"/>
              </a:lnSpc>
            </a:pPr>
            <a:r>
              <a:rPr lang="en-US" sz="17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PEAK</a:t>
            </a:r>
            <a:endParaRPr sz="1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D0F6C3-2E87-C1A7-3823-2F9CB1DF4626}"/>
              </a:ext>
            </a:extLst>
          </p:cNvPr>
          <p:cNvCxnSpPr>
            <a:cxnSpLocks/>
          </p:cNvCxnSpPr>
          <p:nvPr/>
        </p:nvCxnSpPr>
        <p:spPr>
          <a:xfrm>
            <a:off x="1927721" y="9759827"/>
            <a:ext cx="1083270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E1E5D6-3949-399B-F117-8F881E853037}"/>
              </a:ext>
            </a:extLst>
          </p:cNvPr>
          <p:cNvCxnSpPr>
            <a:cxnSpLocks/>
          </p:cNvCxnSpPr>
          <p:nvPr/>
        </p:nvCxnSpPr>
        <p:spPr>
          <a:xfrm>
            <a:off x="1927721" y="10650027"/>
            <a:ext cx="1083270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C1EAD80-CA64-D0D0-BF32-68B977A03ED9}"/>
              </a:ext>
            </a:extLst>
          </p:cNvPr>
          <p:cNvSpPr txBox="1"/>
          <p:nvPr/>
        </p:nvSpPr>
        <p:spPr>
          <a:xfrm>
            <a:off x="13154152" y="25811817"/>
            <a:ext cx="7937787" cy="1854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46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kern="100" spc="150" dirty="0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 IN CASTLIGHT TODAY. DOWNLOAD THE MOBILE APP </a:t>
            </a:r>
            <a:br>
              <a:rPr lang="en-US" sz="3200" b="1" i="0" kern="100" spc="150" dirty="0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i="0" kern="100" spc="150" dirty="0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VISIT MYCASTLIGHT.COM</a:t>
            </a:r>
          </a:p>
        </p:txBody>
      </p:sp>
    </p:spTree>
    <p:extLst>
      <p:ext uri="{BB962C8B-B14F-4D97-AF65-F5344CB8AC3E}">
        <p14:creationId xmlns:p14="http://schemas.microsoft.com/office/powerpoint/2010/main" val="8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</TotalTime>
  <Words>83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12</cp:revision>
  <dcterms:created xsi:type="dcterms:W3CDTF">2023-12-04T16:57:23Z</dcterms:created>
  <dcterms:modified xsi:type="dcterms:W3CDTF">2024-01-10T17:27:06Z</dcterms:modified>
</cp:coreProperties>
</file>