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5"/>
    <p:restoredTop sz="96327"/>
  </p:normalViewPr>
  <p:slideViewPr>
    <p:cSldViewPr snapToGrid="0">
      <p:cViewPr>
        <p:scale>
          <a:sx n="204" d="100"/>
          <a:sy n="204" d="100"/>
        </p:scale>
        <p:origin x="376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g on a pole next to a mountain&#10;&#10;Description automatically generated">
            <a:extLst>
              <a:ext uri="{FF2B5EF4-FFF2-40B4-BE49-F238E27FC236}">
                <a16:creationId xmlns:a16="http://schemas.microsoft.com/office/drawing/2014/main" id="{3104C093-6162-7445-2688-30EF7EB0E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15" name="Picture 14" descr="A flag on a pole next to a mountain&#10;&#10;Description automatically generated">
            <a:extLst>
              <a:ext uri="{FF2B5EF4-FFF2-40B4-BE49-F238E27FC236}">
                <a16:creationId xmlns:a16="http://schemas.microsoft.com/office/drawing/2014/main" id="{6F29740C-1C65-3F43-9BA1-AF8C65339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8EC06-3352-4D85-F352-E803B0E63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1181" y="6032494"/>
            <a:ext cx="546708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 screenshot of a phone&#10;&#10;Description automatically generated">
            <a:extLst>
              <a:ext uri="{FF2B5EF4-FFF2-40B4-BE49-F238E27FC236}">
                <a16:creationId xmlns:a16="http://schemas.microsoft.com/office/drawing/2014/main" id="{8E609B97-28A6-49E0-00D1-2D1BB34ED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3D180A-9EB0-42B2-A6D8-244C085A35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988" y="4920589"/>
            <a:ext cx="471638" cy="471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EFE6D-42D4-F3C0-216A-15A4F5DB330E}"/>
              </a:ext>
            </a:extLst>
          </p:cNvPr>
          <p:cNvSpPr txBox="1"/>
          <p:nvPr userDrawn="1"/>
        </p:nvSpPr>
        <p:spPr>
          <a:xfrm>
            <a:off x="200025" y="5941661"/>
            <a:ext cx="4156076" cy="28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8049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EFE92-D9EF-87F4-F6A6-ABA1A863A7D7}"/>
              </a:ext>
            </a:extLst>
          </p:cNvPr>
          <p:cNvSpPr txBox="1"/>
          <p:nvPr/>
        </p:nvSpPr>
        <p:spPr>
          <a:xfrm>
            <a:off x="2789177" y="6014592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A6282-0DA9-C91C-224E-74C5201E5030}"/>
              </a:ext>
            </a:extLst>
          </p:cNvPr>
          <p:cNvSpPr txBox="1"/>
          <p:nvPr/>
        </p:nvSpPr>
        <p:spPr>
          <a:xfrm>
            <a:off x="348523" y="182716"/>
            <a:ext cx="38726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13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2" name="object 20">
            <a:extLst>
              <a:ext uri="{FF2B5EF4-FFF2-40B4-BE49-F238E27FC236}">
                <a16:creationId xmlns:a16="http://schemas.microsoft.com/office/drawing/2014/main" id="{0A127171-76F6-A8A1-A0D9-F0456CAEB9BD}"/>
              </a:ext>
            </a:extLst>
          </p:cNvPr>
          <p:cNvSpPr txBox="1"/>
          <p:nvPr/>
        </p:nvSpPr>
        <p:spPr>
          <a:xfrm>
            <a:off x="362286" y="1762851"/>
            <a:ext cx="256903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2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LEADERBOARD CHALLENGE </a:t>
            </a:r>
            <a:endParaRPr lang="en-US" sz="1100" spc="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C935A2D7-FE58-A635-40F2-2A4D7E15939A}"/>
              </a:ext>
            </a:extLst>
          </p:cNvPr>
          <p:cNvSpPr txBox="1"/>
          <p:nvPr/>
        </p:nvSpPr>
        <p:spPr>
          <a:xfrm>
            <a:off x="331181" y="790390"/>
            <a:ext cx="4085262" cy="1374680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 </a:t>
            </a:r>
          </a:p>
          <a:p>
            <a:pPr>
              <a:lnSpc>
                <a:spcPts val="3600"/>
              </a:lnSpc>
            </a:pPr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PEAK</a:t>
            </a:r>
            <a:endParaRPr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AE90ED-46FC-E718-F99A-A9D28EEB525A}"/>
              </a:ext>
            </a:extLst>
          </p:cNvPr>
          <p:cNvCxnSpPr>
            <a:cxnSpLocks/>
          </p:cNvCxnSpPr>
          <p:nvPr/>
        </p:nvCxnSpPr>
        <p:spPr>
          <a:xfrm>
            <a:off x="331181" y="1718431"/>
            <a:ext cx="2600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D190FA-C4D2-6144-3B30-7DD303CF6DF0}"/>
              </a:ext>
            </a:extLst>
          </p:cNvPr>
          <p:cNvCxnSpPr>
            <a:cxnSpLocks/>
          </p:cNvCxnSpPr>
          <p:nvPr/>
        </p:nvCxnSpPr>
        <p:spPr>
          <a:xfrm>
            <a:off x="331181" y="1991111"/>
            <a:ext cx="2600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16373F-6422-3B73-2A04-B51E32B43E36}"/>
              </a:ext>
            </a:extLst>
          </p:cNvPr>
          <p:cNvSpPr txBox="1"/>
          <p:nvPr/>
        </p:nvSpPr>
        <p:spPr>
          <a:xfrm>
            <a:off x="241602" y="2165070"/>
            <a:ext cx="2160222" cy="145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50" b="0" i="0" spc="8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Climb your way to the summit. Join the [Company Name] Leaderboard challenge. Elevate your online team to new heights and move to the top!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02F5B-1F61-7FF9-834E-0202CE7FA51C}"/>
              </a:ext>
            </a:extLst>
          </p:cNvPr>
          <p:cNvSpPr txBox="1"/>
          <p:nvPr/>
        </p:nvSpPr>
        <p:spPr>
          <a:xfrm>
            <a:off x="3035061" y="4275471"/>
            <a:ext cx="331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spc="5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CHALLENGE RUNS</a:t>
            </a:r>
          </a:p>
          <a:p>
            <a:pPr>
              <a:lnSpc>
                <a:spcPct val="100000"/>
              </a:lnSpc>
            </a:pPr>
            <a:r>
              <a:rPr lang="en-US" sz="1200" b="1" i="0" spc="1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 –</a:t>
            </a:r>
          </a:p>
          <a:p>
            <a:pPr>
              <a:lnSpc>
                <a:spcPct val="100000"/>
              </a:lnSpc>
            </a:pPr>
            <a:r>
              <a:rPr lang="en-US" sz="1200" b="1" i="0" spc="1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MO. XX]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7120EC-136B-70FB-2960-D3B5C2E7136F}"/>
              </a:ext>
            </a:extLst>
          </p:cNvPr>
          <p:cNvSpPr txBox="1"/>
          <p:nvPr/>
        </p:nvSpPr>
        <p:spPr>
          <a:xfrm>
            <a:off x="2664918" y="3259390"/>
            <a:ext cx="353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spc="5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ENROLLMENT BEGINS</a:t>
            </a:r>
          </a:p>
          <a:p>
            <a:pPr>
              <a:lnSpc>
                <a:spcPct val="100000"/>
              </a:lnSpc>
            </a:pPr>
            <a:r>
              <a:rPr lang="en-US" sz="1200" b="1" i="0" spc="1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B0739-E137-9C05-00B7-933611DF2EC5}"/>
              </a:ext>
            </a:extLst>
          </p:cNvPr>
          <p:cNvSpPr txBox="1"/>
          <p:nvPr/>
        </p:nvSpPr>
        <p:spPr>
          <a:xfrm>
            <a:off x="280416" y="5244556"/>
            <a:ext cx="4047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17526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EB559EFB-8FC3-5476-0244-A744DD443FA7}"/>
              </a:ext>
            </a:extLst>
          </p:cNvPr>
          <p:cNvSpPr txBox="1">
            <a:spLocks/>
          </p:cNvSpPr>
          <p:nvPr/>
        </p:nvSpPr>
        <p:spPr>
          <a:xfrm>
            <a:off x="764445" y="4429719"/>
            <a:ext cx="3043109" cy="430413"/>
          </a:xfrm>
          <a:prstGeom prst="rect">
            <a:avLst/>
          </a:prstGeom>
        </p:spPr>
        <p:txBody>
          <a:bodyPr vert="horz" wrap="square" lIns="91440" tIns="0" rIns="0" bIns="0" rtlCol="0">
            <a:noAutofit/>
          </a:bodyPr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spc="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ENROLLMENT BEGINS</a:t>
            </a:r>
            <a:r>
              <a:rPr lang="en-US" sz="10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[MO. XX]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00" spc="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CHALLENGE RUNS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[MO. XX] – [MO. XX]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123DC-0012-8EF3-23F5-3E151181FF05}"/>
              </a:ext>
            </a:extLst>
          </p:cNvPr>
          <p:cNvSpPr txBox="1"/>
          <p:nvPr/>
        </p:nvSpPr>
        <p:spPr>
          <a:xfrm>
            <a:off x="351256" y="3640838"/>
            <a:ext cx="3926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50" b="0" i="0" spc="80" baseline="0" dirty="0">
                <a:solidFill>
                  <a:schemeClr val="tx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Climb your way to the summit. Join the [Company Name] Leaderboard challenge. Elevate your online team to new heights and move to the top!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8ED8A-12C5-6CFC-33FC-30BF97C7AFCE}"/>
              </a:ext>
            </a:extLst>
          </p:cNvPr>
          <p:cNvSpPr txBox="1"/>
          <p:nvPr/>
        </p:nvSpPr>
        <p:spPr>
          <a:xfrm>
            <a:off x="977815" y="5029998"/>
            <a:ext cx="4509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i="0" kern="100" spc="110" baseline="0" dirty="0">
                <a:solidFill>
                  <a:srgbClr val="50A0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i="0" kern="100" spc="110" baseline="0" dirty="0">
                <a:solidFill>
                  <a:srgbClr val="50A0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MOBILE APP 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15560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145</Words>
  <Application>Microsoft Macintosh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7</cp:revision>
  <dcterms:created xsi:type="dcterms:W3CDTF">2023-12-01T21:35:25Z</dcterms:created>
  <dcterms:modified xsi:type="dcterms:W3CDTF">2024-01-10T17:28:34Z</dcterms:modified>
</cp:coreProperties>
</file>