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19"/>
    <p:restoredTop sz="96327"/>
  </p:normalViewPr>
  <p:slideViewPr>
    <p:cSldViewPr snapToGrid="0">
      <p:cViewPr>
        <p:scale>
          <a:sx n="85" d="100"/>
          <a:sy n="85" d="100"/>
        </p:scale>
        <p:origin x="3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34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city&#10;&#10;Description automatically generated">
            <a:extLst>
              <a:ext uri="{FF2B5EF4-FFF2-40B4-BE49-F238E27FC236}">
                <a16:creationId xmlns:a16="http://schemas.microsoft.com/office/drawing/2014/main" id="{A214CB7A-9B0D-4531-4291-4662770B6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69" t="1085" r="2669" b="493"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pic>
        <p:nvPicPr>
          <p:cNvPr id="8" name="Picture 7" descr="A cartoon of a city&#10;&#10;Description automatically generated">
            <a:extLst>
              <a:ext uri="{FF2B5EF4-FFF2-40B4-BE49-F238E27FC236}">
                <a16:creationId xmlns:a16="http://schemas.microsoft.com/office/drawing/2014/main" id="{D7E0A80B-F9DC-8135-1D11-209325C35F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2669" t="1085" r="2669" b="493"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D6ABD45-16F9-A8A5-D47F-8F43B024B3BB}"/>
              </a:ext>
            </a:extLst>
          </p:cNvPr>
          <p:cNvSpPr/>
          <p:nvPr userDrawn="1"/>
        </p:nvSpPr>
        <p:spPr>
          <a:xfrm>
            <a:off x="0" y="14181221"/>
            <a:ext cx="10058400" cy="13635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A screen shot of a phone&#10;&#10;Description automatically generated">
            <a:extLst>
              <a:ext uri="{FF2B5EF4-FFF2-40B4-BE49-F238E27FC236}">
                <a16:creationId xmlns:a16="http://schemas.microsoft.com/office/drawing/2014/main" id="{6923261E-082E-21AF-5361-A5FCB8BD470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2650" y="6914770"/>
            <a:ext cx="3213100" cy="5867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4E9939-9B8E-2F63-006F-7EF816A1E8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6881" y="14662579"/>
            <a:ext cx="1200153" cy="400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8C99B2-43EA-C803-F406-84C8235A471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65055" y="13415205"/>
            <a:ext cx="2644782" cy="584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5F48C3-27ED-86B8-3E21-FF4DC16802C1}"/>
              </a:ext>
            </a:extLst>
          </p:cNvPr>
          <p:cNvSpPr txBox="1"/>
          <p:nvPr userDrawn="1"/>
        </p:nvSpPr>
        <p:spPr>
          <a:xfrm>
            <a:off x="2393914" y="14662579"/>
            <a:ext cx="513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To enter without 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Castlight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</a:t>
            </a:r>
            <a:br>
              <a:rPr lang="en-US" sz="6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</a:b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Void where prohibited. To view official rules: http://</a:t>
            </a:r>
            <a:r>
              <a:rPr lang="en-US" sz="600" dirty="0" err="1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my.castlighthealth.com</a:t>
            </a:r>
            <a:r>
              <a:rPr lang="en-US" sz="600" dirty="0">
                <a:solidFill>
                  <a:schemeClr val="bg1">
                    <a:lumMod val="65000"/>
                  </a:schemeClr>
                </a:solidFill>
                <a:latin typeface="Lato Light" panose="020F0302020204030203" pitchFamily="34" charset="77"/>
              </a:rPr>
              <a:t>/terms-and-conditions/sweepstakes-rules.</a:t>
            </a:r>
          </a:p>
        </p:txBody>
      </p:sp>
      <p:pic>
        <p:nvPicPr>
          <p:cNvPr id="11" name="Picture 10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5BAD8CF-7D15-E2A4-049C-75784FEFEAE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37966" y="12446432"/>
            <a:ext cx="926055" cy="96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14">
            <a:extLst>
              <a:ext uri="{FF2B5EF4-FFF2-40B4-BE49-F238E27FC236}">
                <a16:creationId xmlns:a16="http://schemas.microsoft.com/office/drawing/2014/main" id="{5952A7C0-6CE1-11E1-D030-911241553414}"/>
              </a:ext>
            </a:extLst>
          </p:cNvPr>
          <p:cNvSpPr/>
          <p:nvPr/>
        </p:nvSpPr>
        <p:spPr>
          <a:xfrm>
            <a:off x="1141726" y="3084500"/>
            <a:ext cx="7774947" cy="993230"/>
          </a:xfrm>
          <a:custGeom>
            <a:avLst/>
            <a:gdLst>
              <a:gd name="connsiteX0" fmla="*/ 0 w 3866695"/>
              <a:gd name="connsiteY0" fmla="*/ 387927 h 387927"/>
              <a:gd name="connsiteX1" fmla="*/ 96982 w 3866695"/>
              <a:gd name="connsiteY1" fmla="*/ 0 h 387927"/>
              <a:gd name="connsiteX2" fmla="*/ 3866695 w 3866695"/>
              <a:gd name="connsiteY2" fmla="*/ 0 h 387927"/>
              <a:gd name="connsiteX3" fmla="*/ 3769713 w 3866695"/>
              <a:gd name="connsiteY3" fmla="*/ 387927 h 387927"/>
              <a:gd name="connsiteX4" fmla="*/ 0 w 3866695"/>
              <a:gd name="connsiteY4" fmla="*/ 387927 h 387927"/>
              <a:gd name="connsiteX0" fmla="*/ 0 w 3866695"/>
              <a:gd name="connsiteY0" fmla="*/ 387927 h 415636"/>
              <a:gd name="connsiteX1" fmla="*/ 96982 w 3866695"/>
              <a:gd name="connsiteY1" fmla="*/ 0 h 415636"/>
              <a:gd name="connsiteX2" fmla="*/ 3866695 w 3866695"/>
              <a:gd name="connsiteY2" fmla="*/ 0 h 415636"/>
              <a:gd name="connsiteX3" fmla="*/ 3797422 w 3866695"/>
              <a:gd name="connsiteY3" fmla="*/ 415636 h 415636"/>
              <a:gd name="connsiteX4" fmla="*/ 0 w 3866695"/>
              <a:gd name="connsiteY4" fmla="*/ 387927 h 415636"/>
              <a:gd name="connsiteX0" fmla="*/ 0 w 3952889"/>
              <a:gd name="connsiteY0" fmla="*/ 496605 h 496605"/>
              <a:gd name="connsiteX1" fmla="*/ 183176 w 3952889"/>
              <a:gd name="connsiteY1" fmla="*/ 0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  <a:gd name="connsiteX0" fmla="*/ 0 w 3952889"/>
              <a:gd name="connsiteY0" fmla="*/ 496605 h 496605"/>
              <a:gd name="connsiteX1" fmla="*/ 55759 w 3952889"/>
              <a:gd name="connsiteY1" fmla="*/ 119921 h 496605"/>
              <a:gd name="connsiteX2" fmla="*/ 3952889 w 3952889"/>
              <a:gd name="connsiteY2" fmla="*/ 0 h 496605"/>
              <a:gd name="connsiteX3" fmla="*/ 3883616 w 3952889"/>
              <a:gd name="connsiteY3" fmla="*/ 415636 h 496605"/>
              <a:gd name="connsiteX4" fmla="*/ 0 w 3952889"/>
              <a:gd name="connsiteY4" fmla="*/ 496605 h 49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52889" h="496605">
                <a:moveTo>
                  <a:pt x="0" y="496605"/>
                </a:moveTo>
                <a:lnTo>
                  <a:pt x="55759" y="119921"/>
                </a:lnTo>
                <a:lnTo>
                  <a:pt x="3952889" y="0"/>
                </a:lnTo>
                <a:lnTo>
                  <a:pt x="3883616" y="415636"/>
                </a:lnTo>
                <a:lnTo>
                  <a:pt x="0" y="496605"/>
                </a:lnTo>
                <a:close/>
              </a:path>
            </a:pathLst>
          </a:custGeom>
          <a:solidFill>
            <a:srgbClr val="FFD4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20">
            <a:extLst>
              <a:ext uri="{FF2B5EF4-FFF2-40B4-BE49-F238E27FC236}">
                <a16:creationId xmlns:a16="http://schemas.microsoft.com/office/drawing/2014/main" id="{4C6B5EBF-FD3E-6F5F-DD02-33010334141A}"/>
              </a:ext>
            </a:extLst>
          </p:cNvPr>
          <p:cNvSpPr txBox="1"/>
          <p:nvPr/>
        </p:nvSpPr>
        <p:spPr>
          <a:xfrm>
            <a:off x="1481547" y="3331288"/>
            <a:ext cx="721179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spc="600" dirty="0">
                <a:latin typeface="Lato" panose="020F0502020204030203" pitchFamily="34" charset="77"/>
                <a:ea typeface="Open Sans" pitchFamily="2" charset="0"/>
                <a:cs typeface="Arial" panose="020B0604020202020204" pitchFamily="34" charset="0"/>
              </a:rPr>
              <a:t>LEADERBOARD CHALLENGE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6C1AA7-C8C5-F458-D93E-25F13EB3A803}"/>
              </a:ext>
            </a:extLst>
          </p:cNvPr>
          <p:cNvCxnSpPr>
            <a:cxnSpLocks/>
          </p:cNvCxnSpPr>
          <p:nvPr/>
        </p:nvCxnSpPr>
        <p:spPr>
          <a:xfrm>
            <a:off x="1432019" y="3223503"/>
            <a:ext cx="7058833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ject 24">
            <a:extLst>
              <a:ext uri="{FF2B5EF4-FFF2-40B4-BE49-F238E27FC236}">
                <a16:creationId xmlns:a16="http://schemas.microsoft.com/office/drawing/2014/main" id="{276756E3-A0DF-C14F-9B9C-25A76953F1C8}"/>
              </a:ext>
            </a:extLst>
          </p:cNvPr>
          <p:cNvSpPr txBox="1"/>
          <p:nvPr/>
        </p:nvSpPr>
        <p:spPr>
          <a:xfrm>
            <a:off x="1289227" y="1535304"/>
            <a:ext cx="7479946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0000" b="1" spc="-150" dirty="0">
                <a:solidFill>
                  <a:srgbClr val="FFD45C"/>
                </a:solidFill>
                <a:latin typeface="Lato Black" panose="020F0502020204030203" pitchFamily="34" charset="77"/>
                <a:ea typeface="Open Sans Semibold" pitchFamily="2" charset="0"/>
                <a:cs typeface="Open Sans Semibold" pitchFamily="2" charset="0"/>
              </a:rPr>
              <a:t>Urban Sprint</a:t>
            </a:r>
            <a:endParaRPr sz="10000" b="1" spc="-150" dirty="0">
              <a:solidFill>
                <a:srgbClr val="FFD45C"/>
              </a:solidFill>
              <a:latin typeface="Lato Black" panose="020F0502020204030203" pitchFamily="34" charset="77"/>
              <a:ea typeface="Open Sans Semibold" pitchFamily="2" charset="0"/>
              <a:cs typeface="Open Sans Semibold" pitchFamily="2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584DC1-F8FE-B11C-FF46-95004CA29D3D}"/>
              </a:ext>
            </a:extLst>
          </p:cNvPr>
          <p:cNvCxnSpPr>
            <a:cxnSpLocks/>
          </p:cNvCxnSpPr>
          <p:nvPr/>
        </p:nvCxnSpPr>
        <p:spPr>
          <a:xfrm>
            <a:off x="1432019" y="3895791"/>
            <a:ext cx="7058833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2A235B3-BA5E-1879-B9D0-819118E8259A}"/>
              </a:ext>
            </a:extLst>
          </p:cNvPr>
          <p:cNvSpPr txBox="1"/>
          <p:nvPr/>
        </p:nvSpPr>
        <p:spPr>
          <a:xfrm>
            <a:off x="1481547" y="753978"/>
            <a:ext cx="7211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pc="300" dirty="0">
                <a:solidFill>
                  <a:srgbClr val="FFD55C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55F8A-824D-5B1D-882C-52D7FC32AFA8}"/>
              </a:ext>
            </a:extLst>
          </p:cNvPr>
          <p:cNvSpPr txBox="1"/>
          <p:nvPr/>
        </p:nvSpPr>
        <p:spPr>
          <a:xfrm>
            <a:off x="1822131" y="4425690"/>
            <a:ext cx="6414136" cy="141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Lato" panose="020F0502020204030203" pitchFamily="34" charset="77"/>
              </a:rPr>
              <a:t>Spring to the front of the concrete jungle. Join the [Company Name] Leaderboard challenge. Get ready to hit the pavement online and start moving for the win!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4186A0-2DB0-4A1C-7CCE-CFEDE47A2614}"/>
              </a:ext>
            </a:extLst>
          </p:cNvPr>
          <p:cNvSpPr txBox="1"/>
          <p:nvPr/>
        </p:nvSpPr>
        <p:spPr>
          <a:xfrm>
            <a:off x="2448617" y="6266980"/>
            <a:ext cx="527765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spc="300" dirty="0">
                <a:solidFill>
                  <a:srgbClr val="FFD55C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1700" spc="300" dirty="0">
                <a:solidFill>
                  <a:srgbClr val="FFD55C"/>
                </a:solidFill>
                <a:latin typeface="Lato" panose="020F0502020204030203" pitchFamily="34" charset="77"/>
              </a:rPr>
              <a:t>Challenge runs [Month XX – Month XX]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2F1AFBA-5671-D9E1-E15D-F5512DBF9B13}"/>
              </a:ext>
            </a:extLst>
          </p:cNvPr>
          <p:cNvCxnSpPr>
            <a:cxnSpLocks/>
          </p:cNvCxnSpPr>
          <p:nvPr/>
        </p:nvCxnSpPr>
        <p:spPr>
          <a:xfrm>
            <a:off x="4078514" y="5957023"/>
            <a:ext cx="1901372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90BFFD4-E2C9-773D-69DE-E5D853BEDB40}"/>
              </a:ext>
            </a:extLst>
          </p:cNvPr>
          <p:cNvSpPr txBox="1"/>
          <p:nvPr/>
        </p:nvSpPr>
        <p:spPr>
          <a:xfrm>
            <a:off x="7726275" y="14735646"/>
            <a:ext cx="21054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spc="300" dirty="0">
                <a:solidFill>
                  <a:schemeClr val="bg1"/>
                </a:solidFill>
                <a:latin typeface="Lato" panose="020F0502020204030203" pitchFamily="34" charset="77"/>
              </a:rPr>
              <a:t>[ CUSTOMER LOGO 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AA40EF-8E62-F528-4235-E8FAA36B1E52}"/>
              </a:ext>
            </a:extLst>
          </p:cNvPr>
          <p:cNvSpPr txBox="1"/>
          <p:nvPr/>
        </p:nvSpPr>
        <p:spPr>
          <a:xfrm>
            <a:off x="3842635" y="12465295"/>
            <a:ext cx="5085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200" baseline="0" dirty="0">
                <a:solidFill>
                  <a:srgbClr val="FFD55C"/>
                </a:solidFill>
                <a:effectLst/>
              </a:rPr>
              <a:t>JOIN IN CASTLIGHT TODAY.</a:t>
            </a:r>
            <a:br>
              <a:rPr lang="en-US" sz="1800" spc="200" baseline="0" dirty="0">
                <a:solidFill>
                  <a:srgbClr val="FFD55C"/>
                </a:solidFill>
              </a:rPr>
            </a:br>
            <a:r>
              <a:rPr lang="en-US" sz="1800" spc="200" baseline="0" dirty="0">
                <a:solidFill>
                  <a:srgbClr val="FFD55C"/>
                </a:solidFill>
                <a:effectLst/>
              </a:rPr>
              <a:t>DOWNLOAD THE MOBILE APP OR </a:t>
            </a:r>
          </a:p>
          <a:p>
            <a:r>
              <a:rPr lang="en-US" sz="1800" spc="200" baseline="0" dirty="0">
                <a:solidFill>
                  <a:srgbClr val="FFD55C"/>
                </a:solidFill>
                <a:effectLst/>
              </a:rPr>
              <a:t>VISIT MYCASTLIGHT.COM</a:t>
            </a:r>
            <a:endParaRPr lang="en-US" sz="1800" spc="200" baseline="0" dirty="0">
              <a:solidFill>
                <a:srgbClr val="FFD55C"/>
              </a:solidFill>
              <a:latin typeface="Lato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2543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119</TotalTime>
  <Words>82</Words>
  <Application>Microsoft Macintosh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Lato</vt:lpstr>
      <vt:lpstr>Lato Black</vt:lpstr>
      <vt:lpstr>Lato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Klaus</dc:creator>
  <cp:lastModifiedBy>Barbara Smith</cp:lastModifiedBy>
  <cp:revision>6</cp:revision>
  <dcterms:created xsi:type="dcterms:W3CDTF">2023-12-06T16:48:13Z</dcterms:created>
  <dcterms:modified xsi:type="dcterms:W3CDTF">2024-01-10T17:03:00Z</dcterms:modified>
</cp:coreProperties>
</file>