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5"/>
    <p:restoredTop sz="96327"/>
  </p:normalViewPr>
  <p:slideViewPr>
    <p:cSldViewPr snapToGrid="0">
      <p:cViewPr varScale="1">
        <p:scale>
          <a:sx n="169" d="100"/>
          <a:sy n="169" d="100"/>
        </p:scale>
        <p:origin x="200" y="608"/>
      </p:cViewPr>
      <p:guideLst>
        <p:guide pos="74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th leading to a mountain&#10;&#10;Description automatically generated">
            <a:extLst>
              <a:ext uri="{FF2B5EF4-FFF2-40B4-BE49-F238E27FC236}">
                <a16:creationId xmlns:a16="http://schemas.microsoft.com/office/drawing/2014/main" id="{833DE1E9-05B5-81F5-2AD7-65A9AD05A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ath leading to a mountain&#10;&#10;Description automatically generated">
            <a:extLst>
              <a:ext uri="{FF2B5EF4-FFF2-40B4-BE49-F238E27FC236}">
                <a16:creationId xmlns:a16="http://schemas.microsoft.com/office/drawing/2014/main" id="{9D28CA3B-DC45-629C-B655-E018DA5BFB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9CAD8EB-CE89-42B2-9D6F-01EA2A28F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865" y="5939891"/>
            <a:ext cx="994875" cy="331625"/>
          </a:xfrm>
          <a:prstGeom prst="rect">
            <a:avLst/>
          </a:prstGeom>
        </p:spPr>
      </p:pic>
      <p:pic>
        <p:nvPicPr>
          <p:cNvPr id="8" name="Picture 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9BC11D7B-654D-A05C-EAAA-171B292E8A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635" y="5238841"/>
            <a:ext cx="2339209" cy="3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B468DBB-0A4C-A3E1-204E-545AD52BC489}"/>
              </a:ext>
            </a:extLst>
          </p:cNvPr>
          <p:cNvSpPr txBox="1"/>
          <p:nvPr/>
        </p:nvSpPr>
        <p:spPr>
          <a:xfrm>
            <a:off x="1104900" y="5966827"/>
            <a:ext cx="5000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spc="300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F39570-E6CD-5F1A-DA3B-A012334BDBB6}"/>
              </a:ext>
            </a:extLst>
          </p:cNvPr>
          <p:cNvSpPr txBox="1"/>
          <p:nvPr/>
        </p:nvSpPr>
        <p:spPr>
          <a:xfrm>
            <a:off x="9185370" y="5966827"/>
            <a:ext cx="197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8552B-6E66-B1B6-D0C0-F8F0FEB69180}"/>
              </a:ext>
            </a:extLst>
          </p:cNvPr>
          <p:cNvSpPr txBox="1"/>
          <p:nvPr/>
        </p:nvSpPr>
        <p:spPr>
          <a:xfrm>
            <a:off x="1256751" y="2088769"/>
            <a:ext cx="70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rgbClr val="3F3132"/>
                </a:solidFill>
                <a:latin typeface="Lato" panose="020F0502020204030203" pitchFamily="34" charset="77"/>
              </a:rPr>
              <a:t>LEADERBOARD CHALLENGE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3C0682-1E32-30B7-88AF-B473EC681248}"/>
              </a:ext>
            </a:extLst>
          </p:cNvPr>
          <p:cNvCxnSpPr>
            <a:cxnSpLocks/>
          </p:cNvCxnSpPr>
          <p:nvPr/>
        </p:nvCxnSpPr>
        <p:spPr>
          <a:xfrm>
            <a:off x="1173019" y="2088325"/>
            <a:ext cx="696768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F6979D-1525-7906-EFCA-E642CDBC0F80}"/>
              </a:ext>
            </a:extLst>
          </p:cNvPr>
          <p:cNvSpPr txBox="1"/>
          <p:nvPr/>
        </p:nvSpPr>
        <p:spPr>
          <a:xfrm>
            <a:off x="1645646" y="838549"/>
            <a:ext cx="696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F3132"/>
                </a:solidFill>
                <a:latin typeface="Lato" panose="020F0502020204030203" pitchFamily="34" charset="77"/>
                <a:cs typeface="Arial Narrow" panose="020B0604020202020204" pitchFamily="34" charset="0"/>
              </a:rPr>
              <a:t>TRAILBLAZERS</a:t>
            </a:r>
          </a:p>
        </p:txBody>
      </p:sp>
      <p:pic>
        <p:nvPicPr>
          <p:cNvPr id="14" name="Picture 13" descr="A person with a backpack and walking stick&#10;&#10;Description automatically generated">
            <a:extLst>
              <a:ext uri="{FF2B5EF4-FFF2-40B4-BE49-F238E27FC236}">
                <a16:creationId xmlns:a16="http://schemas.microsoft.com/office/drawing/2014/main" id="{4D4EDA4D-FA6B-7FC8-B55A-F7324F304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902" y="1055270"/>
            <a:ext cx="474744" cy="7574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423438-A675-25EC-F66B-B0EDED2AEA4E}"/>
              </a:ext>
            </a:extLst>
          </p:cNvPr>
          <p:cNvCxnSpPr>
            <a:cxnSpLocks/>
          </p:cNvCxnSpPr>
          <p:nvPr/>
        </p:nvCxnSpPr>
        <p:spPr>
          <a:xfrm>
            <a:off x="1173019" y="2551875"/>
            <a:ext cx="696768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C2422A-01FB-AF2B-C8AB-F566C4E81863}"/>
              </a:ext>
            </a:extLst>
          </p:cNvPr>
          <p:cNvSpPr txBox="1"/>
          <p:nvPr/>
        </p:nvSpPr>
        <p:spPr>
          <a:xfrm>
            <a:off x="1104900" y="2622818"/>
            <a:ext cx="703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F3132"/>
                </a:solidFill>
                <a:latin typeface="Lato" panose="020F0502020204030203" pitchFamily="34" charset="77"/>
              </a:rPr>
              <a:t>Take the path less traveled. Join the [Company Name] Leaderboard challenge. Team up with coworkers online for the ultimate trek to the top!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316BB-FE16-7116-2431-B96C3D95212F}"/>
              </a:ext>
            </a:extLst>
          </p:cNvPr>
          <p:cNvSpPr txBox="1"/>
          <p:nvPr/>
        </p:nvSpPr>
        <p:spPr>
          <a:xfrm>
            <a:off x="1283788" y="3691041"/>
            <a:ext cx="703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3132"/>
                </a:solidFill>
                <a:latin typeface="Lato" panose="020F0502020204030203" pitchFamily="34" charset="77"/>
              </a:rPr>
              <a:t>ENROLLMENT BEGINS	     </a:t>
            </a:r>
            <a:r>
              <a:rPr lang="en-US" sz="1600" b="1" dirty="0">
                <a:solidFill>
                  <a:srgbClr val="3F3132"/>
                </a:solidFill>
                <a:latin typeface="Lato Black" panose="020F0502020204030203" pitchFamily="34" charset="77"/>
              </a:rPr>
              <a:t>MO XX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AB480-D7B8-0166-8428-D90106EC455B}"/>
              </a:ext>
            </a:extLst>
          </p:cNvPr>
          <p:cNvSpPr txBox="1"/>
          <p:nvPr/>
        </p:nvSpPr>
        <p:spPr>
          <a:xfrm>
            <a:off x="1256751" y="4108087"/>
            <a:ext cx="703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3132"/>
                </a:solidFill>
                <a:latin typeface="Lato" panose="020F0502020204030203" pitchFamily="34" charset="77"/>
              </a:rPr>
              <a:t>CHALLENGE RUNS.       </a:t>
            </a:r>
            <a:r>
              <a:rPr lang="en-US" sz="1600" b="1" dirty="0">
                <a:solidFill>
                  <a:srgbClr val="3F3132"/>
                </a:solidFill>
                <a:latin typeface="Lato Black" panose="020F0502020204030203" pitchFamily="34" charset="77"/>
              </a:rPr>
              <a:t>MO XX – MO 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582462-928C-49B6-C993-80DDFB3EB849}"/>
              </a:ext>
            </a:extLst>
          </p:cNvPr>
          <p:cNvCxnSpPr>
            <a:cxnSpLocks/>
          </p:cNvCxnSpPr>
          <p:nvPr/>
        </p:nvCxnSpPr>
        <p:spPr>
          <a:xfrm>
            <a:off x="1197482" y="4056140"/>
            <a:ext cx="66172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screenshot of a phone&#10;&#10;Description automatically generated">
            <a:extLst>
              <a:ext uri="{FF2B5EF4-FFF2-40B4-BE49-F238E27FC236}">
                <a16:creationId xmlns:a16="http://schemas.microsoft.com/office/drawing/2014/main" id="{610F8ABC-46B4-675E-CE12-0ABF65479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178" y="614174"/>
            <a:ext cx="2182221" cy="440702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DD95FF-0FC1-7B59-C4B6-89CFE44F9982}"/>
              </a:ext>
            </a:extLst>
          </p:cNvPr>
          <p:cNvCxnSpPr/>
          <p:nvPr/>
        </p:nvCxnSpPr>
        <p:spPr>
          <a:xfrm>
            <a:off x="9185370" y="5966827"/>
            <a:ext cx="0" cy="276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429516-ADAC-A9B6-3352-A33C4E22B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56" y="4753342"/>
            <a:ext cx="970998" cy="970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E24CC-F187-CAE8-33E7-0331BBBB9EC0}"/>
              </a:ext>
            </a:extLst>
          </p:cNvPr>
          <p:cNvSpPr txBox="1"/>
          <p:nvPr/>
        </p:nvSpPr>
        <p:spPr>
          <a:xfrm>
            <a:off x="2258890" y="4977231"/>
            <a:ext cx="444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1400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75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19</cp:revision>
  <dcterms:created xsi:type="dcterms:W3CDTF">2023-12-01T18:42:07Z</dcterms:created>
  <dcterms:modified xsi:type="dcterms:W3CDTF">2024-01-10T17:56:24Z</dcterms:modified>
</cp:coreProperties>
</file>