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0"/>
    <p:restoredTop sz="96327"/>
  </p:normalViewPr>
  <p:slideViewPr>
    <p:cSldViewPr snapToGrid="0">
      <p:cViewPr varScale="1">
        <p:scale>
          <a:sx n="36" d="100"/>
          <a:sy n="36" d="100"/>
        </p:scale>
        <p:origin x="39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99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hone on a mountain&#10;&#10;Description automatically generated">
            <a:extLst>
              <a:ext uri="{FF2B5EF4-FFF2-40B4-BE49-F238E27FC236}">
                <a16:creationId xmlns:a16="http://schemas.microsoft.com/office/drawing/2014/main" id="{462CDC6F-573E-1876-EA06-B582D3ADF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pic>
        <p:nvPicPr>
          <p:cNvPr id="4" name="Picture 3" descr="A phone on a mountain&#10;&#10;Description automatically generated">
            <a:extLst>
              <a:ext uri="{FF2B5EF4-FFF2-40B4-BE49-F238E27FC236}">
                <a16:creationId xmlns:a16="http://schemas.microsoft.com/office/drawing/2014/main" id="{A9005BAE-5C7A-F639-F220-776BA96B55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8AE54C4-7933-CC46-5321-42D4521343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235" y="30712689"/>
            <a:ext cx="2170636" cy="702265"/>
          </a:xfrm>
          <a:prstGeom prst="rect">
            <a:avLst/>
          </a:prstGeom>
        </p:spPr>
      </p:pic>
      <p:pic>
        <p:nvPicPr>
          <p:cNvPr id="9" name="Picture 8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CA93FAB9-5D5E-8F1F-2BFC-CEA2BC2D96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977079" y="25939559"/>
            <a:ext cx="6704535" cy="97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07DBF7-F96D-AC99-206F-66DB14A2A5D7}"/>
              </a:ext>
            </a:extLst>
          </p:cNvPr>
          <p:cNvSpPr txBox="1"/>
          <p:nvPr userDrawn="1"/>
        </p:nvSpPr>
        <p:spPr>
          <a:xfrm>
            <a:off x="4407920" y="30743417"/>
            <a:ext cx="10005964" cy="58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1059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1059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</p:spTree>
    <p:extLst>
      <p:ext uri="{BB962C8B-B14F-4D97-AF65-F5344CB8AC3E}">
        <p14:creationId xmlns:p14="http://schemas.microsoft.com/office/powerpoint/2010/main" val="246503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F26B43"/>
          </p15:clr>
        </p15:guide>
        <p15:guide id="2" pos="6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78A9126-3037-2C77-4C1C-12C1C81075E7}"/>
              </a:ext>
            </a:extLst>
          </p:cNvPr>
          <p:cNvSpPr txBox="1"/>
          <p:nvPr/>
        </p:nvSpPr>
        <p:spPr>
          <a:xfrm>
            <a:off x="3523130" y="7549567"/>
            <a:ext cx="1489934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82" spc="1271" dirty="0">
                <a:solidFill>
                  <a:srgbClr val="3F3132"/>
                </a:solidFill>
                <a:latin typeface="Lato" panose="020F0502020204030203" pitchFamily="34" charset="77"/>
              </a:rPr>
              <a:t>LEADERBOARD CHALLENGE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2824C-BE93-CE68-06E4-056EF64BDC73}"/>
              </a:ext>
            </a:extLst>
          </p:cNvPr>
          <p:cNvSpPr txBox="1"/>
          <p:nvPr/>
        </p:nvSpPr>
        <p:spPr>
          <a:xfrm>
            <a:off x="3667380" y="2433207"/>
            <a:ext cx="14610841" cy="126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12" spc="635" dirty="0">
                <a:solidFill>
                  <a:schemeClr val="bg1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79DFBA-3245-0F0A-A3D0-6A5BA8D15D63}"/>
              </a:ext>
            </a:extLst>
          </p:cNvPr>
          <p:cNvSpPr txBox="1"/>
          <p:nvPr/>
        </p:nvSpPr>
        <p:spPr>
          <a:xfrm>
            <a:off x="15371522" y="30776002"/>
            <a:ext cx="5515524" cy="54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65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E3A9F-8662-0479-4B49-116DF8181A06}"/>
              </a:ext>
            </a:extLst>
          </p:cNvPr>
          <p:cNvCxnSpPr>
            <a:cxnSpLocks/>
          </p:cNvCxnSpPr>
          <p:nvPr/>
        </p:nvCxnSpPr>
        <p:spPr>
          <a:xfrm>
            <a:off x="3667379" y="7549566"/>
            <a:ext cx="1475509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A00363-FE37-E218-587E-8696D68B3B8A}"/>
              </a:ext>
            </a:extLst>
          </p:cNvPr>
          <p:cNvSpPr txBox="1"/>
          <p:nvPr/>
        </p:nvSpPr>
        <p:spPr>
          <a:xfrm>
            <a:off x="4793745" y="5158652"/>
            <a:ext cx="14755091" cy="2438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47" dirty="0">
                <a:solidFill>
                  <a:srgbClr val="3F3132"/>
                </a:solidFill>
                <a:latin typeface="Lato" panose="020F0502020204030203" pitchFamily="34" charset="77"/>
                <a:cs typeface="Arial Narrow" panose="020B0604020202020204" pitchFamily="34" charset="0"/>
              </a:rPr>
              <a:t>TRAILBLAZERS</a:t>
            </a:r>
          </a:p>
        </p:txBody>
      </p:sp>
      <p:pic>
        <p:nvPicPr>
          <p:cNvPr id="16" name="Picture 15" descr="A person with a backpack and walking stick&#10;&#10;Description automatically generated">
            <a:extLst>
              <a:ext uri="{FF2B5EF4-FFF2-40B4-BE49-F238E27FC236}">
                <a16:creationId xmlns:a16="http://schemas.microsoft.com/office/drawing/2014/main" id="{0F3AB0D5-0929-57CC-AF20-6273C8800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405" y="5617591"/>
            <a:ext cx="1005340" cy="16040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8C3CD2-0F7B-E2F3-3CAB-CBB186C5C555}"/>
              </a:ext>
            </a:extLst>
          </p:cNvPr>
          <p:cNvCxnSpPr>
            <a:cxnSpLocks/>
          </p:cNvCxnSpPr>
          <p:nvPr/>
        </p:nvCxnSpPr>
        <p:spPr>
          <a:xfrm>
            <a:off x="3667379" y="8531202"/>
            <a:ext cx="1475509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BCE0B3-7729-EAF6-6453-FA6090864123}"/>
              </a:ext>
            </a:extLst>
          </p:cNvPr>
          <p:cNvSpPr txBox="1"/>
          <p:nvPr/>
        </p:nvSpPr>
        <p:spPr>
          <a:xfrm>
            <a:off x="3523129" y="8517193"/>
            <a:ext cx="14899343" cy="1553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88" dirty="0">
                <a:solidFill>
                  <a:srgbClr val="3F3132"/>
                </a:solidFill>
                <a:latin typeface="Lato" panose="020F0502020204030203" pitchFamily="34" charset="77"/>
              </a:rPr>
              <a:t>Take the path less traveled. Join the [Company Name] Leaderboard challenge. Team up with coworkers online for the ultimate trek to the top!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E08C4-5BD1-E2A9-DF7B-100532D8CF78}"/>
              </a:ext>
            </a:extLst>
          </p:cNvPr>
          <p:cNvSpPr txBox="1"/>
          <p:nvPr/>
        </p:nvSpPr>
        <p:spPr>
          <a:xfrm>
            <a:off x="3523129" y="12201467"/>
            <a:ext cx="14899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F3132"/>
                </a:solidFill>
                <a:latin typeface="Lato" panose="020F0502020204030203" pitchFamily="34" charset="77"/>
              </a:rPr>
              <a:t>ENROLLMENT BEGINS</a:t>
            </a:r>
          </a:p>
          <a:p>
            <a:r>
              <a:rPr lang="en-US" sz="4800" b="1" dirty="0">
                <a:solidFill>
                  <a:srgbClr val="3F3132"/>
                </a:solidFill>
                <a:latin typeface="Lato" panose="020F0502020204030203" pitchFamily="34" charset="77"/>
              </a:rPr>
              <a:t>MO XX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0867F0-0E41-3A58-B28C-B721C182964A}"/>
              </a:ext>
            </a:extLst>
          </p:cNvPr>
          <p:cNvSpPr txBox="1"/>
          <p:nvPr/>
        </p:nvSpPr>
        <p:spPr>
          <a:xfrm>
            <a:off x="3523129" y="14135858"/>
            <a:ext cx="14899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3F3132"/>
                </a:solidFill>
                <a:latin typeface="Lato" panose="020F0502020204030203" pitchFamily="34" charset="77"/>
              </a:rPr>
              <a:t>CHALLENGE RUNS</a:t>
            </a:r>
          </a:p>
          <a:p>
            <a:r>
              <a:rPr lang="en-US" sz="4800" b="1" dirty="0">
                <a:solidFill>
                  <a:srgbClr val="3F3132"/>
                </a:solidFill>
                <a:latin typeface="Lato" panose="020F0502020204030203" pitchFamily="34" charset="77"/>
              </a:rPr>
              <a:t>MO XX – MO XX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F79CCC-B713-B3B7-D869-ED5B773B4C30}"/>
              </a:ext>
            </a:extLst>
          </p:cNvPr>
          <p:cNvCxnSpPr>
            <a:cxnSpLocks/>
          </p:cNvCxnSpPr>
          <p:nvPr/>
        </p:nvCxnSpPr>
        <p:spPr>
          <a:xfrm>
            <a:off x="3667379" y="13950366"/>
            <a:ext cx="866125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2E2FC3C-66E9-C0E7-1D7D-71B3FFCFB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23" y="22209722"/>
            <a:ext cx="2900897" cy="2815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B98A8D-9E06-64E6-C3EF-743A3FC2A486}"/>
              </a:ext>
            </a:extLst>
          </p:cNvPr>
          <p:cNvSpPr txBox="1"/>
          <p:nvPr/>
        </p:nvSpPr>
        <p:spPr>
          <a:xfrm>
            <a:off x="3447653" y="25405617"/>
            <a:ext cx="8880982" cy="204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35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JOIN IN CASTLIGHT TODAY.</a:t>
            </a:r>
            <a:br>
              <a:rPr lang="en-US" sz="4235" dirty="0">
                <a:solidFill>
                  <a:schemeClr val="bg1"/>
                </a:solidFill>
                <a:latin typeface="Lato Medium" panose="020F0502020204030203" pitchFamily="34" charset="77"/>
              </a:rPr>
            </a:br>
            <a:r>
              <a:rPr lang="en-US" sz="4235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DOWNLOAD THE MOBILE APP </a:t>
            </a:r>
            <a:br>
              <a:rPr lang="en-US" sz="4235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</a:br>
            <a:r>
              <a:rPr lang="en-US" sz="4235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OR VISIT MYCASTLIGHT.COM</a:t>
            </a:r>
            <a:endParaRPr lang="en-US" sz="4235" dirty="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8771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1479</TotalTime>
  <Words>74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Lato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21</cp:revision>
  <dcterms:created xsi:type="dcterms:W3CDTF">2023-12-04T16:40:18Z</dcterms:created>
  <dcterms:modified xsi:type="dcterms:W3CDTF">2024-01-10T17:56:49Z</dcterms:modified>
</cp:coreProperties>
</file>