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 userDrawn="1">
          <p15:clr>
            <a:srgbClr val="A4A3A4"/>
          </p15:clr>
        </p15:guide>
        <p15:guide id="2" pos="2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/>
    <p:restoredTop sz="96327"/>
  </p:normalViewPr>
  <p:slideViewPr>
    <p:cSldViewPr snapToGrid="0">
      <p:cViewPr varScale="1">
        <p:scale>
          <a:sx n="296" d="100"/>
          <a:sy n="296" d="100"/>
        </p:scale>
        <p:origin x="752" y="176"/>
      </p:cViewPr>
      <p:guideLst>
        <p:guide orient="horz" pos="16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67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16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shing in the mountains&#10;&#10;Description automatically generated">
            <a:extLst>
              <a:ext uri="{FF2B5EF4-FFF2-40B4-BE49-F238E27FC236}">
                <a16:creationId xmlns:a16="http://schemas.microsoft.com/office/drawing/2014/main" id="{7321B70D-C5DD-0F18-3075-43279132D7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00800" cy="4572000"/>
          </a:xfrm>
          <a:prstGeom prst="rect">
            <a:avLst/>
          </a:prstGeom>
        </p:spPr>
      </p:pic>
      <p:pic>
        <p:nvPicPr>
          <p:cNvPr id="3" name="Picture 2" descr="A fishing in the mountains&#10;&#10;Description automatically generated">
            <a:extLst>
              <a:ext uri="{FF2B5EF4-FFF2-40B4-BE49-F238E27FC236}">
                <a16:creationId xmlns:a16="http://schemas.microsoft.com/office/drawing/2014/main" id="{D4D2AB07-95C5-3100-B69D-EF8B01841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00800" cy="4572000"/>
          </a:xfrm>
          <a:prstGeom prst="rect">
            <a:avLst/>
          </a:prstGeom>
        </p:spPr>
      </p:pic>
      <p:pic>
        <p:nvPicPr>
          <p:cNvPr id="5" name="Picture 4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486C3FAD-13A7-44FF-B42A-1E18AB6F4D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282" y="2184179"/>
            <a:ext cx="1275588" cy="193964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90A8018-F9C5-76FE-9F32-C03A464EF2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931" y="2188646"/>
            <a:ext cx="637032" cy="631767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F2BB180-37D3-D301-77B0-5339CBBBC8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3" y="4179555"/>
            <a:ext cx="669290" cy="21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ky&#10;&#10;Description automatically generated">
            <a:extLst>
              <a:ext uri="{FF2B5EF4-FFF2-40B4-BE49-F238E27FC236}">
                <a16:creationId xmlns:a16="http://schemas.microsoft.com/office/drawing/2014/main" id="{6BE2DE09-AE06-14CE-0EAB-DAFF3EE62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95684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A3FDF-DD31-09BB-94F0-877F48CCE3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6492" y="782661"/>
            <a:ext cx="1282700" cy="287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049B9-6E26-26F1-D8C4-0FFB6C73023D}"/>
              </a:ext>
            </a:extLst>
          </p:cNvPr>
          <p:cNvSpPr txBox="1"/>
          <p:nvPr userDrawn="1"/>
        </p:nvSpPr>
        <p:spPr>
          <a:xfrm>
            <a:off x="95535" y="4004511"/>
            <a:ext cx="2900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3904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8FFCAE1-784C-6FCD-6841-CE0DFE9CA25F}"/>
              </a:ext>
            </a:extLst>
          </p:cNvPr>
          <p:cNvSpPr txBox="1"/>
          <p:nvPr/>
        </p:nvSpPr>
        <p:spPr>
          <a:xfrm>
            <a:off x="4430490" y="4150523"/>
            <a:ext cx="1970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BD7E22-ACA9-B026-8214-8F74E7309C1B}"/>
              </a:ext>
            </a:extLst>
          </p:cNvPr>
          <p:cNvSpPr txBox="1"/>
          <p:nvPr/>
        </p:nvSpPr>
        <p:spPr>
          <a:xfrm>
            <a:off x="2286264" y="165103"/>
            <a:ext cx="3491686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40"/>
              </a:spcAft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Get ready for Race to the Finish [your challenge name here] from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! Team up with your coworkers and go for the gold in this epic stage-by-stage fitness journey.</a:t>
            </a: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B4C234-0185-399A-E274-9FCB878B6284}"/>
              </a:ext>
            </a:extLst>
          </p:cNvPr>
          <p:cNvCxnSpPr/>
          <p:nvPr/>
        </p:nvCxnSpPr>
        <p:spPr>
          <a:xfrm>
            <a:off x="2387116" y="1063206"/>
            <a:ext cx="31844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D880EB5-0587-BF07-D1B8-81AD73C1010B}"/>
              </a:ext>
            </a:extLst>
          </p:cNvPr>
          <p:cNvGrpSpPr/>
          <p:nvPr/>
        </p:nvGrpSpPr>
        <p:grpSpPr>
          <a:xfrm rot="10800000">
            <a:off x="227207" y="101217"/>
            <a:ext cx="2127806" cy="1225677"/>
            <a:chOff x="851924" y="2474992"/>
            <a:chExt cx="2127806" cy="12256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F0F135-49FE-6E87-735D-0743770D7BD0}"/>
                </a:ext>
              </a:extLst>
            </p:cNvPr>
            <p:cNvSpPr txBox="1"/>
            <p:nvPr/>
          </p:nvSpPr>
          <p:spPr>
            <a:xfrm rot="10800000">
              <a:off x="851924" y="2743932"/>
              <a:ext cx="2127806" cy="956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64" b="1" dirty="0">
                  <a:solidFill>
                    <a:srgbClr val="114356"/>
                  </a:solidFill>
                  <a:latin typeface="Lato Black" panose="020F0502020204030203" pitchFamily="34" charset="77"/>
                </a:rPr>
                <a:t>RACE</a:t>
              </a:r>
            </a:p>
            <a:p>
              <a:r>
                <a:rPr lang="en-US" sz="1953" dirty="0">
                  <a:solidFill>
                    <a:srgbClr val="114356"/>
                  </a:solidFill>
                  <a:latin typeface="Lato" panose="020F0502020204030203" pitchFamily="34" charset="77"/>
                </a:rPr>
                <a:t>TO THE FINISH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C20FB8B-347E-97D1-8B13-622BF24637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288" y="2482811"/>
              <a:ext cx="1715161" cy="0"/>
            </a:xfrm>
            <a:prstGeom prst="line">
              <a:avLst/>
            </a:prstGeom>
            <a:ln w="19050">
              <a:solidFill>
                <a:srgbClr val="114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C4C725-CD36-B55D-623D-D1955AB49C8E}"/>
                </a:ext>
              </a:extLst>
            </p:cNvPr>
            <p:cNvCxnSpPr>
              <a:cxnSpLocks/>
            </p:cNvCxnSpPr>
            <p:nvPr/>
          </p:nvCxnSpPr>
          <p:spPr>
            <a:xfrm>
              <a:off x="1166288" y="2737155"/>
              <a:ext cx="1715161" cy="0"/>
            </a:xfrm>
            <a:prstGeom prst="line">
              <a:avLst/>
            </a:prstGeom>
            <a:ln w="19050">
              <a:solidFill>
                <a:srgbClr val="114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5AAC02-5F5C-10C0-D3AC-17D626F1A91F}"/>
                </a:ext>
              </a:extLst>
            </p:cNvPr>
            <p:cNvSpPr txBox="1"/>
            <p:nvPr/>
          </p:nvSpPr>
          <p:spPr>
            <a:xfrm rot="10800000">
              <a:off x="954770" y="2474992"/>
              <a:ext cx="2024020" cy="280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21" spc="733" dirty="0">
                  <a:solidFill>
                    <a:srgbClr val="114356"/>
                  </a:solidFill>
                  <a:latin typeface="Lato" panose="020F0502020204030203" pitchFamily="34" charset="77"/>
                </a:rPr>
                <a:t>CHALLENGE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C631EE-09E9-5460-70F5-14886FE0FA29}"/>
              </a:ext>
            </a:extLst>
          </p:cNvPr>
          <p:cNvSpPr txBox="1"/>
          <p:nvPr/>
        </p:nvSpPr>
        <p:spPr>
          <a:xfrm>
            <a:off x="2286263" y="1633085"/>
            <a:ext cx="281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b="1" dirty="0">
              <a:solidFill>
                <a:srgbClr val="114356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163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3E3A7A-4E5B-3219-1C72-DF4C1D9DA0E5}"/>
              </a:ext>
            </a:extLst>
          </p:cNvPr>
          <p:cNvSpPr txBox="1"/>
          <p:nvPr/>
        </p:nvSpPr>
        <p:spPr>
          <a:xfrm>
            <a:off x="72887" y="88326"/>
            <a:ext cx="2875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spc="50" dirty="0">
                <a:solidFill>
                  <a:srgbClr val="114356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49DDF-0DD3-DC60-FF2F-192A1B1649EF}"/>
              </a:ext>
            </a:extLst>
          </p:cNvPr>
          <p:cNvSpPr txBox="1"/>
          <p:nvPr/>
        </p:nvSpPr>
        <p:spPr>
          <a:xfrm>
            <a:off x="19730" y="3452411"/>
            <a:ext cx="298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CC8A8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b="1" dirty="0" err="1">
                <a:solidFill>
                  <a:srgbClr val="FCC8A8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b="1" dirty="0">
                <a:solidFill>
                  <a:srgbClr val="FCC8A8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b="1" dirty="0" err="1">
                <a:solidFill>
                  <a:srgbClr val="FCC8A8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b="1" dirty="0">
              <a:solidFill>
                <a:srgbClr val="FCC8A8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547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294</TotalTime>
  <Words>99</Words>
  <Application>Microsoft Macintosh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Lato</vt:lpstr>
      <vt:lpstr>Lato Black</vt:lpstr>
      <vt:lpstr>Lato Medium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16</cp:revision>
  <dcterms:created xsi:type="dcterms:W3CDTF">2023-12-01T19:50:43Z</dcterms:created>
  <dcterms:modified xsi:type="dcterms:W3CDTF">2024-01-10T17:17:43Z</dcterms:modified>
</cp:coreProperties>
</file>