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2" r:id="rId1"/>
    <p:sldMasterId id="2147483715" r:id="rId2"/>
  </p:sldMasterIdLst>
  <p:sldIdLst>
    <p:sldId id="256" r:id="rId3"/>
    <p:sldId id="257" r:id="rId4"/>
  </p:sldIdLst>
  <p:sldSz cx="4572000" cy="6400800"/>
  <p:notesSz cx="6858000" cy="9144000"/>
  <p:defaultTextStyle>
    <a:defPPr>
      <a:defRPr lang="en-US"/>
    </a:defPPr>
    <a:lvl1pPr marL="0" algn="l" defTabSz="281315" rtl="0" eaLnBrk="1" latinLnBrk="0" hangingPunct="1">
      <a:defRPr sz="1108" kern="1200">
        <a:solidFill>
          <a:schemeClr val="tx1"/>
        </a:solidFill>
        <a:latin typeface="+mn-lt"/>
        <a:ea typeface="+mn-ea"/>
        <a:cs typeface="+mn-cs"/>
      </a:defRPr>
    </a:lvl1pPr>
    <a:lvl2pPr marL="281315" algn="l" defTabSz="281315" rtl="0" eaLnBrk="1" latinLnBrk="0" hangingPunct="1">
      <a:defRPr sz="1108" kern="1200">
        <a:solidFill>
          <a:schemeClr val="tx1"/>
        </a:solidFill>
        <a:latin typeface="+mn-lt"/>
        <a:ea typeface="+mn-ea"/>
        <a:cs typeface="+mn-cs"/>
      </a:defRPr>
    </a:lvl2pPr>
    <a:lvl3pPr marL="562630" algn="l" defTabSz="281315" rtl="0" eaLnBrk="1" latinLnBrk="0" hangingPunct="1">
      <a:defRPr sz="1108" kern="1200">
        <a:solidFill>
          <a:schemeClr val="tx1"/>
        </a:solidFill>
        <a:latin typeface="+mn-lt"/>
        <a:ea typeface="+mn-ea"/>
        <a:cs typeface="+mn-cs"/>
      </a:defRPr>
    </a:lvl3pPr>
    <a:lvl4pPr marL="843945" algn="l" defTabSz="281315" rtl="0" eaLnBrk="1" latinLnBrk="0" hangingPunct="1">
      <a:defRPr sz="1108" kern="1200">
        <a:solidFill>
          <a:schemeClr val="tx1"/>
        </a:solidFill>
        <a:latin typeface="+mn-lt"/>
        <a:ea typeface="+mn-ea"/>
        <a:cs typeface="+mn-cs"/>
      </a:defRPr>
    </a:lvl4pPr>
    <a:lvl5pPr marL="1125261" algn="l" defTabSz="281315" rtl="0" eaLnBrk="1" latinLnBrk="0" hangingPunct="1">
      <a:defRPr sz="1108" kern="1200">
        <a:solidFill>
          <a:schemeClr val="tx1"/>
        </a:solidFill>
        <a:latin typeface="+mn-lt"/>
        <a:ea typeface="+mn-ea"/>
        <a:cs typeface="+mn-cs"/>
      </a:defRPr>
    </a:lvl5pPr>
    <a:lvl6pPr marL="1406576" algn="l" defTabSz="281315" rtl="0" eaLnBrk="1" latinLnBrk="0" hangingPunct="1">
      <a:defRPr sz="1108" kern="1200">
        <a:solidFill>
          <a:schemeClr val="tx1"/>
        </a:solidFill>
        <a:latin typeface="+mn-lt"/>
        <a:ea typeface="+mn-ea"/>
        <a:cs typeface="+mn-cs"/>
      </a:defRPr>
    </a:lvl6pPr>
    <a:lvl7pPr marL="1687891" algn="l" defTabSz="281315" rtl="0" eaLnBrk="1" latinLnBrk="0" hangingPunct="1">
      <a:defRPr sz="1108" kern="1200">
        <a:solidFill>
          <a:schemeClr val="tx1"/>
        </a:solidFill>
        <a:latin typeface="+mn-lt"/>
        <a:ea typeface="+mn-ea"/>
        <a:cs typeface="+mn-cs"/>
      </a:defRPr>
    </a:lvl7pPr>
    <a:lvl8pPr marL="1969206" algn="l" defTabSz="281315" rtl="0" eaLnBrk="1" latinLnBrk="0" hangingPunct="1">
      <a:defRPr sz="1108" kern="1200">
        <a:solidFill>
          <a:schemeClr val="tx1"/>
        </a:solidFill>
        <a:latin typeface="+mn-lt"/>
        <a:ea typeface="+mn-ea"/>
        <a:cs typeface="+mn-cs"/>
      </a:defRPr>
    </a:lvl8pPr>
    <a:lvl9pPr marL="2250521" algn="l" defTabSz="281315" rtl="0" eaLnBrk="1" latinLnBrk="0" hangingPunct="1">
      <a:defRPr sz="110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8" userDrawn="1">
          <p15:clr>
            <a:srgbClr val="A4A3A4"/>
          </p15:clr>
        </p15:guide>
        <p15:guide id="2" pos="1440" userDrawn="1">
          <p15:clr>
            <a:srgbClr val="A4A3A4"/>
          </p15:clr>
        </p15:guide>
        <p15:guide id="3" pos="1369" userDrawn="1">
          <p15:clr>
            <a:srgbClr val="A4A3A4"/>
          </p15:clr>
        </p15:guide>
        <p15:guide id="4" orient="horz" pos="612" userDrawn="1">
          <p15:clr>
            <a:srgbClr val="A4A3A4"/>
          </p15:clr>
        </p15:guide>
        <p15:guide id="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EDEE"/>
    <a:srgbClr val="FCC8A8"/>
    <a:srgbClr val="203265"/>
    <a:srgbClr val="114356"/>
    <a:srgbClr val="FFD5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392"/>
    <p:restoredTop sz="96327"/>
  </p:normalViewPr>
  <p:slideViewPr>
    <p:cSldViewPr snapToGrid="0">
      <p:cViewPr varScale="1">
        <p:scale>
          <a:sx n="195" d="100"/>
          <a:sy n="195" d="100"/>
        </p:scale>
        <p:origin x="4016" y="168"/>
      </p:cViewPr>
      <p:guideLst>
        <p:guide orient="horz" pos="2208"/>
        <p:guide pos="1440"/>
        <p:guide pos="1369"/>
        <p:guide orient="horz" pos="612"/>
        <p:guide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38331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016">
          <p15:clr>
            <a:srgbClr val="FBAE40"/>
          </p15:clr>
        </p15:guide>
        <p15:guide id="2" pos="14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70290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016">
          <p15:clr>
            <a:srgbClr val="FBAE40"/>
          </p15:clr>
        </p15:guide>
        <p15:guide id="2" pos="14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E590544-2695-E9C4-F7DB-387A20FE508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19"/>
            <a:ext cx="4572000" cy="6399581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4325" y="1703917"/>
            <a:ext cx="3943350" cy="40612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14325" y="5932595"/>
            <a:ext cx="1028700" cy="3407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 b="0" i="0">
                <a:solidFill>
                  <a:schemeClr val="tx1">
                    <a:tint val="75000"/>
                  </a:schemeClr>
                </a:solidFill>
                <a:latin typeface="Lato" panose="020F0502020204030203" pitchFamily="34" charset="77"/>
              </a:defRPr>
            </a:lvl1pPr>
          </a:lstStyle>
          <a:p>
            <a:fld id="{C764DE79-268F-4C1A-8933-263129D2AF90}" type="datetimeFigureOut">
              <a:rPr lang="en-US" smtClean="0"/>
              <a:pPr/>
              <a:t>1/10/24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14475" y="5932595"/>
            <a:ext cx="1543050" cy="3407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 b="0" i="0">
                <a:solidFill>
                  <a:schemeClr val="tx1">
                    <a:tint val="75000"/>
                  </a:schemeClr>
                </a:solidFill>
                <a:latin typeface="Lato" panose="020F0502020204030203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28975" y="5932595"/>
            <a:ext cx="1028700" cy="3407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 b="0" i="0">
                <a:solidFill>
                  <a:schemeClr val="tx1">
                    <a:tint val="75000"/>
                  </a:schemeClr>
                </a:solidFill>
                <a:latin typeface="Lato" panose="020F0502020204030203" pitchFamily="34" charset="77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38E0314-1F9B-7827-8358-647D4DF6286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10"/>
            <a:ext cx="4572000" cy="6399581"/>
          </a:xfrm>
          <a:prstGeom prst="rect">
            <a:avLst/>
          </a:prstGeom>
        </p:spPr>
      </p:pic>
      <p:pic>
        <p:nvPicPr>
          <p:cNvPr id="8" name="Picture 7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32002831-EADF-CCAB-6067-B0463CD2785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604" y="6110716"/>
            <a:ext cx="539750" cy="174625"/>
          </a:xfrm>
          <a:prstGeom prst="rect">
            <a:avLst/>
          </a:prstGeom>
        </p:spPr>
      </p:pic>
      <p:pic>
        <p:nvPicPr>
          <p:cNvPr id="19" name="Picture 18" descr="A black background with a black rectangle with a colorful triangle and a black rectangle with white lines&#10;&#10;Description automatically generated">
            <a:extLst>
              <a:ext uri="{FF2B5EF4-FFF2-40B4-BE49-F238E27FC236}">
                <a16:creationId xmlns:a16="http://schemas.microsoft.com/office/drawing/2014/main" id="{B7B53C4E-DCA1-F096-1C4D-6E3995308D5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1842" y="3299490"/>
            <a:ext cx="1417320" cy="213360"/>
          </a:xfrm>
          <a:prstGeom prst="rect">
            <a:avLst/>
          </a:prstGeom>
        </p:spPr>
      </p:pic>
      <p:pic>
        <p:nvPicPr>
          <p:cNvPr id="20" name="Picture 19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2FDDA32F-1E4B-071C-49F8-81F254E6E61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0986" y="3079307"/>
            <a:ext cx="694944" cy="694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969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</p:sldLayoutIdLst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4300" indent="-114300" algn="l" defTabSz="4572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Lato" panose="020F0502020204030203" pitchFamily="34" charset="77"/>
          <a:ea typeface="+mn-ea"/>
          <a:cs typeface="+mn-cs"/>
        </a:defRPr>
      </a:lvl1pPr>
      <a:lvl2pPr marL="3429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1200" b="0" i="0" kern="1200">
          <a:solidFill>
            <a:schemeClr val="tx1"/>
          </a:solidFill>
          <a:latin typeface="Lato" panose="020F0502020204030203" pitchFamily="34" charset="77"/>
          <a:ea typeface="+mn-ea"/>
          <a:cs typeface="+mn-cs"/>
        </a:defRPr>
      </a:lvl2pPr>
      <a:lvl3pPr marL="5715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1000" b="0" i="0" kern="1200">
          <a:solidFill>
            <a:schemeClr val="tx1"/>
          </a:solidFill>
          <a:latin typeface="Lato" panose="020F0502020204030203" pitchFamily="34" charset="77"/>
          <a:ea typeface="+mn-ea"/>
          <a:cs typeface="+mn-cs"/>
        </a:defRPr>
      </a:lvl3pPr>
      <a:lvl4pPr marL="8001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b="0" i="0" kern="1200">
          <a:solidFill>
            <a:schemeClr val="tx1"/>
          </a:solidFill>
          <a:latin typeface="Lato" panose="020F0502020204030203" pitchFamily="34" charset="77"/>
          <a:ea typeface="+mn-ea"/>
          <a:cs typeface="+mn-cs"/>
        </a:defRPr>
      </a:lvl4pPr>
      <a:lvl5pPr marL="10287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b="0" i="0" kern="1200">
          <a:solidFill>
            <a:schemeClr val="tx1"/>
          </a:solidFill>
          <a:latin typeface="Lato" panose="020F0502020204030203" pitchFamily="34" charset="77"/>
          <a:ea typeface="+mn-ea"/>
          <a:cs typeface="+mn-cs"/>
        </a:defRPr>
      </a:lvl5pPr>
      <a:lvl6pPr marL="12573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058" userDrawn="1">
          <p15:clr>
            <a:srgbClr val="F26B43"/>
          </p15:clr>
        </p15:guide>
        <p15:guide id="2" pos="864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phone&#10;&#10;Description automatically generated">
            <a:extLst>
              <a:ext uri="{FF2B5EF4-FFF2-40B4-BE49-F238E27FC236}">
                <a16:creationId xmlns:a16="http://schemas.microsoft.com/office/drawing/2014/main" id="{68EDAF67-58B5-28AA-6ED2-29230C190C5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4572000" cy="64008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6DF49C3-3AAD-163C-0B69-A3A6107086C0}"/>
              </a:ext>
            </a:extLst>
          </p:cNvPr>
          <p:cNvSpPr/>
          <p:nvPr userDrawn="1"/>
        </p:nvSpPr>
        <p:spPr>
          <a:xfrm>
            <a:off x="0" y="5932595"/>
            <a:ext cx="4572000" cy="468205"/>
          </a:xfrm>
          <a:prstGeom prst="rect">
            <a:avLst/>
          </a:prstGeom>
          <a:solidFill>
            <a:srgbClr val="EEEDE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Lato" panose="020F0502020204030203" pitchFamily="34" charset="7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E74A361-55B9-2C12-25B3-15E5678F0A71}"/>
              </a:ext>
            </a:extLst>
          </p:cNvPr>
          <p:cNvSpPr txBox="1"/>
          <p:nvPr userDrawn="1"/>
        </p:nvSpPr>
        <p:spPr>
          <a:xfrm>
            <a:off x="192505" y="5992499"/>
            <a:ext cx="418699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" b="0" i="0" dirty="0">
                <a:solidFill>
                  <a:schemeClr val="bg1">
                    <a:lumMod val="75000"/>
                  </a:schemeClr>
                </a:solidFill>
                <a:latin typeface="Lato" panose="020F0502020204030203" pitchFamily="34" charset="77"/>
              </a:rPr>
              <a:t>To enter without </a:t>
            </a:r>
            <a:r>
              <a:rPr lang="en-US" sz="500" b="0" i="0" dirty="0" err="1">
                <a:solidFill>
                  <a:schemeClr val="bg1">
                    <a:lumMod val="75000"/>
                  </a:schemeClr>
                </a:solidFill>
                <a:latin typeface="Lato" panose="020F0502020204030203" pitchFamily="34" charset="77"/>
              </a:rPr>
              <a:t>Castlight</a:t>
            </a:r>
            <a:r>
              <a:rPr lang="en-US" sz="500" b="0" i="0" dirty="0">
                <a:solidFill>
                  <a:schemeClr val="bg1">
                    <a:lumMod val="75000"/>
                  </a:schemeClr>
                </a:solidFill>
                <a:latin typeface="Lato" panose="020F0502020204030203" pitchFamily="34" charset="77"/>
              </a:rPr>
              <a:t> sign-up obligation, legibly hand print on 3”x5” card campaign title, employer name, employee ID# (as possible), complete name, address, email address (if available), phone number, and year of birth and mail it to Compliance/Rewards Campaign, PO Box 468, Stonington, CT 06378. Void where prohibited. To view official rules: http://</a:t>
            </a:r>
            <a:r>
              <a:rPr lang="en-US" sz="500" b="0" i="0" dirty="0" err="1">
                <a:solidFill>
                  <a:schemeClr val="bg1">
                    <a:lumMod val="75000"/>
                  </a:schemeClr>
                </a:solidFill>
                <a:latin typeface="Lato" panose="020F0502020204030203" pitchFamily="34" charset="77"/>
              </a:rPr>
              <a:t>my.castlighthealth.com</a:t>
            </a:r>
            <a:r>
              <a:rPr lang="en-US" sz="500" b="0" i="0" dirty="0">
                <a:solidFill>
                  <a:schemeClr val="bg1">
                    <a:lumMod val="75000"/>
                  </a:schemeClr>
                </a:solidFill>
                <a:latin typeface="Lato" panose="020F0502020204030203" pitchFamily="34" charset="77"/>
              </a:rPr>
              <a:t>/terms-and-conditions/sweepstakes-rules. </a:t>
            </a:r>
          </a:p>
        </p:txBody>
      </p:sp>
    </p:spTree>
    <p:extLst>
      <p:ext uri="{BB962C8B-B14F-4D97-AF65-F5344CB8AC3E}">
        <p14:creationId xmlns:p14="http://schemas.microsoft.com/office/powerpoint/2010/main" val="1176052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</p:sldLayoutIdLst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2200" b="0" i="0" kern="1200">
          <a:solidFill>
            <a:schemeClr val="tx1"/>
          </a:solidFill>
          <a:latin typeface="Lato" panose="020F0502020204030203" pitchFamily="34" charset="77"/>
          <a:ea typeface="+mj-ea"/>
          <a:cs typeface="+mj-cs"/>
        </a:defRPr>
      </a:lvl1pPr>
    </p:titleStyle>
    <p:bodyStyle>
      <a:lvl1pPr marL="114300" indent="-114300" algn="l" defTabSz="4572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Lato" panose="020F0502020204030203" pitchFamily="34" charset="77"/>
          <a:ea typeface="+mn-ea"/>
          <a:cs typeface="+mn-cs"/>
        </a:defRPr>
      </a:lvl1pPr>
      <a:lvl2pPr marL="3429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1200" b="0" i="0" kern="1200">
          <a:solidFill>
            <a:schemeClr val="tx1"/>
          </a:solidFill>
          <a:latin typeface="Lato" panose="020F0502020204030203" pitchFamily="34" charset="77"/>
          <a:ea typeface="+mn-ea"/>
          <a:cs typeface="+mn-cs"/>
        </a:defRPr>
      </a:lvl2pPr>
      <a:lvl3pPr marL="5715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1000" b="0" i="0" kern="1200">
          <a:solidFill>
            <a:schemeClr val="tx1"/>
          </a:solidFill>
          <a:latin typeface="Lato" panose="020F0502020204030203" pitchFamily="34" charset="77"/>
          <a:ea typeface="+mn-ea"/>
          <a:cs typeface="+mn-cs"/>
        </a:defRPr>
      </a:lvl3pPr>
      <a:lvl4pPr marL="8001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b="0" i="0" kern="1200">
          <a:solidFill>
            <a:schemeClr val="tx1"/>
          </a:solidFill>
          <a:latin typeface="Lato" panose="020F0502020204030203" pitchFamily="34" charset="77"/>
          <a:ea typeface="+mn-ea"/>
          <a:cs typeface="+mn-cs"/>
        </a:defRPr>
      </a:lvl4pPr>
      <a:lvl5pPr marL="10287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b="0" i="0" kern="1200">
          <a:solidFill>
            <a:schemeClr val="tx1"/>
          </a:solidFill>
          <a:latin typeface="Lato" panose="020F0502020204030203" pitchFamily="34" charset="77"/>
          <a:ea typeface="+mn-ea"/>
          <a:cs typeface="+mn-cs"/>
        </a:defRPr>
      </a:lvl5pPr>
      <a:lvl6pPr marL="12573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058" userDrawn="1">
          <p15:clr>
            <a:srgbClr val="F26B43"/>
          </p15:clr>
        </p15:guide>
        <p15:guide id="2" pos="14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42902C4C-F4F2-36C4-8F2C-C9B03B056439}"/>
              </a:ext>
            </a:extLst>
          </p:cNvPr>
          <p:cNvSpPr txBox="1"/>
          <p:nvPr/>
        </p:nvSpPr>
        <p:spPr>
          <a:xfrm>
            <a:off x="2772110" y="6043004"/>
            <a:ext cx="176841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solidFill>
                  <a:schemeClr val="bg1"/>
                </a:solidFill>
                <a:latin typeface="Lato" panose="020F0502020204030203" pitchFamily="34" charset="77"/>
                <a:cs typeface="Arial" panose="020B0604020202020204" pitchFamily="34" charset="0"/>
              </a:rPr>
              <a:t>[CUSTOMER LOGO]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2632A7A-0CB6-7E76-EEE3-C83489984567}"/>
              </a:ext>
            </a:extLst>
          </p:cNvPr>
          <p:cNvSpPr txBox="1"/>
          <p:nvPr/>
        </p:nvSpPr>
        <p:spPr>
          <a:xfrm>
            <a:off x="1041575" y="711123"/>
            <a:ext cx="2834348" cy="1264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50" b="1" dirty="0">
                <a:solidFill>
                  <a:srgbClr val="114356"/>
                </a:solidFill>
                <a:latin typeface="Lato Black" panose="020F0502020204030203" pitchFamily="34" charset="77"/>
              </a:rPr>
              <a:t>RACE</a:t>
            </a:r>
          </a:p>
          <a:p>
            <a:r>
              <a:rPr lang="en-US" sz="2770" dirty="0">
                <a:solidFill>
                  <a:srgbClr val="114356"/>
                </a:solidFill>
                <a:latin typeface="Lato" panose="020F0502020204030203" pitchFamily="34" charset="77"/>
              </a:rPr>
              <a:t>TO THE FINISH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7E009AB-9F72-F2CD-C0C5-A6FE4599F640}"/>
              </a:ext>
            </a:extLst>
          </p:cNvPr>
          <p:cNvCxnSpPr>
            <a:cxnSpLocks/>
          </p:cNvCxnSpPr>
          <p:nvPr/>
        </p:nvCxnSpPr>
        <p:spPr>
          <a:xfrm>
            <a:off x="1133421" y="1963813"/>
            <a:ext cx="2381777" cy="0"/>
          </a:xfrm>
          <a:prstGeom prst="line">
            <a:avLst/>
          </a:prstGeom>
          <a:ln w="19050">
            <a:solidFill>
              <a:srgbClr val="1143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20D4D74-843E-D5EE-79D6-6B79F52E037F}"/>
              </a:ext>
            </a:extLst>
          </p:cNvPr>
          <p:cNvCxnSpPr>
            <a:cxnSpLocks/>
          </p:cNvCxnSpPr>
          <p:nvPr/>
        </p:nvCxnSpPr>
        <p:spPr>
          <a:xfrm>
            <a:off x="1133421" y="2312764"/>
            <a:ext cx="2381777" cy="0"/>
          </a:xfrm>
          <a:prstGeom prst="line">
            <a:avLst/>
          </a:prstGeom>
          <a:ln w="19050">
            <a:solidFill>
              <a:srgbClr val="1143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1A846B8B-B77F-524E-0880-4C905E267B4C}"/>
              </a:ext>
            </a:extLst>
          </p:cNvPr>
          <p:cNvSpPr txBox="1"/>
          <p:nvPr/>
        </p:nvSpPr>
        <p:spPr>
          <a:xfrm>
            <a:off x="1025533" y="1947184"/>
            <a:ext cx="2630786" cy="3816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80" spc="890" dirty="0">
                <a:solidFill>
                  <a:srgbClr val="114356"/>
                </a:solidFill>
                <a:latin typeface="Lato" panose="020F0502020204030203" pitchFamily="34" charset="77"/>
              </a:rPr>
              <a:t>CHALLENGE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798F8D-8E21-1ACF-B8A7-0F8B793E8205}"/>
              </a:ext>
            </a:extLst>
          </p:cNvPr>
          <p:cNvSpPr txBox="1"/>
          <p:nvPr/>
        </p:nvSpPr>
        <p:spPr>
          <a:xfrm>
            <a:off x="100060" y="195233"/>
            <a:ext cx="43718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spc="89" dirty="0">
                <a:solidFill>
                  <a:srgbClr val="114356"/>
                </a:solidFill>
                <a:latin typeface="Lato" panose="020F0502020204030203" pitchFamily="34" charset="77"/>
              </a:rPr>
              <a:t>[INSERT CUSTOM INCENTIVE COPY HERE – REMOVE IF NOT APPLICABLE]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A025737-6C56-D4EB-6232-1F3FE8E22DD5}"/>
              </a:ext>
            </a:extLst>
          </p:cNvPr>
          <p:cNvSpPr txBox="1"/>
          <p:nvPr/>
        </p:nvSpPr>
        <p:spPr>
          <a:xfrm>
            <a:off x="851952" y="2471196"/>
            <a:ext cx="2887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114356"/>
                </a:solidFill>
                <a:effectLst/>
                <a:latin typeface="Lato Medium" panose="020F0502020204030203" pitchFamily="34" charset="77"/>
              </a:rPr>
              <a:t>Join in </a:t>
            </a:r>
            <a:r>
              <a:rPr lang="en-US" sz="1200" b="1" dirty="0" err="1">
                <a:solidFill>
                  <a:srgbClr val="114356"/>
                </a:solidFill>
                <a:effectLst/>
                <a:latin typeface="Lato Medium" panose="020F0502020204030203" pitchFamily="34" charset="77"/>
              </a:rPr>
              <a:t>Castlight</a:t>
            </a:r>
            <a:r>
              <a:rPr lang="en-US" sz="1200" b="1" dirty="0">
                <a:solidFill>
                  <a:srgbClr val="114356"/>
                </a:solidFill>
                <a:effectLst/>
                <a:latin typeface="Lato Medium" panose="020F0502020204030203" pitchFamily="34" charset="77"/>
              </a:rPr>
              <a:t> today. Download the mobile app or visit </a:t>
            </a:r>
            <a:r>
              <a:rPr lang="en-US" sz="1200" b="1" dirty="0" err="1">
                <a:solidFill>
                  <a:srgbClr val="114356"/>
                </a:solidFill>
                <a:effectLst/>
                <a:latin typeface="Lato Medium" panose="020F0502020204030203" pitchFamily="34" charset="77"/>
              </a:rPr>
              <a:t>mycastlight.com</a:t>
            </a:r>
            <a:endParaRPr lang="en-US" sz="1200" b="1" dirty="0">
              <a:solidFill>
                <a:srgbClr val="114356"/>
              </a:solidFill>
              <a:latin typeface="Lato Medium" panose="020F050202020403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801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5A69DCF-604A-707B-D98D-2E8A2F07446E}"/>
              </a:ext>
            </a:extLst>
          </p:cNvPr>
          <p:cNvSpPr txBox="1"/>
          <p:nvPr/>
        </p:nvSpPr>
        <p:spPr>
          <a:xfrm>
            <a:off x="359961" y="3678880"/>
            <a:ext cx="3843648" cy="14491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534"/>
              </a:spcAft>
            </a:pPr>
            <a:r>
              <a:rPr lang="en-US" sz="1200" dirty="0">
                <a:solidFill>
                  <a:srgbClr val="203265"/>
                </a:solidFill>
                <a:latin typeface="Lato" panose="020F0502020204030203" pitchFamily="34" charset="77"/>
              </a:rPr>
              <a:t>Get ready for Race to the Finish [your challenge </a:t>
            </a:r>
            <a:br>
              <a:rPr lang="en-US" sz="1200" dirty="0">
                <a:solidFill>
                  <a:srgbClr val="203265"/>
                </a:solidFill>
                <a:latin typeface="Lato" panose="020F0502020204030203" pitchFamily="34" charset="77"/>
              </a:rPr>
            </a:br>
            <a:r>
              <a:rPr lang="en-US" sz="1200" dirty="0">
                <a:solidFill>
                  <a:srgbClr val="203265"/>
                </a:solidFill>
                <a:latin typeface="Lato" panose="020F0502020204030203" pitchFamily="34" charset="77"/>
              </a:rPr>
              <a:t>name here] from </a:t>
            </a:r>
            <a:r>
              <a:rPr lang="en-US" sz="1200" dirty="0" err="1">
                <a:solidFill>
                  <a:srgbClr val="203265"/>
                </a:solidFill>
                <a:latin typeface="Lato" panose="020F0502020204030203" pitchFamily="34" charset="77"/>
              </a:rPr>
              <a:t>Castlight</a:t>
            </a:r>
            <a:r>
              <a:rPr lang="en-US" sz="1200" dirty="0">
                <a:solidFill>
                  <a:srgbClr val="203265"/>
                </a:solidFill>
                <a:latin typeface="Lato" panose="020F0502020204030203" pitchFamily="34" charset="77"/>
              </a:rPr>
              <a:t>! Team up with your coworkers and go for the gold in this epic </a:t>
            </a:r>
            <a:br>
              <a:rPr lang="en-US" sz="1200" dirty="0">
                <a:solidFill>
                  <a:srgbClr val="203265"/>
                </a:solidFill>
                <a:latin typeface="Lato" panose="020F0502020204030203" pitchFamily="34" charset="77"/>
              </a:rPr>
            </a:br>
            <a:r>
              <a:rPr lang="en-US" sz="1200" dirty="0">
                <a:solidFill>
                  <a:srgbClr val="203265"/>
                </a:solidFill>
                <a:latin typeface="Lato" panose="020F0502020204030203" pitchFamily="34" charset="77"/>
              </a:rPr>
              <a:t>stage-by-stage fitness journey.</a:t>
            </a:r>
          </a:p>
          <a:p>
            <a:pPr algn="ctr"/>
            <a:endParaRPr lang="en-US" sz="1200" dirty="0">
              <a:solidFill>
                <a:srgbClr val="203265"/>
              </a:solidFill>
              <a:latin typeface="Lato" panose="020F0502020204030203" pitchFamily="34" charset="77"/>
            </a:endParaRPr>
          </a:p>
          <a:p>
            <a:pPr algn="ctr"/>
            <a:r>
              <a:rPr lang="en-US" sz="1200" dirty="0">
                <a:solidFill>
                  <a:srgbClr val="203265"/>
                </a:solidFill>
                <a:latin typeface="Lato" panose="020F0502020204030203" pitchFamily="34" charset="77"/>
              </a:rPr>
              <a:t>Enrollment begins [Month XX]</a:t>
            </a:r>
          </a:p>
          <a:p>
            <a:pPr algn="ctr"/>
            <a:r>
              <a:rPr lang="en-US" sz="1200" dirty="0">
                <a:solidFill>
                  <a:srgbClr val="203265"/>
                </a:solidFill>
                <a:latin typeface="Lato" panose="020F0502020204030203" pitchFamily="34" charset="77"/>
              </a:rPr>
              <a:t>Challenge runs [Month XX] – [Month XX]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BD199CE-9CE3-E86A-6DD1-BD3E4FC0F435}"/>
              </a:ext>
            </a:extLst>
          </p:cNvPr>
          <p:cNvSpPr txBox="1"/>
          <p:nvPr/>
        </p:nvSpPr>
        <p:spPr>
          <a:xfrm>
            <a:off x="794563" y="5156383"/>
            <a:ext cx="29828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FCC8A8"/>
                </a:solidFill>
                <a:effectLst/>
                <a:latin typeface="Lato Medium" panose="020F0502020204030203" pitchFamily="34" charset="77"/>
              </a:rPr>
              <a:t>Join in </a:t>
            </a:r>
            <a:r>
              <a:rPr lang="en-US" sz="1200" b="1" dirty="0" err="1">
                <a:solidFill>
                  <a:srgbClr val="FCC8A8"/>
                </a:solidFill>
                <a:effectLst/>
                <a:latin typeface="Lato Medium" panose="020F0502020204030203" pitchFamily="34" charset="77"/>
              </a:rPr>
              <a:t>Castlight</a:t>
            </a:r>
            <a:r>
              <a:rPr lang="en-US" sz="1200" b="1" dirty="0">
                <a:solidFill>
                  <a:srgbClr val="FCC8A8"/>
                </a:solidFill>
                <a:effectLst/>
                <a:latin typeface="Lato Medium" panose="020F0502020204030203" pitchFamily="34" charset="77"/>
              </a:rPr>
              <a:t> today. Download the mobile app or visit </a:t>
            </a:r>
            <a:r>
              <a:rPr lang="en-US" sz="1200" b="1" dirty="0" err="1">
                <a:solidFill>
                  <a:srgbClr val="FCC8A8"/>
                </a:solidFill>
                <a:effectLst/>
                <a:latin typeface="Lato Medium" panose="020F0502020204030203" pitchFamily="34" charset="77"/>
              </a:rPr>
              <a:t>mycastlight.com</a:t>
            </a:r>
            <a:endParaRPr lang="en-US" sz="1200" b="1" dirty="0">
              <a:solidFill>
                <a:srgbClr val="FCC8A8"/>
              </a:solidFill>
              <a:latin typeface="Lato Medium" panose="020F050202020403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5201162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4410</TotalTime>
  <Words>101</Words>
  <Application>Microsoft Macintosh PowerPoint</Application>
  <PresentationFormat>Custom</PresentationFormat>
  <Paragraphs>11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Lato</vt:lpstr>
      <vt:lpstr>Lato Black</vt:lpstr>
      <vt:lpstr>Lato Medium</vt:lpstr>
      <vt:lpstr>Office Theme</vt:lpstr>
      <vt:lpstr>2_Office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Dori Shields</dc:creator>
  <cp:lastModifiedBy>Barbara Smith</cp:lastModifiedBy>
  <cp:revision>46</cp:revision>
  <dcterms:created xsi:type="dcterms:W3CDTF">2023-12-04T16:57:23Z</dcterms:created>
  <dcterms:modified xsi:type="dcterms:W3CDTF">2024-01-10T17:19:02Z</dcterms:modified>
</cp:coreProperties>
</file>