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52" userDrawn="1">
          <p15:clr>
            <a:srgbClr val="A4A3A4"/>
          </p15:clr>
        </p15:guide>
        <p15:guide id="2" pos="6912" userDrawn="1">
          <p15:clr>
            <a:srgbClr val="A4A3A4"/>
          </p15:clr>
        </p15:guide>
        <p15:guide id="3" pos="1968" userDrawn="1">
          <p15:clr>
            <a:srgbClr val="A4A3A4"/>
          </p15:clr>
        </p15:guide>
        <p15:guide id="4" orient="horz" pos="3144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>
      <p:cViewPr>
        <p:scale>
          <a:sx n="42" d="100"/>
          <a:sy n="42" d="100"/>
        </p:scale>
        <p:origin x="2824" y="432"/>
      </p:cViewPr>
      <p:guideLst>
        <p:guide orient="horz" pos="11352"/>
        <p:guide pos="6912"/>
        <p:guide pos="1968"/>
        <p:guide orient="horz" pos="314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81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69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BA1D8D-2053-EA32-EFA1-A55EB686F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"/>
            <a:ext cx="21945600" cy="32913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2536D-DADF-B03D-BEE5-172AD7425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"/>
            <a:ext cx="21945600" cy="32913828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D57851A-FFDA-133F-2577-7848B2768E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35" y="31568927"/>
            <a:ext cx="2170636" cy="70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6CD24-B038-0CB4-194E-1FB11878F5F3}"/>
              </a:ext>
            </a:extLst>
          </p:cNvPr>
          <p:cNvSpPr txBox="1"/>
          <p:nvPr userDrawn="1"/>
        </p:nvSpPr>
        <p:spPr>
          <a:xfrm>
            <a:off x="4407920" y="31599655"/>
            <a:ext cx="10005964" cy="58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1059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1059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  <p:pic>
        <p:nvPicPr>
          <p:cNvPr id="8" name="Picture 7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C6866FFA-DF24-9CBB-C7BF-C27637F9A5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9774" y="16658052"/>
            <a:ext cx="4352203" cy="635901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F44F142-C273-0DA1-DB30-88046ED74E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1349" y="15937453"/>
            <a:ext cx="2170636" cy="21067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0D2F1B-1D81-3504-0164-A2F2DBA2DC1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76945" y="5010100"/>
            <a:ext cx="6600681" cy="253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84" userDrawn="1">
          <p15:clr>
            <a:srgbClr val="F26B43"/>
          </p15:clr>
        </p15:guide>
        <p15:guide id="2" pos="6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E5B95E6-5D6E-6EE2-47F6-DD56426E5A32}"/>
              </a:ext>
            </a:extLst>
          </p:cNvPr>
          <p:cNvSpPr txBox="1"/>
          <p:nvPr/>
        </p:nvSpPr>
        <p:spPr>
          <a:xfrm>
            <a:off x="-876" y="2072122"/>
            <a:ext cx="2207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>
                <a:solidFill>
                  <a:srgbClr val="114356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1BE679-61CF-357D-27F9-E290528D2962}"/>
              </a:ext>
            </a:extLst>
          </p:cNvPr>
          <p:cNvSpPr txBox="1"/>
          <p:nvPr/>
        </p:nvSpPr>
        <p:spPr>
          <a:xfrm>
            <a:off x="10315787" y="9992926"/>
            <a:ext cx="794173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Get ready for Race to the Finish [your challenge name here] from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! Team up with</a:t>
            </a:r>
            <a:b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 your coworkers and go for the gold in this </a:t>
            </a:r>
            <a:b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epic stage-by-stage fitness journey.</a:t>
            </a: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2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3FF310-D018-92C2-3725-039039317336}"/>
              </a:ext>
            </a:extLst>
          </p:cNvPr>
          <p:cNvCxnSpPr/>
          <p:nvPr/>
        </p:nvCxnSpPr>
        <p:spPr>
          <a:xfrm>
            <a:off x="10403712" y="12260136"/>
            <a:ext cx="13038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033834-73CC-C925-5787-2FF6900266AB}"/>
              </a:ext>
            </a:extLst>
          </p:cNvPr>
          <p:cNvSpPr txBox="1"/>
          <p:nvPr/>
        </p:nvSpPr>
        <p:spPr>
          <a:xfrm>
            <a:off x="10315787" y="4499210"/>
            <a:ext cx="8712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0" dirty="0">
                <a:solidFill>
                  <a:srgbClr val="114356"/>
                </a:solidFill>
                <a:latin typeface="Lato Black" panose="020F0502020204030203" pitchFamily="34" charset="77"/>
              </a:rPr>
              <a:t>RACE</a:t>
            </a:r>
          </a:p>
          <a:p>
            <a:r>
              <a:rPr lang="en-US" sz="8000" dirty="0">
                <a:solidFill>
                  <a:srgbClr val="114356"/>
                </a:solidFill>
                <a:latin typeface="Lato" panose="020F0502020204030203" pitchFamily="34" charset="77"/>
              </a:rPr>
              <a:t>TO THE FINISH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7654B-0801-670F-12C1-887EC21F384F}"/>
              </a:ext>
            </a:extLst>
          </p:cNvPr>
          <p:cNvCxnSpPr>
            <a:cxnSpLocks/>
          </p:cNvCxnSpPr>
          <p:nvPr/>
        </p:nvCxnSpPr>
        <p:spPr>
          <a:xfrm>
            <a:off x="10368542" y="8209280"/>
            <a:ext cx="7022643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520B80-DA08-7F71-85F6-2526A336850D}"/>
              </a:ext>
            </a:extLst>
          </p:cNvPr>
          <p:cNvCxnSpPr>
            <a:cxnSpLocks/>
          </p:cNvCxnSpPr>
          <p:nvPr/>
        </p:nvCxnSpPr>
        <p:spPr>
          <a:xfrm>
            <a:off x="10368542" y="9250680"/>
            <a:ext cx="7022643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19B6DF-F571-C113-4A1F-CCC9094C8964}"/>
              </a:ext>
            </a:extLst>
          </p:cNvPr>
          <p:cNvSpPr txBox="1"/>
          <p:nvPr/>
        </p:nvSpPr>
        <p:spPr>
          <a:xfrm>
            <a:off x="10132905" y="8261391"/>
            <a:ext cx="778933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spc="3000" baseline="0" dirty="0">
                <a:solidFill>
                  <a:srgbClr val="114356"/>
                </a:solidFill>
                <a:latin typeface="Lato" panose="020F0502020204030203" pitchFamily="34" charset="77"/>
              </a:rPr>
              <a:t>CHALLENGE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15371522" y="31463789"/>
            <a:ext cx="5515524" cy="54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65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7D4816-14BF-83A1-1C1A-E1D912812CBB}"/>
              </a:ext>
            </a:extLst>
          </p:cNvPr>
          <p:cNvSpPr txBox="1"/>
          <p:nvPr/>
        </p:nvSpPr>
        <p:spPr>
          <a:xfrm>
            <a:off x="10293396" y="14466628"/>
            <a:ext cx="7515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3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3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3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32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4424</TotalTime>
  <Words>88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25</cp:revision>
  <dcterms:created xsi:type="dcterms:W3CDTF">2023-12-04T16:57:23Z</dcterms:created>
  <dcterms:modified xsi:type="dcterms:W3CDTF">2024-01-10T17:14:00Z</dcterms:modified>
</cp:coreProperties>
</file>