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9"/>
    <p:restoredTop sz="96310"/>
  </p:normalViewPr>
  <p:slideViewPr>
    <p:cSldViewPr snapToGrid="0">
      <p:cViewPr varScale="1">
        <p:scale>
          <a:sx n="176" d="100"/>
          <a:sy n="176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BDA7FBC4-11E2-DB42-9D29-5D4E4E47082D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27FEF4C0-8D25-1940-A514-B2EAD7335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6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EF4C0-8D25-1940-A514-B2EAD7335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4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16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9AB9A3-CBAD-833E-DC94-BD017C27B7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A2A18-D414-C2D3-9426-B1571A8528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71930E0D-4F13-357A-14EA-8A81CBCE2C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808" y="4271351"/>
            <a:ext cx="1889760" cy="284480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ED136AD-24BD-5B6A-7332-D2FDC6F888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000" y="3977773"/>
            <a:ext cx="926592" cy="926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A08868-F785-5D33-34EF-300763FB33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64050" y="5949555"/>
            <a:ext cx="1303751" cy="43458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0A604A-4CE6-A135-EC65-C5FD0C3C1719}"/>
              </a:ext>
            </a:extLst>
          </p:cNvPr>
          <p:cNvCxnSpPr>
            <a:cxnSpLocks/>
          </p:cNvCxnSpPr>
          <p:nvPr userDrawn="1"/>
        </p:nvCxnSpPr>
        <p:spPr>
          <a:xfrm>
            <a:off x="9358936" y="5982182"/>
            <a:ext cx="0" cy="4019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CCB51-9801-5FA5-4BF3-FFD513036F28}"/>
              </a:ext>
            </a:extLst>
          </p:cNvPr>
          <p:cNvSpPr txBox="1"/>
          <p:nvPr/>
        </p:nvSpPr>
        <p:spPr>
          <a:xfrm>
            <a:off x="9456420" y="5982182"/>
            <a:ext cx="228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70D51-DB9E-C93D-6B03-3DBB7030E7CD}"/>
              </a:ext>
            </a:extLst>
          </p:cNvPr>
          <p:cNvSpPr txBox="1"/>
          <p:nvPr/>
        </p:nvSpPr>
        <p:spPr>
          <a:xfrm>
            <a:off x="16046749" y="313155"/>
            <a:ext cx="337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D5EF6-4981-5101-997B-65F30064F0B2}"/>
              </a:ext>
            </a:extLst>
          </p:cNvPr>
          <p:cNvSpPr txBox="1"/>
          <p:nvPr/>
        </p:nvSpPr>
        <p:spPr>
          <a:xfrm>
            <a:off x="4328350" y="1395815"/>
            <a:ext cx="484105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Join the [Company Name] social steps challenge. Tag your friends to walk on the journey with you and help other players unlock exciting new levels along the way. </a:t>
            </a:r>
          </a:p>
          <a:p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1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A6C5E0-5EA1-B865-7C2A-A3941B796552}"/>
              </a:ext>
            </a:extLst>
          </p:cNvPr>
          <p:cNvCxnSpPr>
            <a:cxnSpLocks/>
          </p:cNvCxnSpPr>
          <p:nvPr/>
        </p:nvCxnSpPr>
        <p:spPr>
          <a:xfrm>
            <a:off x="4449000" y="2299036"/>
            <a:ext cx="5758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58664C-BB5B-DF98-97C1-9E639EB3CCA3}"/>
              </a:ext>
            </a:extLst>
          </p:cNvPr>
          <p:cNvSpPr txBox="1"/>
          <p:nvPr/>
        </p:nvSpPr>
        <p:spPr>
          <a:xfrm>
            <a:off x="1532370" y="321821"/>
            <a:ext cx="89601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spc="183" dirty="0">
                <a:solidFill>
                  <a:srgbClr val="FFD55C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C8A8A-07BF-E8F8-6CB5-3EC54A492CDD}"/>
              </a:ext>
            </a:extLst>
          </p:cNvPr>
          <p:cNvSpPr txBox="1"/>
          <p:nvPr/>
        </p:nvSpPr>
        <p:spPr>
          <a:xfrm>
            <a:off x="850926" y="1280626"/>
            <a:ext cx="3445020" cy="149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32" b="1" dirty="0">
                <a:solidFill>
                  <a:srgbClr val="114356"/>
                </a:solidFill>
                <a:latin typeface="Lato Black" panose="020F0502020204030203" pitchFamily="34" charset="77"/>
              </a:rPr>
              <a:t>RACE</a:t>
            </a:r>
          </a:p>
          <a:p>
            <a:r>
              <a:rPr lang="en-US" sz="3163" dirty="0">
                <a:solidFill>
                  <a:srgbClr val="114356"/>
                </a:solidFill>
                <a:latin typeface="Lato" panose="020F0502020204030203" pitchFamily="34" charset="77"/>
              </a:rPr>
              <a:t>TO THE FINISH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8ABF0E-B4BD-9D4C-31B5-1FA6BAB2E583}"/>
              </a:ext>
            </a:extLst>
          </p:cNvPr>
          <p:cNvCxnSpPr>
            <a:cxnSpLocks/>
          </p:cNvCxnSpPr>
          <p:nvPr/>
        </p:nvCxnSpPr>
        <p:spPr>
          <a:xfrm>
            <a:off x="973387" y="2747680"/>
            <a:ext cx="2776927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F001B3-77BA-AC09-B3EF-45F6E6B1ED97}"/>
              </a:ext>
            </a:extLst>
          </p:cNvPr>
          <p:cNvCxnSpPr>
            <a:cxnSpLocks/>
          </p:cNvCxnSpPr>
          <p:nvPr/>
        </p:nvCxnSpPr>
        <p:spPr>
          <a:xfrm>
            <a:off x="973387" y="3159475"/>
            <a:ext cx="2776927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B41FE7-B30B-0673-CC22-07F52299865C}"/>
              </a:ext>
            </a:extLst>
          </p:cNvPr>
          <p:cNvSpPr txBox="1"/>
          <p:nvPr/>
        </p:nvSpPr>
        <p:spPr>
          <a:xfrm>
            <a:off x="880209" y="2768287"/>
            <a:ext cx="3080096" cy="3965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77" spc="1187" dirty="0">
                <a:solidFill>
                  <a:srgbClr val="114356"/>
                </a:solidFill>
                <a:latin typeface="Lato" panose="020F0502020204030203" pitchFamily="34" charset="77"/>
              </a:rPr>
              <a:t>CHALLENGE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706CDC-FABD-DAC8-E01E-16EAD58B1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836" y="1395815"/>
            <a:ext cx="2020238" cy="4548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05DA63-06C2-66F0-40F3-EEFEDCFA8EC9}"/>
              </a:ext>
            </a:extLst>
          </p:cNvPr>
          <p:cNvSpPr txBox="1"/>
          <p:nvPr/>
        </p:nvSpPr>
        <p:spPr>
          <a:xfrm>
            <a:off x="4328350" y="3220433"/>
            <a:ext cx="385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114356"/>
                </a:solidFill>
                <a:latin typeface="Lato Medium" panose="020F0502020204030203" pitchFamily="34" charset="77"/>
              </a:rPr>
              <a:t>Join in </a:t>
            </a:r>
            <a:r>
              <a:rPr lang="en-US" sz="1600" b="1" dirty="0" err="1">
                <a:solidFill>
                  <a:srgbClr val="114356"/>
                </a:solidFill>
                <a:latin typeface="Lato Medium" panose="020F0502020204030203" pitchFamily="34" charset="77"/>
              </a:rPr>
              <a:t>Castlight</a:t>
            </a:r>
            <a:r>
              <a:rPr lang="en-US" sz="1600" b="1" dirty="0">
                <a:solidFill>
                  <a:srgbClr val="114356"/>
                </a:solidFill>
                <a:latin typeface="Lato Medium" panose="020F0502020204030203" pitchFamily="34" charset="77"/>
              </a:rPr>
              <a:t> today. Download the mobile app or visit </a:t>
            </a:r>
            <a:r>
              <a:rPr lang="en-US" sz="1600" b="1" dirty="0" err="1">
                <a:solidFill>
                  <a:srgbClr val="114356"/>
                </a:solidFill>
                <a:latin typeface="Lato Medium" panose="020F0502020204030203" pitchFamily="34" charset="77"/>
              </a:rPr>
              <a:t>mycastlight.com</a:t>
            </a:r>
            <a:endParaRPr lang="en-US" sz="1600" b="1" dirty="0">
              <a:solidFill>
                <a:srgbClr val="114356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068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5560</TotalTime>
  <Words>89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Lato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17</cp:revision>
  <dcterms:created xsi:type="dcterms:W3CDTF">2023-12-04T19:53:40Z</dcterms:created>
  <dcterms:modified xsi:type="dcterms:W3CDTF">2024-01-10T17:15:32Z</dcterms:modified>
</cp:coreProperties>
</file>