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715" r:id="rId2"/>
  </p:sldMasterIdLst>
  <p:sldIdLst>
    <p:sldId id="256" r:id="rId3"/>
    <p:sldId id="257" r:id="rId4"/>
  </p:sldIdLst>
  <p:sldSz cx="6400800" cy="9144000"/>
  <p:notesSz cx="6858000" cy="9144000"/>
  <p:defaultTextStyle>
    <a:defPPr>
      <a:defRPr lang="en-US"/>
    </a:defPPr>
    <a:lvl1pPr marL="0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41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082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624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165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706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247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89789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330" algn="l" defTabSz="398541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4" userDrawn="1">
          <p15:clr>
            <a:srgbClr val="A4A3A4"/>
          </p15:clr>
        </p15:guide>
        <p15:guide id="2" pos="2016" userDrawn="1">
          <p15:clr>
            <a:srgbClr val="A4A3A4"/>
          </p15:clr>
        </p15:guide>
        <p15:guide id="3" pos="1917" userDrawn="1">
          <p15:clr>
            <a:srgbClr val="A4A3A4"/>
          </p15:clr>
        </p15:guide>
        <p15:guide id="4" orient="horz" pos="874" userDrawn="1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BD0"/>
    <a:srgbClr val="114356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"/>
    <p:restoredTop sz="96327"/>
  </p:normalViewPr>
  <p:slideViewPr>
    <p:cSldViewPr snapToGrid="0">
      <p:cViewPr>
        <p:scale>
          <a:sx n="140" d="100"/>
          <a:sy n="140" d="100"/>
        </p:scale>
        <p:origin x="2928" y="568"/>
      </p:cViewPr>
      <p:guideLst>
        <p:guide orient="horz" pos="3154"/>
        <p:guide pos="2016"/>
        <p:guide pos="1917"/>
        <p:guide orient="horz" pos="87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320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20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8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20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86836"/>
            <a:ext cx="552069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434167"/>
            <a:ext cx="552069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8475136"/>
            <a:ext cx="14401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C764DE79-268F-4C1A-8933-263129D2AF90}" type="datetimeFigureOut">
              <a:rPr lang="en-US" smtClean="0"/>
              <a:pPr/>
              <a:t>1/10/24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8475136"/>
            <a:ext cx="21602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8475136"/>
            <a:ext cx="14401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DE2FD-69D8-5D52-A30E-628F81761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77"/>
            <a:ext cx="6400800" cy="9139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09A84E-398D-61A3-788C-01107D4DDA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8034" y="3921951"/>
            <a:ext cx="876300" cy="2921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65A757-558D-013A-417F-41162B53A8CE}"/>
              </a:ext>
            </a:extLst>
          </p:cNvPr>
          <p:cNvCxnSpPr>
            <a:cxnSpLocks/>
          </p:cNvCxnSpPr>
          <p:nvPr userDrawn="1"/>
        </p:nvCxnSpPr>
        <p:spPr>
          <a:xfrm>
            <a:off x="5013874" y="3894736"/>
            <a:ext cx="0" cy="3193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06BCFCC-3D38-9FB3-D428-7AED5B212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1" r="1143" b="70157"/>
          <a:stretch/>
        </p:blipFill>
        <p:spPr>
          <a:xfrm>
            <a:off x="1994036" y="0"/>
            <a:ext cx="4406764" cy="15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40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0143EC-C098-592A-BC78-6946F626D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53"/>
            <a:ext cx="6400800" cy="91396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86836"/>
            <a:ext cx="552069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434167"/>
            <a:ext cx="552069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8475136"/>
            <a:ext cx="14401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C764DE79-268F-4C1A-8933-263129D2AF90}" type="datetimeFigureOut">
              <a:rPr lang="en-US" smtClean="0"/>
              <a:pPr/>
              <a:t>1/10/24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8475136"/>
            <a:ext cx="21602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8475136"/>
            <a:ext cx="14401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FBBA3-BCAE-A2F8-5134-7E0B3BE0D6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77"/>
            <a:ext cx="6400800" cy="9139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64E959-869D-5FFF-2BDB-E8A631C0405A}"/>
              </a:ext>
            </a:extLst>
          </p:cNvPr>
          <p:cNvSpPr txBox="1"/>
          <p:nvPr userDrawn="1"/>
        </p:nvSpPr>
        <p:spPr>
          <a:xfrm>
            <a:off x="631221" y="8618019"/>
            <a:ext cx="50479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CD435-C3E3-791F-C2F1-C4FE7D89FC58}"/>
              </a:ext>
            </a:extLst>
          </p:cNvPr>
          <p:cNvSpPr txBox="1"/>
          <p:nvPr userDrawn="1"/>
        </p:nvSpPr>
        <p:spPr>
          <a:xfrm>
            <a:off x="2417440" y="816651"/>
            <a:ext cx="3352139" cy="2989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92" dirty="0">
                <a:solidFill>
                  <a:srgbClr val="114356"/>
                </a:solidFill>
                <a:latin typeface="Lato" panose="020F0502020204030203" pitchFamily="34" charset="77"/>
              </a:rPr>
              <a:t>MAKE IT FUN. 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Link your activity tracker and simply use your everyday activities to move your way to the top.</a:t>
            </a:r>
          </a:p>
          <a:p>
            <a:endParaRPr lang="en-US" sz="1292" dirty="0">
              <a:latin typeface="Lato" panose="020F0502020204030203" pitchFamily="34" charset="77"/>
            </a:endParaRPr>
          </a:p>
          <a:p>
            <a:endParaRPr lang="en-US" sz="1292" dirty="0">
              <a:latin typeface="Lato" panose="020F0502020204030203" pitchFamily="34" charset="77"/>
            </a:endParaRPr>
          </a:p>
          <a:p>
            <a:endParaRPr lang="en-US" sz="1292" dirty="0">
              <a:latin typeface="Lato" panose="020F0502020204030203" pitchFamily="34" charset="77"/>
            </a:endParaRPr>
          </a:p>
          <a:p>
            <a:r>
              <a:rPr lang="en-US" sz="1292" dirty="0">
                <a:solidFill>
                  <a:srgbClr val="114356"/>
                </a:solidFill>
                <a:latin typeface="Lato" panose="020F0502020204030203" pitchFamily="34" charset="77"/>
              </a:rPr>
              <a:t>CONNECT ONLINE. 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Team up with your coworkers online and get moving with some friendly competition.</a:t>
            </a:r>
          </a:p>
          <a:p>
            <a:endParaRPr lang="en-US" sz="1292" dirty="0">
              <a:latin typeface="Lato" panose="020F0502020204030203" pitchFamily="34" charset="77"/>
            </a:endParaRPr>
          </a:p>
          <a:p>
            <a:endParaRPr lang="en-US" sz="1292" dirty="0">
              <a:latin typeface="Lato" panose="020F0502020204030203" pitchFamily="34" charset="77"/>
            </a:endParaRPr>
          </a:p>
          <a:p>
            <a:endParaRPr lang="en-US" sz="1292" dirty="0">
              <a:latin typeface="Lato" panose="020F0502020204030203" pitchFamily="34" charset="77"/>
            </a:endParaRPr>
          </a:p>
          <a:p>
            <a:r>
              <a:rPr lang="en-US" sz="1292" dirty="0">
                <a:solidFill>
                  <a:srgbClr val="114356"/>
                </a:solidFill>
                <a:latin typeface="Lato" panose="020F0502020204030203" pitchFamily="34" charset="77"/>
              </a:rPr>
              <a:t>MAKE IT YOUR OWN.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Whether you’re going for a walk or exercising </a:t>
            </a:r>
            <a:b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at home, start moving for the win.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1B4ABC-D7CE-49B0-1CA9-1C5FD4F5DC59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5632" y="820689"/>
            <a:ext cx="720852" cy="7208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48FA08-8D9E-129E-FE87-BCE84D093909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11941" y="1959386"/>
            <a:ext cx="720852" cy="720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E330AA-FB42-6809-94AF-1C2E5625250B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08249" y="3090793"/>
            <a:ext cx="720852" cy="72085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0ABB45-3521-05E6-76DD-BE42FAAF4887}"/>
              </a:ext>
            </a:extLst>
          </p:cNvPr>
          <p:cNvCxnSpPr/>
          <p:nvPr userDrawn="1"/>
        </p:nvCxnSpPr>
        <p:spPr>
          <a:xfrm flipH="1">
            <a:off x="1170017" y="5042826"/>
            <a:ext cx="24948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11E20E89-BE23-97E0-AEC9-A82E458E90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843" y="6357287"/>
            <a:ext cx="1275588" cy="193964"/>
          </a:xfrm>
          <a:prstGeom prst="rect">
            <a:avLst/>
          </a:prstGeom>
        </p:spPr>
      </p:pic>
      <p:pic>
        <p:nvPicPr>
          <p:cNvPr id="18" name="Picture 1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F6D96F0-7739-7D5E-B73E-736E4ABE5E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492" y="6157121"/>
            <a:ext cx="637032" cy="6317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5CD966-4596-E2BF-4F67-404D9667D0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69061" y="4406673"/>
            <a:ext cx="3173086" cy="39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3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40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E5B95E6-5D6E-6EE2-47F6-DD56426E5A32}"/>
              </a:ext>
            </a:extLst>
          </p:cNvPr>
          <p:cNvSpPr txBox="1"/>
          <p:nvPr/>
        </p:nvSpPr>
        <p:spPr>
          <a:xfrm rot="10800000">
            <a:off x="3610796" y="1386442"/>
            <a:ext cx="2509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73" dirty="0">
                <a:solidFill>
                  <a:srgbClr val="52BBD0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BE679-61CF-357D-27F9-E290528D2962}"/>
              </a:ext>
            </a:extLst>
          </p:cNvPr>
          <p:cNvSpPr txBox="1"/>
          <p:nvPr/>
        </p:nvSpPr>
        <p:spPr>
          <a:xfrm>
            <a:off x="2845065" y="4998360"/>
            <a:ext cx="3033219" cy="1620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40"/>
              </a:spcAft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Get ready for Race to the Finish [your challenge name here] from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! Team up with your coworkers and go for the gold in this epic stage-by-stage fitness journey.</a:t>
            </a:r>
          </a:p>
          <a:p>
            <a:endParaRPr lang="en-US" sz="1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3FF310-D018-92C2-3725-039039317336}"/>
              </a:ext>
            </a:extLst>
          </p:cNvPr>
          <p:cNvCxnSpPr/>
          <p:nvPr/>
        </p:nvCxnSpPr>
        <p:spPr>
          <a:xfrm>
            <a:off x="2953971" y="5965816"/>
            <a:ext cx="31844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033834-73CC-C925-5787-2FF6900266AB}"/>
              </a:ext>
            </a:extLst>
          </p:cNvPr>
          <p:cNvSpPr txBox="1"/>
          <p:nvPr/>
        </p:nvSpPr>
        <p:spPr>
          <a:xfrm rot="10800000">
            <a:off x="3992983" y="2428885"/>
            <a:ext cx="2127806" cy="956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4" b="1" dirty="0">
                <a:solidFill>
                  <a:srgbClr val="114356"/>
                </a:solidFill>
                <a:latin typeface="Lato Black" panose="020F0502020204030203" pitchFamily="34" charset="77"/>
              </a:rPr>
              <a:t>RACE</a:t>
            </a:r>
          </a:p>
          <a:p>
            <a:r>
              <a:rPr lang="en-US" sz="1953" dirty="0">
                <a:solidFill>
                  <a:srgbClr val="114356"/>
                </a:solidFill>
                <a:latin typeface="Lato" panose="020F0502020204030203" pitchFamily="34" charset="77"/>
              </a:rPr>
              <a:t>TO THE FINISH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17654B-0801-670F-12C1-887EC21F384F}"/>
              </a:ext>
            </a:extLst>
          </p:cNvPr>
          <p:cNvCxnSpPr>
            <a:cxnSpLocks/>
          </p:cNvCxnSpPr>
          <p:nvPr/>
        </p:nvCxnSpPr>
        <p:spPr>
          <a:xfrm>
            <a:off x="4307347" y="2167764"/>
            <a:ext cx="1715161" cy="0"/>
          </a:xfrm>
          <a:prstGeom prst="line">
            <a:avLst/>
          </a:prstGeom>
          <a:ln w="19050">
            <a:solidFill>
              <a:srgbClr val="114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520B80-DA08-7F71-85F6-2526A336850D}"/>
              </a:ext>
            </a:extLst>
          </p:cNvPr>
          <p:cNvCxnSpPr>
            <a:cxnSpLocks/>
          </p:cNvCxnSpPr>
          <p:nvPr/>
        </p:nvCxnSpPr>
        <p:spPr>
          <a:xfrm>
            <a:off x="4307347" y="2422108"/>
            <a:ext cx="1715161" cy="0"/>
          </a:xfrm>
          <a:prstGeom prst="line">
            <a:avLst/>
          </a:prstGeom>
          <a:ln w="19050">
            <a:solidFill>
              <a:srgbClr val="114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19B6DF-F571-C113-4A1F-CCC9094C8964}"/>
              </a:ext>
            </a:extLst>
          </p:cNvPr>
          <p:cNvSpPr txBox="1"/>
          <p:nvPr/>
        </p:nvSpPr>
        <p:spPr>
          <a:xfrm rot="10800000">
            <a:off x="4095829" y="2159945"/>
            <a:ext cx="2024020" cy="280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21" spc="733" dirty="0">
                <a:solidFill>
                  <a:srgbClr val="114356"/>
                </a:solidFill>
                <a:latin typeface="Lato" panose="020F0502020204030203" pitchFamily="34" charset="77"/>
              </a:rPr>
              <a:t>CHALLENGE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FE950-377F-0FB9-FF8A-8222B4D20B58}"/>
              </a:ext>
            </a:extLst>
          </p:cNvPr>
          <p:cNvSpPr txBox="1"/>
          <p:nvPr/>
        </p:nvSpPr>
        <p:spPr>
          <a:xfrm rot="10800000">
            <a:off x="3362385" y="3950403"/>
            <a:ext cx="1628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BDFBF8-5362-2709-37D3-59709127C279}"/>
              </a:ext>
            </a:extLst>
          </p:cNvPr>
          <p:cNvCxnSpPr/>
          <p:nvPr/>
        </p:nvCxnSpPr>
        <p:spPr>
          <a:xfrm>
            <a:off x="3168746" y="397329"/>
            <a:ext cx="0" cy="3646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29061-270A-29C0-934F-BEEEF59597F5}"/>
              </a:ext>
            </a:extLst>
          </p:cNvPr>
          <p:cNvGrpSpPr/>
          <p:nvPr/>
        </p:nvGrpSpPr>
        <p:grpSpPr>
          <a:xfrm rot="10800000">
            <a:off x="731253" y="4909348"/>
            <a:ext cx="2127806" cy="1225677"/>
            <a:chOff x="851924" y="2474992"/>
            <a:chExt cx="2127806" cy="12256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D6B6C3-F4A5-58EA-75A6-64E021603704}"/>
                </a:ext>
              </a:extLst>
            </p:cNvPr>
            <p:cNvSpPr txBox="1"/>
            <p:nvPr/>
          </p:nvSpPr>
          <p:spPr>
            <a:xfrm rot="10800000">
              <a:off x="851924" y="2743932"/>
              <a:ext cx="2127806" cy="956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64" b="1" dirty="0">
                  <a:solidFill>
                    <a:srgbClr val="114356"/>
                  </a:solidFill>
                  <a:latin typeface="Lato Black" panose="020F0502020204030203" pitchFamily="34" charset="77"/>
                </a:rPr>
                <a:t>RACE</a:t>
              </a:r>
            </a:p>
            <a:p>
              <a:r>
                <a:rPr lang="en-US" sz="1953" dirty="0">
                  <a:solidFill>
                    <a:srgbClr val="114356"/>
                  </a:solidFill>
                  <a:latin typeface="Lato" panose="020F0502020204030203" pitchFamily="34" charset="77"/>
                </a:rPr>
                <a:t>TO THE FINISH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D7F197-3DA0-1925-15D8-4D0EFC4EAD7D}"/>
                </a:ext>
              </a:extLst>
            </p:cNvPr>
            <p:cNvCxnSpPr>
              <a:cxnSpLocks/>
            </p:cNvCxnSpPr>
            <p:nvPr/>
          </p:nvCxnSpPr>
          <p:spPr>
            <a:xfrm>
              <a:off x="1166288" y="2482811"/>
              <a:ext cx="1715161" cy="0"/>
            </a:xfrm>
            <a:prstGeom prst="line">
              <a:avLst/>
            </a:prstGeom>
            <a:ln w="19050">
              <a:solidFill>
                <a:srgbClr val="114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768A13-90B0-A8E9-3582-27FB59D1EB9D}"/>
                </a:ext>
              </a:extLst>
            </p:cNvPr>
            <p:cNvCxnSpPr>
              <a:cxnSpLocks/>
            </p:cNvCxnSpPr>
            <p:nvPr/>
          </p:nvCxnSpPr>
          <p:spPr>
            <a:xfrm>
              <a:off x="1166288" y="2737155"/>
              <a:ext cx="1715161" cy="0"/>
            </a:xfrm>
            <a:prstGeom prst="line">
              <a:avLst/>
            </a:prstGeom>
            <a:ln w="19050">
              <a:solidFill>
                <a:srgbClr val="114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C70B01-C744-FC7A-92F8-3FBA8909C3B5}"/>
                </a:ext>
              </a:extLst>
            </p:cNvPr>
            <p:cNvSpPr txBox="1"/>
            <p:nvPr/>
          </p:nvSpPr>
          <p:spPr>
            <a:xfrm rot="10800000">
              <a:off x="954770" y="2474992"/>
              <a:ext cx="2024020" cy="280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21" spc="733" dirty="0">
                  <a:solidFill>
                    <a:srgbClr val="114356"/>
                  </a:solidFill>
                  <a:latin typeface="Lato" panose="020F0502020204030203" pitchFamily="34" charset="77"/>
                </a:rPr>
                <a:t>CHALLENGE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4854D62-D397-C7FC-E5E7-06A71030B626}"/>
              </a:ext>
            </a:extLst>
          </p:cNvPr>
          <p:cNvSpPr txBox="1"/>
          <p:nvPr/>
        </p:nvSpPr>
        <p:spPr>
          <a:xfrm>
            <a:off x="2834325" y="6706749"/>
            <a:ext cx="2134589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35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35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35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35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35" b="1" dirty="0">
              <a:solidFill>
                <a:srgbClr val="114356"/>
              </a:solidFill>
              <a:latin typeface="Lato Medium" panose="020F050202020403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34D97-E5D6-DB83-3F2B-039436D396A0}"/>
              </a:ext>
            </a:extLst>
          </p:cNvPr>
          <p:cNvSpPr txBox="1"/>
          <p:nvPr/>
        </p:nvSpPr>
        <p:spPr>
          <a:xfrm rot="10800000">
            <a:off x="4861168" y="3506691"/>
            <a:ext cx="12404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Lato" panose="020F0502020204030203" pitchFamily="34" charset="77"/>
              </a:rPr>
              <a:t>4253 Sample Road</a:t>
            </a:r>
          </a:p>
          <a:p>
            <a:r>
              <a:rPr lang="en-US" sz="700" dirty="0" err="1">
                <a:latin typeface="Lato" panose="020F0502020204030203" pitchFamily="34" charset="77"/>
              </a:rPr>
              <a:t>Sampleville</a:t>
            </a:r>
            <a:r>
              <a:rPr lang="en-US" sz="700" dirty="0">
                <a:latin typeface="Lato" panose="020F0502020204030203" pitchFamily="34" charset="77"/>
              </a:rPr>
              <a:t>, SM 12345</a:t>
            </a: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B5166-17C6-5692-26DD-6DCB99A0B06D}"/>
              </a:ext>
            </a:extLst>
          </p:cNvPr>
          <p:cNvSpPr txBox="1"/>
          <p:nvPr/>
        </p:nvSpPr>
        <p:spPr>
          <a:xfrm>
            <a:off x="1188572" y="5404761"/>
            <a:ext cx="2134589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35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35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35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35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35" b="1" dirty="0">
              <a:solidFill>
                <a:srgbClr val="114356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011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4436</TotalTime>
  <Words>111</Words>
  <Application>Microsoft Macintosh PowerPoint</Application>
  <PresentationFormat>Custom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Lato</vt:lpstr>
      <vt:lpstr>Lato Black</vt:lpstr>
      <vt:lpstr>Lato Medium</vt:lpstr>
      <vt:lpstr>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41</cp:revision>
  <dcterms:created xsi:type="dcterms:W3CDTF">2023-12-04T16:57:23Z</dcterms:created>
  <dcterms:modified xsi:type="dcterms:W3CDTF">2024-01-10T17:17:07Z</dcterms:modified>
</cp:coreProperties>
</file>