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79"/>
    <p:restoredTop sz="96327"/>
  </p:normalViewPr>
  <p:slideViewPr>
    <p:cSldViewPr snapToGrid="0">
      <p:cViewPr>
        <p:scale>
          <a:sx n="155" d="100"/>
          <a:sy n="155" d="100"/>
        </p:scale>
        <p:origin x="171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 shot of a phone&#10;&#10;Description automatically generated">
            <a:extLst>
              <a:ext uri="{FF2B5EF4-FFF2-40B4-BE49-F238E27FC236}">
                <a16:creationId xmlns:a16="http://schemas.microsoft.com/office/drawing/2014/main" id="{99E9B304-8A2F-9D6C-EF35-6657DCB903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id="{67AC6943-32B5-3379-5E0E-2C8E650C71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EEC41DF-4096-2E9A-13D7-8639C7FE0B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377" y="612493"/>
            <a:ext cx="994875" cy="331625"/>
          </a:xfrm>
          <a:prstGeom prst="rect">
            <a:avLst/>
          </a:prstGeom>
        </p:spPr>
      </p:pic>
      <p:pic>
        <p:nvPicPr>
          <p:cNvPr id="16" name="Picture 15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A209745F-3BA8-A888-3035-C06486B703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226" y="6043355"/>
            <a:ext cx="2158244" cy="324897"/>
          </a:xfrm>
          <a:prstGeom prst="rect">
            <a:avLst/>
          </a:prstGeom>
        </p:spPr>
      </p:pic>
      <p:pic>
        <p:nvPicPr>
          <p:cNvPr id="17" name="Picture 1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957E900-A8D9-9FF5-48B3-82DCEDD7C1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8723" y="5464275"/>
            <a:ext cx="914202" cy="91420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734602-F2D8-F942-6028-BB13689391A4}"/>
              </a:ext>
            </a:extLst>
          </p:cNvPr>
          <p:cNvCxnSpPr>
            <a:cxnSpLocks/>
          </p:cNvCxnSpPr>
          <p:nvPr userDrawn="1"/>
        </p:nvCxnSpPr>
        <p:spPr>
          <a:xfrm>
            <a:off x="10201510" y="616681"/>
            <a:ext cx="0" cy="2962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1E2C12-8615-1387-6D8D-4DF91B1517F7}"/>
              </a:ext>
            </a:extLst>
          </p:cNvPr>
          <p:cNvSpPr txBox="1"/>
          <p:nvPr/>
        </p:nvSpPr>
        <p:spPr>
          <a:xfrm>
            <a:off x="9811927" y="635938"/>
            <a:ext cx="2527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AA83C-C32A-9E29-D03B-56419EC65D4C}"/>
              </a:ext>
            </a:extLst>
          </p:cNvPr>
          <p:cNvSpPr txBox="1"/>
          <p:nvPr/>
        </p:nvSpPr>
        <p:spPr>
          <a:xfrm>
            <a:off x="967209" y="3779712"/>
            <a:ext cx="37924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Join the [Company Name] social steps challenge. Tag your friends to walk on the journey with you and help other players unlock exciting new levels along the way. </a:t>
            </a: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r>
              <a:rPr lang="en-US" sz="1200" dirty="0">
                <a:solidFill>
                  <a:schemeClr val="bg1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E83E3A-0054-B3C7-9D2C-41088E56CE4B}"/>
              </a:ext>
            </a:extLst>
          </p:cNvPr>
          <p:cNvCxnSpPr>
            <a:cxnSpLocks/>
          </p:cNvCxnSpPr>
          <p:nvPr/>
        </p:nvCxnSpPr>
        <p:spPr>
          <a:xfrm>
            <a:off x="1099944" y="4577143"/>
            <a:ext cx="43187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E5E5144-53B6-38D0-D478-38B46604E759}"/>
              </a:ext>
            </a:extLst>
          </p:cNvPr>
          <p:cNvSpPr txBox="1"/>
          <p:nvPr/>
        </p:nvSpPr>
        <p:spPr>
          <a:xfrm>
            <a:off x="982839" y="1035170"/>
            <a:ext cx="3993092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75" b="1" dirty="0">
                <a:solidFill>
                  <a:schemeClr val="bg1"/>
                </a:solidFill>
                <a:latin typeface="Lato Black" panose="020F0502020204030203" pitchFamily="34" charset="77"/>
              </a:rPr>
              <a:t>WALK</a:t>
            </a:r>
          </a:p>
          <a:p>
            <a:r>
              <a:rPr lang="en-US" sz="6875" b="1" dirty="0">
                <a:solidFill>
                  <a:schemeClr val="bg1"/>
                </a:solidFill>
                <a:latin typeface="Lato Black" panose="020F0502020204030203" pitchFamily="34" charset="77"/>
              </a:rPr>
              <a:t>FRIENDS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F480-1471-F72D-84D8-422A2525C180}"/>
              </a:ext>
            </a:extLst>
          </p:cNvPr>
          <p:cNvSpPr txBox="1"/>
          <p:nvPr/>
        </p:nvSpPr>
        <p:spPr>
          <a:xfrm>
            <a:off x="3671078" y="1394615"/>
            <a:ext cx="108855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5" b="1" dirty="0">
                <a:solidFill>
                  <a:schemeClr val="bg1"/>
                </a:solidFill>
                <a:latin typeface="Lato Black" panose="020F0502020204030203" pitchFamily="34" charset="77"/>
              </a:rPr>
              <a:t>WITH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9811CFE-277A-EE4E-FB5E-756B4DD84EE5}"/>
              </a:ext>
            </a:extLst>
          </p:cNvPr>
          <p:cNvCxnSpPr>
            <a:cxnSpLocks/>
          </p:cNvCxnSpPr>
          <p:nvPr/>
        </p:nvCxnSpPr>
        <p:spPr>
          <a:xfrm>
            <a:off x="3765197" y="1317730"/>
            <a:ext cx="8576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72CED-2959-6FF0-B2AB-993D3AA6EB04}"/>
              </a:ext>
            </a:extLst>
          </p:cNvPr>
          <p:cNvCxnSpPr>
            <a:cxnSpLocks/>
          </p:cNvCxnSpPr>
          <p:nvPr/>
        </p:nvCxnSpPr>
        <p:spPr>
          <a:xfrm>
            <a:off x="3741914" y="1934738"/>
            <a:ext cx="8576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9EEB57-9996-52F3-E42C-2F8EE4FDF2FD}"/>
              </a:ext>
            </a:extLst>
          </p:cNvPr>
          <p:cNvCxnSpPr>
            <a:cxnSpLocks/>
          </p:cNvCxnSpPr>
          <p:nvPr/>
        </p:nvCxnSpPr>
        <p:spPr>
          <a:xfrm>
            <a:off x="1052689" y="3142059"/>
            <a:ext cx="3570111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E6C69BC-061A-6426-8467-60BD4EB62E79}"/>
              </a:ext>
            </a:extLst>
          </p:cNvPr>
          <p:cNvCxnSpPr>
            <a:cxnSpLocks/>
          </p:cNvCxnSpPr>
          <p:nvPr/>
        </p:nvCxnSpPr>
        <p:spPr>
          <a:xfrm>
            <a:off x="1052689" y="3619367"/>
            <a:ext cx="3570111" cy="0"/>
          </a:xfrm>
          <a:prstGeom prst="line">
            <a:avLst/>
          </a:prstGeom>
          <a:ln w="19050">
            <a:solidFill>
              <a:srgbClr val="FFD5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6D1038-F662-222E-99FC-B892ECC962B0}"/>
              </a:ext>
            </a:extLst>
          </p:cNvPr>
          <p:cNvSpPr txBox="1"/>
          <p:nvPr/>
        </p:nvSpPr>
        <p:spPr>
          <a:xfrm>
            <a:off x="1052689" y="3165943"/>
            <a:ext cx="3570111" cy="445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92" spc="1375" dirty="0">
                <a:solidFill>
                  <a:srgbClr val="FFD55C"/>
                </a:solidFill>
                <a:latin typeface="Lato Light" panose="020F0302020204030203" pitchFamily="34" charset="77"/>
              </a:rPr>
              <a:t>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189A3-8816-1EEA-2342-84BED6879BC5}"/>
              </a:ext>
            </a:extLst>
          </p:cNvPr>
          <p:cNvSpPr txBox="1"/>
          <p:nvPr/>
        </p:nvSpPr>
        <p:spPr>
          <a:xfrm>
            <a:off x="982839" y="451272"/>
            <a:ext cx="4622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spc="137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40ED09-7ADC-BA42-AFAC-F57C4408AEF1}"/>
              </a:ext>
            </a:extLst>
          </p:cNvPr>
          <p:cNvSpPr txBox="1"/>
          <p:nvPr/>
        </p:nvSpPr>
        <p:spPr>
          <a:xfrm>
            <a:off x="2069904" y="5391100"/>
            <a:ext cx="315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dirty="0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dirty="0" err="1">
                <a:solidFill>
                  <a:srgbClr val="FFD55C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dirty="0">
              <a:solidFill>
                <a:srgbClr val="FFD55C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83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Lato</vt:lpstr>
      <vt:lpstr>Lato Black</vt:lpstr>
      <vt:lpstr>Lato Light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16</cp:revision>
  <dcterms:created xsi:type="dcterms:W3CDTF">2023-12-01T18:42:07Z</dcterms:created>
  <dcterms:modified xsi:type="dcterms:W3CDTF">2024-01-10T17:42:14Z</dcterms:modified>
</cp:coreProperties>
</file>