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0" r:id="rId2"/>
  </p:sldMasterIdLst>
  <p:sldIdLst>
    <p:sldId id="256" r:id="rId3"/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6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5"/>
    <p:restoredTop sz="96327"/>
  </p:normalViewPr>
  <p:slideViewPr>
    <p:cSldViewPr snapToGrid="0">
      <p:cViewPr>
        <p:scale>
          <a:sx n="129" d="100"/>
          <a:sy n="129" d="100"/>
        </p:scale>
        <p:origin x="3312" y="424"/>
      </p:cViewPr>
      <p:guideLst>
        <p:guide orient="horz" pos="3168"/>
        <p:guide pos="2448"/>
        <p:guide pos="6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61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7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0116600C-100E-39DF-E3D3-79E757BCB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41"/>
            <a:ext cx="7772400" cy="10054457"/>
          </a:xfrm>
          <a:prstGeom prst="rect">
            <a:avLst/>
          </a:prstGeom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12B4256C-8A43-72E1-1E29-AA5790417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79" y="1"/>
            <a:ext cx="7777379" cy="10060898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0BFFF38-AE18-EEEA-D712-93C0EAC48B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21" y="9555654"/>
            <a:ext cx="768767" cy="257556"/>
          </a:xfrm>
          <a:prstGeom prst="rect">
            <a:avLst/>
          </a:prstGeom>
        </p:spPr>
      </p:pic>
      <p:pic>
        <p:nvPicPr>
          <p:cNvPr id="10" name="Picture 9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FBCD9D9C-AB6A-A2A0-DD8B-33679E3124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6" y="8655282"/>
            <a:ext cx="1667734" cy="247650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2E1529D-20DE-4DF8-2A5C-0CFE42460D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75573" y="8457236"/>
            <a:ext cx="637032" cy="6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3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phone&#10;&#10;Description automatically generated">
            <a:extLst>
              <a:ext uri="{FF2B5EF4-FFF2-40B4-BE49-F238E27FC236}">
                <a16:creationId xmlns:a16="http://schemas.microsoft.com/office/drawing/2014/main" id="{59C8FB74-05BF-9C9A-ADCC-699CF11AB6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71"/>
            <a:ext cx="7772400" cy="10054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13260-D4AB-08C1-84CE-AEEF13D06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82502" y="909304"/>
            <a:ext cx="762000" cy="749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39718-BE5F-9351-9747-9C449354B4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182502" y="2398161"/>
            <a:ext cx="762000" cy="7490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FEBDDE-716E-18E8-7B1C-9AE411FE8B58}"/>
              </a:ext>
            </a:extLst>
          </p:cNvPr>
          <p:cNvSpPr txBox="1"/>
          <p:nvPr userDrawn="1"/>
        </p:nvSpPr>
        <p:spPr>
          <a:xfrm>
            <a:off x="867356" y="9542319"/>
            <a:ext cx="6165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</a:t>
            </a:r>
            <a:b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FB604-BD3C-8893-E310-898BA8BFDCB8}"/>
              </a:ext>
            </a:extLst>
          </p:cNvPr>
          <p:cNvSpPr txBox="1"/>
          <p:nvPr userDrawn="1"/>
        </p:nvSpPr>
        <p:spPr>
          <a:xfrm>
            <a:off x="3268276" y="2320214"/>
            <a:ext cx="270954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D55C"/>
                </a:solidFill>
                <a:latin typeface="Lato" panose="020F0502020204030203" pitchFamily="34" charset="77"/>
              </a:rPr>
              <a:t>CONNECT ONLINE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Choose to walk with co-workers, family members, or furry friends, </a:t>
            </a:r>
            <a:b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and help other players along the way.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747EE-651D-E599-2D6B-C27092A199C0}"/>
              </a:ext>
            </a:extLst>
          </p:cNvPr>
          <p:cNvSpPr txBox="1"/>
          <p:nvPr userDrawn="1"/>
        </p:nvSpPr>
        <p:spPr>
          <a:xfrm>
            <a:off x="3268276" y="837570"/>
            <a:ext cx="270954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D55C"/>
                </a:solidFill>
                <a:latin typeface="Lato" panose="020F0502020204030203" pitchFamily="34" charset="77"/>
              </a:rPr>
              <a:t>MAKE IT FUN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Link your activity tracker and simply use your everyday steps to unlock exciting new challenge levels.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43654-DAA1-11C7-CE03-C6D61ED37D9F}"/>
              </a:ext>
            </a:extLst>
          </p:cNvPr>
          <p:cNvSpPr txBox="1"/>
          <p:nvPr userDrawn="1"/>
        </p:nvSpPr>
        <p:spPr>
          <a:xfrm>
            <a:off x="3268276" y="3803350"/>
            <a:ext cx="25373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D55C"/>
                </a:solidFill>
                <a:latin typeface="Lato" panose="020F0502020204030203" pitchFamily="34" charset="77"/>
              </a:rPr>
              <a:t>MAKE IT YOUR OWN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Whether you're a marathon runner or a solo dog walker, all you need to do is start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77"/>
              </a:rPr>
              <a:t>steppin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’.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15FC29-3DEE-4BAF-75E0-319FD7622A41}"/>
              </a:ext>
            </a:extLst>
          </p:cNvPr>
          <p:cNvCxnSpPr/>
          <p:nvPr userDrawn="1"/>
        </p:nvCxnSpPr>
        <p:spPr>
          <a:xfrm flipH="1">
            <a:off x="1557236" y="5979011"/>
            <a:ext cx="309258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figure on a yellow hexagon&#10;&#10;Description automatically generated">
            <a:extLst>
              <a:ext uri="{FF2B5EF4-FFF2-40B4-BE49-F238E27FC236}">
                <a16:creationId xmlns:a16="http://schemas.microsoft.com/office/drawing/2014/main" id="{6E328E35-3FDD-7187-4DFE-B1C80673D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82502" y="3890434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613179" y="493173"/>
            <a:ext cx="6546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spc="89" dirty="0">
                <a:solidFill>
                  <a:srgbClr val="FFD55C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1286950" y="6446615"/>
            <a:ext cx="29139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Join the [Company Name] social steps challenge. Your mission: Invite friends and start your journey, together. </a:t>
            </a: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1362665" y="7228270"/>
            <a:ext cx="38668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1286949" y="4398154"/>
            <a:ext cx="32010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Lato Black" panose="020F0502020204030203" pitchFamily="34" charset="77"/>
              </a:rPr>
              <a:t>WALK</a:t>
            </a:r>
          </a:p>
          <a:p>
            <a:r>
              <a:rPr lang="en-US" sz="4900" b="1" dirty="0">
                <a:solidFill>
                  <a:schemeClr val="bg1"/>
                </a:solidFill>
                <a:latin typeface="Lato Black" panose="020F0502020204030203" pitchFamily="34" charset="77"/>
              </a:rPr>
              <a:t>FRIENDS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A500D-7FC6-E966-6FCE-C46008CBBC97}"/>
              </a:ext>
            </a:extLst>
          </p:cNvPr>
          <p:cNvSpPr txBox="1"/>
          <p:nvPr/>
        </p:nvSpPr>
        <p:spPr>
          <a:xfrm>
            <a:off x="3219554" y="4681721"/>
            <a:ext cx="76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Lato Black" panose="020F0502020204030203" pitchFamily="34" charset="77"/>
              </a:rPr>
              <a:t>WITH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C5E5C9-2268-6A95-63AA-64B4DE77F73E}"/>
              </a:ext>
            </a:extLst>
          </p:cNvPr>
          <p:cNvCxnSpPr>
            <a:cxnSpLocks/>
          </p:cNvCxnSpPr>
          <p:nvPr/>
        </p:nvCxnSpPr>
        <p:spPr>
          <a:xfrm>
            <a:off x="3289603" y="4615729"/>
            <a:ext cx="5549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8D198C-10A9-977C-1C02-BC78693A4043}"/>
              </a:ext>
            </a:extLst>
          </p:cNvPr>
          <p:cNvCxnSpPr>
            <a:cxnSpLocks/>
          </p:cNvCxnSpPr>
          <p:nvPr/>
        </p:nvCxnSpPr>
        <p:spPr>
          <a:xfrm>
            <a:off x="3289603" y="5058193"/>
            <a:ext cx="5549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520B80-DA08-7F71-85F6-2526A336850D}"/>
              </a:ext>
            </a:extLst>
          </p:cNvPr>
          <p:cNvCxnSpPr>
            <a:cxnSpLocks/>
          </p:cNvCxnSpPr>
          <p:nvPr/>
        </p:nvCxnSpPr>
        <p:spPr>
          <a:xfrm>
            <a:off x="1332146" y="6256036"/>
            <a:ext cx="2592196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19B6DF-F571-C113-4A1F-CCC9094C8964}"/>
              </a:ext>
            </a:extLst>
          </p:cNvPr>
          <p:cNvSpPr txBox="1"/>
          <p:nvPr/>
        </p:nvSpPr>
        <p:spPr>
          <a:xfrm>
            <a:off x="1362664" y="5930230"/>
            <a:ext cx="2626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890" dirty="0">
                <a:solidFill>
                  <a:srgbClr val="FFD55C"/>
                </a:solidFill>
                <a:latin typeface="Lato Light" panose="020F0302020204030203" pitchFamily="34" charset="77"/>
              </a:rPr>
              <a:t>CHALLENGE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5190723" y="9578116"/>
            <a:ext cx="1635732" cy="22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9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17654B-0801-670F-12C1-887EC21F384F}"/>
              </a:ext>
            </a:extLst>
          </p:cNvPr>
          <p:cNvCxnSpPr>
            <a:cxnSpLocks/>
          </p:cNvCxnSpPr>
          <p:nvPr/>
        </p:nvCxnSpPr>
        <p:spPr>
          <a:xfrm>
            <a:off x="1332146" y="5947190"/>
            <a:ext cx="2592196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9C6F9A-59D6-D73E-4AEC-FFB34F379A31}"/>
              </a:ext>
            </a:extLst>
          </p:cNvPr>
          <p:cNvSpPr txBox="1"/>
          <p:nvPr/>
        </p:nvSpPr>
        <p:spPr>
          <a:xfrm>
            <a:off x="1271502" y="7909614"/>
            <a:ext cx="302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dirty="0">
              <a:solidFill>
                <a:srgbClr val="FFD55C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B41ACC-8BDF-257C-712E-FB59D978EDA7}"/>
              </a:ext>
            </a:extLst>
          </p:cNvPr>
          <p:cNvSpPr txBox="1"/>
          <p:nvPr/>
        </p:nvSpPr>
        <p:spPr>
          <a:xfrm>
            <a:off x="1753823" y="6507474"/>
            <a:ext cx="2064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89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D855D-7379-1AC8-0012-26C7BBE3C832}"/>
              </a:ext>
            </a:extLst>
          </p:cNvPr>
          <p:cNvSpPr txBox="1"/>
          <p:nvPr/>
        </p:nvSpPr>
        <p:spPr>
          <a:xfrm>
            <a:off x="1705025" y="7591516"/>
            <a:ext cx="2181175" cy="68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94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94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94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94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94" dirty="0">
              <a:solidFill>
                <a:srgbClr val="FFD55C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613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4325</TotalTime>
  <Words>99</Words>
  <Application>Microsoft Macintosh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Lato</vt:lpstr>
      <vt:lpstr>Lato Black</vt:lpstr>
      <vt:lpstr>Lato Light</vt:lpstr>
      <vt:lpstr>Lato Medium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33</cp:revision>
  <dcterms:created xsi:type="dcterms:W3CDTF">2023-12-04T16:57:23Z</dcterms:created>
  <dcterms:modified xsi:type="dcterms:W3CDTF">2024-01-10T17:41:26Z</dcterms:modified>
</cp:coreProperties>
</file>