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/>
    <p:restoredTop sz="96327"/>
  </p:normalViewPr>
  <p:slideViewPr>
    <p:cSldViewPr snapToGrid="0">
      <p:cViewPr varScale="1">
        <p:scale>
          <a:sx n="159" d="100"/>
          <a:sy n="159" d="100"/>
        </p:scale>
        <p:origin x="11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70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95D3E9-5D19-1DC0-F24F-30293A7CB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DBB9F6A-5F89-2C1D-99AC-D25B34A78D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2337" y="4519731"/>
            <a:ext cx="1327683" cy="4425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5CB493-EBEC-0714-EA31-2C82BA449A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8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FCCB51-9801-5FA5-4BF3-FFD513036F28}"/>
              </a:ext>
            </a:extLst>
          </p:cNvPr>
          <p:cNvSpPr txBox="1"/>
          <p:nvPr/>
        </p:nvSpPr>
        <p:spPr>
          <a:xfrm>
            <a:off x="6465851" y="4520926"/>
            <a:ext cx="2611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05D633-9AF6-6703-E1FF-C17C4C985DD6}"/>
              </a:ext>
            </a:extLst>
          </p:cNvPr>
          <p:cNvSpPr txBox="1"/>
          <p:nvPr/>
        </p:nvSpPr>
        <p:spPr>
          <a:xfrm>
            <a:off x="255521" y="114299"/>
            <a:ext cx="29935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Lato Black" panose="020F0502020204030203" pitchFamily="34" charset="77"/>
              </a:rPr>
              <a:t>WALK</a:t>
            </a:r>
          </a:p>
          <a:p>
            <a:r>
              <a:rPr lang="en-US" sz="3800" b="1" dirty="0">
                <a:solidFill>
                  <a:schemeClr val="bg1"/>
                </a:solidFill>
                <a:latin typeface="Lato Black" panose="020F0502020204030203" pitchFamily="34" charset="77"/>
              </a:rPr>
              <a:t>FRIENDS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6B0BB4-1CAF-BB2B-6C9C-3BECFBBA1559}"/>
              </a:ext>
            </a:extLst>
          </p:cNvPr>
          <p:cNvSpPr txBox="1"/>
          <p:nvPr/>
        </p:nvSpPr>
        <p:spPr>
          <a:xfrm>
            <a:off x="1763379" y="311550"/>
            <a:ext cx="909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ato Black" panose="020F0502020204030203" pitchFamily="34" charset="77"/>
              </a:rPr>
              <a:t>WITH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A7D81D2-A698-BE84-214E-F115334A65F4}"/>
              </a:ext>
            </a:extLst>
          </p:cNvPr>
          <p:cNvCxnSpPr>
            <a:cxnSpLocks/>
          </p:cNvCxnSpPr>
          <p:nvPr/>
        </p:nvCxnSpPr>
        <p:spPr>
          <a:xfrm>
            <a:off x="1850069" y="286246"/>
            <a:ext cx="49485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9228F4E-C054-DAEF-7244-3173D1C44174}"/>
              </a:ext>
            </a:extLst>
          </p:cNvPr>
          <p:cNvCxnSpPr>
            <a:cxnSpLocks/>
          </p:cNvCxnSpPr>
          <p:nvPr/>
        </p:nvCxnSpPr>
        <p:spPr>
          <a:xfrm>
            <a:off x="1850069" y="631519"/>
            <a:ext cx="49485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A612B2E-8367-C799-C170-8CBD635C103B}"/>
              </a:ext>
            </a:extLst>
          </p:cNvPr>
          <p:cNvCxnSpPr>
            <a:cxnSpLocks/>
          </p:cNvCxnSpPr>
          <p:nvPr/>
        </p:nvCxnSpPr>
        <p:spPr>
          <a:xfrm>
            <a:off x="360286" y="1589216"/>
            <a:ext cx="1984642" cy="0"/>
          </a:xfrm>
          <a:prstGeom prst="line">
            <a:avLst/>
          </a:prstGeom>
          <a:ln w="9525">
            <a:solidFill>
              <a:srgbClr val="FFD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F1BF71D-AB0A-7C64-B202-720865B9E761}"/>
              </a:ext>
            </a:extLst>
          </p:cNvPr>
          <p:cNvSpPr txBox="1"/>
          <p:nvPr/>
        </p:nvSpPr>
        <p:spPr>
          <a:xfrm>
            <a:off x="136649" y="1277931"/>
            <a:ext cx="2515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733" dirty="0">
                <a:solidFill>
                  <a:srgbClr val="FFD55C"/>
                </a:solidFill>
                <a:latin typeface="Lato Light" panose="020F0302020204030203" pitchFamily="34" charset="77"/>
              </a:rPr>
              <a:t>CHALLENGE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0BD16D2-066F-DE19-D996-B6E534603767}"/>
              </a:ext>
            </a:extLst>
          </p:cNvPr>
          <p:cNvCxnSpPr>
            <a:cxnSpLocks/>
          </p:cNvCxnSpPr>
          <p:nvPr/>
        </p:nvCxnSpPr>
        <p:spPr>
          <a:xfrm>
            <a:off x="360286" y="1292384"/>
            <a:ext cx="1984642" cy="0"/>
          </a:xfrm>
          <a:prstGeom prst="line">
            <a:avLst/>
          </a:prstGeom>
          <a:ln w="9525">
            <a:solidFill>
              <a:srgbClr val="FFD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689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4493</TotalTime>
  <Words>8</Words>
  <Application>Microsoft Macintosh PowerPoint</Application>
  <PresentationFormat>On-screen Show (16:9)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Lato</vt:lpstr>
      <vt:lpstr>Lato Black</vt:lpstr>
      <vt:lpstr>Lato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9</cp:revision>
  <dcterms:created xsi:type="dcterms:W3CDTF">2023-12-04T19:53:40Z</dcterms:created>
  <dcterms:modified xsi:type="dcterms:W3CDTF">2024-01-10T18:01:06Z</dcterms:modified>
</cp:coreProperties>
</file>