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4572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5"/>
    <a:srgbClr val="203265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9"/>
    <p:restoredTop sz="96327"/>
  </p:normalViewPr>
  <p:slideViewPr>
    <p:cSldViewPr snapToGrid="0">
      <p:cViewPr>
        <p:scale>
          <a:sx n="228" d="100"/>
          <a:sy n="228" d="100"/>
        </p:scale>
        <p:origin x="3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68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0596B2-5798-2FD9-34F1-4AA6AFC6C8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18"/>
            <a:ext cx="4572000" cy="6399582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0056BA-2796-4F20-5322-151795C9D5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9"/>
            <a:ext cx="4572000" cy="6399582"/>
          </a:xfrm>
          <a:prstGeom prst="rect">
            <a:avLst/>
          </a:prstGeom>
        </p:spPr>
      </p:pic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1DC3D24-4B3A-A36F-4AC7-38DABD677A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0" y="6084060"/>
            <a:ext cx="647631" cy="2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16" userDrawn="1">
          <p15:clr>
            <a:srgbClr val="F26B43"/>
          </p15:clr>
        </p15:guide>
        <p15:guide id="2" pos="1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llphone with a screen and a message&#10;&#10;Description automatically generated with medium confidence">
            <a:extLst>
              <a:ext uri="{FF2B5EF4-FFF2-40B4-BE49-F238E27FC236}">
                <a16:creationId xmlns:a16="http://schemas.microsoft.com/office/drawing/2014/main" id="{50306BE4-CA57-1058-44A4-A63267CFB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9"/>
            <a:ext cx="4572000" cy="6399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EF364-D4A5-C0A9-BECE-EB1D9E7F3D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916990"/>
            <a:ext cx="4572000" cy="483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B3BA58-D093-F4EF-477C-79AEA8896B9E}"/>
              </a:ext>
            </a:extLst>
          </p:cNvPr>
          <p:cNvSpPr txBox="1"/>
          <p:nvPr userDrawn="1"/>
        </p:nvSpPr>
        <p:spPr>
          <a:xfrm>
            <a:off x="460585" y="5985899"/>
            <a:ext cx="3650828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" b="0" i="0" dirty="0">
                <a:solidFill>
                  <a:srgbClr val="B5B5B5"/>
                </a:solidFill>
                <a:latin typeface="Lato" panose="020F0502020204030203" pitchFamily="34" charset="77"/>
              </a:rPr>
              <a:t>To enter without </a:t>
            </a:r>
            <a:r>
              <a:rPr lang="en-US" sz="412" b="0" i="0" dirty="0" err="1">
                <a:solidFill>
                  <a:srgbClr val="B5B5B5"/>
                </a:solidFill>
                <a:latin typeface="Lato" panose="020F0502020204030203" pitchFamily="34" charset="77"/>
              </a:rPr>
              <a:t>Castlight</a:t>
            </a:r>
            <a:r>
              <a:rPr lang="en-US" sz="412" b="0" i="0" dirty="0">
                <a:solidFill>
                  <a:srgbClr val="B5B5B5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12" b="0" i="0" dirty="0" err="1">
                <a:solidFill>
                  <a:srgbClr val="B5B5B5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412" b="0" i="0" dirty="0">
                <a:solidFill>
                  <a:srgbClr val="B5B5B5"/>
                </a:solidFill>
                <a:latin typeface="Lato" panose="020F0502020204030203" pitchFamily="34" charset="77"/>
              </a:rPr>
              <a:t>/terms-and-conditions/sweepstakes-rules. c</a:t>
            </a:r>
          </a:p>
        </p:txBody>
      </p:sp>
    </p:spTree>
    <p:extLst>
      <p:ext uri="{BB962C8B-B14F-4D97-AF65-F5344CB8AC3E}">
        <p14:creationId xmlns:p14="http://schemas.microsoft.com/office/powerpoint/2010/main" val="28049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6EFE92-D9EF-87F4-F6A6-ABA1A863A7D7}"/>
              </a:ext>
            </a:extLst>
          </p:cNvPr>
          <p:cNvSpPr txBox="1"/>
          <p:nvPr/>
        </p:nvSpPr>
        <p:spPr>
          <a:xfrm>
            <a:off x="2885973" y="6091492"/>
            <a:ext cx="1970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A6282-0DA9-C91C-224E-74C5201E5030}"/>
              </a:ext>
            </a:extLst>
          </p:cNvPr>
          <p:cNvSpPr txBox="1"/>
          <p:nvPr/>
        </p:nvSpPr>
        <p:spPr>
          <a:xfrm>
            <a:off x="348523" y="182716"/>
            <a:ext cx="38726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130" baseline="0" dirty="0">
                <a:solidFill>
                  <a:srgbClr val="FFD55C"/>
                </a:solidFill>
                <a:latin typeface="Avenir" panose="02000503020000020003" pitchFamily="2" charset="0"/>
              </a:rPr>
              <a:t>[INSERT CUSTOM INCENTIVE COPY HERE – REMOVE IF NOT APPLICABLE]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E16CB-8962-94A5-7EE3-CDCBD2CB7CD4}"/>
              </a:ext>
            </a:extLst>
          </p:cNvPr>
          <p:cNvSpPr txBox="1"/>
          <p:nvPr/>
        </p:nvSpPr>
        <p:spPr>
          <a:xfrm>
            <a:off x="877541" y="2814910"/>
            <a:ext cx="2993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Lato Black" panose="020F0502020204030203" pitchFamily="34" charset="77"/>
              </a:rPr>
              <a:t>WALK</a:t>
            </a:r>
          </a:p>
          <a:p>
            <a:r>
              <a:rPr lang="en-US" sz="4800" b="1" dirty="0">
                <a:solidFill>
                  <a:schemeClr val="bg1"/>
                </a:solidFill>
                <a:latin typeface="Lato Black" panose="020F0502020204030203" pitchFamily="34" charset="77"/>
              </a:rPr>
              <a:t>FRIENDS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EC159-4880-E37D-F26F-8E6F147E091D}"/>
              </a:ext>
            </a:extLst>
          </p:cNvPr>
          <p:cNvSpPr txBox="1"/>
          <p:nvPr/>
        </p:nvSpPr>
        <p:spPr>
          <a:xfrm>
            <a:off x="2804989" y="3064702"/>
            <a:ext cx="90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Lato Black" panose="020F0502020204030203" pitchFamily="34" charset="77"/>
              </a:rPr>
              <a:t>WITH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0FF47D-DA21-9673-B64D-FBFCF4956844}"/>
              </a:ext>
            </a:extLst>
          </p:cNvPr>
          <p:cNvCxnSpPr>
            <a:cxnSpLocks/>
          </p:cNvCxnSpPr>
          <p:nvPr/>
        </p:nvCxnSpPr>
        <p:spPr>
          <a:xfrm>
            <a:off x="2887615" y="3019078"/>
            <a:ext cx="6647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2C5B46-AD71-D211-0497-015E7516A0DC}"/>
              </a:ext>
            </a:extLst>
          </p:cNvPr>
          <p:cNvCxnSpPr>
            <a:cxnSpLocks/>
          </p:cNvCxnSpPr>
          <p:nvPr/>
        </p:nvCxnSpPr>
        <p:spPr>
          <a:xfrm>
            <a:off x="2887615" y="3449963"/>
            <a:ext cx="6647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BEDC5D-00A9-AF60-55C6-78D563BB565C}"/>
              </a:ext>
            </a:extLst>
          </p:cNvPr>
          <p:cNvCxnSpPr>
            <a:cxnSpLocks/>
          </p:cNvCxnSpPr>
          <p:nvPr/>
        </p:nvCxnSpPr>
        <p:spPr>
          <a:xfrm>
            <a:off x="965001" y="4730355"/>
            <a:ext cx="2498972" cy="0"/>
          </a:xfrm>
          <a:prstGeom prst="line">
            <a:avLst/>
          </a:prstGeom>
          <a:ln w="19050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62594C-0C87-C3B5-FAD9-F56DBF2847F0}"/>
              </a:ext>
            </a:extLst>
          </p:cNvPr>
          <p:cNvSpPr txBox="1"/>
          <p:nvPr/>
        </p:nvSpPr>
        <p:spPr>
          <a:xfrm>
            <a:off x="981627" y="4376257"/>
            <a:ext cx="251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733" dirty="0">
                <a:solidFill>
                  <a:srgbClr val="FFD55C"/>
                </a:solidFill>
                <a:latin typeface="Lato Light" panose="020F0302020204030203" pitchFamily="34" charset="77"/>
              </a:rPr>
              <a:t>CHALLENGE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2049F1-3C2A-58F6-8E59-BE8C22F3F2ED}"/>
              </a:ext>
            </a:extLst>
          </p:cNvPr>
          <p:cNvCxnSpPr>
            <a:cxnSpLocks/>
          </p:cNvCxnSpPr>
          <p:nvPr/>
        </p:nvCxnSpPr>
        <p:spPr>
          <a:xfrm>
            <a:off x="965001" y="4392883"/>
            <a:ext cx="2498972" cy="0"/>
          </a:xfrm>
          <a:prstGeom prst="line">
            <a:avLst/>
          </a:prstGeom>
          <a:ln w="19050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E2A22144-3535-B1BC-F023-1768A6295B3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814" y="5559318"/>
            <a:ext cx="1180739" cy="174442"/>
          </a:xfrm>
          <a:prstGeom prst="rect">
            <a:avLst/>
          </a:prstGeom>
        </p:spPr>
      </p:pic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B4DFD92-BF06-F629-3C1E-DD7FE4B28D2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52" y="5378691"/>
            <a:ext cx="530111" cy="5356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368F3F-9CC2-E951-726E-7DA1EE139C5A}"/>
              </a:ext>
            </a:extLst>
          </p:cNvPr>
          <p:cNvSpPr txBox="1"/>
          <p:nvPr/>
        </p:nvSpPr>
        <p:spPr>
          <a:xfrm>
            <a:off x="800497" y="4866732"/>
            <a:ext cx="291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b="1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b="1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b="1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b="1" dirty="0">
              <a:solidFill>
                <a:srgbClr val="FFD55C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262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C970B0-473D-BC9D-EC33-464633CF95CB}"/>
              </a:ext>
            </a:extLst>
          </p:cNvPr>
          <p:cNvSpPr txBox="1"/>
          <p:nvPr/>
        </p:nvSpPr>
        <p:spPr>
          <a:xfrm>
            <a:off x="662737" y="4108016"/>
            <a:ext cx="3246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  <a:t>Join the [Company Name] social steps challenge. Your mission: Invite friends and start your journey, together. </a:t>
            </a:r>
          </a:p>
          <a:p>
            <a:pPr algn="ctr"/>
            <a:endParaRPr lang="en-US" sz="1200" b="1" dirty="0">
              <a:solidFill>
                <a:srgbClr val="203265"/>
              </a:solidFill>
              <a:latin typeface="Lato" panose="020F0502020204030203" pitchFamily="34" charset="77"/>
            </a:endParaRPr>
          </a:p>
          <a:p>
            <a:pPr algn="ctr"/>
            <a:r>
              <a:rPr lang="en-US" sz="1200" b="1" dirty="0">
                <a:solidFill>
                  <a:srgbClr val="203265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pPr algn="ctr"/>
            <a:r>
              <a:rPr lang="en-US" sz="1200" b="1" dirty="0">
                <a:solidFill>
                  <a:srgbClr val="203265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E3D13-5B78-9DBB-C004-E173F1923BDA}"/>
              </a:ext>
            </a:extLst>
          </p:cNvPr>
          <p:cNvSpPr txBox="1"/>
          <p:nvPr/>
        </p:nvSpPr>
        <p:spPr>
          <a:xfrm>
            <a:off x="748142" y="5383188"/>
            <a:ext cx="307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b="1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b="1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b="1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b="1" dirty="0">
              <a:solidFill>
                <a:srgbClr val="FFD55C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60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4434</TotalTime>
  <Words>87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Avenir</vt:lpstr>
      <vt:lpstr>Lato</vt:lpstr>
      <vt:lpstr>Lato Black</vt:lpstr>
      <vt:lpstr>Lato Light</vt:lpstr>
      <vt:lpstr>Lato Medium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13</cp:revision>
  <dcterms:created xsi:type="dcterms:W3CDTF">2023-12-01T21:35:25Z</dcterms:created>
  <dcterms:modified xsi:type="dcterms:W3CDTF">2024-01-10T17:45:07Z</dcterms:modified>
</cp:coreProperties>
</file>