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56" r:id="rId3"/>
    <p:sldId id="258" r:id="rId4"/>
  </p:sldIdLst>
  <p:sldSz cx="45720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327"/>
    <a:srgbClr val="102C44"/>
    <a:srgbClr val="50A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9"/>
    <p:restoredTop sz="96310"/>
  </p:normalViewPr>
  <p:slideViewPr>
    <p:cSldViewPr snapToGrid="0">
      <p:cViewPr varScale="1">
        <p:scale>
          <a:sx n="194" d="100"/>
          <a:sy n="194" d="100"/>
        </p:scale>
        <p:origin x="3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68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2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rock with her arms outstretched&#10;&#10;Description automatically generated">
            <a:extLst>
              <a:ext uri="{FF2B5EF4-FFF2-40B4-BE49-F238E27FC236}">
                <a16:creationId xmlns:a16="http://schemas.microsoft.com/office/drawing/2014/main" id="{2D277719-DE00-DFE9-2FB0-75951F8F32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400800"/>
          </a:xfrm>
          <a:prstGeom prst="rect">
            <a:avLst/>
          </a:prstGeom>
        </p:spPr>
      </p:pic>
      <p:pic>
        <p:nvPicPr>
          <p:cNvPr id="8" name="Picture 7" descr="A person standing on a rock with her arms outstretched&#10;&#10;Description automatically generated">
            <a:extLst>
              <a:ext uri="{FF2B5EF4-FFF2-40B4-BE49-F238E27FC236}">
                <a16:creationId xmlns:a16="http://schemas.microsoft.com/office/drawing/2014/main" id="{7770EDEA-AEDA-DEF2-5EF7-8F9F74B136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40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E8EC06-3352-4D85-F352-E803B0E631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755" y="5980411"/>
            <a:ext cx="546708" cy="1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D65E38-1D6D-4452-ACBB-3EDEFF468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EFE6D-42D4-F3C0-216A-15A4F5DB330E}"/>
              </a:ext>
            </a:extLst>
          </p:cNvPr>
          <p:cNvSpPr txBox="1"/>
          <p:nvPr userDrawn="1"/>
        </p:nvSpPr>
        <p:spPr>
          <a:xfrm>
            <a:off x="435678" y="5953238"/>
            <a:ext cx="3700643" cy="280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4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400" b="0" i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4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400" b="0" i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4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 </a:t>
            </a:r>
          </a:p>
        </p:txBody>
      </p:sp>
    </p:spTree>
    <p:extLst>
      <p:ext uri="{BB962C8B-B14F-4D97-AF65-F5344CB8AC3E}">
        <p14:creationId xmlns:p14="http://schemas.microsoft.com/office/powerpoint/2010/main" val="280499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6EFE92-D9EF-87F4-F6A6-ABA1A863A7D7}"/>
              </a:ext>
            </a:extLst>
          </p:cNvPr>
          <p:cNvSpPr txBox="1"/>
          <p:nvPr/>
        </p:nvSpPr>
        <p:spPr>
          <a:xfrm>
            <a:off x="2789177" y="5962176"/>
            <a:ext cx="1970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1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A6282-0DA9-C91C-224E-74C5201E5030}"/>
              </a:ext>
            </a:extLst>
          </p:cNvPr>
          <p:cNvSpPr txBox="1"/>
          <p:nvPr/>
        </p:nvSpPr>
        <p:spPr>
          <a:xfrm>
            <a:off x="348523" y="314123"/>
            <a:ext cx="38726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spc="100" dirty="0">
                <a:solidFill>
                  <a:srgbClr val="D84327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[INSERT CUSTOM INCENTIVE COPY HERE – </a:t>
            </a:r>
          </a:p>
          <a:p>
            <a:pPr algn="ctr"/>
            <a:r>
              <a:rPr lang="en-US" sz="1000" spc="100" dirty="0">
                <a:solidFill>
                  <a:srgbClr val="D84327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D2C3F-3E1B-5030-2757-7A9B90A14876}"/>
              </a:ext>
            </a:extLst>
          </p:cNvPr>
          <p:cNvSpPr txBox="1"/>
          <p:nvPr/>
        </p:nvSpPr>
        <p:spPr>
          <a:xfrm>
            <a:off x="751753" y="1161082"/>
            <a:ext cx="3343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2C44"/>
                </a:solidFill>
                <a:latin typeface="Lato Black" panose="020F0502020204030203" pitchFamily="34" charset="77"/>
                <a:ea typeface="Verdana" panose="020B0604030504040204" pitchFamily="34" charset="0"/>
                <a:cs typeface="Consolas" panose="020B0609020204030204" pitchFamily="49" charset="0"/>
              </a:rPr>
              <a:t>RECHARGE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D9AFC-7ED9-50C4-B6E6-93E1A939ACA2}"/>
              </a:ext>
            </a:extLst>
          </p:cNvPr>
          <p:cNvSpPr txBox="1"/>
          <p:nvPr/>
        </p:nvSpPr>
        <p:spPr>
          <a:xfrm>
            <a:off x="406811" y="2990801"/>
            <a:ext cx="2081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0" kern="100" spc="100" baseline="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THE MOBILE APP OR VISIT MYCASTLIGHT.COM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FAB31-4F4C-FE3D-4046-EC874DD2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12" y="4039433"/>
            <a:ext cx="1304563" cy="1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2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8B09CD-95EC-4A20-00DE-71308374069C}"/>
              </a:ext>
            </a:extLst>
          </p:cNvPr>
          <p:cNvSpPr txBox="1"/>
          <p:nvPr/>
        </p:nvSpPr>
        <p:spPr>
          <a:xfrm>
            <a:off x="377779" y="4615838"/>
            <a:ext cx="3816441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spc="30" baseline="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Enrollment begins [Month XX]</a:t>
            </a:r>
          </a:p>
          <a:p>
            <a:pPr algn="ctr">
              <a:lnSpc>
                <a:spcPts val="1500"/>
              </a:lnSpc>
            </a:pPr>
            <a:r>
              <a:rPr lang="en-US" sz="1200" b="1" spc="30" baseline="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Journey runs [Month XX] – [Month XX]</a:t>
            </a:r>
            <a:endParaRPr lang="en-US" sz="1200" b="1" spc="30" baseline="0" dirty="0">
              <a:solidFill>
                <a:schemeClr val="bg1"/>
              </a:solidFill>
              <a:latin typeface="Lato Black" panose="020F0502020204030203" pitchFamily="34" charset="77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30759-5641-7AE9-E817-18E65348A8B0}"/>
              </a:ext>
            </a:extLst>
          </p:cNvPr>
          <p:cNvSpPr txBox="1"/>
          <p:nvPr/>
        </p:nvSpPr>
        <p:spPr>
          <a:xfrm>
            <a:off x="377779" y="3579106"/>
            <a:ext cx="3816441" cy="976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150" spc="3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Get ready for Recharge, your wellness journey brought to you by [CUSTOMER NAME]! Join through </a:t>
            </a:r>
            <a:r>
              <a:rPr lang="en-US" sz="1150" spc="30" dirty="0" err="1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Castlight</a:t>
            </a:r>
            <a:r>
              <a:rPr lang="en-US" sz="1150" spc="3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 and grow together with coworkers. Complete fun activities that build skills — from better managing stress to boosting your mood.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43693-3D08-892B-78D9-C6118E4443C8}"/>
              </a:ext>
            </a:extLst>
          </p:cNvPr>
          <p:cNvSpPr txBox="1"/>
          <p:nvPr/>
        </p:nvSpPr>
        <p:spPr>
          <a:xfrm>
            <a:off x="977815" y="5244130"/>
            <a:ext cx="45090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i="0" kern="100" spc="110" baseline="0" dirty="0">
                <a:solidFill>
                  <a:srgbClr val="D8432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i="0" kern="100" spc="110" baseline="0" dirty="0">
                <a:solidFill>
                  <a:srgbClr val="D8432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MOBILE APP OR VISIT MYCASTLIGHT.COM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3870EDE-FA58-1560-C5CE-D580A0E8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88" y="5134721"/>
            <a:ext cx="471638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7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</TotalTime>
  <Words>103</Words>
  <Application>Microsoft Macintosh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Lato</vt:lpstr>
      <vt:lpstr>Lato Black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10</cp:revision>
  <dcterms:created xsi:type="dcterms:W3CDTF">2023-12-01T21:35:25Z</dcterms:created>
  <dcterms:modified xsi:type="dcterms:W3CDTF">2024-01-10T19:15:47Z</dcterms:modified>
</cp:coreProperties>
</file>