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35"/>
    <p:restoredTop sz="96327"/>
  </p:normalViewPr>
  <p:slideViewPr>
    <p:cSldViewPr snapToGrid="0">
      <p:cViewPr>
        <p:scale>
          <a:sx n="44" d="100"/>
          <a:sy n="44" d="100"/>
        </p:scale>
        <p:origin x="36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with their arms outstretched&#10;&#10;Description automatically generated">
            <a:extLst>
              <a:ext uri="{FF2B5EF4-FFF2-40B4-BE49-F238E27FC236}">
                <a16:creationId xmlns:a16="http://schemas.microsoft.com/office/drawing/2014/main" id="{5F982317-C047-98E0-2F72-9BBB1A96F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6" name="Picture 5" descr="A person standing on a rock with their arms outstretched&#10;&#10;Description automatically generated">
            <a:extLst>
              <a:ext uri="{FF2B5EF4-FFF2-40B4-BE49-F238E27FC236}">
                <a16:creationId xmlns:a16="http://schemas.microsoft.com/office/drawing/2014/main" id="{F283AF4C-40AE-B495-BD0B-44EDA8E7B0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849A9-E227-93FD-3A96-BDBC787D08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8462" y="31050176"/>
            <a:ext cx="2079772" cy="693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8CDEAD-AB77-6ACF-24F8-8EF600BD55EF}"/>
              </a:ext>
            </a:extLst>
          </p:cNvPr>
          <p:cNvSpPr txBox="1"/>
          <p:nvPr userDrawn="1"/>
        </p:nvSpPr>
        <p:spPr>
          <a:xfrm>
            <a:off x="5026379" y="31144296"/>
            <a:ext cx="8400696" cy="40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To enter without </a:t>
            </a:r>
            <a:r>
              <a:rPr lang="en-US" sz="70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my.castlighthealth.com</a:t>
            </a: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cs typeface="Arial" panose="020B0604020202020204" pitchFamily="34" charset="0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0CE49DD-2E06-29C2-696D-E5EDFC3C649D}"/>
              </a:ext>
            </a:extLst>
          </p:cNvPr>
          <p:cNvSpPr txBox="1"/>
          <p:nvPr/>
        </p:nvSpPr>
        <p:spPr>
          <a:xfrm>
            <a:off x="16563111" y="31133597"/>
            <a:ext cx="4317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3AB7-DC0D-3933-B357-D0A1ED72AE74}"/>
              </a:ext>
            </a:extLst>
          </p:cNvPr>
          <p:cNvSpPr txBox="1"/>
          <p:nvPr/>
        </p:nvSpPr>
        <p:spPr>
          <a:xfrm>
            <a:off x="1128131" y="1760904"/>
            <a:ext cx="1971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spc="3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3600" b="1" i="0" spc="300" dirty="0">
                <a:solidFill>
                  <a:srgbClr val="D84327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E918F-AF20-CA41-D5E6-31557F3B4F18}"/>
              </a:ext>
            </a:extLst>
          </p:cNvPr>
          <p:cNvSpPr txBox="1"/>
          <p:nvPr/>
        </p:nvSpPr>
        <p:spPr>
          <a:xfrm>
            <a:off x="3515730" y="4643072"/>
            <a:ext cx="2002233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5F9F1-563C-0C1F-79AA-027F78E33E97}"/>
              </a:ext>
            </a:extLst>
          </p:cNvPr>
          <p:cNvSpPr txBox="1"/>
          <p:nvPr/>
        </p:nvSpPr>
        <p:spPr>
          <a:xfrm>
            <a:off x="3128106" y="10486320"/>
            <a:ext cx="9587770" cy="402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600" spc="10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3600" spc="10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3600" spc="10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23E89-F1C8-3D75-FEE4-854BC33D5A34}"/>
              </a:ext>
            </a:extLst>
          </p:cNvPr>
          <p:cNvSpPr txBox="1"/>
          <p:nvPr/>
        </p:nvSpPr>
        <p:spPr>
          <a:xfrm>
            <a:off x="3128105" y="15454520"/>
            <a:ext cx="9159144" cy="131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700" b="1" spc="10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>
              <a:lnSpc>
                <a:spcPts val="4800"/>
              </a:lnSpc>
            </a:pPr>
            <a:r>
              <a:rPr lang="en-US" sz="3700" b="1" spc="10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3700" b="1" spc="10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1C8EA-F4DB-DA9C-C152-FDEB8910F65D}"/>
              </a:ext>
            </a:extLst>
          </p:cNvPr>
          <p:cNvSpPr txBox="1"/>
          <p:nvPr/>
        </p:nvSpPr>
        <p:spPr>
          <a:xfrm>
            <a:off x="6056666" y="18017645"/>
            <a:ext cx="7937787" cy="185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4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0" kern="100" spc="150" dirty="0">
                <a:solidFill>
                  <a:srgbClr val="D84327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</a:t>
            </a:r>
            <a:br>
              <a:rPr lang="en-US" sz="3200" b="1" i="0" kern="100" spc="150" dirty="0">
                <a:solidFill>
                  <a:srgbClr val="D84327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i="0" kern="100" spc="150" dirty="0">
                <a:solidFill>
                  <a:srgbClr val="D84327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E88D473-9582-B9D4-2935-BBDB40C4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92" y="17828698"/>
            <a:ext cx="2235902" cy="22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90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Lato</vt:lpstr>
      <vt:lpstr>Lato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18</cp:revision>
  <dcterms:created xsi:type="dcterms:W3CDTF">2023-12-04T16:57:23Z</dcterms:created>
  <dcterms:modified xsi:type="dcterms:W3CDTF">2024-01-10T19:16:37Z</dcterms:modified>
</cp:coreProperties>
</file>