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5C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9"/>
    <p:restoredTop sz="96321"/>
  </p:normalViewPr>
  <p:slideViewPr>
    <p:cSldViewPr snapToGrid="0">
      <p:cViewPr varScale="1">
        <p:scale>
          <a:sx n="148" d="100"/>
          <a:sy n="148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game&#10;&#10;Description automatically generated">
            <a:extLst>
              <a:ext uri="{FF2B5EF4-FFF2-40B4-BE49-F238E27FC236}">
                <a16:creationId xmlns:a16="http://schemas.microsoft.com/office/drawing/2014/main" id="{41F2E61E-5746-9A46-F126-EE7303BFDB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game&#10;&#10;Description automatically generated">
            <a:extLst>
              <a:ext uri="{FF2B5EF4-FFF2-40B4-BE49-F238E27FC236}">
                <a16:creationId xmlns:a16="http://schemas.microsoft.com/office/drawing/2014/main" id="{6A5B3CB9-C783-CDA6-F675-1542D0F5EB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089916-B5E0-E6E6-CBC2-8491628463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0051" y="612838"/>
            <a:ext cx="923727" cy="30790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35E063-8140-7F18-BE20-F9077BAC85D7}"/>
              </a:ext>
            </a:extLst>
          </p:cNvPr>
          <p:cNvCxnSpPr/>
          <p:nvPr userDrawn="1"/>
        </p:nvCxnSpPr>
        <p:spPr>
          <a:xfrm>
            <a:off x="9289146" y="613767"/>
            <a:ext cx="0" cy="2838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E98D0D8-5917-07BF-9849-1B72A7D2CE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42855" y="47794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5F39570-E6CD-5F1A-DA3B-A012334BDBB6}"/>
              </a:ext>
            </a:extLst>
          </p:cNvPr>
          <p:cNvSpPr txBox="1"/>
          <p:nvPr/>
        </p:nvSpPr>
        <p:spPr>
          <a:xfrm>
            <a:off x="9300537" y="621627"/>
            <a:ext cx="197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80BA0D-7099-3031-C0B3-41FD2D3E7CA6}"/>
              </a:ext>
            </a:extLst>
          </p:cNvPr>
          <p:cNvSpPr txBox="1"/>
          <p:nvPr/>
        </p:nvSpPr>
        <p:spPr>
          <a:xfrm>
            <a:off x="1135542" y="513906"/>
            <a:ext cx="65939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00" b="0" i="0" spc="300" dirty="0">
                <a:solidFill>
                  <a:srgbClr val="FFD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CUSTOM INCENTIVE COPY HERE – </a:t>
            </a:r>
          </a:p>
          <a:p>
            <a:pPr algn="l"/>
            <a:r>
              <a:rPr lang="en-US" sz="1300" b="0" i="0" spc="300" dirty="0">
                <a:solidFill>
                  <a:srgbClr val="FFD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IF NOT APPLICABLE]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8929FC-9A35-DA4C-B83D-E618D684F2CF}"/>
              </a:ext>
            </a:extLst>
          </p:cNvPr>
          <p:cNvSpPr txBox="1"/>
          <p:nvPr/>
        </p:nvSpPr>
        <p:spPr>
          <a:xfrm>
            <a:off x="1135542" y="2918595"/>
            <a:ext cx="4872352" cy="765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60"/>
              </a:lnSpc>
            </a:pPr>
            <a:r>
              <a:rPr lang="en-US" sz="135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 ready for the [Company Name] Leaderboard Challenge in </a:t>
            </a:r>
            <a:r>
              <a:rPr lang="en-US" sz="135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35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135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Join a team with your coworkers online and get into some friendly competition as you move your way to the top.</a:t>
            </a:r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FD235A8D-2B35-2620-4D63-B82BDD124D1F}"/>
              </a:ext>
            </a:extLst>
          </p:cNvPr>
          <p:cNvSpPr txBox="1"/>
          <p:nvPr/>
        </p:nvSpPr>
        <p:spPr>
          <a:xfrm>
            <a:off x="1049814" y="2138351"/>
            <a:ext cx="511524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000" spc="160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CHALLENGE</a:t>
            </a:r>
            <a:endParaRPr lang="en-US" sz="3000" spc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A0688081-7F7F-D3A2-253A-A3C9112EC6FD}"/>
              </a:ext>
            </a:extLst>
          </p:cNvPr>
          <p:cNvSpPr txBox="1"/>
          <p:nvPr/>
        </p:nvSpPr>
        <p:spPr>
          <a:xfrm>
            <a:off x="1218303" y="1435282"/>
            <a:ext cx="3092658" cy="592805"/>
          </a:xfrm>
          <a:prstGeom prst="rect">
            <a:avLst/>
          </a:prstGeom>
        </p:spPr>
        <p:txBody>
          <a:bodyPr vert="horz" wrap="none" lIns="0" tIns="12700" rIns="0" bIns="0" rtlCol="0">
            <a:noAutofit/>
          </a:bodyPr>
          <a:lstStyle/>
          <a:p>
            <a:pPr>
              <a:lnSpc>
                <a:spcPts val="4800"/>
              </a:lnSpc>
            </a:pPr>
            <a:r>
              <a:rPr lang="en-US" sz="5800" b="1" spc="150" dirty="0">
                <a:solidFill>
                  <a:srgbClr val="FFFFFF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LEADERBOARD</a:t>
            </a:r>
            <a:endParaRPr lang="en-US" sz="5800" b="1" spc="150" dirty="0">
              <a:latin typeface="Arial Narrow" panose="020B0604020202020204" pitchFamily="34" charset="0"/>
              <a:ea typeface="Tahoma" panose="020B0604030504040204" pitchFamily="34" charset="0"/>
              <a:cs typeface="Arial Narrow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EFEC76-6502-251F-DA68-C1714F2BE50E}"/>
              </a:ext>
            </a:extLst>
          </p:cNvPr>
          <p:cNvCxnSpPr>
            <a:cxnSpLocks/>
          </p:cNvCxnSpPr>
          <p:nvPr/>
        </p:nvCxnSpPr>
        <p:spPr>
          <a:xfrm>
            <a:off x="1225447" y="2060458"/>
            <a:ext cx="47824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38C682F-B915-A5AC-29AA-D6464C90ECA8}"/>
              </a:ext>
            </a:extLst>
          </p:cNvPr>
          <p:cNvCxnSpPr>
            <a:cxnSpLocks/>
          </p:cNvCxnSpPr>
          <p:nvPr/>
        </p:nvCxnSpPr>
        <p:spPr>
          <a:xfrm>
            <a:off x="1225447" y="2690799"/>
            <a:ext cx="4775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4485081-1903-36D6-CAA6-BD56D8A379B6}"/>
              </a:ext>
            </a:extLst>
          </p:cNvPr>
          <p:cNvSpPr txBox="1"/>
          <p:nvPr/>
        </p:nvSpPr>
        <p:spPr>
          <a:xfrm>
            <a:off x="1142555" y="4031661"/>
            <a:ext cx="6034668" cy="554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 spc="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Enrollment begins [Month XX]</a:t>
            </a:r>
          </a:p>
          <a:p>
            <a:pPr>
              <a:lnSpc>
                <a:spcPts val="1900"/>
              </a:lnSpc>
            </a:pPr>
            <a:r>
              <a:rPr lang="en-US" sz="1400" b="1" spc="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Journey runs [Month XX] – [Month XX]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C3FF56-C9F0-6A15-8397-AE5329C8B826}"/>
              </a:ext>
            </a:extLst>
          </p:cNvPr>
          <p:cNvCxnSpPr>
            <a:cxnSpLocks/>
          </p:cNvCxnSpPr>
          <p:nvPr/>
        </p:nvCxnSpPr>
        <p:spPr>
          <a:xfrm>
            <a:off x="1232591" y="3866458"/>
            <a:ext cx="45832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914B212-8A9B-8902-08DE-50F78EB4B7CE}"/>
              </a:ext>
            </a:extLst>
          </p:cNvPr>
          <p:cNvSpPr txBox="1"/>
          <p:nvPr/>
        </p:nvSpPr>
        <p:spPr>
          <a:xfrm>
            <a:off x="2259497" y="4822290"/>
            <a:ext cx="3872224" cy="84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kern="100" spc="0" baseline="0" dirty="0">
                <a:solidFill>
                  <a:srgbClr val="FFD4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 in </a:t>
            </a:r>
            <a:r>
              <a:rPr lang="en-US" sz="1600" b="1" i="0" kern="100" spc="0" baseline="0" dirty="0" err="1">
                <a:solidFill>
                  <a:srgbClr val="FFD4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Castlight</a:t>
            </a:r>
            <a:r>
              <a:rPr lang="en-US" sz="1600" b="1" i="0" kern="100" spc="0" baseline="0" dirty="0">
                <a:solidFill>
                  <a:srgbClr val="FFD4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today. </a:t>
            </a:r>
          </a:p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kern="100" spc="0" baseline="0" dirty="0">
                <a:solidFill>
                  <a:srgbClr val="FFD4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 the mobile app </a:t>
            </a:r>
          </a:p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kern="100" spc="0" baseline="0" dirty="0">
                <a:solidFill>
                  <a:srgbClr val="FFD4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visit </a:t>
            </a:r>
            <a:r>
              <a:rPr lang="en-US" sz="1600" b="1" i="0" kern="100" spc="0" baseline="0" dirty="0" err="1">
                <a:solidFill>
                  <a:srgbClr val="FFD4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mycastlight.com</a:t>
            </a:r>
            <a:endParaRPr lang="en-US" sz="1600" b="1" i="0" kern="100" spc="0" baseline="0" dirty="0">
              <a:solidFill>
                <a:srgbClr val="FFD45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84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19</cp:revision>
  <dcterms:created xsi:type="dcterms:W3CDTF">2023-12-01T18:42:07Z</dcterms:created>
  <dcterms:modified xsi:type="dcterms:W3CDTF">2024-01-10T19:29:46Z</dcterms:modified>
</cp:coreProperties>
</file>