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  <a:srgbClr val="D84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9"/>
    <p:restoredTop sz="96327"/>
  </p:normalViewPr>
  <p:slideViewPr>
    <p:cSldViewPr snapToGrid="0">
      <p:cViewPr varScale="1">
        <p:scale>
          <a:sx n="40" d="100"/>
          <a:sy n="40" d="100"/>
        </p:scale>
        <p:origin x="345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1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4072C1-EFB8-B865-AACC-698FAD4404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3F1232-1236-23B5-EB19-F82A9F5EF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849A9-E227-93FD-3A96-BDBC787D08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8462" y="31551975"/>
            <a:ext cx="2079772" cy="693257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4F8D501-854E-67D1-2E0B-209B353157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24699" y="27063060"/>
            <a:ext cx="2235902" cy="2235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8CDEAD-AB77-6ACF-24F8-8EF600BD55EF}"/>
              </a:ext>
            </a:extLst>
          </p:cNvPr>
          <p:cNvSpPr txBox="1"/>
          <p:nvPr userDrawn="1"/>
        </p:nvSpPr>
        <p:spPr>
          <a:xfrm>
            <a:off x="4175744" y="31697009"/>
            <a:ext cx="8400696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7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To enter without </a:t>
            </a:r>
            <a:r>
              <a:rPr lang="en-US" sz="70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0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my.castlighthealth.com</a:t>
            </a:r>
            <a:r>
              <a:rPr lang="en-US" sz="7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/terms-and-conditions/sweepstakes-rules.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FC9DC-3F2B-4AED-32BA-BC3BCC94B3F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24699" y="29644850"/>
            <a:ext cx="4597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0CE49DD-2E06-29C2-696D-E5EDFC3C649D}"/>
              </a:ext>
            </a:extLst>
          </p:cNvPr>
          <p:cNvSpPr txBox="1"/>
          <p:nvPr/>
        </p:nvSpPr>
        <p:spPr>
          <a:xfrm>
            <a:off x="16563111" y="31616197"/>
            <a:ext cx="4317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3AB7-DC0D-3933-B357-D0A1ED72AE74}"/>
              </a:ext>
            </a:extLst>
          </p:cNvPr>
          <p:cNvSpPr txBox="1"/>
          <p:nvPr/>
        </p:nvSpPr>
        <p:spPr>
          <a:xfrm>
            <a:off x="1128131" y="1760904"/>
            <a:ext cx="1971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0" spc="40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3300" b="1" i="0" spc="400" dirty="0">
                <a:solidFill>
                  <a:srgbClr val="FFD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2" name="object 20">
            <a:extLst>
              <a:ext uri="{FF2B5EF4-FFF2-40B4-BE49-F238E27FC236}">
                <a16:creationId xmlns:a16="http://schemas.microsoft.com/office/drawing/2014/main" id="{B24D9E24-8599-69F7-6ED3-61AAA7817EEF}"/>
              </a:ext>
            </a:extLst>
          </p:cNvPr>
          <p:cNvSpPr txBox="1"/>
          <p:nvPr/>
        </p:nvSpPr>
        <p:spPr>
          <a:xfrm>
            <a:off x="3147691" y="19448361"/>
            <a:ext cx="9525572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100" spc="365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</a:t>
            </a:r>
            <a:endParaRPr lang="en-US" sz="5100" spc="36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BB995C75-EA78-B8E1-BE7C-D2EA4D929E1D}"/>
              </a:ext>
            </a:extLst>
          </p:cNvPr>
          <p:cNvSpPr txBox="1"/>
          <p:nvPr/>
        </p:nvSpPr>
        <p:spPr>
          <a:xfrm>
            <a:off x="3051439" y="18409753"/>
            <a:ext cx="8229888" cy="592805"/>
          </a:xfrm>
          <a:prstGeom prst="rect">
            <a:avLst/>
          </a:prstGeom>
        </p:spPr>
        <p:txBody>
          <a:bodyPr vert="horz" wrap="none" lIns="0" tIns="12700" rIns="0" bIns="0" rtlCol="0">
            <a:noAutofit/>
          </a:bodyPr>
          <a:lstStyle/>
          <a:p>
            <a:pPr>
              <a:lnSpc>
                <a:spcPts val="4800"/>
              </a:lnSpc>
            </a:pPr>
            <a:r>
              <a:rPr lang="en-US" sz="9500" b="1" spc="150" dirty="0">
                <a:solidFill>
                  <a:srgbClr val="FFFFFF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LEADERBOARD</a:t>
            </a:r>
            <a:endParaRPr lang="en-US" sz="9500" b="1" spc="150" dirty="0">
              <a:latin typeface="Arial Narrow" panose="020B0604020202020204" pitchFamily="34" charset="0"/>
              <a:ea typeface="Tahoma" panose="020B060403050404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29279C-9C28-BACD-30B7-545B299712D8}"/>
              </a:ext>
            </a:extLst>
          </p:cNvPr>
          <p:cNvCxnSpPr>
            <a:cxnSpLocks/>
          </p:cNvCxnSpPr>
          <p:nvPr/>
        </p:nvCxnSpPr>
        <p:spPr>
          <a:xfrm>
            <a:off x="3138359" y="19344276"/>
            <a:ext cx="77056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64805D-930D-4C50-04CB-3244ED5DBA7A}"/>
              </a:ext>
            </a:extLst>
          </p:cNvPr>
          <p:cNvCxnSpPr>
            <a:cxnSpLocks/>
          </p:cNvCxnSpPr>
          <p:nvPr/>
        </p:nvCxnSpPr>
        <p:spPr>
          <a:xfrm>
            <a:off x="3138359" y="20363526"/>
            <a:ext cx="77056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045F05-23EA-8F9C-268C-AD9D0A3C4F80}"/>
              </a:ext>
            </a:extLst>
          </p:cNvPr>
          <p:cNvSpPr txBox="1"/>
          <p:nvPr/>
        </p:nvSpPr>
        <p:spPr>
          <a:xfrm>
            <a:off x="2998361" y="21165895"/>
            <a:ext cx="8229888" cy="267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ready for the [Company Name] Leaderboard Challenge in </a:t>
            </a:r>
            <a:r>
              <a:rPr lang="en-US" sz="3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 a team with your coworkers online and get into some friendly competition as you move your way to the top.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C2980-C312-0CEA-1779-C83098A29C96}"/>
              </a:ext>
            </a:extLst>
          </p:cNvPr>
          <p:cNvSpPr txBox="1"/>
          <p:nvPr/>
        </p:nvSpPr>
        <p:spPr>
          <a:xfrm>
            <a:off x="2998361" y="25088379"/>
            <a:ext cx="7733807" cy="107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spc="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Enrollment begins [Month XX]</a:t>
            </a:r>
          </a:p>
          <a:p>
            <a:pPr>
              <a:lnSpc>
                <a:spcPts val="4000"/>
              </a:lnSpc>
            </a:pPr>
            <a:r>
              <a:rPr lang="en-US" sz="2800" b="1" spc="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Journey runs [Month XX] – [Month XX]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146C9B-2670-7735-B70F-CF261BD50B82}"/>
              </a:ext>
            </a:extLst>
          </p:cNvPr>
          <p:cNvCxnSpPr>
            <a:cxnSpLocks/>
          </p:cNvCxnSpPr>
          <p:nvPr/>
        </p:nvCxnSpPr>
        <p:spPr>
          <a:xfrm>
            <a:off x="3091101" y="24468754"/>
            <a:ext cx="12081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30902E-DD77-DC01-3607-9E1DCD138E01}"/>
              </a:ext>
            </a:extLst>
          </p:cNvPr>
          <p:cNvSpPr txBox="1"/>
          <p:nvPr/>
        </p:nvSpPr>
        <p:spPr>
          <a:xfrm>
            <a:off x="5930542" y="27283538"/>
            <a:ext cx="6114313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kern="100" spc="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</a:t>
            </a:r>
            <a:r>
              <a:rPr lang="en-US" sz="3200" b="1" i="0" kern="100" spc="0" dirty="0" err="1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Castlight</a:t>
            </a:r>
            <a:r>
              <a:rPr lang="en-US" sz="3200" b="1" i="0" kern="100" spc="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today. Download the mobile app or visit </a:t>
            </a:r>
            <a:r>
              <a:rPr lang="en-US" sz="3200" b="1" i="0" kern="100" spc="0" dirty="0" err="1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mycastlight.com</a:t>
            </a:r>
            <a:endParaRPr lang="en-US" sz="3200" b="1" i="0" kern="100" spc="0" dirty="0">
              <a:solidFill>
                <a:srgbClr val="FFD5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</TotalTime>
  <Words>84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19</cp:revision>
  <dcterms:created xsi:type="dcterms:W3CDTF">2023-12-04T16:57:23Z</dcterms:created>
  <dcterms:modified xsi:type="dcterms:W3CDTF">2024-01-10T19:30:17Z</dcterms:modified>
</cp:coreProperties>
</file>